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5A56"/>
    <a:srgbClr val="47683E"/>
    <a:srgbClr val="9CA6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82216" autoAdjust="0"/>
  </p:normalViewPr>
  <p:slideViewPr>
    <p:cSldViewPr snapToGrid="0" snapToObjects="1">
      <p:cViewPr>
        <p:scale>
          <a:sx n="121" d="100"/>
          <a:sy n="121" d="100"/>
        </p:scale>
        <p:origin x="-624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374195-4C01-5A49-9338-E5973A7603A8}" type="datetimeFigureOut">
              <a:rPr lang="en-US" smtClean="0"/>
              <a:t>12/6/2013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381DA-884D-3A4E-A3A1-12DC2E51A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521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381DA-884D-3A4E-A3A1-12DC2E51A3D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121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21"/>
          <p:cNvSpPr>
            <a:spLocks noChangeShapeType="1"/>
          </p:cNvSpPr>
          <p:nvPr/>
        </p:nvSpPr>
        <p:spPr bwMode="auto">
          <a:xfrm>
            <a:off x="639334" y="3151862"/>
            <a:ext cx="7969189" cy="0"/>
          </a:xfrm>
          <a:prstGeom prst="line">
            <a:avLst/>
          </a:prstGeom>
          <a:noFill/>
          <a:ln w="38100">
            <a:solidFill>
              <a:srgbClr val="235A56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defRPr/>
            </a:pPr>
            <a:endParaRPr lang="en-US">
              <a:latin typeface="Times" pitchFamily="-105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39328" y="2433040"/>
            <a:ext cx="7444272" cy="1408560"/>
          </a:xfrm>
        </p:spPr>
        <p:txBody>
          <a:bodyPr anchor="t"/>
          <a:lstStyle>
            <a:lvl1pPr>
              <a:defRPr sz="4400" b="0">
                <a:solidFill>
                  <a:srgbClr val="235A56"/>
                </a:solidFill>
                <a:latin typeface="Gill Sans"/>
                <a:cs typeface="Gill Sans"/>
              </a:defRPr>
            </a:lvl1pPr>
          </a:lstStyle>
          <a:p>
            <a:r>
              <a:rPr lang="en-US" dirty="0" smtClean="0"/>
              <a:t>Click to edit Master title </a:t>
            </a:r>
            <a:br>
              <a:rPr lang="en-US" dirty="0" smtClean="0"/>
            </a:br>
            <a:r>
              <a:rPr lang="en-US" dirty="0" smtClean="0"/>
              <a:t>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0" y="4214853"/>
            <a:ext cx="4673600" cy="1533071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595959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3_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7226"/>
            <a:ext cx="9144000" cy="1022239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651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2173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4043" y="1535113"/>
            <a:ext cx="3927185" cy="639763"/>
          </a:xfrm>
        </p:spPr>
        <p:txBody>
          <a:bodyPr anchor="b"/>
          <a:lstStyle>
            <a:lvl1pPr marL="0" indent="0">
              <a:buNone/>
              <a:defRPr sz="2400" b="1">
                <a:latin typeface="Gill Sans"/>
                <a:cs typeface="Gill San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4043" y="2174875"/>
            <a:ext cx="392718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677" y="1535113"/>
            <a:ext cx="3928727" cy="639763"/>
          </a:xfrm>
        </p:spPr>
        <p:txBody>
          <a:bodyPr anchor="b"/>
          <a:lstStyle>
            <a:lvl1pPr marL="0" indent="0">
              <a:buNone/>
              <a:defRPr sz="2400" b="1">
                <a:latin typeface="Gill Sans"/>
                <a:cs typeface="Gill San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677" y="2174875"/>
            <a:ext cx="392872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918652" y="1"/>
            <a:ext cx="7072948" cy="1158504"/>
          </a:xfrm>
        </p:spPr>
        <p:txBody>
          <a:bodyPr/>
          <a:lstStyle>
            <a:lvl1pPr>
              <a:defRPr b="0">
                <a:latin typeface="Gill Sans"/>
                <a:cs typeface="Gill San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Line 21"/>
          <p:cNvSpPr>
            <a:spLocks noChangeShapeType="1"/>
          </p:cNvSpPr>
          <p:nvPr userDrawn="1"/>
        </p:nvSpPr>
        <p:spPr bwMode="auto">
          <a:xfrm>
            <a:off x="1295401" y="1108844"/>
            <a:ext cx="7696200" cy="0"/>
          </a:xfrm>
          <a:prstGeom prst="line">
            <a:avLst/>
          </a:prstGeom>
          <a:noFill/>
          <a:ln w="38100">
            <a:solidFill>
              <a:srgbClr val="235A56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defRPr/>
            </a:pPr>
            <a:endParaRPr lang="en-US">
              <a:latin typeface="Times" pitchFamily="-10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7263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Line 21"/>
          <p:cNvSpPr>
            <a:spLocks noChangeShapeType="1"/>
          </p:cNvSpPr>
          <p:nvPr userDrawn="1"/>
        </p:nvSpPr>
        <p:spPr bwMode="auto">
          <a:xfrm>
            <a:off x="762000" y="4497207"/>
            <a:ext cx="7800768" cy="0"/>
          </a:xfrm>
          <a:prstGeom prst="line">
            <a:avLst/>
          </a:prstGeom>
          <a:noFill/>
          <a:ln w="38100">
            <a:solidFill>
              <a:srgbClr val="235A56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defRPr/>
            </a:pPr>
            <a:endParaRPr lang="en-US">
              <a:latin typeface="Times" pitchFamily="-105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5914" y="4521480"/>
            <a:ext cx="6604086" cy="1374713"/>
          </a:xfrm>
        </p:spPr>
        <p:txBody>
          <a:bodyPr anchor="t"/>
          <a:lstStyle>
            <a:lvl1pPr algn="l">
              <a:defRPr sz="4000" b="0" cap="none">
                <a:latin typeface="Gill Sans"/>
                <a:cs typeface="Gill San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5914" y="3040387"/>
            <a:ext cx="6604086" cy="1456820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595959"/>
                </a:solidFill>
                <a:latin typeface="Century Gothic"/>
                <a:cs typeface="Century Gothic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21"/>
          <p:cNvSpPr>
            <a:spLocks noChangeShapeType="1"/>
          </p:cNvSpPr>
          <p:nvPr userDrawn="1"/>
        </p:nvSpPr>
        <p:spPr bwMode="auto">
          <a:xfrm>
            <a:off x="1295401" y="1108844"/>
            <a:ext cx="7696200" cy="0"/>
          </a:xfrm>
          <a:prstGeom prst="line">
            <a:avLst/>
          </a:prstGeom>
          <a:noFill/>
          <a:ln w="38100">
            <a:solidFill>
              <a:srgbClr val="235A56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defRPr/>
            </a:pPr>
            <a:endParaRPr lang="en-US">
              <a:latin typeface="Times" pitchFamily="-105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8652" y="1"/>
            <a:ext cx="7072948" cy="1158504"/>
          </a:xfrm>
        </p:spPr>
        <p:txBody>
          <a:bodyPr/>
          <a:lstStyle>
            <a:lvl1pPr>
              <a:defRPr b="0">
                <a:latin typeface="Gill Sans"/>
                <a:cs typeface="Gill San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0"/>
          </p:nvPr>
        </p:nvSpPr>
        <p:spPr>
          <a:xfrm>
            <a:off x="1219200" y="1397000"/>
            <a:ext cx="7772400" cy="498348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1219200" y="1397000"/>
            <a:ext cx="3687763" cy="51089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918652" y="1"/>
            <a:ext cx="7072948" cy="1158504"/>
          </a:xfrm>
        </p:spPr>
        <p:txBody>
          <a:bodyPr/>
          <a:lstStyle>
            <a:lvl1pPr>
              <a:defRPr b="0">
                <a:latin typeface="Gill Sans"/>
                <a:cs typeface="Gill San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Line 21"/>
          <p:cNvSpPr>
            <a:spLocks noChangeShapeType="1"/>
          </p:cNvSpPr>
          <p:nvPr userDrawn="1"/>
        </p:nvSpPr>
        <p:spPr bwMode="auto">
          <a:xfrm>
            <a:off x="1295401" y="1108844"/>
            <a:ext cx="7696200" cy="0"/>
          </a:xfrm>
          <a:prstGeom prst="line">
            <a:avLst/>
          </a:prstGeom>
          <a:noFill/>
          <a:ln w="38100">
            <a:solidFill>
              <a:srgbClr val="235A56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defRPr/>
            </a:pPr>
            <a:endParaRPr lang="en-US">
              <a:latin typeface="Times" pitchFamily="-10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5681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5183188" y="1396999"/>
            <a:ext cx="3732212" cy="49770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918652" y="1"/>
            <a:ext cx="7072948" cy="1158504"/>
          </a:xfrm>
        </p:spPr>
        <p:txBody>
          <a:bodyPr/>
          <a:lstStyle>
            <a:lvl1pPr>
              <a:defRPr b="0">
                <a:latin typeface="Gill Sans"/>
                <a:cs typeface="Gill San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Line 21"/>
          <p:cNvSpPr>
            <a:spLocks noChangeShapeType="1"/>
          </p:cNvSpPr>
          <p:nvPr userDrawn="1"/>
        </p:nvSpPr>
        <p:spPr bwMode="auto">
          <a:xfrm>
            <a:off x="1295401" y="1108844"/>
            <a:ext cx="7696200" cy="0"/>
          </a:xfrm>
          <a:prstGeom prst="line">
            <a:avLst/>
          </a:prstGeom>
          <a:noFill/>
          <a:ln w="38100">
            <a:solidFill>
              <a:srgbClr val="235A56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defRPr/>
            </a:pPr>
            <a:endParaRPr lang="en-US">
              <a:latin typeface="Times" pitchFamily="-10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131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 rot="307655">
            <a:off x="5414030" y="1995303"/>
            <a:ext cx="3460025" cy="4075276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72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8191500" y="6519003"/>
            <a:ext cx="952500" cy="229236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fld id="{C7C122D7-5B53-E94F-B8DD-2F4A280CB4BD}" type="datetimeFigureOut">
              <a:rPr lang="en-US" smtClean="0"/>
              <a:t>12/6/2013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>
          <a:xfrm>
            <a:off x="1219200" y="1397000"/>
            <a:ext cx="4181475" cy="495242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Line 21"/>
          <p:cNvSpPr>
            <a:spLocks noChangeShapeType="1"/>
          </p:cNvSpPr>
          <p:nvPr userDrawn="1"/>
        </p:nvSpPr>
        <p:spPr bwMode="auto">
          <a:xfrm>
            <a:off x="1295401" y="1108844"/>
            <a:ext cx="7696200" cy="0"/>
          </a:xfrm>
          <a:prstGeom prst="line">
            <a:avLst/>
          </a:prstGeom>
          <a:noFill/>
          <a:ln w="38100">
            <a:solidFill>
              <a:srgbClr val="235A56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defRPr/>
            </a:pPr>
            <a:endParaRPr lang="en-US">
              <a:latin typeface="Times" pitchFamily="-105" charset="0"/>
              <a:ea typeface="+mn-ea"/>
              <a:cs typeface="+mn-cs"/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918652" y="1"/>
            <a:ext cx="7072948" cy="1158504"/>
          </a:xfrm>
        </p:spPr>
        <p:txBody>
          <a:bodyPr/>
          <a:lstStyle>
            <a:lvl1pPr>
              <a:defRPr b="0">
                <a:latin typeface="Gill Sans"/>
                <a:cs typeface="Gill San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19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 rot="21213665">
            <a:off x="480905" y="1710182"/>
            <a:ext cx="3460025" cy="4075276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72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8191500" y="6519003"/>
            <a:ext cx="952500" cy="229236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fld id="{C7C122D7-5B53-E94F-B8DD-2F4A280CB4BD}" type="datetimeFigureOut">
              <a:rPr lang="en-US" smtClean="0"/>
              <a:t>12/6/2013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>
          <a:xfrm>
            <a:off x="4362450" y="1397000"/>
            <a:ext cx="4552950" cy="496475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Line 21"/>
          <p:cNvSpPr>
            <a:spLocks noChangeShapeType="1"/>
          </p:cNvSpPr>
          <p:nvPr userDrawn="1"/>
        </p:nvSpPr>
        <p:spPr bwMode="auto">
          <a:xfrm>
            <a:off x="1295401" y="1108844"/>
            <a:ext cx="7696200" cy="0"/>
          </a:xfrm>
          <a:prstGeom prst="line">
            <a:avLst/>
          </a:prstGeom>
          <a:noFill/>
          <a:ln w="38100">
            <a:solidFill>
              <a:srgbClr val="235A56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defRPr/>
            </a:pPr>
            <a:endParaRPr lang="en-US">
              <a:latin typeface="Times" pitchFamily="-105" charset="0"/>
              <a:ea typeface="+mn-ea"/>
              <a:cs typeface="+mn-cs"/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918652" y="1"/>
            <a:ext cx="7072948" cy="1158504"/>
          </a:xfrm>
        </p:spPr>
        <p:txBody>
          <a:bodyPr/>
          <a:lstStyle>
            <a:lvl1pPr>
              <a:defRPr b="0">
                <a:latin typeface="Gill Sans"/>
                <a:cs typeface="Gill San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672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918652" y="1"/>
            <a:ext cx="7072948" cy="1158504"/>
          </a:xfrm>
        </p:spPr>
        <p:txBody>
          <a:bodyPr/>
          <a:lstStyle>
            <a:lvl1pPr>
              <a:defRPr b="0">
                <a:latin typeface="Gill Sans"/>
                <a:cs typeface="Gill San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Line 21"/>
          <p:cNvSpPr>
            <a:spLocks noChangeShapeType="1"/>
          </p:cNvSpPr>
          <p:nvPr userDrawn="1"/>
        </p:nvSpPr>
        <p:spPr bwMode="auto">
          <a:xfrm>
            <a:off x="1295401" y="1108844"/>
            <a:ext cx="7696200" cy="0"/>
          </a:xfrm>
          <a:prstGeom prst="line">
            <a:avLst/>
          </a:prstGeom>
          <a:noFill/>
          <a:ln w="38100">
            <a:solidFill>
              <a:srgbClr val="235A56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defRPr/>
            </a:pPr>
            <a:endParaRPr lang="en-US">
              <a:latin typeface="Times" pitchFamily="-10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9809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758" y="257226"/>
            <a:ext cx="8107241" cy="1022239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85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 userDrawn="1"/>
        </p:nvSpPr>
        <p:spPr>
          <a:xfrm>
            <a:off x="-9009" y="-19993"/>
            <a:ext cx="2117085" cy="6911291"/>
          </a:xfrm>
          <a:custGeom>
            <a:avLst/>
            <a:gdLst>
              <a:gd name="connsiteX0" fmla="*/ 1909410 w 1909410"/>
              <a:gd name="connsiteY0" fmla="*/ 27022 h 6845615"/>
              <a:gd name="connsiteX1" fmla="*/ 1026758 w 1909410"/>
              <a:gd name="connsiteY1" fmla="*/ 2170780 h 6845615"/>
              <a:gd name="connsiteX2" fmla="*/ 1026758 w 1909410"/>
              <a:gd name="connsiteY2" fmla="*/ 6791571 h 6845615"/>
              <a:gd name="connsiteX3" fmla="*/ 0 w 1909410"/>
              <a:gd name="connsiteY3" fmla="*/ 6845615 h 6845615"/>
              <a:gd name="connsiteX4" fmla="*/ 0 w 1909410"/>
              <a:gd name="connsiteY4" fmla="*/ 0 h 6845615"/>
              <a:gd name="connsiteX5" fmla="*/ 1666230 w 1909410"/>
              <a:gd name="connsiteY5" fmla="*/ 9007 h 6845615"/>
              <a:gd name="connsiteX0" fmla="*/ 1909410 w 1909410"/>
              <a:gd name="connsiteY0" fmla="*/ 27022 h 6845615"/>
              <a:gd name="connsiteX1" fmla="*/ 1026758 w 1909410"/>
              <a:gd name="connsiteY1" fmla="*/ 2170780 h 6845615"/>
              <a:gd name="connsiteX2" fmla="*/ 1026758 w 1909410"/>
              <a:gd name="connsiteY2" fmla="*/ 6791571 h 6845615"/>
              <a:gd name="connsiteX3" fmla="*/ 0 w 1909410"/>
              <a:gd name="connsiteY3" fmla="*/ 6845615 h 6845615"/>
              <a:gd name="connsiteX4" fmla="*/ 0 w 1909410"/>
              <a:gd name="connsiteY4" fmla="*/ 0 h 6845615"/>
              <a:gd name="connsiteX5" fmla="*/ 1666230 w 1909410"/>
              <a:gd name="connsiteY5" fmla="*/ 9007 h 6845615"/>
              <a:gd name="connsiteX0" fmla="*/ 1909410 w 1909410"/>
              <a:gd name="connsiteY0" fmla="*/ 27022 h 6845615"/>
              <a:gd name="connsiteX1" fmla="*/ 1026758 w 1909410"/>
              <a:gd name="connsiteY1" fmla="*/ 2170780 h 6845615"/>
              <a:gd name="connsiteX2" fmla="*/ 1026758 w 1909410"/>
              <a:gd name="connsiteY2" fmla="*/ 6791571 h 6845615"/>
              <a:gd name="connsiteX3" fmla="*/ 0 w 1909410"/>
              <a:gd name="connsiteY3" fmla="*/ 6845615 h 6845615"/>
              <a:gd name="connsiteX4" fmla="*/ 0 w 1909410"/>
              <a:gd name="connsiteY4" fmla="*/ 0 h 6845615"/>
              <a:gd name="connsiteX5" fmla="*/ 1666230 w 1909410"/>
              <a:gd name="connsiteY5" fmla="*/ 9007 h 6845615"/>
              <a:gd name="connsiteX0" fmla="*/ 1909410 w 1909410"/>
              <a:gd name="connsiteY0" fmla="*/ 27022 h 6845615"/>
              <a:gd name="connsiteX1" fmla="*/ 1026758 w 1909410"/>
              <a:gd name="connsiteY1" fmla="*/ 2170780 h 6845615"/>
              <a:gd name="connsiteX2" fmla="*/ 1026758 w 1909410"/>
              <a:gd name="connsiteY2" fmla="*/ 6791571 h 6845615"/>
              <a:gd name="connsiteX3" fmla="*/ 0 w 1909410"/>
              <a:gd name="connsiteY3" fmla="*/ 6845615 h 6845615"/>
              <a:gd name="connsiteX4" fmla="*/ 0 w 1909410"/>
              <a:gd name="connsiteY4" fmla="*/ 0 h 6845615"/>
              <a:gd name="connsiteX5" fmla="*/ 1666230 w 1909410"/>
              <a:gd name="connsiteY5" fmla="*/ 9007 h 6845615"/>
              <a:gd name="connsiteX0" fmla="*/ 1909410 w 1909410"/>
              <a:gd name="connsiteY0" fmla="*/ 27022 h 6953704"/>
              <a:gd name="connsiteX1" fmla="*/ 1026758 w 1909410"/>
              <a:gd name="connsiteY1" fmla="*/ 2170780 h 6953704"/>
              <a:gd name="connsiteX2" fmla="*/ 621459 w 1909410"/>
              <a:gd name="connsiteY2" fmla="*/ 6953704 h 6953704"/>
              <a:gd name="connsiteX3" fmla="*/ 0 w 1909410"/>
              <a:gd name="connsiteY3" fmla="*/ 6845615 h 6953704"/>
              <a:gd name="connsiteX4" fmla="*/ 0 w 1909410"/>
              <a:gd name="connsiteY4" fmla="*/ 0 h 6953704"/>
              <a:gd name="connsiteX5" fmla="*/ 1666230 w 1909410"/>
              <a:gd name="connsiteY5" fmla="*/ 9007 h 6953704"/>
              <a:gd name="connsiteX0" fmla="*/ 1909410 w 1909410"/>
              <a:gd name="connsiteY0" fmla="*/ 27022 h 6953704"/>
              <a:gd name="connsiteX1" fmla="*/ 882651 w 1909410"/>
              <a:gd name="connsiteY1" fmla="*/ 2567106 h 6953704"/>
              <a:gd name="connsiteX2" fmla="*/ 621459 w 1909410"/>
              <a:gd name="connsiteY2" fmla="*/ 6953704 h 6953704"/>
              <a:gd name="connsiteX3" fmla="*/ 0 w 1909410"/>
              <a:gd name="connsiteY3" fmla="*/ 6845615 h 6953704"/>
              <a:gd name="connsiteX4" fmla="*/ 0 w 1909410"/>
              <a:gd name="connsiteY4" fmla="*/ 0 h 6953704"/>
              <a:gd name="connsiteX5" fmla="*/ 1666230 w 1909410"/>
              <a:gd name="connsiteY5" fmla="*/ 9007 h 6953704"/>
              <a:gd name="connsiteX0" fmla="*/ 1909410 w 1909410"/>
              <a:gd name="connsiteY0" fmla="*/ 27022 h 6953704"/>
              <a:gd name="connsiteX1" fmla="*/ 882651 w 1909410"/>
              <a:gd name="connsiteY1" fmla="*/ 2567106 h 6953704"/>
              <a:gd name="connsiteX2" fmla="*/ 621459 w 1909410"/>
              <a:gd name="connsiteY2" fmla="*/ 6953704 h 6953704"/>
              <a:gd name="connsiteX3" fmla="*/ 0 w 1909410"/>
              <a:gd name="connsiteY3" fmla="*/ 6845615 h 6953704"/>
              <a:gd name="connsiteX4" fmla="*/ 0 w 1909410"/>
              <a:gd name="connsiteY4" fmla="*/ 0 h 6953704"/>
              <a:gd name="connsiteX5" fmla="*/ 1666230 w 1909410"/>
              <a:gd name="connsiteY5" fmla="*/ 9007 h 6953704"/>
              <a:gd name="connsiteX0" fmla="*/ 1936430 w 1936430"/>
              <a:gd name="connsiteY0" fmla="*/ 0 h 6998742"/>
              <a:gd name="connsiteX1" fmla="*/ 882651 w 1936430"/>
              <a:gd name="connsiteY1" fmla="*/ 2612144 h 6998742"/>
              <a:gd name="connsiteX2" fmla="*/ 621459 w 1936430"/>
              <a:gd name="connsiteY2" fmla="*/ 6998742 h 6998742"/>
              <a:gd name="connsiteX3" fmla="*/ 0 w 1936430"/>
              <a:gd name="connsiteY3" fmla="*/ 6890653 h 6998742"/>
              <a:gd name="connsiteX4" fmla="*/ 0 w 1936430"/>
              <a:gd name="connsiteY4" fmla="*/ 45038 h 6998742"/>
              <a:gd name="connsiteX5" fmla="*/ 1666230 w 1936430"/>
              <a:gd name="connsiteY5" fmla="*/ 54045 h 6998742"/>
              <a:gd name="connsiteX0" fmla="*/ 1936430 w 1936430"/>
              <a:gd name="connsiteY0" fmla="*/ 0 h 6998742"/>
              <a:gd name="connsiteX1" fmla="*/ 882651 w 1936430"/>
              <a:gd name="connsiteY1" fmla="*/ 2612144 h 6998742"/>
              <a:gd name="connsiteX2" fmla="*/ 621459 w 1936430"/>
              <a:gd name="connsiteY2" fmla="*/ 6998742 h 6998742"/>
              <a:gd name="connsiteX3" fmla="*/ 0 w 1936430"/>
              <a:gd name="connsiteY3" fmla="*/ 6890653 h 6998742"/>
              <a:gd name="connsiteX4" fmla="*/ 0 w 1936430"/>
              <a:gd name="connsiteY4" fmla="*/ 45038 h 6998742"/>
              <a:gd name="connsiteX5" fmla="*/ 1666230 w 1936430"/>
              <a:gd name="connsiteY5" fmla="*/ 54045 h 6998742"/>
              <a:gd name="connsiteX0" fmla="*/ 1621197 w 1666230"/>
              <a:gd name="connsiteY0" fmla="*/ 0 h 6962713"/>
              <a:gd name="connsiteX1" fmla="*/ 882651 w 1666230"/>
              <a:gd name="connsiteY1" fmla="*/ 2576115 h 6962713"/>
              <a:gd name="connsiteX2" fmla="*/ 621459 w 1666230"/>
              <a:gd name="connsiteY2" fmla="*/ 6962713 h 6962713"/>
              <a:gd name="connsiteX3" fmla="*/ 0 w 1666230"/>
              <a:gd name="connsiteY3" fmla="*/ 6854624 h 6962713"/>
              <a:gd name="connsiteX4" fmla="*/ 0 w 1666230"/>
              <a:gd name="connsiteY4" fmla="*/ 9009 h 6962713"/>
              <a:gd name="connsiteX5" fmla="*/ 1666230 w 1666230"/>
              <a:gd name="connsiteY5" fmla="*/ 18016 h 6962713"/>
              <a:gd name="connsiteX0" fmla="*/ 1621197 w 1666230"/>
              <a:gd name="connsiteY0" fmla="*/ 0 h 6962713"/>
              <a:gd name="connsiteX1" fmla="*/ 882651 w 1666230"/>
              <a:gd name="connsiteY1" fmla="*/ 2576115 h 6962713"/>
              <a:gd name="connsiteX2" fmla="*/ 621459 w 1666230"/>
              <a:gd name="connsiteY2" fmla="*/ 6962713 h 6962713"/>
              <a:gd name="connsiteX3" fmla="*/ 0 w 1666230"/>
              <a:gd name="connsiteY3" fmla="*/ 6854624 h 6962713"/>
              <a:gd name="connsiteX4" fmla="*/ 0 w 1666230"/>
              <a:gd name="connsiteY4" fmla="*/ 9009 h 6962713"/>
              <a:gd name="connsiteX5" fmla="*/ 1666230 w 1666230"/>
              <a:gd name="connsiteY5" fmla="*/ 18016 h 6962713"/>
              <a:gd name="connsiteX0" fmla="*/ 1666230 w 1666240"/>
              <a:gd name="connsiteY0" fmla="*/ 0 h 6998742"/>
              <a:gd name="connsiteX1" fmla="*/ 882651 w 1666240"/>
              <a:gd name="connsiteY1" fmla="*/ 2612144 h 6998742"/>
              <a:gd name="connsiteX2" fmla="*/ 621459 w 1666240"/>
              <a:gd name="connsiteY2" fmla="*/ 6998742 h 6998742"/>
              <a:gd name="connsiteX3" fmla="*/ 0 w 1666240"/>
              <a:gd name="connsiteY3" fmla="*/ 6890653 h 6998742"/>
              <a:gd name="connsiteX4" fmla="*/ 0 w 1666240"/>
              <a:gd name="connsiteY4" fmla="*/ 45038 h 6998742"/>
              <a:gd name="connsiteX5" fmla="*/ 1666230 w 1666240"/>
              <a:gd name="connsiteY5" fmla="*/ 54045 h 6998742"/>
              <a:gd name="connsiteX0" fmla="*/ 1666230 w 1666240"/>
              <a:gd name="connsiteY0" fmla="*/ 0 h 6998742"/>
              <a:gd name="connsiteX1" fmla="*/ 882651 w 1666240"/>
              <a:gd name="connsiteY1" fmla="*/ 2612144 h 6998742"/>
              <a:gd name="connsiteX2" fmla="*/ 621459 w 1666240"/>
              <a:gd name="connsiteY2" fmla="*/ 6998742 h 6998742"/>
              <a:gd name="connsiteX3" fmla="*/ 0 w 1666240"/>
              <a:gd name="connsiteY3" fmla="*/ 6890653 h 6998742"/>
              <a:gd name="connsiteX4" fmla="*/ 0 w 1666240"/>
              <a:gd name="connsiteY4" fmla="*/ 45038 h 6998742"/>
              <a:gd name="connsiteX5" fmla="*/ 1666230 w 1666240"/>
              <a:gd name="connsiteY5" fmla="*/ 129776 h 6998742"/>
              <a:gd name="connsiteX0" fmla="*/ 1666230 w 1695358"/>
              <a:gd name="connsiteY0" fmla="*/ 0 h 6998742"/>
              <a:gd name="connsiteX1" fmla="*/ 882651 w 1695358"/>
              <a:gd name="connsiteY1" fmla="*/ 2612144 h 6998742"/>
              <a:gd name="connsiteX2" fmla="*/ 621459 w 1695358"/>
              <a:gd name="connsiteY2" fmla="*/ 6998742 h 6998742"/>
              <a:gd name="connsiteX3" fmla="*/ 0 w 1695358"/>
              <a:gd name="connsiteY3" fmla="*/ 6890653 h 6998742"/>
              <a:gd name="connsiteX4" fmla="*/ 0 w 1695358"/>
              <a:gd name="connsiteY4" fmla="*/ 45038 h 6998742"/>
              <a:gd name="connsiteX5" fmla="*/ 1695358 w 1695358"/>
              <a:gd name="connsiteY5" fmla="*/ 36569 h 6998742"/>
              <a:gd name="connsiteX0" fmla="*/ 1666230 w 1695358"/>
              <a:gd name="connsiteY0" fmla="*/ 21685 h 6962173"/>
              <a:gd name="connsiteX1" fmla="*/ 882651 w 1695358"/>
              <a:gd name="connsiteY1" fmla="*/ 2575575 h 6962173"/>
              <a:gd name="connsiteX2" fmla="*/ 621459 w 1695358"/>
              <a:gd name="connsiteY2" fmla="*/ 6962173 h 6962173"/>
              <a:gd name="connsiteX3" fmla="*/ 0 w 1695358"/>
              <a:gd name="connsiteY3" fmla="*/ 6854084 h 6962173"/>
              <a:gd name="connsiteX4" fmla="*/ 0 w 1695358"/>
              <a:gd name="connsiteY4" fmla="*/ 8469 h 6962173"/>
              <a:gd name="connsiteX5" fmla="*/ 1695358 w 1695358"/>
              <a:gd name="connsiteY5" fmla="*/ 0 h 6962173"/>
              <a:gd name="connsiteX0" fmla="*/ 1666230 w 1695358"/>
              <a:gd name="connsiteY0" fmla="*/ 21685 h 6854084"/>
              <a:gd name="connsiteX1" fmla="*/ 882651 w 1695358"/>
              <a:gd name="connsiteY1" fmla="*/ 2575575 h 6854084"/>
              <a:gd name="connsiteX2" fmla="*/ 621459 w 1695358"/>
              <a:gd name="connsiteY2" fmla="*/ 6834013 h 6854084"/>
              <a:gd name="connsiteX3" fmla="*/ 0 w 1695358"/>
              <a:gd name="connsiteY3" fmla="*/ 6854084 h 6854084"/>
              <a:gd name="connsiteX4" fmla="*/ 0 w 1695358"/>
              <a:gd name="connsiteY4" fmla="*/ 8469 h 6854084"/>
              <a:gd name="connsiteX5" fmla="*/ 1695358 w 1695358"/>
              <a:gd name="connsiteY5" fmla="*/ 0 h 6854084"/>
              <a:gd name="connsiteX0" fmla="*/ 1666230 w 1695358"/>
              <a:gd name="connsiteY0" fmla="*/ 21685 h 6863140"/>
              <a:gd name="connsiteX1" fmla="*/ 882651 w 1695358"/>
              <a:gd name="connsiteY1" fmla="*/ 2575575 h 6863140"/>
              <a:gd name="connsiteX2" fmla="*/ 598157 w 1695358"/>
              <a:gd name="connsiteY2" fmla="*/ 6863140 h 6863140"/>
              <a:gd name="connsiteX3" fmla="*/ 0 w 1695358"/>
              <a:gd name="connsiteY3" fmla="*/ 6854084 h 6863140"/>
              <a:gd name="connsiteX4" fmla="*/ 0 w 1695358"/>
              <a:gd name="connsiteY4" fmla="*/ 8469 h 6863140"/>
              <a:gd name="connsiteX5" fmla="*/ 1695358 w 1695358"/>
              <a:gd name="connsiteY5" fmla="*/ 0 h 6863140"/>
              <a:gd name="connsiteX0" fmla="*/ 1701183 w 1730311"/>
              <a:gd name="connsiteY0" fmla="*/ 21685 h 6877386"/>
              <a:gd name="connsiteX1" fmla="*/ 917604 w 1730311"/>
              <a:gd name="connsiteY1" fmla="*/ 2575575 h 6877386"/>
              <a:gd name="connsiteX2" fmla="*/ 633110 w 1730311"/>
              <a:gd name="connsiteY2" fmla="*/ 6863140 h 6877386"/>
              <a:gd name="connsiteX3" fmla="*/ 0 w 1730311"/>
              <a:gd name="connsiteY3" fmla="*/ 6877386 h 6877386"/>
              <a:gd name="connsiteX4" fmla="*/ 34953 w 1730311"/>
              <a:gd name="connsiteY4" fmla="*/ 8469 h 6877386"/>
              <a:gd name="connsiteX5" fmla="*/ 1730311 w 1730311"/>
              <a:gd name="connsiteY5" fmla="*/ 0 h 6877386"/>
              <a:gd name="connsiteX0" fmla="*/ 1666230 w 1695358"/>
              <a:gd name="connsiteY0" fmla="*/ 21685 h 6871561"/>
              <a:gd name="connsiteX1" fmla="*/ 882651 w 1695358"/>
              <a:gd name="connsiteY1" fmla="*/ 2575575 h 6871561"/>
              <a:gd name="connsiteX2" fmla="*/ 598157 w 1695358"/>
              <a:gd name="connsiteY2" fmla="*/ 6863140 h 6871561"/>
              <a:gd name="connsiteX3" fmla="*/ 11652 w 1695358"/>
              <a:gd name="connsiteY3" fmla="*/ 6871561 h 6871561"/>
              <a:gd name="connsiteX4" fmla="*/ 0 w 1695358"/>
              <a:gd name="connsiteY4" fmla="*/ 8469 h 6871561"/>
              <a:gd name="connsiteX5" fmla="*/ 1695358 w 1695358"/>
              <a:gd name="connsiteY5" fmla="*/ 0 h 6871561"/>
              <a:gd name="connsiteX0" fmla="*/ 1666230 w 1695358"/>
              <a:gd name="connsiteY0" fmla="*/ 21685 h 6871561"/>
              <a:gd name="connsiteX1" fmla="*/ 586739 w 1695358"/>
              <a:gd name="connsiteY1" fmla="*/ 2563246 h 6871561"/>
              <a:gd name="connsiteX2" fmla="*/ 598157 w 1695358"/>
              <a:gd name="connsiteY2" fmla="*/ 6863140 h 6871561"/>
              <a:gd name="connsiteX3" fmla="*/ 11652 w 1695358"/>
              <a:gd name="connsiteY3" fmla="*/ 6871561 h 6871561"/>
              <a:gd name="connsiteX4" fmla="*/ 0 w 1695358"/>
              <a:gd name="connsiteY4" fmla="*/ 8469 h 6871561"/>
              <a:gd name="connsiteX5" fmla="*/ 1695358 w 1695358"/>
              <a:gd name="connsiteY5" fmla="*/ 0 h 6871561"/>
              <a:gd name="connsiteX0" fmla="*/ 1666230 w 1695358"/>
              <a:gd name="connsiteY0" fmla="*/ 21685 h 6875469"/>
              <a:gd name="connsiteX1" fmla="*/ 586739 w 1695358"/>
              <a:gd name="connsiteY1" fmla="*/ 2563246 h 6875469"/>
              <a:gd name="connsiteX2" fmla="*/ 314574 w 1695358"/>
              <a:gd name="connsiteY2" fmla="*/ 6875469 h 6875469"/>
              <a:gd name="connsiteX3" fmla="*/ 11652 w 1695358"/>
              <a:gd name="connsiteY3" fmla="*/ 6871561 h 6875469"/>
              <a:gd name="connsiteX4" fmla="*/ 0 w 1695358"/>
              <a:gd name="connsiteY4" fmla="*/ 8469 h 6875469"/>
              <a:gd name="connsiteX5" fmla="*/ 1695358 w 1695358"/>
              <a:gd name="connsiteY5" fmla="*/ 0 h 6875469"/>
              <a:gd name="connsiteX0" fmla="*/ 1666230 w 1666237"/>
              <a:gd name="connsiteY0" fmla="*/ 13216 h 6867000"/>
              <a:gd name="connsiteX1" fmla="*/ 586739 w 1666237"/>
              <a:gd name="connsiteY1" fmla="*/ 2554777 h 6867000"/>
              <a:gd name="connsiteX2" fmla="*/ 314574 w 1666237"/>
              <a:gd name="connsiteY2" fmla="*/ 6867000 h 6867000"/>
              <a:gd name="connsiteX3" fmla="*/ 11652 w 1666237"/>
              <a:gd name="connsiteY3" fmla="*/ 6863092 h 6867000"/>
              <a:gd name="connsiteX4" fmla="*/ 0 w 1666237"/>
              <a:gd name="connsiteY4" fmla="*/ 0 h 6867000"/>
              <a:gd name="connsiteX5" fmla="*/ 930918 w 1666237"/>
              <a:gd name="connsiteY5" fmla="*/ 460033 h 6867000"/>
              <a:gd name="connsiteX0" fmla="*/ 1160713 w 1160728"/>
              <a:gd name="connsiteY0" fmla="*/ 987206 h 6867000"/>
              <a:gd name="connsiteX1" fmla="*/ 586739 w 1160728"/>
              <a:gd name="connsiteY1" fmla="*/ 2554777 h 6867000"/>
              <a:gd name="connsiteX2" fmla="*/ 314574 w 1160728"/>
              <a:gd name="connsiteY2" fmla="*/ 6867000 h 6867000"/>
              <a:gd name="connsiteX3" fmla="*/ 11652 w 1160728"/>
              <a:gd name="connsiteY3" fmla="*/ 6863092 h 6867000"/>
              <a:gd name="connsiteX4" fmla="*/ 0 w 1160728"/>
              <a:gd name="connsiteY4" fmla="*/ 0 h 6867000"/>
              <a:gd name="connsiteX5" fmla="*/ 930918 w 1160728"/>
              <a:gd name="connsiteY5" fmla="*/ 460033 h 6867000"/>
              <a:gd name="connsiteX0" fmla="*/ 1160713 w 1160729"/>
              <a:gd name="connsiteY0" fmla="*/ 987206 h 6867000"/>
              <a:gd name="connsiteX1" fmla="*/ 611398 w 1160729"/>
              <a:gd name="connsiteY1" fmla="*/ 6080867 h 6867000"/>
              <a:gd name="connsiteX2" fmla="*/ 314574 w 1160729"/>
              <a:gd name="connsiteY2" fmla="*/ 6867000 h 6867000"/>
              <a:gd name="connsiteX3" fmla="*/ 11652 w 1160729"/>
              <a:gd name="connsiteY3" fmla="*/ 6863092 h 6867000"/>
              <a:gd name="connsiteX4" fmla="*/ 0 w 1160729"/>
              <a:gd name="connsiteY4" fmla="*/ 0 h 6867000"/>
              <a:gd name="connsiteX5" fmla="*/ 930918 w 1160729"/>
              <a:gd name="connsiteY5" fmla="*/ 460033 h 6867000"/>
              <a:gd name="connsiteX0" fmla="*/ 1160713 w 1160728"/>
              <a:gd name="connsiteY0" fmla="*/ 987206 h 6867000"/>
              <a:gd name="connsiteX1" fmla="*/ 574409 w 1160728"/>
              <a:gd name="connsiteY1" fmla="*/ 2739712 h 6867000"/>
              <a:gd name="connsiteX2" fmla="*/ 314574 w 1160728"/>
              <a:gd name="connsiteY2" fmla="*/ 6867000 h 6867000"/>
              <a:gd name="connsiteX3" fmla="*/ 11652 w 1160728"/>
              <a:gd name="connsiteY3" fmla="*/ 6863092 h 6867000"/>
              <a:gd name="connsiteX4" fmla="*/ 0 w 1160728"/>
              <a:gd name="connsiteY4" fmla="*/ 0 h 6867000"/>
              <a:gd name="connsiteX5" fmla="*/ 930918 w 1160728"/>
              <a:gd name="connsiteY5" fmla="*/ 460033 h 6867000"/>
              <a:gd name="connsiteX0" fmla="*/ 1160713 w 1160724"/>
              <a:gd name="connsiteY0" fmla="*/ 987206 h 6867000"/>
              <a:gd name="connsiteX1" fmla="*/ 574409 w 1160724"/>
              <a:gd name="connsiteY1" fmla="*/ 2739712 h 6867000"/>
              <a:gd name="connsiteX2" fmla="*/ 314574 w 1160724"/>
              <a:gd name="connsiteY2" fmla="*/ 6867000 h 6867000"/>
              <a:gd name="connsiteX3" fmla="*/ 11652 w 1160724"/>
              <a:gd name="connsiteY3" fmla="*/ 6863092 h 6867000"/>
              <a:gd name="connsiteX4" fmla="*/ 0 w 1160724"/>
              <a:gd name="connsiteY4" fmla="*/ 0 h 6867000"/>
              <a:gd name="connsiteX5" fmla="*/ 930918 w 1160724"/>
              <a:gd name="connsiteY5" fmla="*/ 460033 h 6867000"/>
              <a:gd name="connsiteX0" fmla="*/ 1160713 w 1160724"/>
              <a:gd name="connsiteY0" fmla="*/ 987206 h 6916316"/>
              <a:gd name="connsiteX1" fmla="*/ 574409 w 1160724"/>
              <a:gd name="connsiteY1" fmla="*/ 2739712 h 6916316"/>
              <a:gd name="connsiteX2" fmla="*/ 1128333 w 1160724"/>
              <a:gd name="connsiteY2" fmla="*/ 6916316 h 6916316"/>
              <a:gd name="connsiteX3" fmla="*/ 11652 w 1160724"/>
              <a:gd name="connsiteY3" fmla="*/ 6863092 h 6916316"/>
              <a:gd name="connsiteX4" fmla="*/ 0 w 1160724"/>
              <a:gd name="connsiteY4" fmla="*/ 0 h 6916316"/>
              <a:gd name="connsiteX5" fmla="*/ 930918 w 1160724"/>
              <a:gd name="connsiteY5" fmla="*/ 460033 h 6916316"/>
              <a:gd name="connsiteX0" fmla="*/ 1160713 w 1160724"/>
              <a:gd name="connsiteY0" fmla="*/ 987206 h 6916316"/>
              <a:gd name="connsiteX1" fmla="*/ 574409 w 1160724"/>
              <a:gd name="connsiteY1" fmla="*/ 2739712 h 6916316"/>
              <a:gd name="connsiteX2" fmla="*/ 1128333 w 1160724"/>
              <a:gd name="connsiteY2" fmla="*/ 6916316 h 6916316"/>
              <a:gd name="connsiteX3" fmla="*/ 11652 w 1160724"/>
              <a:gd name="connsiteY3" fmla="*/ 6863092 h 6916316"/>
              <a:gd name="connsiteX4" fmla="*/ 0 w 1160724"/>
              <a:gd name="connsiteY4" fmla="*/ 0 h 6916316"/>
              <a:gd name="connsiteX5" fmla="*/ 930918 w 1160724"/>
              <a:gd name="connsiteY5" fmla="*/ 460033 h 6916316"/>
              <a:gd name="connsiteX0" fmla="*/ 1160713 w 1160729"/>
              <a:gd name="connsiteY0" fmla="*/ 987206 h 6916316"/>
              <a:gd name="connsiteX1" fmla="*/ 759354 w 1160729"/>
              <a:gd name="connsiteY1" fmla="*/ 3035607 h 6916316"/>
              <a:gd name="connsiteX2" fmla="*/ 1128333 w 1160729"/>
              <a:gd name="connsiteY2" fmla="*/ 6916316 h 6916316"/>
              <a:gd name="connsiteX3" fmla="*/ 11652 w 1160729"/>
              <a:gd name="connsiteY3" fmla="*/ 6863092 h 6916316"/>
              <a:gd name="connsiteX4" fmla="*/ 0 w 1160729"/>
              <a:gd name="connsiteY4" fmla="*/ 0 h 6916316"/>
              <a:gd name="connsiteX5" fmla="*/ 930918 w 1160729"/>
              <a:gd name="connsiteY5" fmla="*/ 460033 h 6916316"/>
              <a:gd name="connsiteX0" fmla="*/ 1629241 w 1629249"/>
              <a:gd name="connsiteY0" fmla="*/ 13216 h 6916316"/>
              <a:gd name="connsiteX1" fmla="*/ 759354 w 1629249"/>
              <a:gd name="connsiteY1" fmla="*/ 3035607 h 6916316"/>
              <a:gd name="connsiteX2" fmla="*/ 1128333 w 1629249"/>
              <a:gd name="connsiteY2" fmla="*/ 6916316 h 6916316"/>
              <a:gd name="connsiteX3" fmla="*/ 11652 w 1629249"/>
              <a:gd name="connsiteY3" fmla="*/ 6863092 h 6916316"/>
              <a:gd name="connsiteX4" fmla="*/ 0 w 1629249"/>
              <a:gd name="connsiteY4" fmla="*/ 0 h 6916316"/>
              <a:gd name="connsiteX5" fmla="*/ 930918 w 1629249"/>
              <a:gd name="connsiteY5" fmla="*/ 460033 h 6916316"/>
              <a:gd name="connsiteX0" fmla="*/ 1629241 w 1629249"/>
              <a:gd name="connsiteY0" fmla="*/ 13216 h 6916316"/>
              <a:gd name="connsiteX1" fmla="*/ 759354 w 1629249"/>
              <a:gd name="connsiteY1" fmla="*/ 3035607 h 6916316"/>
              <a:gd name="connsiteX2" fmla="*/ 1128333 w 1629249"/>
              <a:gd name="connsiteY2" fmla="*/ 6916316 h 6916316"/>
              <a:gd name="connsiteX3" fmla="*/ 11652 w 1629249"/>
              <a:gd name="connsiteY3" fmla="*/ 6863092 h 6916316"/>
              <a:gd name="connsiteX4" fmla="*/ 0 w 1629249"/>
              <a:gd name="connsiteY4" fmla="*/ 0 h 6916316"/>
              <a:gd name="connsiteX5" fmla="*/ 832281 w 1629249"/>
              <a:gd name="connsiteY5" fmla="*/ 40847 h 6916316"/>
              <a:gd name="connsiteX0" fmla="*/ 1629241 w 1629248"/>
              <a:gd name="connsiteY0" fmla="*/ 13216 h 6916316"/>
              <a:gd name="connsiteX1" fmla="*/ 599068 w 1629248"/>
              <a:gd name="connsiteY1" fmla="*/ 2936975 h 6916316"/>
              <a:gd name="connsiteX2" fmla="*/ 1128333 w 1629248"/>
              <a:gd name="connsiteY2" fmla="*/ 6916316 h 6916316"/>
              <a:gd name="connsiteX3" fmla="*/ 11652 w 1629248"/>
              <a:gd name="connsiteY3" fmla="*/ 6863092 h 6916316"/>
              <a:gd name="connsiteX4" fmla="*/ 0 w 1629248"/>
              <a:gd name="connsiteY4" fmla="*/ 0 h 6916316"/>
              <a:gd name="connsiteX5" fmla="*/ 832281 w 1629248"/>
              <a:gd name="connsiteY5" fmla="*/ 40847 h 6916316"/>
              <a:gd name="connsiteX0" fmla="*/ 1629241 w 1629247"/>
              <a:gd name="connsiteY0" fmla="*/ 13216 h 6916316"/>
              <a:gd name="connsiteX1" fmla="*/ 599068 w 1629247"/>
              <a:gd name="connsiteY1" fmla="*/ 2936975 h 6916316"/>
              <a:gd name="connsiteX2" fmla="*/ 1128333 w 1629247"/>
              <a:gd name="connsiteY2" fmla="*/ 6916316 h 6916316"/>
              <a:gd name="connsiteX3" fmla="*/ 11652 w 1629247"/>
              <a:gd name="connsiteY3" fmla="*/ 6863092 h 6916316"/>
              <a:gd name="connsiteX4" fmla="*/ 0 w 1629247"/>
              <a:gd name="connsiteY4" fmla="*/ 0 h 6916316"/>
              <a:gd name="connsiteX5" fmla="*/ 832281 w 1629247"/>
              <a:gd name="connsiteY5" fmla="*/ 40847 h 6916316"/>
              <a:gd name="connsiteX0" fmla="*/ 1629241 w 1629247"/>
              <a:gd name="connsiteY0" fmla="*/ 13216 h 6916316"/>
              <a:gd name="connsiteX1" fmla="*/ 648386 w 1629247"/>
              <a:gd name="connsiteY1" fmla="*/ 2986291 h 6916316"/>
              <a:gd name="connsiteX2" fmla="*/ 1128333 w 1629247"/>
              <a:gd name="connsiteY2" fmla="*/ 6916316 h 6916316"/>
              <a:gd name="connsiteX3" fmla="*/ 11652 w 1629247"/>
              <a:gd name="connsiteY3" fmla="*/ 6863092 h 6916316"/>
              <a:gd name="connsiteX4" fmla="*/ 0 w 1629247"/>
              <a:gd name="connsiteY4" fmla="*/ 0 h 6916316"/>
              <a:gd name="connsiteX5" fmla="*/ 832281 w 1629247"/>
              <a:gd name="connsiteY5" fmla="*/ 40847 h 6916316"/>
              <a:gd name="connsiteX0" fmla="*/ 1629241 w 1629248"/>
              <a:gd name="connsiteY0" fmla="*/ 13216 h 6916316"/>
              <a:gd name="connsiteX1" fmla="*/ 648386 w 1629248"/>
              <a:gd name="connsiteY1" fmla="*/ 2986291 h 6916316"/>
              <a:gd name="connsiteX2" fmla="*/ 1128333 w 1629248"/>
              <a:gd name="connsiteY2" fmla="*/ 6916316 h 6916316"/>
              <a:gd name="connsiteX3" fmla="*/ 11652 w 1629248"/>
              <a:gd name="connsiteY3" fmla="*/ 6863092 h 6916316"/>
              <a:gd name="connsiteX4" fmla="*/ 0 w 1629248"/>
              <a:gd name="connsiteY4" fmla="*/ 0 h 6916316"/>
              <a:gd name="connsiteX5" fmla="*/ 832281 w 1629248"/>
              <a:gd name="connsiteY5" fmla="*/ 40847 h 6916316"/>
              <a:gd name="connsiteX0" fmla="*/ 1505944 w 1505952"/>
              <a:gd name="connsiteY0" fmla="*/ 25545 h 6916316"/>
              <a:gd name="connsiteX1" fmla="*/ 648386 w 1505952"/>
              <a:gd name="connsiteY1" fmla="*/ 2986291 h 6916316"/>
              <a:gd name="connsiteX2" fmla="*/ 1128333 w 1505952"/>
              <a:gd name="connsiteY2" fmla="*/ 6916316 h 6916316"/>
              <a:gd name="connsiteX3" fmla="*/ 11652 w 1505952"/>
              <a:gd name="connsiteY3" fmla="*/ 6863092 h 6916316"/>
              <a:gd name="connsiteX4" fmla="*/ 0 w 1505952"/>
              <a:gd name="connsiteY4" fmla="*/ 0 h 6916316"/>
              <a:gd name="connsiteX5" fmla="*/ 832281 w 1505952"/>
              <a:gd name="connsiteY5" fmla="*/ 40847 h 6916316"/>
              <a:gd name="connsiteX0" fmla="*/ 1505944 w 1505944"/>
              <a:gd name="connsiteY0" fmla="*/ 25545 h 6916316"/>
              <a:gd name="connsiteX1" fmla="*/ 648386 w 1505944"/>
              <a:gd name="connsiteY1" fmla="*/ 2986291 h 6916316"/>
              <a:gd name="connsiteX2" fmla="*/ 1128333 w 1505944"/>
              <a:gd name="connsiteY2" fmla="*/ 6916316 h 6916316"/>
              <a:gd name="connsiteX3" fmla="*/ 11652 w 1505944"/>
              <a:gd name="connsiteY3" fmla="*/ 6863092 h 6916316"/>
              <a:gd name="connsiteX4" fmla="*/ 0 w 1505944"/>
              <a:gd name="connsiteY4" fmla="*/ 0 h 6916316"/>
              <a:gd name="connsiteX5" fmla="*/ 832281 w 1505944"/>
              <a:gd name="connsiteY5" fmla="*/ 40847 h 6916316"/>
              <a:gd name="connsiteX0" fmla="*/ 1740208 w 1740208"/>
              <a:gd name="connsiteY0" fmla="*/ 887 h 6916316"/>
              <a:gd name="connsiteX1" fmla="*/ 648386 w 1740208"/>
              <a:gd name="connsiteY1" fmla="*/ 2986291 h 6916316"/>
              <a:gd name="connsiteX2" fmla="*/ 1128333 w 1740208"/>
              <a:gd name="connsiteY2" fmla="*/ 6916316 h 6916316"/>
              <a:gd name="connsiteX3" fmla="*/ 11652 w 1740208"/>
              <a:gd name="connsiteY3" fmla="*/ 6863092 h 6916316"/>
              <a:gd name="connsiteX4" fmla="*/ 0 w 1740208"/>
              <a:gd name="connsiteY4" fmla="*/ 0 h 6916316"/>
              <a:gd name="connsiteX5" fmla="*/ 832281 w 1740208"/>
              <a:gd name="connsiteY5" fmla="*/ 40847 h 6916316"/>
              <a:gd name="connsiteX0" fmla="*/ 1740208 w 1740208"/>
              <a:gd name="connsiteY0" fmla="*/ 887 h 6916316"/>
              <a:gd name="connsiteX1" fmla="*/ 648386 w 1740208"/>
              <a:gd name="connsiteY1" fmla="*/ 2986291 h 6916316"/>
              <a:gd name="connsiteX2" fmla="*/ 1128333 w 1740208"/>
              <a:gd name="connsiteY2" fmla="*/ 6916316 h 6916316"/>
              <a:gd name="connsiteX3" fmla="*/ 11652 w 1740208"/>
              <a:gd name="connsiteY3" fmla="*/ 6863092 h 6916316"/>
              <a:gd name="connsiteX4" fmla="*/ 0 w 1740208"/>
              <a:gd name="connsiteY4" fmla="*/ 0 h 6916316"/>
              <a:gd name="connsiteX5" fmla="*/ 832281 w 1740208"/>
              <a:gd name="connsiteY5" fmla="*/ 40847 h 6916316"/>
              <a:gd name="connsiteX0" fmla="*/ 1740208 w 1740208"/>
              <a:gd name="connsiteY0" fmla="*/ 887 h 6916316"/>
              <a:gd name="connsiteX1" fmla="*/ 648386 w 1740208"/>
              <a:gd name="connsiteY1" fmla="*/ 2986291 h 6916316"/>
              <a:gd name="connsiteX2" fmla="*/ 1128333 w 1740208"/>
              <a:gd name="connsiteY2" fmla="*/ 6916316 h 6916316"/>
              <a:gd name="connsiteX3" fmla="*/ 11652 w 1740208"/>
              <a:gd name="connsiteY3" fmla="*/ 6863092 h 6916316"/>
              <a:gd name="connsiteX4" fmla="*/ 0 w 1740208"/>
              <a:gd name="connsiteY4" fmla="*/ 0 h 6916316"/>
              <a:gd name="connsiteX5" fmla="*/ 832281 w 1740208"/>
              <a:gd name="connsiteY5" fmla="*/ 40847 h 6916316"/>
              <a:gd name="connsiteX0" fmla="*/ 1740208 w 1740208"/>
              <a:gd name="connsiteY0" fmla="*/ 887 h 6891658"/>
              <a:gd name="connsiteX1" fmla="*/ 648386 w 1740208"/>
              <a:gd name="connsiteY1" fmla="*/ 2986291 h 6891658"/>
              <a:gd name="connsiteX2" fmla="*/ 1276289 w 1740208"/>
              <a:gd name="connsiteY2" fmla="*/ 6891658 h 6891658"/>
              <a:gd name="connsiteX3" fmla="*/ 11652 w 1740208"/>
              <a:gd name="connsiteY3" fmla="*/ 6863092 h 6891658"/>
              <a:gd name="connsiteX4" fmla="*/ 0 w 1740208"/>
              <a:gd name="connsiteY4" fmla="*/ 0 h 6891658"/>
              <a:gd name="connsiteX5" fmla="*/ 832281 w 1740208"/>
              <a:gd name="connsiteY5" fmla="*/ 40847 h 6891658"/>
              <a:gd name="connsiteX0" fmla="*/ 1740208 w 1740208"/>
              <a:gd name="connsiteY0" fmla="*/ 887 h 6891658"/>
              <a:gd name="connsiteX1" fmla="*/ 648386 w 1740208"/>
              <a:gd name="connsiteY1" fmla="*/ 2986291 h 6891658"/>
              <a:gd name="connsiteX2" fmla="*/ 1276289 w 1740208"/>
              <a:gd name="connsiteY2" fmla="*/ 6891658 h 6891658"/>
              <a:gd name="connsiteX3" fmla="*/ 11652 w 1740208"/>
              <a:gd name="connsiteY3" fmla="*/ 6863092 h 6891658"/>
              <a:gd name="connsiteX4" fmla="*/ 0 w 1740208"/>
              <a:gd name="connsiteY4" fmla="*/ 0 h 6891658"/>
              <a:gd name="connsiteX5" fmla="*/ 832281 w 1740208"/>
              <a:gd name="connsiteY5" fmla="*/ 40847 h 6891658"/>
              <a:gd name="connsiteX0" fmla="*/ 1740208 w 1786029"/>
              <a:gd name="connsiteY0" fmla="*/ 887 h 6865738"/>
              <a:gd name="connsiteX1" fmla="*/ 648386 w 1786029"/>
              <a:gd name="connsiteY1" fmla="*/ 2986291 h 6865738"/>
              <a:gd name="connsiteX2" fmla="*/ 1786029 w 1786029"/>
              <a:gd name="connsiteY2" fmla="*/ 6865738 h 6865738"/>
              <a:gd name="connsiteX3" fmla="*/ 11652 w 1786029"/>
              <a:gd name="connsiteY3" fmla="*/ 6863092 h 6865738"/>
              <a:gd name="connsiteX4" fmla="*/ 0 w 1786029"/>
              <a:gd name="connsiteY4" fmla="*/ 0 h 6865738"/>
              <a:gd name="connsiteX5" fmla="*/ 832281 w 1786029"/>
              <a:gd name="connsiteY5" fmla="*/ 40847 h 6865738"/>
              <a:gd name="connsiteX0" fmla="*/ 1740208 w 1740208"/>
              <a:gd name="connsiteY0" fmla="*/ 887 h 6863092"/>
              <a:gd name="connsiteX1" fmla="*/ 648386 w 1740208"/>
              <a:gd name="connsiteY1" fmla="*/ 2986291 h 6863092"/>
              <a:gd name="connsiteX2" fmla="*/ 1492280 w 1740208"/>
              <a:gd name="connsiteY2" fmla="*/ 6857098 h 6863092"/>
              <a:gd name="connsiteX3" fmla="*/ 11652 w 1740208"/>
              <a:gd name="connsiteY3" fmla="*/ 6863092 h 6863092"/>
              <a:gd name="connsiteX4" fmla="*/ 0 w 1740208"/>
              <a:gd name="connsiteY4" fmla="*/ 0 h 6863092"/>
              <a:gd name="connsiteX5" fmla="*/ 832281 w 1740208"/>
              <a:gd name="connsiteY5" fmla="*/ 40847 h 6863092"/>
              <a:gd name="connsiteX0" fmla="*/ 1740208 w 1740208"/>
              <a:gd name="connsiteY0" fmla="*/ 887 h 6863092"/>
              <a:gd name="connsiteX1" fmla="*/ 648386 w 1740208"/>
              <a:gd name="connsiteY1" fmla="*/ 2986291 h 6863092"/>
              <a:gd name="connsiteX2" fmla="*/ 1492280 w 1740208"/>
              <a:gd name="connsiteY2" fmla="*/ 6857098 h 6863092"/>
              <a:gd name="connsiteX3" fmla="*/ 11652 w 1740208"/>
              <a:gd name="connsiteY3" fmla="*/ 6863092 h 6863092"/>
              <a:gd name="connsiteX4" fmla="*/ 0 w 1740208"/>
              <a:gd name="connsiteY4" fmla="*/ 0 h 6863092"/>
              <a:gd name="connsiteX5" fmla="*/ 832281 w 1740208"/>
              <a:gd name="connsiteY5" fmla="*/ 40847 h 6863092"/>
              <a:gd name="connsiteX0" fmla="*/ 1740208 w 1740208"/>
              <a:gd name="connsiteY0" fmla="*/ 887 h 6863092"/>
              <a:gd name="connsiteX1" fmla="*/ 518791 w 1740208"/>
              <a:gd name="connsiteY1" fmla="*/ 3003571 h 6863092"/>
              <a:gd name="connsiteX2" fmla="*/ 1492280 w 1740208"/>
              <a:gd name="connsiteY2" fmla="*/ 6857098 h 6863092"/>
              <a:gd name="connsiteX3" fmla="*/ 11652 w 1740208"/>
              <a:gd name="connsiteY3" fmla="*/ 6863092 h 6863092"/>
              <a:gd name="connsiteX4" fmla="*/ 0 w 1740208"/>
              <a:gd name="connsiteY4" fmla="*/ 0 h 6863092"/>
              <a:gd name="connsiteX5" fmla="*/ 832281 w 1740208"/>
              <a:gd name="connsiteY5" fmla="*/ 40847 h 6863092"/>
              <a:gd name="connsiteX0" fmla="*/ 1740208 w 1740208"/>
              <a:gd name="connsiteY0" fmla="*/ 887 h 6863092"/>
              <a:gd name="connsiteX1" fmla="*/ 518791 w 1740208"/>
              <a:gd name="connsiteY1" fmla="*/ 3003571 h 6863092"/>
              <a:gd name="connsiteX2" fmla="*/ 1492280 w 1740208"/>
              <a:gd name="connsiteY2" fmla="*/ 6857098 h 6863092"/>
              <a:gd name="connsiteX3" fmla="*/ 11652 w 1740208"/>
              <a:gd name="connsiteY3" fmla="*/ 6863092 h 6863092"/>
              <a:gd name="connsiteX4" fmla="*/ 0 w 1740208"/>
              <a:gd name="connsiteY4" fmla="*/ 0 h 6863092"/>
              <a:gd name="connsiteX5" fmla="*/ 832281 w 1740208"/>
              <a:gd name="connsiteY5" fmla="*/ 40847 h 6863092"/>
              <a:gd name="connsiteX0" fmla="*/ 1740208 w 1740208"/>
              <a:gd name="connsiteY0" fmla="*/ 887 h 6863092"/>
              <a:gd name="connsiteX1" fmla="*/ 1492280 w 1740208"/>
              <a:gd name="connsiteY1" fmla="*/ 6857098 h 6863092"/>
              <a:gd name="connsiteX2" fmla="*/ 11652 w 1740208"/>
              <a:gd name="connsiteY2" fmla="*/ 6863092 h 6863092"/>
              <a:gd name="connsiteX3" fmla="*/ 0 w 1740208"/>
              <a:gd name="connsiteY3" fmla="*/ 0 h 6863092"/>
              <a:gd name="connsiteX4" fmla="*/ 832281 w 1740208"/>
              <a:gd name="connsiteY4" fmla="*/ 40847 h 6863092"/>
              <a:gd name="connsiteX0" fmla="*/ 1740208 w 1740208"/>
              <a:gd name="connsiteY0" fmla="*/ 887 h 6900298"/>
              <a:gd name="connsiteX1" fmla="*/ 1520687 w 1740208"/>
              <a:gd name="connsiteY1" fmla="*/ 6900298 h 6900298"/>
              <a:gd name="connsiteX2" fmla="*/ 11652 w 1740208"/>
              <a:gd name="connsiteY2" fmla="*/ 6863092 h 6900298"/>
              <a:gd name="connsiteX3" fmla="*/ 0 w 1740208"/>
              <a:gd name="connsiteY3" fmla="*/ 0 h 6900298"/>
              <a:gd name="connsiteX4" fmla="*/ 832281 w 1740208"/>
              <a:gd name="connsiteY4" fmla="*/ 40847 h 6900298"/>
              <a:gd name="connsiteX0" fmla="*/ 1740208 w 1740208"/>
              <a:gd name="connsiteY0" fmla="*/ 887 h 6900298"/>
              <a:gd name="connsiteX1" fmla="*/ 1520687 w 1740208"/>
              <a:gd name="connsiteY1" fmla="*/ 6900298 h 6900298"/>
              <a:gd name="connsiteX2" fmla="*/ 11652 w 1740208"/>
              <a:gd name="connsiteY2" fmla="*/ 6863092 h 6900298"/>
              <a:gd name="connsiteX3" fmla="*/ 0 w 1740208"/>
              <a:gd name="connsiteY3" fmla="*/ 0 h 6900298"/>
              <a:gd name="connsiteX4" fmla="*/ 832281 w 1740208"/>
              <a:gd name="connsiteY4" fmla="*/ 40847 h 6900298"/>
              <a:gd name="connsiteX0" fmla="*/ 1740208 w 1740208"/>
              <a:gd name="connsiteY0" fmla="*/ 887 h 6900298"/>
              <a:gd name="connsiteX1" fmla="*/ 1520687 w 1740208"/>
              <a:gd name="connsiteY1" fmla="*/ 6900298 h 6900298"/>
              <a:gd name="connsiteX2" fmla="*/ 11652 w 1740208"/>
              <a:gd name="connsiteY2" fmla="*/ 6863092 h 6900298"/>
              <a:gd name="connsiteX3" fmla="*/ 0 w 1740208"/>
              <a:gd name="connsiteY3" fmla="*/ 0 h 6900298"/>
              <a:gd name="connsiteX4" fmla="*/ 832281 w 1740208"/>
              <a:gd name="connsiteY4" fmla="*/ 40847 h 6900298"/>
              <a:gd name="connsiteX0" fmla="*/ 1740208 w 1740208"/>
              <a:gd name="connsiteY0" fmla="*/ 11880 h 6911291"/>
              <a:gd name="connsiteX1" fmla="*/ 1520687 w 1740208"/>
              <a:gd name="connsiteY1" fmla="*/ 6911291 h 6911291"/>
              <a:gd name="connsiteX2" fmla="*/ 11652 w 1740208"/>
              <a:gd name="connsiteY2" fmla="*/ 6874085 h 6911291"/>
              <a:gd name="connsiteX3" fmla="*/ 0 w 1740208"/>
              <a:gd name="connsiteY3" fmla="*/ 10993 h 6911291"/>
              <a:gd name="connsiteX4" fmla="*/ 832281 w 1740208"/>
              <a:gd name="connsiteY4" fmla="*/ 0 h 6911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0208" h="6911291">
                <a:moveTo>
                  <a:pt x="1740208" y="11880"/>
                </a:moveTo>
                <a:cubicBezTo>
                  <a:pt x="-129467" y="2451137"/>
                  <a:pt x="438161" y="5128230"/>
                  <a:pt x="1520687" y="6911291"/>
                </a:cubicBezTo>
                <a:lnTo>
                  <a:pt x="11652" y="6874085"/>
                </a:lnTo>
                <a:lnTo>
                  <a:pt x="0" y="10993"/>
                </a:lnTo>
                <a:lnTo>
                  <a:pt x="832281" y="0"/>
                </a:lnTo>
              </a:path>
            </a:pathLst>
          </a:custGeom>
          <a:solidFill>
            <a:srgbClr val="235A56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9CA635"/>
              </a:solidFill>
              <a:effectLst/>
              <a:latin typeface="Times" pitchFamily="-105" charset="0"/>
            </a:endParaRPr>
          </a:p>
        </p:txBody>
      </p:sp>
      <p:sp>
        <p:nvSpPr>
          <p:cNvPr id="5" name="Freeform 4"/>
          <p:cNvSpPr/>
          <p:nvPr userDrawn="1"/>
        </p:nvSpPr>
        <p:spPr>
          <a:xfrm>
            <a:off x="-17647" y="-34559"/>
            <a:ext cx="2030687" cy="6897652"/>
          </a:xfrm>
          <a:custGeom>
            <a:avLst/>
            <a:gdLst>
              <a:gd name="connsiteX0" fmla="*/ 1909410 w 1909410"/>
              <a:gd name="connsiteY0" fmla="*/ 27022 h 6845615"/>
              <a:gd name="connsiteX1" fmla="*/ 1026758 w 1909410"/>
              <a:gd name="connsiteY1" fmla="*/ 2170780 h 6845615"/>
              <a:gd name="connsiteX2" fmla="*/ 1026758 w 1909410"/>
              <a:gd name="connsiteY2" fmla="*/ 6791571 h 6845615"/>
              <a:gd name="connsiteX3" fmla="*/ 0 w 1909410"/>
              <a:gd name="connsiteY3" fmla="*/ 6845615 h 6845615"/>
              <a:gd name="connsiteX4" fmla="*/ 0 w 1909410"/>
              <a:gd name="connsiteY4" fmla="*/ 0 h 6845615"/>
              <a:gd name="connsiteX5" fmla="*/ 1666230 w 1909410"/>
              <a:gd name="connsiteY5" fmla="*/ 9007 h 6845615"/>
              <a:gd name="connsiteX0" fmla="*/ 1909410 w 1909410"/>
              <a:gd name="connsiteY0" fmla="*/ 27022 h 6845615"/>
              <a:gd name="connsiteX1" fmla="*/ 1026758 w 1909410"/>
              <a:gd name="connsiteY1" fmla="*/ 2170780 h 6845615"/>
              <a:gd name="connsiteX2" fmla="*/ 1026758 w 1909410"/>
              <a:gd name="connsiteY2" fmla="*/ 6791571 h 6845615"/>
              <a:gd name="connsiteX3" fmla="*/ 0 w 1909410"/>
              <a:gd name="connsiteY3" fmla="*/ 6845615 h 6845615"/>
              <a:gd name="connsiteX4" fmla="*/ 0 w 1909410"/>
              <a:gd name="connsiteY4" fmla="*/ 0 h 6845615"/>
              <a:gd name="connsiteX5" fmla="*/ 1666230 w 1909410"/>
              <a:gd name="connsiteY5" fmla="*/ 9007 h 6845615"/>
              <a:gd name="connsiteX0" fmla="*/ 1909410 w 1909410"/>
              <a:gd name="connsiteY0" fmla="*/ 27022 h 6845615"/>
              <a:gd name="connsiteX1" fmla="*/ 1026758 w 1909410"/>
              <a:gd name="connsiteY1" fmla="*/ 2170780 h 6845615"/>
              <a:gd name="connsiteX2" fmla="*/ 1026758 w 1909410"/>
              <a:gd name="connsiteY2" fmla="*/ 6791571 h 6845615"/>
              <a:gd name="connsiteX3" fmla="*/ 0 w 1909410"/>
              <a:gd name="connsiteY3" fmla="*/ 6845615 h 6845615"/>
              <a:gd name="connsiteX4" fmla="*/ 0 w 1909410"/>
              <a:gd name="connsiteY4" fmla="*/ 0 h 6845615"/>
              <a:gd name="connsiteX5" fmla="*/ 1666230 w 1909410"/>
              <a:gd name="connsiteY5" fmla="*/ 9007 h 6845615"/>
              <a:gd name="connsiteX0" fmla="*/ 1909410 w 1909410"/>
              <a:gd name="connsiteY0" fmla="*/ 27022 h 6845615"/>
              <a:gd name="connsiteX1" fmla="*/ 1026758 w 1909410"/>
              <a:gd name="connsiteY1" fmla="*/ 2170780 h 6845615"/>
              <a:gd name="connsiteX2" fmla="*/ 1026758 w 1909410"/>
              <a:gd name="connsiteY2" fmla="*/ 6791571 h 6845615"/>
              <a:gd name="connsiteX3" fmla="*/ 0 w 1909410"/>
              <a:gd name="connsiteY3" fmla="*/ 6845615 h 6845615"/>
              <a:gd name="connsiteX4" fmla="*/ 0 w 1909410"/>
              <a:gd name="connsiteY4" fmla="*/ 0 h 6845615"/>
              <a:gd name="connsiteX5" fmla="*/ 1666230 w 1909410"/>
              <a:gd name="connsiteY5" fmla="*/ 9007 h 6845615"/>
              <a:gd name="connsiteX0" fmla="*/ 1909410 w 1909410"/>
              <a:gd name="connsiteY0" fmla="*/ 27022 h 6953704"/>
              <a:gd name="connsiteX1" fmla="*/ 1026758 w 1909410"/>
              <a:gd name="connsiteY1" fmla="*/ 2170780 h 6953704"/>
              <a:gd name="connsiteX2" fmla="*/ 621459 w 1909410"/>
              <a:gd name="connsiteY2" fmla="*/ 6953704 h 6953704"/>
              <a:gd name="connsiteX3" fmla="*/ 0 w 1909410"/>
              <a:gd name="connsiteY3" fmla="*/ 6845615 h 6953704"/>
              <a:gd name="connsiteX4" fmla="*/ 0 w 1909410"/>
              <a:gd name="connsiteY4" fmla="*/ 0 h 6953704"/>
              <a:gd name="connsiteX5" fmla="*/ 1666230 w 1909410"/>
              <a:gd name="connsiteY5" fmla="*/ 9007 h 6953704"/>
              <a:gd name="connsiteX0" fmla="*/ 1909410 w 1909410"/>
              <a:gd name="connsiteY0" fmla="*/ 27022 h 6953704"/>
              <a:gd name="connsiteX1" fmla="*/ 882651 w 1909410"/>
              <a:gd name="connsiteY1" fmla="*/ 2567106 h 6953704"/>
              <a:gd name="connsiteX2" fmla="*/ 621459 w 1909410"/>
              <a:gd name="connsiteY2" fmla="*/ 6953704 h 6953704"/>
              <a:gd name="connsiteX3" fmla="*/ 0 w 1909410"/>
              <a:gd name="connsiteY3" fmla="*/ 6845615 h 6953704"/>
              <a:gd name="connsiteX4" fmla="*/ 0 w 1909410"/>
              <a:gd name="connsiteY4" fmla="*/ 0 h 6953704"/>
              <a:gd name="connsiteX5" fmla="*/ 1666230 w 1909410"/>
              <a:gd name="connsiteY5" fmla="*/ 9007 h 6953704"/>
              <a:gd name="connsiteX0" fmla="*/ 1909410 w 1909410"/>
              <a:gd name="connsiteY0" fmla="*/ 27022 h 6953704"/>
              <a:gd name="connsiteX1" fmla="*/ 882651 w 1909410"/>
              <a:gd name="connsiteY1" fmla="*/ 2567106 h 6953704"/>
              <a:gd name="connsiteX2" fmla="*/ 621459 w 1909410"/>
              <a:gd name="connsiteY2" fmla="*/ 6953704 h 6953704"/>
              <a:gd name="connsiteX3" fmla="*/ 0 w 1909410"/>
              <a:gd name="connsiteY3" fmla="*/ 6845615 h 6953704"/>
              <a:gd name="connsiteX4" fmla="*/ 0 w 1909410"/>
              <a:gd name="connsiteY4" fmla="*/ 0 h 6953704"/>
              <a:gd name="connsiteX5" fmla="*/ 1666230 w 1909410"/>
              <a:gd name="connsiteY5" fmla="*/ 9007 h 6953704"/>
              <a:gd name="connsiteX0" fmla="*/ 1936430 w 1936430"/>
              <a:gd name="connsiteY0" fmla="*/ 0 h 6998742"/>
              <a:gd name="connsiteX1" fmla="*/ 882651 w 1936430"/>
              <a:gd name="connsiteY1" fmla="*/ 2612144 h 6998742"/>
              <a:gd name="connsiteX2" fmla="*/ 621459 w 1936430"/>
              <a:gd name="connsiteY2" fmla="*/ 6998742 h 6998742"/>
              <a:gd name="connsiteX3" fmla="*/ 0 w 1936430"/>
              <a:gd name="connsiteY3" fmla="*/ 6890653 h 6998742"/>
              <a:gd name="connsiteX4" fmla="*/ 0 w 1936430"/>
              <a:gd name="connsiteY4" fmla="*/ 45038 h 6998742"/>
              <a:gd name="connsiteX5" fmla="*/ 1666230 w 1936430"/>
              <a:gd name="connsiteY5" fmla="*/ 54045 h 6998742"/>
              <a:gd name="connsiteX0" fmla="*/ 1936430 w 1936430"/>
              <a:gd name="connsiteY0" fmla="*/ 0 h 6998742"/>
              <a:gd name="connsiteX1" fmla="*/ 882651 w 1936430"/>
              <a:gd name="connsiteY1" fmla="*/ 2612144 h 6998742"/>
              <a:gd name="connsiteX2" fmla="*/ 621459 w 1936430"/>
              <a:gd name="connsiteY2" fmla="*/ 6998742 h 6998742"/>
              <a:gd name="connsiteX3" fmla="*/ 0 w 1936430"/>
              <a:gd name="connsiteY3" fmla="*/ 6890653 h 6998742"/>
              <a:gd name="connsiteX4" fmla="*/ 0 w 1936430"/>
              <a:gd name="connsiteY4" fmla="*/ 45038 h 6998742"/>
              <a:gd name="connsiteX5" fmla="*/ 1666230 w 1936430"/>
              <a:gd name="connsiteY5" fmla="*/ 54045 h 6998742"/>
              <a:gd name="connsiteX0" fmla="*/ 1621197 w 1666230"/>
              <a:gd name="connsiteY0" fmla="*/ 0 h 6962713"/>
              <a:gd name="connsiteX1" fmla="*/ 882651 w 1666230"/>
              <a:gd name="connsiteY1" fmla="*/ 2576115 h 6962713"/>
              <a:gd name="connsiteX2" fmla="*/ 621459 w 1666230"/>
              <a:gd name="connsiteY2" fmla="*/ 6962713 h 6962713"/>
              <a:gd name="connsiteX3" fmla="*/ 0 w 1666230"/>
              <a:gd name="connsiteY3" fmla="*/ 6854624 h 6962713"/>
              <a:gd name="connsiteX4" fmla="*/ 0 w 1666230"/>
              <a:gd name="connsiteY4" fmla="*/ 9009 h 6962713"/>
              <a:gd name="connsiteX5" fmla="*/ 1666230 w 1666230"/>
              <a:gd name="connsiteY5" fmla="*/ 18016 h 6962713"/>
              <a:gd name="connsiteX0" fmla="*/ 1621197 w 1666230"/>
              <a:gd name="connsiteY0" fmla="*/ 0 h 6962713"/>
              <a:gd name="connsiteX1" fmla="*/ 882651 w 1666230"/>
              <a:gd name="connsiteY1" fmla="*/ 2576115 h 6962713"/>
              <a:gd name="connsiteX2" fmla="*/ 621459 w 1666230"/>
              <a:gd name="connsiteY2" fmla="*/ 6962713 h 6962713"/>
              <a:gd name="connsiteX3" fmla="*/ 0 w 1666230"/>
              <a:gd name="connsiteY3" fmla="*/ 6854624 h 6962713"/>
              <a:gd name="connsiteX4" fmla="*/ 0 w 1666230"/>
              <a:gd name="connsiteY4" fmla="*/ 9009 h 6962713"/>
              <a:gd name="connsiteX5" fmla="*/ 1666230 w 1666230"/>
              <a:gd name="connsiteY5" fmla="*/ 18016 h 6962713"/>
              <a:gd name="connsiteX0" fmla="*/ 1666230 w 1666240"/>
              <a:gd name="connsiteY0" fmla="*/ 0 h 6998742"/>
              <a:gd name="connsiteX1" fmla="*/ 882651 w 1666240"/>
              <a:gd name="connsiteY1" fmla="*/ 2612144 h 6998742"/>
              <a:gd name="connsiteX2" fmla="*/ 621459 w 1666240"/>
              <a:gd name="connsiteY2" fmla="*/ 6998742 h 6998742"/>
              <a:gd name="connsiteX3" fmla="*/ 0 w 1666240"/>
              <a:gd name="connsiteY3" fmla="*/ 6890653 h 6998742"/>
              <a:gd name="connsiteX4" fmla="*/ 0 w 1666240"/>
              <a:gd name="connsiteY4" fmla="*/ 45038 h 6998742"/>
              <a:gd name="connsiteX5" fmla="*/ 1666230 w 1666240"/>
              <a:gd name="connsiteY5" fmla="*/ 54045 h 6998742"/>
              <a:gd name="connsiteX0" fmla="*/ 1666230 w 1666240"/>
              <a:gd name="connsiteY0" fmla="*/ 0 h 6998742"/>
              <a:gd name="connsiteX1" fmla="*/ 882651 w 1666240"/>
              <a:gd name="connsiteY1" fmla="*/ 2612144 h 6998742"/>
              <a:gd name="connsiteX2" fmla="*/ 621459 w 1666240"/>
              <a:gd name="connsiteY2" fmla="*/ 6998742 h 6998742"/>
              <a:gd name="connsiteX3" fmla="*/ 0 w 1666240"/>
              <a:gd name="connsiteY3" fmla="*/ 6890653 h 6998742"/>
              <a:gd name="connsiteX4" fmla="*/ 0 w 1666240"/>
              <a:gd name="connsiteY4" fmla="*/ 45038 h 6998742"/>
              <a:gd name="connsiteX5" fmla="*/ 1666230 w 1666240"/>
              <a:gd name="connsiteY5" fmla="*/ 129776 h 6998742"/>
              <a:gd name="connsiteX0" fmla="*/ 1666230 w 1695358"/>
              <a:gd name="connsiteY0" fmla="*/ 0 h 6998742"/>
              <a:gd name="connsiteX1" fmla="*/ 882651 w 1695358"/>
              <a:gd name="connsiteY1" fmla="*/ 2612144 h 6998742"/>
              <a:gd name="connsiteX2" fmla="*/ 621459 w 1695358"/>
              <a:gd name="connsiteY2" fmla="*/ 6998742 h 6998742"/>
              <a:gd name="connsiteX3" fmla="*/ 0 w 1695358"/>
              <a:gd name="connsiteY3" fmla="*/ 6890653 h 6998742"/>
              <a:gd name="connsiteX4" fmla="*/ 0 w 1695358"/>
              <a:gd name="connsiteY4" fmla="*/ 45038 h 6998742"/>
              <a:gd name="connsiteX5" fmla="*/ 1695358 w 1695358"/>
              <a:gd name="connsiteY5" fmla="*/ 36569 h 6998742"/>
              <a:gd name="connsiteX0" fmla="*/ 1666230 w 1695358"/>
              <a:gd name="connsiteY0" fmla="*/ 21685 h 6962173"/>
              <a:gd name="connsiteX1" fmla="*/ 882651 w 1695358"/>
              <a:gd name="connsiteY1" fmla="*/ 2575575 h 6962173"/>
              <a:gd name="connsiteX2" fmla="*/ 621459 w 1695358"/>
              <a:gd name="connsiteY2" fmla="*/ 6962173 h 6962173"/>
              <a:gd name="connsiteX3" fmla="*/ 0 w 1695358"/>
              <a:gd name="connsiteY3" fmla="*/ 6854084 h 6962173"/>
              <a:gd name="connsiteX4" fmla="*/ 0 w 1695358"/>
              <a:gd name="connsiteY4" fmla="*/ 8469 h 6962173"/>
              <a:gd name="connsiteX5" fmla="*/ 1695358 w 1695358"/>
              <a:gd name="connsiteY5" fmla="*/ 0 h 6962173"/>
              <a:gd name="connsiteX0" fmla="*/ 1666230 w 1695358"/>
              <a:gd name="connsiteY0" fmla="*/ 21685 h 6854084"/>
              <a:gd name="connsiteX1" fmla="*/ 882651 w 1695358"/>
              <a:gd name="connsiteY1" fmla="*/ 2575575 h 6854084"/>
              <a:gd name="connsiteX2" fmla="*/ 621459 w 1695358"/>
              <a:gd name="connsiteY2" fmla="*/ 6834013 h 6854084"/>
              <a:gd name="connsiteX3" fmla="*/ 0 w 1695358"/>
              <a:gd name="connsiteY3" fmla="*/ 6854084 h 6854084"/>
              <a:gd name="connsiteX4" fmla="*/ 0 w 1695358"/>
              <a:gd name="connsiteY4" fmla="*/ 8469 h 6854084"/>
              <a:gd name="connsiteX5" fmla="*/ 1695358 w 1695358"/>
              <a:gd name="connsiteY5" fmla="*/ 0 h 6854084"/>
              <a:gd name="connsiteX0" fmla="*/ 1666230 w 1695358"/>
              <a:gd name="connsiteY0" fmla="*/ 21685 h 6863140"/>
              <a:gd name="connsiteX1" fmla="*/ 882651 w 1695358"/>
              <a:gd name="connsiteY1" fmla="*/ 2575575 h 6863140"/>
              <a:gd name="connsiteX2" fmla="*/ 598157 w 1695358"/>
              <a:gd name="connsiteY2" fmla="*/ 6863140 h 6863140"/>
              <a:gd name="connsiteX3" fmla="*/ 0 w 1695358"/>
              <a:gd name="connsiteY3" fmla="*/ 6854084 h 6863140"/>
              <a:gd name="connsiteX4" fmla="*/ 0 w 1695358"/>
              <a:gd name="connsiteY4" fmla="*/ 8469 h 6863140"/>
              <a:gd name="connsiteX5" fmla="*/ 1695358 w 1695358"/>
              <a:gd name="connsiteY5" fmla="*/ 0 h 6863140"/>
              <a:gd name="connsiteX0" fmla="*/ 1701183 w 1730311"/>
              <a:gd name="connsiteY0" fmla="*/ 21685 h 6877386"/>
              <a:gd name="connsiteX1" fmla="*/ 917604 w 1730311"/>
              <a:gd name="connsiteY1" fmla="*/ 2575575 h 6877386"/>
              <a:gd name="connsiteX2" fmla="*/ 633110 w 1730311"/>
              <a:gd name="connsiteY2" fmla="*/ 6863140 h 6877386"/>
              <a:gd name="connsiteX3" fmla="*/ 0 w 1730311"/>
              <a:gd name="connsiteY3" fmla="*/ 6877386 h 6877386"/>
              <a:gd name="connsiteX4" fmla="*/ 34953 w 1730311"/>
              <a:gd name="connsiteY4" fmla="*/ 8469 h 6877386"/>
              <a:gd name="connsiteX5" fmla="*/ 1730311 w 1730311"/>
              <a:gd name="connsiteY5" fmla="*/ 0 h 6877386"/>
              <a:gd name="connsiteX0" fmla="*/ 1666230 w 1695358"/>
              <a:gd name="connsiteY0" fmla="*/ 21685 h 6871561"/>
              <a:gd name="connsiteX1" fmla="*/ 882651 w 1695358"/>
              <a:gd name="connsiteY1" fmla="*/ 2575575 h 6871561"/>
              <a:gd name="connsiteX2" fmla="*/ 598157 w 1695358"/>
              <a:gd name="connsiteY2" fmla="*/ 6863140 h 6871561"/>
              <a:gd name="connsiteX3" fmla="*/ 11652 w 1695358"/>
              <a:gd name="connsiteY3" fmla="*/ 6871561 h 6871561"/>
              <a:gd name="connsiteX4" fmla="*/ 0 w 1695358"/>
              <a:gd name="connsiteY4" fmla="*/ 8469 h 6871561"/>
              <a:gd name="connsiteX5" fmla="*/ 1695358 w 1695358"/>
              <a:gd name="connsiteY5" fmla="*/ 0 h 6871561"/>
              <a:gd name="connsiteX0" fmla="*/ 1666230 w 1695358"/>
              <a:gd name="connsiteY0" fmla="*/ 21685 h 6871561"/>
              <a:gd name="connsiteX1" fmla="*/ 586739 w 1695358"/>
              <a:gd name="connsiteY1" fmla="*/ 2563246 h 6871561"/>
              <a:gd name="connsiteX2" fmla="*/ 598157 w 1695358"/>
              <a:gd name="connsiteY2" fmla="*/ 6863140 h 6871561"/>
              <a:gd name="connsiteX3" fmla="*/ 11652 w 1695358"/>
              <a:gd name="connsiteY3" fmla="*/ 6871561 h 6871561"/>
              <a:gd name="connsiteX4" fmla="*/ 0 w 1695358"/>
              <a:gd name="connsiteY4" fmla="*/ 8469 h 6871561"/>
              <a:gd name="connsiteX5" fmla="*/ 1695358 w 1695358"/>
              <a:gd name="connsiteY5" fmla="*/ 0 h 6871561"/>
              <a:gd name="connsiteX0" fmla="*/ 1666230 w 1695358"/>
              <a:gd name="connsiteY0" fmla="*/ 21685 h 6875469"/>
              <a:gd name="connsiteX1" fmla="*/ 586739 w 1695358"/>
              <a:gd name="connsiteY1" fmla="*/ 2563246 h 6875469"/>
              <a:gd name="connsiteX2" fmla="*/ 314574 w 1695358"/>
              <a:gd name="connsiteY2" fmla="*/ 6875469 h 6875469"/>
              <a:gd name="connsiteX3" fmla="*/ 11652 w 1695358"/>
              <a:gd name="connsiteY3" fmla="*/ 6871561 h 6875469"/>
              <a:gd name="connsiteX4" fmla="*/ 0 w 1695358"/>
              <a:gd name="connsiteY4" fmla="*/ 8469 h 6875469"/>
              <a:gd name="connsiteX5" fmla="*/ 1695358 w 1695358"/>
              <a:gd name="connsiteY5" fmla="*/ 0 h 6875469"/>
              <a:gd name="connsiteX0" fmla="*/ 1666230 w 1666237"/>
              <a:gd name="connsiteY0" fmla="*/ 13216 h 6867000"/>
              <a:gd name="connsiteX1" fmla="*/ 586739 w 1666237"/>
              <a:gd name="connsiteY1" fmla="*/ 2554777 h 6867000"/>
              <a:gd name="connsiteX2" fmla="*/ 314574 w 1666237"/>
              <a:gd name="connsiteY2" fmla="*/ 6867000 h 6867000"/>
              <a:gd name="connsiteX3" fmla="*/ 11652 w 1666237"/>
              <a:gd name="connsiteY3" fmla="*/ 6863092 h 6867000"/>
              <a:gd name="connsiteX4" fmla="*/ 0 w 1666237"/>
              <a:gd name="connsiteY4" fmla="*/ 0 h 6867000"/>
              <a:gd name="connsiteX5" fmla="*/ 1337797 w 1666237"/>
              <a:gd name="connsiteY5" fmla="*/ 3860 h 6867000"/>
              <a:gd name="connsiteX0" fmla="*/ 1666230 w 1666230"/>
              <a:gd name="connsiteY0" fmla="*/ 13216 h 6867000"/>
              <a:gd name="connsiteX1" fmla="*/ 586739 w 1666230"/>
              <a:gd name="connsiteY1" fmla="*/ 2554777 h 6867000"/>
              <a:gd name="connsiteX2" fmla="*/ 314574 w 1666230"/>
              <a:gd name="connsiteY2" fmla="*/ 6867000 h 6867000"/>
              <a:gd name="connsiteX3" fmla="*/ 11652 w 1666230"/>
              <a:gd name="connsiteY3" fmla="*/ 6863092 h 6867000"/>
              <a:gd name="connsiteX4" fmla="*/ 0 w 1666230"/>
              <a:gd name="connsiteY4" fmla="*/ 0 h 6867000"/>
              <a:gd name="connsiteX5" fmla="*/ 1337797 w 1666230"/>
              <a:gd name="connsiteY5" fmla="*/ 3860 h 6867000"/>
              <a:gd name="connsiteX0" fmla="*/ 1666230 w 1666230"/>
              <a:gd name="connsiteY0" fmla="*/ 13216 h 6879329"/>
              <a:gd name="connsiteX1" fmla="*/ 586739 w 1666230"/>
              <a:gd name="connsiteY1" fmla="*/ 2554777 h 6879329"/>
              <a:gd name="connsiteX2" fmla="*/ 622816 w 1666230"/>
              <a:gd name="connsiteY2" fmla="*/ 6879329 h 6879329"/>
              <a:gd name="connsiteX3" fmla="*/ 11652 w 1666230"/>
              <a:gd name="connsiteY3" fmla="*/ 6863092 h 6879329"/>
              <a:gd name="connsiteX4" fmla="*/ 0 w 1666230"/>
              <a:gd name="connsiteY4" fmla="*/ 0 h 6879329"/>
              <a:gd name="connsiteX5" fmla="*/ 1337797 w 1666230"/>
              <a:gd name="connsiteY5" fmla="*/ 3860 h 6879329"/>
              <a:gd name="connsiteX0" fmla="*/ 1666230 w 1666230"/>
              <a:gd name="connsiteY0" fmla="*/ 13216 h 6879329"/>
              <a:gd name="connsiteX1" fmla="*/ 586739 w 1666230"/>
              <a:gd name="connsiteY1" fmla="*/ 2554777 h 6879329"/>
              <a:gd name="connsiteX2" fmla="*/ 622816 w 1666230"/>
              <a:gd name="connsiteY2" fmla="*/ 6879329 h 6879329"/>
              <a:gd name="connsiteX3" fmla="*/ 11652 w 1666230"/>
              <a:gd name="connsiteY3" fmla="*/ 6863092 h 6879329"/>
              <a:gd name="connsiteX4" fmla="*/ 0 w 1666230"/>
              <a:gd name="connsiteY4" fmla="*/ 0 h 6879329"/>
              <a:gd name="connsiteX5" fmla="*/ 1337797 w 1666230"/>
              <a:gd name="connsiteY5" fmla="*/ 3860 h 6879329"/>
              <a:gd name="connsiteX0" fmla="*/ 1666230 w 1666230"/>
              <a:gd name="connsiteY0" fmla="*/ 13216 h 6879329"/>
              <a:gd name="connsiteX1" fmla="*/ 586739 w 1666230"/>
              <a:gd name="connsiteY1" fmla="*/ 2554777 h 6879329"/>
              <a:gd name="connsiteX2" fmla="*/ 622816 w 1666230"/>
              <a:gd name="connsiteY2" fmla="*/ 6879329 h 6879329"/>
              <a:gd name="connsiteX3" fmla="*/ 11652 w 1666230"/>
              <a:gd name="connsiteY3" fmla="*/ 6863092 h 6879329"/>
              <a:gd name="connsiteX4" fmla="*/ 0 w 1666230"/>
              <a:gd name="connsiteY4" fmla="*/ 0 h 6879329"/>
              <a:gd name="connsiteX5" fmla="*/ 1337797 w 1666230"/>
              <a:gd name="connsiteY5" fmla="*/ 3860 h 6879329"/>
              <a:gd name="connsiteX0" fmla="*/ 1666230 w 1666230"/>
              <a:gd name="connsiteY0" fmla="*/ 13216 h 6879329"/>
              <a:gd name="connsiteX1" fmla="*/ 586739 w 1666230"/>
              <a:gd name="connsiteY1" fmla="*/ 2554777 h 6879329"/>
              <a:gd name="connsiteX2" fmla="*/ 622816 w 1666230"/>
              <a:gd name="connsiteY2" fmla="*/ 6879329 h 6879329"/>
              <a:gd name="connsiteX3" fmla="*/ 11652 w 1666230"/>
              <a:gd name="connsiteY3" fmla="*/ 6863092 h 6879329"/>
              <a:gd name="connsiteX4" fmla="*/ 0 w 1666230"/>
              <a:gd name="connsiteY4" fmla="*/ 0 h 6879329"/>
              <a:gd name="connsiteX5" fmla="*/ 1337797 w 1666230"/>
              <a:gd name="connsiteY5" fmla="*/ 3860 h 6879329"/>
              <a:gd name="connsiteX0" fmla="*/ 1666230 w 1666230"/>
              <a:gd name="connsiteY0" fmla="*/ 13216 h 6879329"/>
              <a:gd name="connsiteX1" fmla="*/ 586739 w 1666230"/>
              <a:gd name="connsiteY1" fmla="*/ 2554777 h 6879329"/>
              <a:gd name="connsiteX2" fmla="*/ 622816 w 1666230"/>
              <a:gd name="connsiteY2" fmla="*/ 6879329 h 6879329"/>
              <a:gd name="connsiteX3" fmla="*/ 11652 w 1666230"/>
              <a:gd name="connsiteY3" fmla="*/ 6863092 h 6879329"/>
              <a:gd name="connsiteX4" fmla="*/ 0 w 1666230"/>
              <a:gd name="connsiteY4" fmla="*/ 0 h 6879329"/>
              <a:gd name="connsiteX5" fmla="*/ 1337797 w 1666230"/>
              <a:gd name="connsiteY5" fmla="*/ 3860 h 6879329"/>
              <a:gd name="connsiteX0" fmla="*/ 1666230 w 1666230"/>
              <a:gd name="connsiteY0" fmla="*/ 13216 h 6879329"/>
              <a:gd name="connsiteX1" fmla="*/ 586739 w 1666230"/>
              <a:gd name="connsiteY1" fmla="*/ 2554777 h 6879329"/>
              <a:gd name="connsiteX2" fmla="*/ 622816 w 1666230"/>
              <a:gd name="connsiteY2" fmla="*/ 6879329 h 6879329"/>
              <a:gd name="connsiteX3" fmla="*/ 11652 w 1666230"/>
              <a:gd name="connsiteY3" fmla="*/ 6863092 h 6879329"/>
              <a:gd name="connsiteX4" fmla="*/ 0 w 1666230"/>
              <a:gd name="connsiteY4" fmla="*/ 0 h 6879329"/>
              <a:gd name="connsiteX5" fmla="*/ 1337797 w 1666230"/>
              <a:gd name="connsiteY5" fmla="*/ 3860 h 6879329"/>
              <a:gd name="connsiteX0" fmla="*/ 1700788 w 1700788"/>
              <a:gd name="connsiteY0" fmla="*/ 0 h 6909313"/>
              <a:gd name="connsiteX1" fmla="*/ 586739 w 1700788"/>
              <a:gd name="connsiteY1" fmla="*/ 2584761 h 6909313"/>
              <a:gd name="connsiteX2" fmla="*/ 622816 w 1700788"/>
              <a:gd name="connsiteY2" fmla="*/ 6909313 h 6909313"/>
              <a:gd name="connsiteX3" fmla="*/ 11652 w 1700788"/>
              <a:gd name="connsiteY3" fmla="*/ 6893076 h 6909313"/>
              <a:gd name="connsiteX4" fmla="*/ 0 w 1700788"/>
              <a:gd name="connsiteY4" fmla="*/ 29984 h 6909313"/>
              <a:gd name="connsiteX5" fmla="*/ 1337797 w 1700788"/>
              <a:gd name="connsiteY5" fmla="*/ 33844 h 6909313"/>
              <a:gd name="connsiteX0" fmla="*/ 1700788 w 1700788"/>
              <a:gd name="connsiteY0" fmla="*/ 0 h 6909313"/>
              <a:gd name="connsiteX1" fmla="*/ 586739 w 1700788"/>
              <a:gd name="connsiteY1" fmla="*/ 2584761 h 6909313"/>
              <a:gd name="connsiteX2" fmla="*/ 622816 w 1700788"/>
              <a:gd name="connsiteY2" fmla="*/ 6909313 h 6909313"/>
              <a:gd name="connsiteX3" fmla="*/ 11652 w 1700788"/>
              <a:gd name="connsiteY3" fmla="*/ 6893076 h 6909313"/>
              <a:gd name="connsiteX4" fmla="*/ 0 w 1700788"/>
              <a:gd name="connsiteY4" fmla="*/ 29984 h 6909313"/>
              <a:gd name="connsiteX5" fmla="*/ 1337797 w 1700788"/>
              <a:gd name="connsiteY5" fmla="*/ 33844 h 6909313"/>
              <a:gd name="connsiteX0" fmla="*/ 1700788 w 1700788"/>
              <a:gd name="connsiteY0" fmla="*/ 0 h 6909313"/>
              <a:gd name="connsiteX1" fmla="*/ 586739 w 1700788"/>
              <a:gd name="connsiteY1" fmla="*/ 2584761 h 6909313"/>
              <a:gd name="connsiteX2" fmla="*/ 622816 w 1700788"/>
              <a:gd name="connsiteY2" fmla="*/ 6909313 h 6909313"/>
              <a:gd name="connsiteX3" fmla="*/ 11652 w 1700788"/>
              <a:gd name="connsiteY3" fmla="*/ 6893076 h 6909313"/>
              <a:gd name="connsiteX4" fmla="*/ 0 w 1700788"/>
              <a:gd name="connsiteY4" fmla="*/ 29984 h 6909313"/>
              <a:gd name="connsiteX5" fmla="*/ 1337797 w 1700788"/>
              <a:gd name="connsiteY5" fmla="*/ 33844 h 6909313"/>
              <a:gd name="connsiteX0" fmla="*/ 1700788 w 1700788"/>
              <a:gd name="connsiteY0" fmla="*/ 0 h 6909313"/>
              <a:gd name="connsiteX1" fmla="*/ 483063 w 1700788"/>
              <a:gd name="connsiteY1" fmla="*/ 2567481 h 6909313"/>
              <a:gd name="connsiteX2" fmla="*/ 622816 w 1700788"/>
              <a:gd name="connsiteY2" fmla="*/ 6909313 h 6909313"/>
              <a:gd name="connsiteX3" fmla="*/ 11652 w 1700788"/>
              <a:gd name="connsiteY3" fmla="*/ 6893076 h 6909313"/>
              <a:gd name="connsiteX4" fmla="*/ 0 w 1700788"/>
              <a:gd name="connsiteY4" fmla="*/ 29984 h 6909313"/>
              <a:gd name="connsiteX5" fmla="*/ 1337797 w 1700788"/>
              <a:gd name="connsiteY5" fmla="*/ 33844 h 6909313"/>
              <a:gd name="connsiteX0" fmla="*/ 1700788 w 1700788"/>
              <a:gd name="connsiteY0" fmla="*/ 0 h 6909313"/>
              <a:gd name="connsiteX1" fmla="*/ 622816 w 1700788"/>
              <a:gd name="connsiteY1" fmla="*/ 6909313 h 6909313"/>
              <a:gd name="connsiteX2" fmla="*/ 11652 w 1700788"/>
              <a:gd name="connsiteY2" fmla="*/ 6893076 h 6909313"/>
              <a:gd name="connsiteX3" fmla="*/ 0 w 1700788"/>
              <a:gd name="connsiteY3" fmla="*/ 29984 h 6909313"/>
              <a:gd name="connsiteX4" fmla="*/ 1337797 w 1700788"/>
              <a:gd name="connsiteY4" fmla="*/ 33844 h 6909313"/>
              <a:gd name="connsiteX0" fmla="*/ 1700788 w 1700788"/>
              <a:gd name="connsiteY0" fmla="*/ 716 h 6910029"/>
              <a:gd name="connsiteX1" fmla="*/ 622816 w 1700788"/>
              <a:gd name="connsiteY1" fmla="*/ 6910029 h 6910029"/>
              <a:gd name="connsiteX2" fmla="*/ 11652 w 1700788"/>
              <a:gd name="connsiteY2" fmla="*/ 6893792 h 6910029"/>
              <a:gd name="connsiteX3" fmla="*/ 0 w 1700788"/>
              <a:gd name="connsiteY3" fmla="*/ 30700 h 6910029"/>
              <a:gd name="connsiteX4" fmla="*/ 1337797 w 1700788"/>
              <a:gd name="connsiteY4" fmla="*/ 0 h 6910029"/>
              <a:gd name="connsiteX0" fmla="*/ 1708054 w 1708054"/>
              <a:gd name="connsiteY0" fmla="*/ 4576 h 6913889"/>
              <a:gd name="connsiteX1" fmla="*/ 630082 w 1708054"/>
              <a:gd name="connsiteY1" fmla="*/ 6913889 h 6913889"/>
              <a:gd name="connsiteX2" fmla="*/ 18918 w 1708054"/>
              <a:gd name="connsiteY2" fmla="*/ 6897652 h 6913889"/>
              <a:gd name="connsiteX3" fmla="*/ 0 w 1708054"/>
              <a:gd name="connsiteY3" fmla="*/ 0 h 6913889"/>
              <a:gd name="connsiteX4" fmla="*/ 1345063 w 1708054"/>
              <a:gd name="connsiteY4" fmla="*/ 3860 h 6913889"/>
              <a:gd name="connsiteX0" fmla="*/ 1708054 w 1708054"/>
              <a:gd name="connsiteY0" fmla="*/ 4576 h 6913889"/>
              <a:gd name="connsiteX1" fmla="*/ 630082 w 1708054"/>
              <a:gd name="connsiteY1" fmla="*/ 6913889 h 6913889"/>
              <a:gd name="connsiteX2" fmla="*/ 18918 w 1708054"/>
              <a:gd name="connsiteY2" fmla="*/ 6897652 h 6913889"/>
              <a:gd name="connsiteX3" fmla="*/ 0 w 1708054"/>
              <a:gd name="connsiteY3" fmla="*/ 0 h 6913889"/>
              <a:gd name="connsiteX4" fmla="*/ 1345063 w 1708054"/>
              <a:gd name="connsiteY4" fmla="*/ 3860 h 6913889"/>
              <a:gd name="connsiteX0" fmla="*/ 1708054 w 1708054"/>
              <a:gd name="connsiteY0" fmla="*/ 4576 h 6897652"/>
              <a:gd name="connsiteX1" fmla="*/ 1087904 w 1708054"/>
              <a:gd name="connsiteY1" fmla="*/ 6404129 h 6897652"/>
              <a:gd name="connsiteX2" fmla="*/ 18918 w 1708054"/>
              <a:gd name="connsiteY2" fmla="*/ 6897652 h 6897652"/>
              <a:gd name="connsiteX3" fmla="*/ 0 w 1708054"/>
              <a:gd name="connsiteY3" fmla="*/ 0 h 6897652"/>
              <a:gd name="connsiteX4" fmla="*/ 1345063 w 1708054"/>
              <a:gd name="connsiteY4" fmla="*/ 3860 h 6897652"/>
              <a:gd name="connsiteX0" fmla="*/ 1708054 w 1708054"/>
              <a:gd name="connsiteY0" fmla="*/ 4576 h 6905249"/>
              <a:gd name="connsiteX1" fmla="*/ 935297 w 1708054"/>
              <a:gd name="connsiteY1" fmla="*/ 6905249 h 6905249"/>
              <a:gd name="connsiteX2" fmla="*/ 18918 w 1708054"/>
              <a:gd name="connsiteY2" fmla="*/ 6897652 h 6905249"/>
              <a:gd name="connsiteX3" fmla="*/ 0 w 1708054"/>
              <a:gd name="connsiteY3" fmla="*/ 0 h 6905249"/>
              <a:gd name="connsiteX4" fmla="*/ 1345063 w 1708054"/>
              <a:gd name="connsiteY4" fmla="*/ 3860 h 6905249"/>
              <a:gd name="connsiteX0" fmla="*/ 1708054 w 1708054"/>
              <a:gd name="connsiteY0" fmla="*/ 4576 h 6905249"/>
              <a:gd name="connsiteX1" fmla="*/ 935297 w 1708054"/>
              <a:gd name="connsiteY1" fmla="*/ 6905249 h 6905249"/>
              <a:gd name="connsiteX2" fmla="*/ 18918 w 1708054"/>
              <a:gd name="connsiteY2" fmla="*/ 6897652 h 6905249"/>
              <a:gd name="connsiteX3" fmla="*/ 0 w 1708054"/>
              <a:gd name="connsiteY3" fmla="*/ 0 h 6905249"/>
              <a:gd name="connsiteX4" fmla="*/ 1345063 w 1708054"/>
              <a:gd name="connsiteY4" fmla="*/ 3860 h 6905249"/>
              <a:gd name="connsiteX0" fmla="*/ 1708054 w 1708054"/>
              <a:gd name="connsiteY0" fmla="*/ 4576 h 6905249"/>
              <a:gd name="connsiteX1" fmla="*/ 935297 w 1708054"/>
              <a:gd name="connsiteY1" fmla="*/ 6905249 h 6905249"/>
              <a:gd name="connsiteX2" fmla="*/ 18918 w 1708054"/>
              <a:gd name="connsiteY2" fmla="*/ 6897652 h 6905249"/>
              <a:gd name="connsiteX3" fmla="*/ 0 w 1708054"/>
              <a:gd name="connsiteY3" fmla="*/ 0 h 6905249"/>
              <a:gd name="connsiteX4" fmla="*/ 1345063 w 1708054"/>
              <a:gd name="connsiteY4" fmla="*/ 3860 h 6905249"/>
              <a:gd name="connsiteX0" fmla="*/ 1708054 w 1708054"/>
              <a:gd name="connsiteY0" fmla="*/ 4576 h 6897652"/>
              <a:gd name="connsiteX1" fmla="*/ 1044303 w 1708054"/>
              <a:gd name="connsiteY1" fmla="*/ 6896609 h 6897652"/>
              <a:gd name="connsiteX2" fmla="*/ 18918 w 1708054"/>
              <a:gd name="connsiteY2" fmla="*/ 6897652 h 6897652"/>
              <a:gd name="connsiteX3" fmla="*/ 0 w 1708054"/>
              <a:gd name="connsiteY3" fmla="*/ 0 h 6897652"/>
              <a:gd name="connsiteX4" fmla="*/ 1345063 w 1708054"/>
              <a:gd name="connsiteY4" fmla="*/ 3860 h 6897652"/>
              <a:gd name="connsiteX0" fmla="*/ 1708054 w 1708054"/>
              <a:gd name="connsiteY0" fmla="*/ 4576 h 6897652"/>
              <a:gd name="connsiteX1" fmla="*/ 1044303 w 1708054"/>
              <a:gd name="connsiteY1" fmla="*/ 6896609 h 6897652"/>
              <a:gd name="connsiteX2" fmla="*/ 18918 w 1708054"/>
              <a:gd name="connsiteY2" fmla="*/ 6897652 h 6897652"/>
              <a:gd name="connsiteX3" fmla="*/ 0 w 1708054"/>
              <a:gd name="connsiteY3" fmla="*/ 0 h 6897652"/>
              <a:gd name="connsiteX4" fmla="*/ 1345063 w 1708054"/>
              <a:gd name="connsiteY4" fmla="*/ 3860 h 6897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08054" h="6897652">
                <a:moveTo>
                  <a:pt x="1708054" y="4576"/>
                </a:moveTo>
                <a:cubicBezTo>
                  <a:pt x="-384143" y="2826416"/>
                  <a:pt x="533723" y="5505843"/>
                  <a:pt x="1044303" y="6896609"/>
                </a:cubicBezTo>
                <a:lnTo>
                  <a:pt x="18918" y="6897652"/>
                </a:lnTo>
                <a:lnTo>
                  <a:pt x="0" y="0"/>
                </a:lnTo>
                <a:lnTo>
                  <a:pt x="1345063" y="3860"/>
                </a:lnTo>
              </a:path>
            </a:pathLst>
          </a:custGeom>
          <a:gradFill flip="none" rotWithShape="1">
            <a:gsLst>
              <a:gs pos="0">
                <a:srgbClr val="9CA635"/>
              </a:gs>
              <a:gs pos="100000">
                <a:srgbClr val="FFFFFF"/>
              </a:gs>
            </a:gsLst>
            <a:lin ang="3780000" scaled="0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9CA635"/>
              </a:solidFill>
              <a:effectLst/>
              <a:latin typeface="Times" pitchFamily="-105" charset="0"/>
            </a:endParaRP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27083" y="1397000"/>
            <a:ext cx="7696200" cy="50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13040" y="76200"/>
            <a:ext cx="690236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2" name="Group 1"/>
          <p:cNvGrpSpPr/>
          <p:nvPr userDrawn="1"/>
        </p:nvGrpSpPr>
        <p:grpSpPr>
          <a:xfrm>
            <a:off x="1552910" y="6453765"/>
            <a:ext cx="7466520" cy="369332"/>
            <a:chOff x="1552910" y="6453765"/>
            <a:chExt cx="7466520" cy="369332"/>
          </a:xfrm>
        </p:grpSpPr>
        <p:sp>
          <p:nvSpPr>
            <p:cNvPr id="7" name="Rectangle 6"/>
            <p:cNvSpPr/>
            <p:nvPr userDrawn="1"/>
          </p:nvSpPr>
          <p:spPr>
            <a:xfrm>
              <a:off x="1552910" y="6453765"/>
              <a:ext cx="568320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900" kern="12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Cambria"/>
                  <a:ea typeface="+mn-ea"/>
                  <a:cs typeface="Cambria"/>
                </a:rPr>
                <a:t>Pine Integrated Network: Education, Mitigation, and Adaptation project (PINEMAP) is a Coordinated Agricultural Project funded by the USDA National Institute of Food and Agriculture, Award #2011-68002-30185</a:t>
              </a:r>
              <a:endParaRPr lang="en-US" sz="900" kern="12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mbria"/>
                <a:ea typeface="+mn-ea"/>
                <a:cs typeface="Cambria"/>
              </a:endParaRPr>
            </a:p>
          </p:txBody>
        </p:sp>
        <p:pic>
          <p:nvPicPr>
            <p:cNvPr id="10" name="Picture 9"/>
            <p:cNvPicPr/>
            <p:nvPr userDrawn="1"/>
          </p:nvPicPr>
          <p:blipFill>
            <a:blip r:embed="rId14" cstate="print">
              <a:alphaModFix amt="63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23401" y="6477206"/>
              <a:ext cx="1696029" cy="322450"/>
            </a:xfrm>
            <a:prstGeom prst="rect">
              <a:avLst/>
            </a:prstGeom>
          </p:spPr>
        </p:pic>
        <p:cxnSp>
          <p:nvCxnSpPr>
            <p:cNvPr id="9" name="Straight Connector 8"/>
            <p:cNvCxnSpPr/>
            <p:nvPr userDrawn="1"/>
          </p:nvCxnSpPr>
          <p:spPr bwMode="auto">
            <a:xfrm>
              <a:off x="7241424" y="6464887"/>
              <a:ext cx="0" cy="347089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5" y="22773"/>
            <a:ext cx="1034010" cy="127262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80" r:id="rId4"/>
    <p:sldLayoutId id="2147483681" r:id="rId5"/>
    <p:sldLayoutId id="2147483672" r:id="rId6"/>
    <p:sldLayoutId id="2147483673" r:id="rId7"/>
    <p:sldLayoutId id="2147483682" r:id="rId8"/>
    <p:sldLayoutId id="2147483674" r:id="rId9"/>
    <p:sldLayoutId id="2147483675" r:id="rId10"/>
    <p:sldLayoutId id="2147483683" r:id="rId11"/>
    <p:sldLayoutId id="2147483676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0">
          <a:solidFill>
            <a:srgbClr val="235A56"/>
          </a:solidFill>
          <a:latin typeface="Gill Sans"/>
          <a:ea typeface="ＭＳ Ｐゴシック" pitchFamily="-108" charset="-128"/>
          <a:cs typeface="Gill San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00"/>
          </a:solidFill>
          <a:latin typeface="H Avenir Heavy" charset="0"/>
          <a:ea typeface="ＭＳ Ｐゴシック" pitchFamily="-108" charset="-128"/>
          <a:cs typeface="ＭＳ Ｐゴシック" pitchFamily="-108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00"/>
          </a:solidFill>
          <a:latin typeface="H Avenir Heavy" charset="0"/>
          <a:ea typeface="ＭＳ Ｐゴシック" pitchFamily="-108" charset="-128"/>
          <a:cs typeface="ＭＳ Ｐゴシック" pitchFamily="-108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00"/>
          </a:solidFill>
          <a:latin typeface="H Avenir Heavy" charset="0"/>
          <a:ea typeface="ＭＳ Ｐゴシック" pitchFamily="-108" charset="-128"/>
          <a:cs typeface="ＭＳ Ｐゴシック" pitchFamily="-108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00"/>
          </a:solidFill>
          <a:latin typeface="H Avenir Heavy" charset="0"/>
          <a:ea typeface="ＭＳ Ｐゴシック" pitchFamily="-108" charset="-128"/>
          <a:cs typeface="ＭＳ Ｐゴシック" pitchFamily="-108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00"/>
          </a:solidFill>
          <a:latin typeface="H Avenir Heavy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00"/>
          </a:solidFill>
          <a:latin typeface="H Avenir Heavy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00"/>
          </a:solidFill>
          <a:latin typeface="H Avenir Heavy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00"/>
          </a:solidFill>
          <a:latin typeface="H Avenir Heavy" charset="0"/>
        </a:defRPr>
      </a:lvl9pPr>
    </p:titleStyle>
    <p:bodyStyle>
      <a:lvl1pPr marL="228600" indent="-228600" algn="l" rtl="0" eaLnBrk="1" fontAlgn="base" hangingPunct="1">
        <a:spcBef>
          <a:spcPct val="20000"/>
        </a:spcBef>
        <a:spcAft>
          <a:spcPct val="0"/>
        </a:spcAft>
        <a:buClr>
          <a:srgbClr val="9CA635"/>
        </a:buClr>
        <a:buChar char="•"/>
        <a:defRPr sz="2400">
          <a:solidFill>
            <a:schemeClr val="tx1">
              <a:lumMod val="65000"/>
              <a:lumOff val="35000"/>
            </a:schemeClr>
          </a:solidFill>
          <a:latin typeface="Cambria"/>
          <a:ea typeface="ＭＳ Ｐゴシック" pitchFamily="-108" charset="-128"/>
          <a:cs typeface="Cambria"/>
        </a:defRPr>
      </a:lvl1pPr>
      <a:lvl2pPr marL="574675" indent="-228600" algn="l" rtl="0" eaLnBrk="1" fontAlgn="base" hangingPunct="1">
        <a:spcBef>
          <a:spcPct val="20000"/>
        </a:spcBef>
        <a:spcAft>
          <a:spcPct val="0"/>
        </a:spcAft>
        <a:buClr>
          <a:srgbClr val="9CA635"/>
        </a:buClr>
        <a:buChar char="–"/>
        <a:defRPr sz="2200">
          <a:solidFill>
            <a:schemeClr val="tx1">
              <a:lumMod val="65000"/>
              <a:lumOff val="35000"/>
            </a:schemeClr>
          </a:solidFill>
          <a:latin typeface="Cambria"/>
          <a:ea typeface="ＭＳ Ｐゴシック" pitchFamily="-105" charset="-128"/>
          <a:cs typeface="Cambria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9CA635"/>
        </a:buClr>
        <a:buChar char="•"/>
        <a:defRPr sz="1800">
          <a:solidFill>
            <a:schemeClr val="tx1">
              <a:lumMod val="65000"/>
              <a:lumOff val="35000"/>
            </a:schemeClr>
          </a:solidFill>
          <a:latin typeface="Cambria"/>
          <a:ea typeface="ＭＳ Ｐゴシック" pitchFamily="-105" charset="-128"/>
          <a:cs typeface="Cambria"/>
        </a:defRPr>
      </a:lvl3pPr>
      <a:lvl4pPr marL="1260475" indent="-228600" algn="l" rtl="0" eaLnBrk="1" fontAlgn="base" hangingPunct="1">
        <a:spcBef>
          <a:spcPct val="20000"/>
        </a:spcBef>
        <a:spcAft>
          <a:spcPct val="0"/>
        </a:spcAft>
        <a:buClr>
          <a:srgbClr val="9CA635"/>
        </a:buClr>
        <a:buChar char="–"/>
        <a:defRPr sz="1800">
          <a:solidFill>
            <a:schemeClr val="tx1">
              <a:lumMod val="65000"/>
              <a:lumOff val="35000"/>
            </a:schemeClr>
          </a:solidFill>
          <a:latin typeface="Cambria"/>
          <a:ea typeface="ＭＳ Ｐゴシック" pitchFamily="-105" charset="-128"/>
          <a:cs typeface="Cambria"/>
        </a:defRPr>
      </a:lvl4pPr>
      <a:lvl5pPr marL="1543050" indent="-228600" algn="l" rtl="0" eaLnBrk="1" fontAlgn="base" hangingPunct="1">
        <a:spcBef>
          <a:spcPct val="20000"/>
        </a:spcBef>
        <a:spcAft>
          <a:spcPct val="0"/>
        </a:spcAft>
        <a:buClr>
          <a:srgbClr val="9CA635"/>
        </a:buClr>
        <a:buChar char="»"/>
        <a:tabLst>
          <a:tab pos="1593850" algn="l"/>
        </a:tabLst>
        <a:defRPr sz="1800">
          <a:solidFill>
            <a:schemeClr val="tx1">
              <a:lumMod val="65000"/>
              <a:lumOff val="35000"/>
            </a:schemeClr>
          </a:solidFill>
          <a:latin typeface="Cambria"/>
          <a:ea typeface="ＭＳ Ｐゴシック" pitchFamily="-105" charset="-128"/>
          <a:cs typeface="Cambri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00000"/>
          </a:solidFill>
          <a:latin typeface="+mn-lt"/>
          <a:ea typeface="ＭＳ Ｐゴシック" pitchFamily="-105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00000"/>
          </a:solidFill>
          <a:latin typeface="+mn-lt"/>
          <a:ea typeface="ＭＳ Ｐゴシック" pitchFamily="-105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00000"/>
          </a:solidFill>
          <a:latin typeface="+mn-lt"/>
          <a:ea typeface="ＭＳ Ｐゴシック" pitchFamily="-105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00000"/>
          </a:solidFill>
          <a:latin typeface="+mn-lt"/>
          <a:ea typeface="ＭＳ Ｐゴシック" pitchFamily="-10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123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griLifeTaylorWid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Blank Presentation">
      <a:majorFont>
        <a:latin typeface="H Avenir Heavy"/>
        <a:ea typeface=""/>
        <a:cs typeface=""/>
      </a:majorFont>
      <a:minorFont>
        <a:latin typeface="Minion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0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05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4205</TotalTime>
  <Words>1</Words>
  <Application>Microsoft Office PowerPoint</Application>
  <PresentationFormat>On-screen Show (4:3)</PresentationFormat>
  <Paragraphs>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AgriLifeTaylorWide</vt:lpstr>
      <vt:lpstr>PowerPoint Presentation</vt:lpstr>
    </vt:vector>
  </TitlesOfParts>
  <Company>Texas AgriLife Extension Service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Taylor</dc:creator>
  <cp:lastModifiedBy>Ireland, Jessica JT</cp:lastModifiedBy>
  <cp:revision>95</cp:revision>
  <dcterms:created xsi:type="dcterms:W3CDTF">2012-04-30T13:32:28Z</dcterms:created>
  <dcterms:modified xsi:type="dcterms:W3CDTF">2013-12-06T20:29:07Z</dcterms:modified>
</cp:coreProperties>
</file>