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69E"/>
    <a:srgbClr val="215958"/>
    <a:srgbClr val="DBFFB7"/>
    <a:srgbClr val="005452"/>
    <a:srgbClr val="005856"/>
    <a:srgbClr val="004C4A"/>
    <a:srgbClr val="CCFF99"/>
    <a:srgbClr val="003F3E"/>
    <a:srgbClr val="485A2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20" d="100"/>
          <a:sy n="20" d="100"/>
        </p:scale>
        <p:origin x="-2202" y="-396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4DC82-A44A-49EB-8D85-F01B536440EC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E73F75-D6D6-4326-9500-0F56FC7F7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9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E73F75-D6D6-4326-9500-0F56FC7F71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69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7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765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270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7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0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27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32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49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7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CB7B0-F07D-420F-87AA-8B58E9AE1EF1}" type="datetimeFigureOut">
              <a:rPr lang="en-US" smtClean="0"/>
              <a:t>4/29/2013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1ABBE-CABA-44C9-9E9B-E7BAF0245B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9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-5255" y="31702248"/>
            <a:ext cx="43891200" cy="121615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438912" tIns="219456" rIns="438912" bIns="219456" rtlCol="0" anchor="ctr">
            <a:normAutofit fontScale="25000" lnSpcReduction="20000"/>
          </a:bodyPr>
          <a:lstStyle>
            <a:lvl1pPr algn="ctr" defTabSz="4389120" rtl="0" eaLnBrk="1" latinLnBrk="0" hangingPunct="1"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endParaRPr lang="en-US" sz="8800" dirty="0">
              <a:solidFill>
                <a:schemeClr val="bg1">
                  <a:lumMod val="85000"/>
                </a:schemeClr>
              </a:solidFill>
              <a:latin typeface="Univers LT 55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3891200" cy="6172200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88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r>
              <a:rPr lang="en-US" sz="8800" dirty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8800" dirty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endParaRPr lang="en-US" sz="8800" dirty="0">
              <a:solidFill>
                <a:schemeClr val="bg1">
                  <a:lumMod val="85000"/>
                </a:schemeClr>
              </a:solidFill>
              <a:latin typeface="Univers LT 55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499300" y="32181225"/>
            <a:ext cx="1135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The Pine Integrated Network: Education, Mitigation, and Adaptation Project (PINEMAP) is a Coordinated Agricultural Project funded by the USDA National Institute of Food and Agriculture, Award # 2011-68002-30185</a:t>
            </a:r>
            <a:endParaRPr lang="en-US" sz="1600" i="1" dirty="0"/>
          </a:p>
        </p:txBody>
      </p:sp>
      <p:grpSp>
        <p:nvGrpSpPr>
          <p:cNvPr id="18" name="Group 2"/>
          <p:cNvGrpSpPr>
            <a:grpSpLocks/>
          </p:cNvGrpSpPr>
          <p:nvPr/>
        </p:nvGrpSpPr>
        <p:grpSpPr bwMode="auto">
          <a:xfrm>
            <a:off x="0" y="6172200"/>
            <a:ext cx="43891200" cy="410060"/>
            <a:chOff x="107152608" y="105582777"/>
            <a:chExt cx="6858000" cy="91861"/>
          </a:xfrm>
        </p:grpSpPr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111724608" y="105582879"/>
              <a:ext cx="2286000" cy="91440"/>
            </a:xfrm>
            <a:prstGeom prst="rect">
              <a:avLst/>
            </a:prstGeom>
            <a:solidFill>
              <a:srgbClr val="2C3F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109438608" y="105582777"/>
              <a:ext cx="2286000" cy="91440"/>
            </a:xfrm>
            <a:prstGeom prst="rect">
              <a:avLst/>
            </a:prstGeom>
            <a:solidFill>
              <a:srgbClr val="30837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5"/>
            <p:cNvSpPr txBox="1">
              <a:spLocks noChangeArrowheads="1"/>
            </p:cNvSpPr>
            <p:nvPr/>
          </p:nvSpPr>
          <p:spPr bwMode="auto">
            <a:xfrm>
              <a:off x="107152608" y="105583198"/>
              <a:ext cx="2286000" cy="91440"/>
            </a:xfrm>
            <a:prstGeom prst="rect">
              <a:avLst/>
            </a:prstGeom>
            <a:solidFill>
              <a:srgbClr val="A5B14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3000" y="31984722"/>
            <a:ext cx="4419600" cy="85747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715000" y="838200"/>
            <a:ext cx="381762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6600" dirty="0" smtClean="0">
                <a:solidFill>
                  <a:schemeClr val="bg1">
                    <a:lumMod val="85000"/>
                  </a:schemeClr>
                </a:solidFill>
                <a:latin typeface="Univers 65 Bold" pitchFamily="34" charset="0"/>
              </a:rPr>
              <a:t>[Title]</a:t>
            </a:r>
          </a:p>
          <a:p>
            <a:pPr lvl="0" algn="ctr"/>
            <a:r>
              <a:rPr lang="en-US" sz="7200" dirty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> </a:t>
            </a:r>
            <a:r>
              <a:rPr lang="en-US" sz="72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> </a:t>
            </a:r>
            <a:r>
              <a:rPr lang="en-US" sz="9600" dirty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/>
            </a:r>
            <a:br>
              <a:rPr lang="en-US" sz="9600" dirty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</a:br>
            <a:r>
              <a:rPr lang="en-US" sz="9600" dirty="0" smtClean="0">
                <a:solidFill>
                  <a:schemeClr val="bg1">
                    <a:lumMod val="85000"/>
                  </a:schemeClr>
                </a:solidFill>
                <a:latin typeface="Univers LT 55" pitchFamily="2" charset="0"/>
              </a:rPr>
              <a:t>[Authors]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4953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777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39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</vt:lpstr>
    </vt:vector>
  </TitlesOfParts>
  <Company>UF/IFAS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[insert station name]</dc:title>
  <dc:creator>Ireland, Jessica JT</dc:creator>
  <cp:lastModifiedBy>Ireland, Jessica JT</cp:lastModifiedBy>
  <cp:revision>52</cp:revision>
  <dcterms:created xsi:type="dcterms:W3CDTF">2013-01-24T18:57:43Z</dcterms:created>
  <dcterms:modified xsi:type="dcterms:W3CDTF">2013-04-29T13:35:25Z</dcterms:modified>
</cp:coreProperties>
</file>