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5" r:id="rId3"/>
    <p:sldId id="267" r:id="rId4"/>
    <p:sldId id="258" r:id="rId5"/>
    <p:sldId id="268" r:id="rId6"/>
    <p:sldId id="269" r:id="rId7"/>
    <p:sldId id="260" r:id="rId8"/>
    <p:sldId id="259" r:id="rId9"/>
    <p:sldId id="261" r:id="rId10"/>
    <p:sldId id="270" r:id="rId11"/>
    <p:sldId id="27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6CFFD-D91C-4AA3-842F-EA26D4A3DEED}" type="doc">
      <dgm:prSet loTypeId="urn:microsoft.com/office/officeart/2005/8/layout/venn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78632A-9A2C-4F1C-8FCE-9FD99B2EB47C}">
      <dgm:prSet phldrT="[Text]" custT="1"/>
      <dgm:spPr/>
      <dgm:t>
        <a:bodyPr/>
        <a:lstStyle/>
        <a:p>
          <a:r>
            <a:rPr lang="en-US" sz="1400" b="1" dirty="0" smtClean="0"/>
            <a:t>Project Learning Tree</a:t>
          </a:r>
          <a:endParaRPr lang="en-US" sz="1400" b="1" dirty="0"/>
        </a:p>
      </dgm:t>
    </dgm:pt>
    <dgm:pt modelId="{157ADCAD-6C5C-4371-84BF-37E3E29C6F43}" type="parTrans" cxnId="{37DBEC69-A32C-48E9-AB04-9C3023F7E71A}">
      <dgm:prSet/>
      <dgm:spPr/>
      <dgm:t>
        <a:bodyPr/>
        <a:lstStyle/>
        <a:p>
          <a:endParaRPr lang="en-US" b="1"/>
        </a:p>
      </dgm:t>
    </dgm:pt>
    <dgm:pt modelId="{8E281114-1D0C-4436-BF23-B72F0B9AFFDF}" type="sibTrans" cxnId="{37DBEC69-A32C-48E9-AB04-9C3023F7E71A}">
      <dgm:prSet/>
      <dgm:spPr/>
      <dgm:t>
        <a:bodyPr/>
        <a:lstStyle/>
        <a:p>
          <a:endParaRPr lang="en-US" b="1"/>
        </a:p>
      </dgm:t>
    </dgm:pt>
    <dgm:pt modelId="{8CE704C3-74E3-428B-81DE-215D7D1CBC01}">
      <dgm:prSet phldrT="[Text]" custT="1"/>
      <dgm:spPr/>
      <dgm:t>
        <a:bodyPr/>
        <a:lstStyle/>
        <a:p>
          <a:r>
            <a:rPr lang="en-US" sz="1400" b="1" dirty="0" smtClean="0"/>
            <a:t>State Climatologists</a:t>
          </a:r>
          <a:endParaRPr lang="en-US" sz="1400" b="1" dirty="0"/>
        </a:p>
      </dgm:t>
    </dgm:pt>
    <dgm:pt modelId="{F9C677D2-CD9B-47E7-B58C-7F5B63B68C6C}" type="parTrans" cxnId="{63D4A576-E8C9-4BB0-83AD-346B76543F02}">
      <dgm:prSet/>
      <dgm:spPr/>
      <dgm:t>
        <a:bodyPr/>
        <a:lstStyle/>
        <a:p>
          <a:endParaRPr lang="en-US" b="1"/>
        </a:p>
      </dgm:t>
    </dgm:pt>
    <dgm:pt modelId="{FAF225DF-8417-4CC2-ADEC-70E9A1CA6D11}" type="sibTrans" cxnId="{63D4A576-E8C9-4BB0-83AD-346B76543F02}">
      <dgm:prSet/>
      <dgm:spPr/>
      <dgm:t>
        <a:bodyPr/>
        <a:lstStyle/>
        <a:p>
          <a:endParaRPr lang="en-US" b="1"/>
        </a:p>
      </dgm:t>
    </dgm:pt>
    <dgm:pt modelId="{86BEC814-77F9-44BA-977D-DB9DAD7AC6C8}">
      <dgm:prSet phldrT="[Text]" custT="1"/>
      <dgm:spPr/>
      <dgm:t>
        <a:bodyPr/>
        <a:lstStyle/>
        <a:p>
          <a:r>
            <a:rPr lang="en-US" sz="1400" b="1" dirty="0" smtClean="0"/>
            <a:t>Extension Professionals: SREF, Land Grant &amp; County Extension</a:t>
          </a:r>
          <a:endParaRPr lang="en-US" sz="1400" b="1" dirty="0"/>
        </a:p>
      </dgm:t>
    </dgm:pt>
    <dgm:pt modelId="{3E09FC16-7893-4D37-878C-A0BDCF98FBA5}" type="parTrans" cxnId="{5DB47E18-AE96-48D5-A484-680B2F7D6C3D}">
      <dgm:prSet/>
      <dgm:spPr/>
      <dgm:t>
        <a:bodyPr/>
        <a:lstStyle/>
        <a:p>
          <a:endParaRPr lang="en-US" b="1"/>
        </a:p>
      </dgm:t>
    </dgm:pt>
    <dgm:pt modelId="{8877FB49-7169-4BD1-B564-13599C619828}" type="sibTrans" cxnId="{5DB47E18-AE96-48D5-A484-680B2F7D6C3D}">
      <dgm:prSet/>
      <dgm:spPr/>
      <dgm:t>
        <a:bodyPr/>
        <a:lstStyle/>
        <a:p>
          <a:endParaRPr lang="en-US" b="1"/>
        </a:p>
      </dgm:t>
    </dgm:pt>
    <dgm:pt modelId="{23D4A37D-B8E0-45AF-90B1-9E3BCA08D10B}">
      <dgm:prSet phldrT="[Text]" custT="1"/>
      <dgm:spPr/>
      <dgm:t>
        <a:bodyPr/>
        <a:lstStyle/>
        <a:p>
          <a:r>
            <a:rPr lang="en-US" sz="1400" b="1" dirty="0" smtClean="0"/>
            <a:t>University –Government -Corporate Forest Research Cooperatives</a:t>
          </a:r>
          <a:endParaRPr lang="en-US" sz="1400" b="1" dirty="0"/>
        </a:p>
      </dgm:t>
    </dgm:pt>
    <dgm:pt modelId="{DA2D2A45-F812-4C28-AFAF-64574DC8A9E1}" type="parTrans" cxnId="{DB24906A-0407-496A-A686-44081146649A}">
      <dgm:prSet/>
      <dgm:spPr/>
      <dgm:t>
        <a:bodyPr/>
        <a:lstStyle/>
        <a:p>
          <a:endParaRPr lang="en-US" b="1"/>
        </a:p>
      </dgm:t>
    </dgm:pt>
    <dgm:pt modelId="{45E94D8F-610B-4B17-9EA2-D7369C58EC33}" type="sibTrans" cxnId="{DB24906A-0407-496A-A686-44081146649A}">
      <dgm:prSet/>
      <dgm:spPr/>
      <dgm:t>
        <a:bodyPr/>
        <a:lstStyle/>
        <a:p>
          <a:endParaRPr lang="en-US" b="1"/>
        </a:p>
      </dgm:t>
    </dgm:pt>
    <dgm:pt modelId="{7049042B-419F-40EA-87EF-B61C160EAF9A}" type="pres">
      <dgm:prSet presAssocID="{0486CFFD-D91C-4AA3-842F-EA26D4A3DEE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4AB04-D652-4878-A749-A23D5E068015}" type="pres">
      <dgm:prSet presAssocID="{0486CFFD-D91C-4AA3-842F-EA26D4A3DEED}" presName="comp1" presStyleCnt="0"/>
      <dgm:spPr/>
      <dgm:t>
        <a:bodyPr/>
        <a:lstStyle/>
        <a:p>
          <a:endParaRPr lang="en-US"/>
        </a:p>
      </dgm:t>
    </dgm:pt>
    <dgm:pt modelId="{9802B57A-E363-480B-ADE1-228F362C295D}" type="pres">
      <dgm:prSet presAssocID="{0486CFFD-D91C-4AA3-842F-EA26D4A3DEED}" presName="circ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63AA04DD-5F1E-4ABE-8C66-2A4C6F5DC037}" type="pres">
      <dgm:prSet presAssocID="{0486CFFD-D91C-4AA3-842F-EA26D4A3DEE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6A07D-9CE7-4E61-8F4E-ED5BA31F8FE9}" type="pres">
      <dgm:prSet presAssocID="{0486CFFD-D91C-4AA3-842F-EA26D4A3DEED}" presName="comp2" presStyleCnt="0"/>
      <dgm:spPr/>
      <dgm:t>
        <a:bodyPr/>
        <a:lstStyle/>
        <a:p>
          <a:endParaRPr lang="en-US"/>
        </a:p>
      </dgm:t>
    </dgm:pt>
    <dgm:pt modelId="{2CF96BC0-3CFC-49D3-9734-C76D171F94E1}" type="pres">
      <dgm:prSet presAssocID="{0486CFFD-D91C-4AA3-842F-EA26D4A3DEED}" presName="circle2" presStyleLbl="node1" presStyleIdx="1" presStyleCnt="4"/>
      <dgm:spPr/>
      <dgm:t>
        <a:bodyPr/>
        <a:lstStyle/>
        <a:p>
          <a:endParaRPr lang="en-US"/>
        </a:p>
      </dgm:t>
    </dgm:pt>
    <dgm:pt modelId="{09347D1C-4541-44A9-8446-F64B2371B990}" type="pres">
      <dgm:prSet presAssocID="{0486CFFD-D91C-4AA3-842F-EA26D4A3DEE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B7D13-9EFA-414A-9BE3-F037F2B97A7C}" type="pres">
      <dgm:prSet presAssocID="{0486CFFD-D91C-4AA3-842F-EA26D4A3DEED}" presName="comp3" presStyleCnt="0"/>
      <dgm:spPr/>
      <dgm:t>
        <a:bodyPr/>
        <a:lstStyle/>
        <a:p>
          <a:endParaRPr lang="en-US"/>
        </a:p>
      </dgm:t>
    </dgm:pt>
    <dgm:pt modelId="{74275E50-EB79-40C5-9CFC-5484C79F1A85}" type="pres">
      <dgm:prSet presAssocID="{0486CFFD-D91C-4AA3-842F-EA26D4A3DEED}" presName="circle3" presStyleLbl="node1" presStyleIdx="2" presStyleCnt="4" custScaleY="96970" custLinFactNeighborY="4041"/>
      <dgm:spPr/>
      <dgm:t>
        <a:bodyPr/>
        <a:lstStyle/>
        <a:p>
          <a:endParaRPr lang="en-US"/>
        </a:p>
      </dgm:t>
    </dgm:pt>
    <dgm:pt modelId="{AB3823FC-00E9-4B1F-8B04-FF407759721F}" type="pres">
      <dgm:prSet presAssocID="{0486CFFD-D91C-4AA3-842F-EA26D4A3DEE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FB3F4-4366-40C4-B401-4AFEAD56CE4D}" type="pres">
      <dgm:prSet presAssocID="{0486CFFD-D91C-4AA3-842F-EA26D4A3DEED}" presName="comp4" presStyleCnt="0"/>
      <dgm:spPr/>
      <dgm:t>
        <a:bodyPr/>
        <a:lstStyle/>
        <a:p>
          <a:endParaRPr lang="en-US"/>
        </a:p>
      </dgm:t>
    </dgm:pt>
    <dgm:pt modelId="{0B7B0154-3CFA-4D6B-B983-3708D2AE008B}" type="pres">
      <dgm:prSet presAssocID="{0486CFFD-D91C-4AA3-842F-EA26D4A3DEED}" presName="circle4" presStyleLbl="node1" presStyleIdx="3" presStyleCnt="4" custScaleY="89394" custLinFactNeighborY="3788"/>
      <dgm:spPr/>
      <dgm:t>
        <a:bodyPr/>
        <a:lstStyle/>
        <a:p>
          <a:endParaRPr lang="en-US"/>
        </a:p>
      </dgm:t>
    </dgm:pt>
    <dgm:pt modelId="{E5723086-4900-40DF-BD4F-889DA8C17117}" type="pres">
      <dgm:prSet presAssocID="{0486CFFD-D91C-4AA3-842F-EA26D4A3DEE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B69D7-2894-45C9-813A-30A226ADF3E7}" type="presOf" srcId="{8CE704C3-74E3-428B-81DE-215D7D1CBC01}" destId="{2CF96BC0-3CFC-49D3-9734-C76D171F94E1}" srcOrd="0" destOrd="0" presId="urn:microsoft.com/office/officeart/2005/8/layout/venn2"/>
    <dgm:cxn modelId="{5DB47E18-AE96-48D5-A484-680B2F7D6C3D}" srcId="{0486CFFD-D91C-4AA3-842F-EA26D4A3DEED}" destId="{86BEC814-77F9-44BA-977D-DB9DAD7AC6C8}" srcOrd="2" destOrd="0" parTransId="{3E09FC16-7893-4D37-878C-A0BDCF98FBA5}" sibTransId="{8877FB49-7169-4BD1-B564-13599C619828}"/>
    <dgm:cxn modelId="{FCC71BCE-B7FA-477C-84BE-152B754F2B2B}" type="presOf" srcId="{F178632A-9A2C-4F1C-8FCE-9FD99B2EB47C}" destId="{9802B57A-E363-480B-ADE1-228F362C295D}" srcOrd="0" destOrd="0" presId="urn:microsoft.com/office/officeart/2005/8/layout/venn2"/>
    <dgm:cxn modelId="{D36C5362-BFB9-4283-B5AB-34360A651BA3}" type="presOf" srcId="{23D4A37D-B8E0-45AF-90B1-9E3BCA08D10B}" destId="{0B7B0154-3CFA-4D6B-B983-3708D2AE008B}" srcOrd="0" destOrd="0" presId="urn:microsoft.com/office/officeart/2005/8/layout/venn2"/>
    <dgm:cxn modelId="{63D4A576-E8C9-4BB0-83AD-346B76543F02}" srcId="{0486CFFD-D91C-4AA3-842F-EA26D4A3DEED}" destId="{8CE704C3-74E3-428B-81DE-215D7D1CBC01}" srcOrd="1" destOrd="0" parTransId="{F9C677D2-CD9B-47E7-B58C-7F5B63B68C6C}" sibTransId="{FAF225DF-8417-4CC2-ADEC-70E9A1CA6D11}"/>
    <dgm:cxn modelId="{DB24906A-0407-496A-A686-44081146649A}" srcId="{0486CFFD-D91C-4AA3-842F-EA26D4A3DEED}" destId="{23D4A37D-B8E0-45AF-90B1-9E3BCA08D10B}" srcOrd="3" destOrd="0" parTransId="{DA2D2A45-F812-4C28-AFAF-64574DC8A9E1}" sibTransId="{45E94D8F-610B-4B17-9EA2-D7369C58EC33}"/>
    <dgm:cxn modelId="{3B30198A-203D-43A8-BEA1-39C65415E3FB}" type="presOf" srcId="{86BEC814-77F9-44BA-977D-DB9DAD7AC6C8}" destId="{AB3823FC-00E9-4B1F-8B04-FF407759721F}" srcOrd="1" destOrd="0" presId="urn:microsoft.com/office/officeart/2005/8/layout/venn2"/>
    <dgm:cxn modelId="{37DBEC69-A32C-48E9-AB04-9C3023F7E71A}" srcId="{0486CFFD-D91C-4AA3-842F-EA26D4A3DEED}" destId="{F178632A-9A2C-4F1C-8FCE-9FD99B2EB47C}" srcOrd="0" destOrd="0" parTransId="{157ADCAD-6C5C-4371-84BF-37E3E29C6F43}" sibTransId="{8E281114-1D0C-4436-BF23-B72F0B9AFFDF}"/>
    <dgm:cxn modelId="{822FD2DF-2754-45A2-BD5C-2F34010A8B18}" type="presOf" srcId="{0486CFFD-D91C-4AA3-842F-EA26D4A3DEED}" destId="{7049042B-419F-40EA-87EF-B61C160EAF9A}" srcOrd="0" destOrd="0" presId="urn:microsoft.com/office/officeart/2005/8/layout/venn2"/>
    <dgm:cxn modelId="{510B8B8A-4065-42C1-987F-11BCB53BC4D2}" type="presOf" srcId="{86BEC814-77F9-44BA-977D-DB9DAD7AC6C8}" destId="{74275E50-EB79-40C5-9CFC-5484C79F1A85}" srcOrd="0" destOrd="0" presId="urn:microsoft.com/office/officeart/2005/8/layout/venn2"/>
    <dgm:cxn modelId="{B56E5EED-699B-4DF7-80A9-1FD6484FC5BA}" type="presOf" srcId="{8CE704C3-74E3-428B-81DE-215D7D1CBC01}" destId="{09347D1C-4541-44A9-8446-F64B2371B990}" srcOrd="1" destOrd="0" presId="urn:microsoft.com/office/officeart/2005/8/layout/venn2"/>
    <dgm:cxn modelId="{25E15FE0-78B8-4A8F-B307-915BBD171C0C}" type="presOf" srcId="{23D4A37D-B8E0-45AF-90B1-9E3BCA08D10B}" destId="{E5723086-4900-40DF-BD4F-889DA8C17117}" srcOrd="1" destOrd="0" presId="urn:microsoft.com/office/officeart/2005/8/layout/venn2"/>
    <dgm:cxn modelId="{60FE0EFC-F614-4B7E-90A4-0EBD4D19A2E3}" type="presOf" srcId="{F178632A-9A2C-4F1C-8FCE-9FD99B2EB47C}" destId="{63AA04DD-5F1E-4ABE-8C66-2A4C6F5DC037}" srcOrd="1" destOrd="0" presId="urn:microsoft.com/office/officeart/2005/8/layout/venn2"/>
    <dgm:cxn modelId="{BC8B2102-0BA5-40C0-9553-5CAEC49DF704}" type="presParOf" srcId="{7049042B-419F-40EA-87EF-B61C160EAF9A}" destId="{EEB4AB04-D652-4878-A749-A23D5E068015}" srcOrd="0" destOrd="0" presId="urn:microsoft.com/office/officeart/2005/8/layout/venn2"/>
    <dgm:cxn modelId="{7BF6CBE3-5F70-48B4-804C-3D239AF80FD2}" type="presParOf" srcId="{EEB4AB04-D652-4878-A749-A23D5E068015}" destId="{9802B57A-E363-480B-ADE1-228F362C295D}" srcOrd="0" destOrd="0" presId="urn:microsoft.com/office/officeart/2005/8/layout/venn2"/>
    <dgm:cxn modelId="{C40E6ED9-09FE-409A-B264-8416D1E6E58C}" type="presParOf" srcId="{EEB4AB04-D652-4878-A749-A23D5E068015}" destId="{63AA04DD-5F1E-4ABE-8C66-2A4C6F5DC037}" srcOrd="1" destOrd="0" presId="urn:microsoft.com/office/officeart/2005/8/layout/venn2"/>
    <dgm:cxn modelId="{CFA13469-6959-4501-B2E8-E37D6BA97174}" type="presParOf" srcId="{7049042B-419F-40EA-87EF-B61C160EAF9A}" destId="{1566A07D-9CE7-4E61-8F4E-ED5BA31F8FE9}" srcOrd="1" destOrd="0" presId="urn:microsoft.com/office/officeart/2005/8/layout/venn2"/>
    <dgm:cxn modelId="{0CA12B2E-CCD6-4C87-B747-250253192C9F}" type="presParOf" srcId="{1566A07D-9CE7-4E61-8F4E-ED5BA31F8FE9}" destId="{2CF96BC0-3CFC-49D3-9734-C76D171F94E1}" srcOrd="0" destOrd="0" presId="urn:microsoft.com/office/officeart/2005/8/layout/venn2"/>
    <dgm:cxn modelId="{C34C9E40-B921-4601-8B35-08F7E648F771}" type="presParOf" srcId="{1566A07D-9CE7-4E61-8F4E-ED5BA31F8FE9}" destId="{09347D1C-4541-44A9-8446-F64B2371B990}" srcOrd="1" destOrd="0" presId="urn:microsoft.com/office/officeart/2005/8/layout/venn2"/>
    <dgm:cxn modelId="{93B9B220-75AF-4D8C-B69A-2A80E8A594F5}" type="presParOf" srcId="{7049042B-419F-40EA-87EF-B61C160EAF9A}" destId="{A3AB7D13-9EFA-414A-9BE3-F037F2B97A7C}" srcOrd="2" destOrd="0" presId="urn:microsoft.com/office/officeart/2005/8/layout/venn2"/>
    <dgm:cxn modelId="{FD09B218-3928-4F93-8F97-76E851AFA6F3}" type="presParOf" srcId="{A3AB7D13-9EFA-414A-9BE3-F037F2B97A7C}" destId="{74275E50-EB79-40C5-9CFC-5484C79F1A85}" srcOrd="0" destOrd="0" presId="urn:microsoft.com/office/officeart/2005/8/layout/venn2"/>
    <dgm:cxn modelId="{A33DC6C4-FB6D-43C7-A026-2A33CEAE4349}" type="presParOf" srcId="{A3AB7D13-9EFA-414A-9BE3-F037F2B97A7C}" destId="{AB3823FC-00E9-4B1F-8B04-FF407759721F}" srcOrd="1" destOrd="0" presId="urn:microsoft.com/office/officeart/2005/8/layout/venn2"/>
    <dgm:cxn modelId="{1E9154FC-DEB0-4C9D-BD77-3EE28D8CE46B}" type="presParOf" srcId="{7049042B-419F-40EA-87EF-B61C160EAF9A}" destId="{A88FB3F4-4366-40C4-B401-4AFEAD56CE4D}" srcOrd="3" destOrd="0" presId="urn:microsoft.com/office/officeart/2005/8/layout/venn2"/>
    <dgm:cxn modelId="{483FBDD0-39F4-45E2-A525-91392FF5C1B1}" type="presParOf" srcId="{A88FB3F4-4366-40C4-B401-4AFEAD56CE4D}" destId="{0B7B0154-3CFA-4D6B-B983-3708D2AE008B}" srcOrd="0" destOrd="0" presId="urn:microsoft.com/office/officeart/2005/8/layout/venn2"/>
    <dgm:cxn modelId="{3000BE7E-E268-4999-A4EB-A7419E8460DA}" type="presParOf" srcId="{A88FB3F4-4366-40C4-B401-4AFEAD56CE4D}" destId="{E5723086-4900-40DF-BD4F-889DA8C171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2B57A-E363-480B-ADE1-228F362C295D}">
      <dsp:nvSpPr>
        <dsp:cNvPr id="0" name=""/>
        <dsp:cNvSpPr/>
      </dsp:nvSpPr>
      <dsp:spPr>
        <a:xfrm>
          <a:off x="609600" y="0"/>
          <a:ext cx="5029198" cy="50291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Project Learning Tree</a:t>
          </a:r>
          <a:endParaRPr lang="en-US" sz="1400" b="1" kern="1200" dirty="0"/>
        </a:p>
      </dsp:txBody>
      <dsp:txXfrm>
        <a:off x="2421117" y="251459"/>
        <a:ext cx="1406164" cy="754379"/>
      </dsp:txXfrm>
    </dsp:sp>
    <dsp:sp modelId="{2CF96BC0-3CFC-49D3-9734-C76D171F94E1}">
      <dsp:nvSpPr>
        <dsp:cNvPr id="0" name=""/>
        <dsp:cNvSpPr/>
      </dsp:nvSpPr>
      <dsp:spPr>
        <a:xfrm>
          <a:off x="1112520" y="1005839"/>
          <a:ext cx="4023359" cy="40233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State Climatologists</a:t>
          </a:r>
          <a:endParaRPr lang="en-US" sz="1400" b="1" kern="1200" dirty="0"/>
        </a:p>
      </dsp:txBody>
      <dsp:txXfrm>
        <a:off x="2421117" y="1247241"/>
        <a:ext cx="1406164" cy="724204"/>
      </dsp:txXfrm>
    </dsp:sp>
    <dsp:sp modelId="{74275E50-EB79-40C5-9CFC-5484C79F1A85}">
      <dsp:nvSpPr>
        <dsp:cNvPr id="0" name=""/>
        <dsp:cNvSpPr/>
      </dsp:nvSpPr>
      <dsp:spPr>
        <a:xfrm>
          <a:off x="1615440" y="2103110"/>
          <a:ext cx="3017519" cy="292608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Extension Professionals: SREF, Land Grant &amp; County Extension</a:t>
          </a:r>
          <a:endParaRPr lang="en-US" sz="1400" b="1" kern="1200" dirty="0"/>
        </a:p>
      </dsp:txBody>
      <dsp:txXfrm>
        <a:off x="2421117" y="2322567"/>
        <a:ext cx="1406164" cy="658369"/>
      </dsp:txXfrm>
    </dsp:sp>
    <dsp:sp modelId="{0B7B0154-3CFA-4D6B-B983-3708D2AE008B}">
      <dsp:nvSpPr>
        <dsp:cNvPr id="0" name=""/>
        <dsp:cNvSpPr/>
      </dsp:nvSpPr>
      <dsp:spPr>
        <a:xfrm>
          <a:off x="2118360" y="3200401"/>
          <a:ext cx="2011679" cy="17983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University –Government -Corporate Forest Research Cooperatives</a:t>
          </a:r>
          <a:endParaRPr lang="en-US" sz="1400" b="1" kern="1200" dirty="0"/>
        </a:p>
      </dsp:txBody>
      <dsp:txXfrm>
        <a:off x="2412963" y="3649981"/>
        <a:ext cx="1422472" cy="89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D0FC-A24B-4EC2-A8F7-D28D4CEA750E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0515-156E-4F0F-BC44-B0A4CE39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07273-EA3B-47DA-A37A-1CC47E34DDF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83A0-F1EE-4F94-8AA5-A36F0604BB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851FB-549C-493F-97AF-E807B08EB7A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3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07273-EA3B-47DA-A37A-1CC47E34DD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9/27/2012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8BBD-B681-4CE1-A86F-882E01B79EA5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39CD-82A2-4290-8B05-58FFD54C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Pine Integrated Network: Education, </a:t>
            </a:r>
            <a:r>
              <a:rPr lang="en-US" dirty="0" smtClean="0"/>
              <a:t>Mitigation, </a:t>
            </a:r>
            <a:r>
              <a:rPr lang="en-US" dirty="0" smtClean="0"/>
              <a:t>and Adaptation </a:t>
            </a:r>
            <a:r>
              <a:rPr lang="en-US" dirty="0" smtClean="0"/>
              <a:t>Project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7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5612337"/>
            <a:ext cx="4038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 NIFA-Funded </a:t>
            </a:r>
          </a:p>
          <a:p>
            <a:pPr marL="0" indent="0" algn="ctr">
              <a:buNone/>
            </a:pPr>
            <a:r>
              <a:rPr lang="en-US" sz="2400" dirty="0" smtClean="0"/>
              <a:t>Climate Change CAP</a:t>
            </a:r>
          </a:p>
        </p:txBody>
      </p:sp>
      <p:pic>
        <p:nvPicPr>
          <p:cNvPr id="7" name="Content Placeholder 6" descr="AFRI Univs Google Eart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774" t="18141" r="1887" b="16915"/>
          <a:stretch>
            <a:fillRect/>
          </a:stretch>
        </p:blipFill>
        <p:spPr>
          <a:xfrm>
            <a:off x="152400" y="1676400"/>
            <a:ext cx="5000625" cy="3200400"/>
          </a:xfrm>
        </p:spPr>
      </p:pic>
      <p:sp>
        <p:nvSpPr>
          <p:cNvPr id="8" name="TextBox 7"/>
          <p:cNvSpPr txBox="1"/>
          <p:nvPr/>
        </p:nvSpPr>
        <p:spPr>
          <a:xfrm>
            <a:off x="152400" y="4913784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Google Earth</a:t>
            </a:r>
            <a:endParaRPr lang="en-US" sz="900" dirty="0"/>
          </a:p>
        </p:txBody>
      </p:sp>
      <p:pic>
        <p:nvPicPr>
          <p:cNvPr id="11" name="Picture 8" descr="http://www.csrees.usda.gov/images/banner_nifa.gif"/>
          <p:cNvPicPr>
            <a:picLocks noChangeAspect="1" noChangeArrowheads="1"/>
          </p:cNvPicPr>
          <p:nvPr/>
        </p:nvPicPr>
        <p:blipFill>
          <a:blip r:embed="rId4" cstate="print"/>
          <a:srcRect r="50627" b="16667"/>
          <a:stretch>
            <a:fillRect/>
          </a:stretch>
        </p:blipFill>
        <p:spPr bwMode="auto">
          <a:xfrm>
            <a:off x="152400" y="5892958"/>
            <a:ext cx="3758184" cy="51341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222885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40637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Pine Integrated Network: Education, Mitigation, and Adaptation Project (PINEMAP) is a Coordinated Agricultural Project funded by the USDA National Institute of Food and Agriculture, Award #2011-68002-30185. For more information, visit http://www.pinemap.org.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152400" y="51446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~126 team members, 11 southeastern universities plus the USDA Forest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Ambitious Outcomes will Require Implementation on Millions of Acres</a:t>
            </a:r>
            <a:endParaRPr lang="en-US" dirty="0"/>
          </a:p>
        </p:txBody>
      </p:sp>
      <p:pic>
        <p:nvPicPr>
          <p:cNvPr id="6" name="Content Placeholder 3" descr="rmap_nrs2.forestownership.2010USFS_Page_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21035"/>
            <a:ext cx="7924800" cy="52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Structure of PINEMAP Stakeholder Landholdings is an Advantage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31818"/>
            <a:ext cx="5311078" cy="31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53000" y="4431268"/>
            <a:ext cx="176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</a:t>
            </a:r>
            <a:r>
              <a:rPr lang="en-US" i="1" dirty="0" smtClean="0"/>
              <a:t>et al.</a:t>
            </a:r>
            <a:r>
              <a:rPr lang="en-US" dirty="0" smtClean="0"/>
              <a:t> 2009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22159"/>
              </p:ext>
            </p:extLst>
          </p:nvPr>
        </p:nvGraphicFramePr>
        <p:xfrm>
          <a:off x="5591972" y="1856509"/>
          <a:ext cx="311104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3286268" imgH="3076456" progId="Excel.Sheet.12">
                  <p:embed/>
                </p:oleObj>
              </mc:Choice>
              <mc:Fallback>
                <p:oleObj name="Worksheet" r:id="rId5" imgW="3286268" imgH="307645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72" y="1856509"/>
                        <a:ext cx="3111046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638800" y="48006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10% of NIPF owners manage 70% of acreage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Adoption of altered management by larger landowners will deliver largest impact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2408" y="1981199"/>
            <a:ext cx="884409" cy="1323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8460412">
            <a:off x="1264126" y="3013857"/>
            <a:ext cx="2243948" cy="1215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90600" y="4846637"/>
            <a:ext cx="517287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&gt; 20 million acres managed by our industrial cooperators</a:t>
            </a:r>
          </a:p>
          <a:p>
            <a:r>
              <a:rPr lang="en-US" sz="2000" dirty="0" smtClean="0"/>
              <a:t>&gt; 95% of pine seedlings are produced by cooperators</a:t>
            </a:r>
          </a:p>
          <a:p>
            <a:r>
              <a:rPr lang="en-US" sz="2000" dirty="0" smtClean="0"/>
              <a:t>Long-established record of successful tech transfer in cooperative framework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114800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Thousands of 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5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Visit our Website: pinemap.org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2398"/>
            <a:ext cx="7619998" cy="476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6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RI Univs Google Earth.jpg"/>
          <p:cNvPicPr>
            <a:picLocks noChangeAspect="1"/>
          </p:cNvPicPr>
          <p:nvPr/>
        </p:nvPicPr>
        <p:blipFill>
          <a:blip r:embed="rId3" cstate="print"/>
          <a:srcRect t="10000" b="17778"/>
          <a:stretch>
            <a:fillRect/>
          </a:stretch>
        </p:blipFill>
        <p:spPr>
          <a:xfrm>
            <a:off x="228599" y="533400"/>
            <a:ext cx="839805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5786" y="1600200"/>
            <a:ext cx="73152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8256678" cy="3124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7"/>
          <p:cNvSpPr>
            <a:spLocks noGrp="1"/>
          </p:cNvSpPr>
          <p:nvPr>
            <p:ph sz="half" idx="4294967295"/>
          </p:nvPr>
        </p:nvSpPr>
        <p:spPr>
          <a:xfrm>
            <a:off x="400050" y="228600"/>
            <a:ext cx="83439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 Coordinated Agricultural Projects (CAP)</a:t>
            </a:r>
          </a:p>
          <a:p>
            <a:r>
              <a:rPr lang="en-US" sz="2800" dirty="0" smtClean="0"/>
              <a:t>115 </a:t>
            </a:r>
            <a:r>
              <a:rPr lang="en-US" sz="2800" dirty="0" smtClean="0"/>
              <a:t>PIs </a:t>
            </a:r>
            <a:r>
              <a:rPr lang="en-US" sz="2800" dirty="0" smtClean="0"/>
              <a:t>across 20 states</a:t>
            </a:r>
          </a:p>
        </p:txBody>
      </p:sp>
      <p:grpSp>
        <p:nvGrpSpPr>
          <p:cNvPr id="7" name="Group 205"/>
          <p:cNvGrpSpPr>
            <a:grpSpLocks noChangeAspect="1"/>
          </p:cNvGrpSpPr>
          <p:nvPr/>
        </p:nvGrpSpPr>
        <p:grpSpPr bwMode="auto">
          <a:xfrm>
            <a:off x="1616450" y="1600200"/>
            <a:ext cx="7094642" cy="4776002"/>
            <a:chOff x="818" y="659"/>
            <a:chExt cx="4124" cy="2707"/>
          </a:xfrm>
          <a:solidFill>
            <a:schemeClr val="bg1"/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144" y="2780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13" y="2364"/>
              <a:ext cx="331" cy="522"/>
            </a:xfrm>
            <a:custGeom>
              <a:avLst/>
              <a:gdLst/>
              <a:ahLst/>
              <a:cxnLst>
                <a:cxn ang="0">
                  <a:pos x="991" y="1246"/>
                </a:cxn>
                <a:cxn ang="0">
                  <a:pos x="268" y="1314"/>
                </a:cxn>
                <a:cxn ang="0">
                  <a:pos x="266" y="1362"/>
                </a:cxn>
                <a:cxn ang="0">
                  <a:pos x="335" y="1422"/>
                </a:cxn>
                <a:cxn ang="0">
                  <a:pos x="328" y="1505"/>
                </a:cxn>
                <a:cxn ang="0">
                  <a:pos x="178" y="1566"/>
                </a:cxn>
                <a:cxn ang="0">
                  <a:pos x="234" y="1534"/>
                </a:cxn>
                <a:cxn ang="0">
                  <a:pos x="160" y="1388"/>
                </a:cxn>
                <a:cxn ang="0">
                  <a:pos x="137" y="1536"/>
                </a:cxn>
                <a:cxn ang="0">
                  <a:pos x="65" y="1521"/>
                </a:cxn>
                <a:cxn ang="0">
                  <a:pos x="53" y="1418"/>
                </a:cxn>
                <a:cxn ang="0">
                  <a:pos x="5" y="1053"/>
                </a:cxn>
                <a:cxn ang="0">
                  <a:pos x="0" y="57"/>
                </a:cxn>
                <a:cxn ang="0">
                  <a:pos x="686" y="0"/>
                </a:cxn>
                <a:cxn ang="0">
                  <a:pos x="874" y="661"/>
                </a:cxn>
                <a:cxn ang="0">
                  <a:pos x="975" y="843"/>
                </a:cxn>
                <a:cxn ang="0">
                  <a:pos x="924" y="974"/>
                </a:cxn>
                <a:cxn ang="0">
                  <a:pos x="991" y="1246"/>
                </a:cxn>
              </a:cxnLst>
              <a:rect l="0" t="0" r="r" b="b"/>
              <a:pathLst>
                <a:path w="991" h="1566">
                  <a:moveTo>
                    <a:pt x="991" y="1246"/>
                  </a:moveTo>
                  <a:lnTo>
                    <a:pt x="268" y="1314"/>
                  </a:lnTo>
                  <a:lnTo>
                    <a:pt x="266" y="1362"/>
                  </a:lnTo>
                  <a:lnTo>
                    <a:pt x="335" y="1422"/>
                  </a:lnTo>
                  <a:lnTo>
                    <a:pt x="328" y="1505"/>
                  </a:lnTo>
                  <a:lnTo>
                    <a:pt x="178" y="1566"/>
                  </a:lnTo>
                  <a:lnTo>
                    <a:pt x="234" y="1534"/>
                  </a:lnTo>
                  <a:lnTo>
                    <a:pt x="160" y="1388"/>
                  </a:lnTo>
                  <a:lnTo>
                    <a:pt x="137" y="1536"/>
                  </a:lnTo>
                  <a:lnTo>
                    <a:pt x="65" y="1521"/>
                  </a:lnTo>
                  <a:lnTo>
                    <a:pt x="53" y="1418"/>
                  </a:lnTo>
                  <a:lnTo>
                    <a:pt x="5" y="1053"/>
                  </a:lnTo>
                  <a:lnTo>
                    <a:pt x="0" y="57"/>
                  </a:lnTo>
                  <a:lnTo>
                    <a:pt x="686" y="0"/>
                  </a:lnTo>
                  <a:lnTo>
                    <a:pt x="874" y="661"/>
                  </a:lnTo>
                  <a:lnTo>
                    <a:pt x="975" y="843"/>
                  </a:lnTo>
                  <a:lnTo>
                    <a:pt x="924" y="974"/>
                  </a:lnTo>
                  <a:lnTo>
                    <a:pt x="991" y="1246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813" y="2364"/>
              <a:ext cx="331" cy="522"/>
            </a:xfrm>
            <a:custGeom>
              <a:avLst/>
              <a:gdLst/>
              <a:ahLst/>
              <a:cxnLst>
                <a:cxn ang="0">
                  <a:pos x="991" y="1246"/>
                </a:cxn>
                <a:cxn ang="0">
                  <a:pos x="268" y="1314"/>
                </a:cxn>
                <a:cxn ang="0">
                  <a:pos x="266" y="1362"/>
                </a:cxn>
                <a:cxn ang="0">
                  <a:pos x="335" y="1422"/>
                </a:cxn>
                <a:cxn ang="0">
                  <a:pos x="328" y="1505"/>
                </a:cxn>
                <a:cxn ang="0">
                  <a:pos x="178" y="1566"/>
                </a:cxn>
                <a:cxn ang="0">
                  <a:pos x="234" y="1534"/>
                </a:cxn>
                <a:cxn ang="0">
                  <a:pos x="160" y="1388"/>
                </a:cxn>
                <a:cxn ang="0">
                  <a:pos x="137" y="1536"/>
                </a:cxn>
                <a:cxn ang="0">
                  <a:pos x="65" y="1521"/>
                </a:cxn>
                <a:cxn ang="0">
                  <a:pos x="53" y="1418"/>
                </a:cxn>
                <a:cxn ang="0">
                  <a:pos x="5" y="1053"/>
                </a:cxn>
                <a:cxn ang="0">
                  <a:pos x="0" y="57"/>
                </a:cxn>
                <a:cxn ang="0">
                  <a:pos x="686" y="0"/>
                </a:cxn>
                <a:cxn ang="0">
                  <a:pos x="874" y="661"/>
                </a:cxn>
                <a:cxn ang="0">
                  <a:pos x="975" y="843"/>
                </a:cxn>
                <a:cxn ang="0">
                  <a:pos x="924" y="974"/>
                </a:cxn>
                <a:cxn ang="0">
                  <a:pos x="991" y="1246"/>
                </a:cxn>
              </a:cxnLst>
              <a:rect l="0" t="0" r="r" b="b"/>
              <a:pathLst>
                <a:path w="991" h="1566">
                  <a:moveTo>
                    <a:pt x="991" y="1246"/>
                  </a:moveTo>
                  <a:lnTo>
                    <a:pt x="268" y="1314"/>
                  </a:lnTo>
                  <a:lnTo>
                    <a:pt x="266" y="1362"/>
                  </a:lnTo>
                  <a:lnTo>
                    <a:pt x="335" y="1422"/>
                  </a:lnTo>
                  <a:lnTo>
                    <a:pt x="328" y="1505"/>
                  </a:lnTo>
                  <a:lnTo>
                    <a:pt x="178" y="1566"/>
                  </a:lnTo>
                  <a:lnTo>
                    <a:pt x="234" y="1534"/>
                  </a:lnTo>
                  <a:lnTo>
                    <a:pt x="160" y="1388"/>
                  </a:lnTo>
                  <a:lnTo>
                    <a:pt x="137" y="1536"/>
                  </a:lnTo>
                  <a:lnTo>
                    <a:pt x="65" y="1521"/>
                  </a:lnTo>
                  <a:lnTo>
                    <a:pt x="53" y="1418"/>
                  </a:lnTo>
                  <a:lnTo>
                    <a:pt x="5" y="1053"/>
                  </a:lnTo>
                  <a:lnTo>
                    <a:pt x="0" y="57"/>
                  </a:lnTo>
                  <a:lnTo>
                    <a:pt x="686" y="0"/>
                  </a:lnTo>
                  <a:lnTo>
                    <a:pt x="874" y="661"/>
                  </a:lnTo>
                  <a:lnTo>
                    <a:pt x="975" y="843"/>
                  </a:lnTo>
                  <a:lnTo>
                    <a:pt x="924" y="974"/>
                  </a:lnTo>
                  <a:lnTo>
                    <a:pt x="991" y="1246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912" y="2715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11" y="2050"/>
              <a:ext cx="588" cy="665"/>
            </a:xfrm>
            <a:custGeom>
              <a:avLst/>
              <a:gdLst/>
              <a:ahLst/>
              <a:cxnLst>
                <a:cxn ang="0">
                  <a:pos x="1505" y="1995"/>
                </a:cxn>
                <a:cxn ang="0">
                  <a:pos x="937" y="1909"/>
                </a:cxn>
                <a:cxn ang="0">
                  <a:pos x="0" y="1368"/>
                </a:cxn>
                <a:cxn ang="0">
                  <a:pos x="36" y="1304"/>
                </a:cxn>
                <a:cxn ang="0">
                  <a:pos x="46" y="1302"/>
                </a:cxn>
                <a:cxn ang="0">
                  <a:pos x="114" y="1273"/>
                </a:cxn>
                <a:cxn ang="0">
                  <a:pos x="70" y="1122"/>
                </a:cxn>
                <a:cxn ang="0">
                  <a:pos x="146" y="1033"/>
                </a:cxn>
                <a:cxn ang="0">
                  <a:pos x="164" y="941"/>
                </a:cxn>
                <a:cxn ang="0">
                  <a:pos x="293" y="855"/>
                </a:cxn>
                <a:cxn ang="0">
                  <a:pos x="209" y="593"/>
                </a:cxn>
                <a:cxn ang="0">
                  <a:pos x="213" y="564"/>
                </a:cxn>
                <a:cxn ang="0">
                  <a:pos x="244" y="259"/>
                </a:cxn>
                <a:cxn ang="0">
                  <a:pos x="301" y="241"/>
                </a:cxn>
                <a:cxn ang="0">
                  <a:pos x="403" y="296"/>
                </a:cxn>
                <a:cxn ang="0">
                  <a:pos x="487" y="0"/>
                </a:cxn>
                <a:cxn ang="0">
                  <a:pos x="1765" y="208"/>
                </a:cxn>
                <a:cxn ang="0">
                  <a:pos x="1553" y="1655"/>
                </a:cxn>
                <a:cxn ang="0">
                  <a:pos x="1505" y="1995"/>
                </a:cxn>
              </a:cxnLst>
              <a:rect l="0" t="0" r="r" b="b"/>
              <a:pathLst>
                <a:path w="1765" h="1995">
                  <a:moveTo>
                    <a:pt x="1505" y="1995"/>
                  </a:moveTo>
                  <a:lnTo>
                    <a:pt x="937" y="1909"/>
                  </a:lnTo>
                  <a:lnTo>
                    <a:pt x="0" y="1368"/>
                  </a:lnTo>
                  <a:lnTo>
                    <a:pt x="36" y="1304"/>
                  </a:lnTo>
                  <a:lnTo>
                    <a:pt x="46" y="1302"/>
                  </a:lnTo>
                  <a:lnTo>
                    <a:pt x="114" y="1273"/>
                  </a:lnTo>
                  <a:lnTo>
                    <a:pt x="70" y="1122"/>
                  </a:lnTo>
                  <a:lnTo>
                    <a:pt x="146" y="1033"/>
                  </a:lnTo>
                  <a:lnTo>
                    <a:pt x="164" y="941"/>
                  </a:lnTo>
                  <a:lnTo>
                    <a:pt x="293" y="855"/>
                  </a:lnTo>
                  <a:lnTo>
                    <a:pt x="209" y="593"/>
                  </a:lnTo>
                  <a:lnTo>
                    <a:pt x="213" y="564"/>
                  </a:lnTo>
                  <a:lnTo>
                    <a:pt x="244" y="259"/>
                  </a:lnTo>
                  <a:lnTo>
                    <a:pt x="301" y="241"/>
                  </a:lnTo>
                  <a:lnTo>
                    <a:pt x="403" y="296"/>
                  </a:lnTo>
                  <a:lnTo>
                    <a:pt x="487" y="0"/>
                  </a:lnTo>
                  <a:lnTo>
                    <a:pt x="1765" y="208"/>
                  </a:lnTo>
                  <a:lnTo>
                    <a:pt x="1553" y="1655"/>
                  </a:lnTo>
                  <a:lnTo>
                    <a:pt x="1505" y="1995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411" y="2050"/>
              <a:ext cx="588" cy="665"/>
            </a:xfrm>
            <a:custGeom>
              <a:avLst/>
              <a:gdLst/>
              <a:ahLst/>
              <a:cxnLst>
                <a:cxn ang="0">
                  <a:pos x="1505" y="1995"/>
                </a:cxn>
                <a:cxn ang="0">
                  <a:pos x="937" y="1909"/>
                </a:cxn>
                <a:cxn ang="0">
                  <a:pos x="0" y="1368"/>
                </a:cxn>
                <a:cxn ang="0">
                  <a:pos x="36" y="1304"/>
                </a:cxn>
                <a:cxn ang="0">
                  <a:pos x="46" y="1302"/>
                </a:cxn>
                <a:cxn ang="0">
                  <a:pos x="114" y="1273"/>
                </a:cxn>
                <a:cxn ang="0">
                  <a:pos x="70" y="1122"/>
                </a:cxn>
                <a:cxn ang="0">
                  <a:pos x="146" y="1033"/>
                </a:cxn>
                <a:cxn ang="0">
                  <a:pos x="164" y="941"/>
                </a:cxn>
                <a:cxn ang="0">
                  <a:pos x="293" y="855"/>
                </a:cxn>
                <a:cxn ang="0">
                  <a:pos x="209" y="593"/>
                </a:cxn>
                <a:cxn ang="0">
                  <a:pos x="213" y="564"/>
                </a:cxn>
                <a:cxn ang="0">
                  <a:pos x="244" y="259"/>
                </a:cxn>
                <a:cxn ang="0">
                  <a:pos x="301" y="241"/>
                </a:cxn>
                <a:cxn ang="0">
                  <a:pos x="403" y="296"/>
                </a:cxn>
                <a:cxn ang="0">
                  <a:pos x="487" y="0"/>
                </a:cxn>
                <a:cxn ang="0">
                  <a:pos x="1765" y="208"/>
                </a:cxn>
                <a:cxn ang="0">
                  <a:pos x="1553" y="1655"/>
                </a:cxn>
                <a:cxn ang="0">
                  <a:pos x="1505" y="1995"/>
                </a:cxn>
              </a:cxnLst>
              <a:rect l="0" t="0" r="r" b="b"/>
              <a:pathLst>
                <a:path w="1765" h="1995">
                  <a:moveTo>
                    <a:pt x="1505" y="1995"/>
                  </a:moveTo>
                  <a:lnTo>
                    <a:pt x="937" y="1909"/>
                  </a:lnTo>
                  <a:lnTo>
                    <a:pt x="0" y="1368"/>
                  </a:lnTo>
                  <a:lnTo>
                    <a:pt x="36" y="1304"/>
                  </a:lnTo>
                  <a:lnTo>
                    <a:pt x="46" y="1302"/>
                  </a:lnTo>
                  <a:lnTo>
                    <a:pt x="114" y="1273"/>
                  </a:lnTo>
                  <a:lnTo>
                    <a:pt x="70" y="1122"/>
                  </a:lnTo>
                  <a:lnTo>
                    <a:pt x="146" y="1033"/>
                  </a:lnTo>
                  <a:lnTo>
                    <a:pt x="164" y="941"/>
                  </a:lnTo>
                  <a:lnTo>
                    <a:pt x="293" y="855"/>
                  </a:lnTo>
                  <a:lnTo>
                    <a:pt x="209" y="593"/>
                  </a:lnTo>
                  <a:lnTo>
                    <a:pt x="213" y="564"/>
                  </a:lnTo>
                  <a:lnTo>
                    <a:pt x="244" y="259"/>
                  </a:lnTo>
                  <a:lnTo>
                    <a:pt x="301" y="241"/>
                  </a:lnTo>
                  <a:lnTo>
                    <a:pt x="403" y="296"/>
                  </a:lnTo>
                  <a:lnTo>
                    <a:pt x="487" y="0"/>
                  </a:lnTo>
                  <a:lnTo>
                    <a:pt x="1765" y="208"/>
                  </a:lnTo>
                  <a:lnTo>
                    <a:pt x="1553" y="1655"/>
                  </a:lnTo>
                  <a:lnTo>
                    <a:pt x="1505" y="1995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558" y="2613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42" y="2235"/>
              <a:ext cx="436" cy="382"/>
            </a:xfrm>
            <a:custGeom>
              <a:avLst/>
              <a:gdLst/>
              <a:ahLst/>
              <a:cxnLst>
                <a:cxn ang="0">
                  <a:pos x="949" y="1134"/>
                </a:cxn>
                <a:cxn ang="0">
                  <a:pos x="170" y="1146"/>
                </a:cxn>
                <a:cxn ang="0">
                  <a:pos x="164" y="974"/>
                </a:cxn>
                <a:cxn ang="0">
                  <a:pos x="46" y="947"/>
                </a:cxn>
                <a:cxn ang="0">
                  <a:pos x="52" y="393"/>
                </a:cxn>
                <a:cxn ang="0">
                  <a:pos x="0" y="38"/>
                </a:cxn>
                <a:cxn ang="0">
                  <a:pos x="1160" y="0"/>
                </a:cxn>
                <a:cxn ang="0">
                  <a:pos x="1186" y="68"/>
                </a:cxn>
                <a:cxn ang="0">
                  <a:pos x="1113" y="160"/>
                </a:cxn>
                <a:cxn ang="0">
                  <a:pos x="1289" y="150"/>
                </a:cxn>
                <a:cxn ang="0">
                  <a:pos x="1309" y="176"/>
                </a:cxn>
                <a:cxn ang="0">
                  <a:pos x="1238" y="240"/>
                </a:cxn>
                <a:cxn ang="0">
                  <a:pos x="1250" y="304"/>
                </a:cxn>
                <a:cxn ang="0">
                  <a:pos x="1177" y="353"/>
                </a:cxn>
                <a:cxn ang="0">
                  <a:pos x="1215" y="431"/>
                </a:cxn>
                <a:cxn ang="0">
                  <a:pos x="1160" y="481"/>
                </a:cxn>
                <a:cxn ang="0">
                  <a:pos x="1098" y="562"/>
                </a:cxn>
                <a:cxn ang="0">
                  <a:pos x="1093" y="670"/>
                </a:cxn>
                <a:cxn ang="0">
                  <a:pos x="966" y="809"/>
                </a:cxn>
                <a:cxn ang="0">
                  <a:pos x="972" y="906"/>
                </a:cxn>
                <a:cxn ang="0">
                  <a:pos x="931" y="904"/>
                </a:cxn>
                <a:cxn ang="0">
                  <a:pos x="933" y="988"/>
                </a:cxn>
                <a:cxn ang="0">
                  <a:pos x="973" y="990"/>
                </a:cxn>
                <a:cxn ang="0">
                  <a:pos x="951" y="1024"/>
                </a:cxn>
                <a:cxn ang="0">
                  <a:pos x="987" y="1048"/>
                </a:cxn>
                <a:cxn ang="0">
                  <a:pos x="952" y="1131"/>
                </a:cxn>
                <a:cxn ang="0">
                  <a:pos x="949" y="1134"/>
                </a:cxn>
              </a:cxnLst>
              <a:rect l="0" t="0" r="r" b="b"/>
              <a:pathLst>
                <a:path w="1309" h="1146">
                  <a:moveTo>
                    <a:pt x="949" y="1134"/>
                  </a:moveTo>
                  <a:lnTo>
                    <a:pt x="170" y="1146"/>
                  </a:lnTo>
                  <a:lnTo>
                    <a:pt x="164" y="974"/>
                  </a:lnTo>
                  <a:lnTo>
                    <a:pt x="46" y="947"/>
                  </a:lnTo>
                  <a:lnTo>
                    <a:pt x="52" y="393"/>
                  </a:lnTo>
                  <a:lnTo>
                    <a:pt x="0" y="38"/>
                  </a:lnTo>
                  <a:lnTo>
                    <a:pt x="1160" y="0"/>
                  </a:lnTo>
                  <a:lnTo>
                    <a:pt x="1186" y="68"/>
                  </a:lnTo>
                  <a:lnTo>
                    <a:pt x="1113" y="160"/>
                  </a:lnTo>
                  <a:lnTo>
                    <a:pt x="1289" y="150"/>
                  </a:lnTo>
                  <a:lnTo>
                    <a:pt x="1309" y="176"/>
                  </a:lnTo>
                  <a:lnTo>
                    <a:pt x="1238" y="240"/>
                  </a:lnTo>
                  <a:lnTo>
                    <a:pt x="1250" y="304"/>
                  </a:lnTo>
                  <a:lnTo>
                    <a:pt x="1177" y="353"/>
                  </a:lnTo>
                  <a:lnTo>
                    <a:pt x="1215" y="431"/>
                  </a:lnTo>
                  <a:lnTo>
                    <a:pt x="1160" y="481"/>
                  </a:lnTo>
                  <a:lnTo>
                    <a:pt x="1098" y="562"/>
                  </a:lnTo>
                  <a:lnTo>
                    <a:pt x="1093" y="670"/>
                  </a:lnTo>
                  <a:lnTo>
                    <a:pt x="966" y="809"/>
                  </a:lnTo>
                  <a:lnTo>
                    <a:pt x="972" y="906"/>
                  </a:lnTo>
                  <a:lnTo>
                    <a:pt x="931" y="904"/>
                  </a:lnTo>
                  <a:lnTo>
                    <a:pt x="933" y="988"/>
                  </a:lnTo>
                  <a:lnTo>
                    <a:pt x="973" y="990"/>
                  </a:lnTo>
                  <a:lnTo>
                    <a:pt x="951" y="1024"/>
                  </a:lnTo>
                  <a:lnTo>
                    <a:pt x="987" y="1048"/>
                  </a:lnTo>
                  <a:lnTo>
                    <a:pt x="952" y="1131"/>
                  </a:lnTo>
                  <a:lnTo>
                    <a:pt x="949" y="1134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242" y="2235"/>
              <a:ext cx="436" cy="382"/>
            </a:xfrm>
            <a:custGeom>
              <a:avLst/>
              <a:gdLst/>
              <a:ahLst/>
              <a:cxnLst>
                <a:cxn ang="0">
                  <a:pos x="949" y="1134"/>
                </a:cxn>
                <a:cxn ang="0">
                  <a:pos x="170" y="1146"/>
                </a:cxn>
                <a:cxn ang="0">
                  <a:pos x="164" y="974"/>
                </a:cxn>
                <a:cxn ang="0">
                  <a:pos x="46" y="947"/>
                </a:cxn>
                <a:cxn ang="0">
                  <a:pos x="52" y="393"/>
                </a:cxn>
                <a:cxn ang="0">
                  <a:pos x="0" y="38"/>
                </a:cxn>
                <a:cxn ang="0">
                  <a:pos x="1160" y="0"/>
                </a:cxn>
                <a:cxn ang="0">
                  <a:pos x="1186" y="68"/>
                </a:cxn>
                <a:cxn ang="0">
                  <a:pos x="1113" y="160"/>
                </a:cxn>
                <a:cxn ang="0">
                  <a:pos x="1289" y="150"/>
                </a:cxn>
                <a:cxn ang="0">
                  <a:pos x="1309" y="176"/>
                </a:cxn>
                <a:cxn ang="0">
                  <a:pos x="1238" y="240"/>
                </a:cxn>
                <a:cxn ang="0">
                  <a:pos x="1250" y="304"/>
                </a:cxn>
                <a:cxn ang="0">
                  <a:pos x="1177" y="353"/>
                </a:cxn>
                <a:cxn ang="0">
                  <a:pos x="1215" y="431"/>
                </a:cxn>
                <a:cxn ang="0">
                  <a:pos x="1160" y="481"/>
                </a:cxn>
                <a:cxn ang="0">
                  <a:pos x="1098" y="562"/>
                </a:cxn>
                <a:cxn ang="0">
                  <a:pos x="1093" y="670"/>
                </a:cxn>
                <a:cxn ang="0">
                  <a:pos x="966" y="809"/>
                </a:cxn>
                <a:cxn ang="0">
                  <a:pos x="972" y="906"/>
                </a:cxn>
                <a:cxn ang="0">
                  <a:pos x="931" y="904"/>
                </a:cxn>
                <a:cxn ang="0">
                  <a:pos x="933" y="988"/>
                </a:cxn>
                <a:cxn ang="0">
                  <a:pos x="973" y="990"/>
                </a:cxn>
                <a:cxn ang="0">
                  <a:pos x="951" y="1024"/>
                </a:cxn>
                <a:cxn ang="0">
                  <a:pos x="987" y="1048"/>
                </a:cxn>
                <a:cxn ang="0">
                  <a:pos x="952" y="1131"/>
                </a:cxn>
                <a:cxn ang="0">
                  <a:pos x="949" y="1134"/>
                </a:cxn>
              </a:cxnLst>
              <a:rect l="0" t="0" r="r" b="b"/>
              <a:pathLst>
                <a:path w="1309" h="1146">
                  <a:moveTo>
                    <a:pt x="949" y="1134"/>
                  </a:moveTo>
                  <a:lnTo>
                    <a:pt x="170" y="1146"/>
                  </a:lnTo>
                  <a:lnTo>
                    <a:pt x="164" y="974"/>
                  </a:lnTo>
                  <a:lnTo>
                    <a:pt x="46" y="947"/>
                  </a:lnTo>
                  <a:lnTo>
                    <a:pt x="52" y="393"/>
                  </a:lnTo>
                  <a:lnTo>
                    <a:pt x="0" y="38"/>
                  </a:lnTo>
                  <a:lnTo>
                    <a:pt x="1160" y="0"/>
                  </a:lnTo>
                  <a:lnTo>
                    <a:pt x="1186" y="68"/>
                  </a:lnTo>
                  <a:lnTo>
                    <a:pt x="1113" y="160"/>
                  </a:lnTo>
                  <a:lnTo>
                    <a:pt x="1289" y="150"/>
                  </a:lnTo>
                  <a:lnTo>
                    <a:pt x="1309" y="176"/>
                  </a:lnTo>
                  <a:lnTo>
                    <a:pt x="1238" y="240"/>
                  </a:lnTo>
                  <a:lnTo>
                    <a:pt x="1250" y="304"/>
                  </a:lnTo>
                  <a:lnTo>
                    <a:pt x="1177" y="353"/>
                  </a:lnTo>
                  <a:lnTo>
                    <a:pt x="1215" y="431"/>
                  </a:lnTo>
                  <a:lnTo>
                    <a:pt x="1160" y="481"/>
                  </a:lnTo>
                  <a:lnTo>
                    <a:pt x="1098" y="562"/>
                  </a:lnTo>
                  <a:lnTo>
                    <a:pt x="1093" y="670"/>
                  </a:lnTo>
                  <a:lnTo>
                    <a:pt x="966" y="809"/>
                  </a:lnTo>
                  <a:lnTo>
                    <a:pt x="972" y="906"/>
                  </a:lnTo>
                  <a:lnTo>
                    <a:pt x="931" y="904"/>
                  </a:lnTo>
                  <a:lnTo>
                    <a:pt x="933" y="988"/>
                  </a:lnTo>
                  <a:lnTo>
                    <a:pt x="973" y="990"/>
                  </a:lnTo>
                  <a:lnTo>
                    <a:pt x="951" y="1024"/>
                  </a:lnTo>
                  <a:lnTo>
                    <a:pt x="987" y="1048"/>
                  </a:lnTo>
                  <a:lnTo>
                    <a:pt x="952" y="1131"/>
                  </a:lnTo>
                  <a:lnTo>
                    <a:pt x="949" y="1134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423" y="2485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18" y="1333"/>
              <a:ext cx="690" cy="1152"/>
            </a:xfrm>
            <a:custGeom>
              <a:avLst/>
              <a:gdLst/>
              <a:ahLst/>
              <a:cxnLst>
                <a:cxn ang="0">
                  <a:pos x="1813" y="3456"/>
                </a:cxn>
                <a:cxn ang="0">
                  <a:pos x="1161" y="3382"/>
                </a:cxn>
                <a:cxn ang="0">
                  <a:pos x="1131" y="3123"/>
                </a:cxn>
                <a:cxn ang="0">
                  <a:pos x="993" y="2939"/>
                </a:cxn>
                <a:cxn ang="0">
                  <a:pos x="914" y="2919"/>
                </a:cxn>
                <a:cxn ang="0">
                  <a:pos x="916" y="2843"/>
                </a:cxn>
                <a:cxn ang="0">
                  <a:pos x="754" y="2770"/>
                </a:cxn>
                <a:cxn ang="0">
                  <a:pos x="666" y="2644"/>
                </a:cxn>
                <a:cxn ang="0">
                  <a:pos x="445" y="2579"/>
                </a:cxn>
                <a:cxn ang="0">
                  <a:pos x="400" y="2527"/>
                </a:cxn>
                <a:cxn ang="0">
                  <a:pos x="449" y="2345"/>
                </a:cxn>
                <a:cxn ang="0">
                  <a:pos x="401" y="2313"/>
                </a:cxn>
                <a:cxn ang="0">
                  <a:pos x="415" y="2239"/>
                </a:cxn>
                <a:cxn ang="0">
                  <a:pos x="233" y="1905"/>
                </a:cxn>
                <a:cxn ang="0">
                  <a:pos x="237" y="1818"/>
                </a:cxn>
                <a:cxn ang="0">
                  <a:pos x="305" y="1739"/>
                </a:cxn>
                <a:cxn ang="0">
                  <a:pos x="185" y="1593"/>
                </a:cxn>
                <a:cxn ang="0">
                  <a:pos x="208" y="1411"/>
                </a:cxn>
                <a:cxn ang="0">
                  <a:pos x="313" y="1543"/>
                </a:cxn>
                <a:cxn ang="0">
                  <a:pos x="249" y="1364"/>
                </a:cxn>
                <a:cxn ang="0">
                  <a:pos x="319" y="1348"/>
                </a:cxn>
                <a:cxn ang="0">
                  <a:pos x="238" y="1299"/>
                </a:cxn>
                <a:cxn ang="0">
                  <a:pos x="218" y="1397"/>
                </a:cxn>
                <a:cxn ang="0">
                  <a:pos x="133" y="1293"/>
                </a:cxn>
                <a:cxn ang="0">
                  <a:pos x="108" y="1311"/>
                </a:cxn>
                <a:cxn ang="0">
                  <a:pos x="149" y="1243"/>
                </a:cxn>
                <a:cxn ang="0">
                  <a:pos x="16" y="963"/>
                </a:cxn>
                <a:cxn ang="0">
                  <a:pos x="75" y="699"/>
                </a:cxn>
                <a:cxn ang="0">
                  <a:pos x="0" y="459"/>
                </a:cxn>
                <a:cxn ang="0">
                  <a:pos x="125" y="301"/>
                </a:cxn>
                <a:cxn ang="0">
                  <a:pos x="197" y="0"/>
                </a:cxn>
                <a:cxn ang="0">
                  <a:pos x="1168" y="266"/>
                </a:cxn>
                <a:cxn ang="0">
                  <a:pos x="922" y="1202"/>
                </a:cxn>
                <a:cxn ang="0">
                  <a:pos x="1986" y="2745"/>
                </a:cxn>
                <a:cxn ang="0">
                  <a:pos x="2070" y="3007"/>
                </a:cxn>
                <a:cxn ang="0">
                  <a:pos x="1941" y="3093"/>
                </a:cxn>
                <a:cxn ang="0">
                  <a:pos x="1923" y="3185"/>
                </a:cxn>
                <a:cxn ang="0">
                  <a:pos x="1847" y="3274"/>
                </a:cxn>
                <a:cxn ang="0">
                  <a:pos x="1891" y="3425"/>
                </a:cxn>
                <a:cxn ang="0">
                  <a:pos x="1823" y="3454"/>
                </a:cxn>
                <a:cxn ang="0">
                  <a:pos x="1813" y="3456"/>
                </a:cxn>
              </a:cxnLst>
              <a:rect l="0" t="0" r="r" b="b"/>
              <a:pathLst>
                <a:path w="2070" h="3456">
                  <a:moveTo>
                    <a:pt x="1813" y="3456"/>
                  </a:moveTo>
                  <a:lnTo>
                    <a:pt x="1161" y="3382"/>
                  </a:lnTo>
                  <a:lnTo>
                    <a:pt x="1131" y="3123"/>
                  </a:lnTo>
                  <a:lnTo>
                    <a:pt x="993" y="2939"/>
                  </a:lnTo>
                  <a:lnTo>
                    <a:pt x="914" y="2919"/>
                  </a:lnTo>
                  <a:lnTo>
                    <a:pt x="916" y="2843"/>
                  </a:lnTo>
                  <a:lnTo>
                    <a:pt x="754" y="2770"/>
                  </a:lnTo>
                  <a:lnTo>
                    <a:pt x="666" y="2644"/>
                  </a:lnTo>
                  <a:lnTo>
                    <a:pt x="445" y="2579"/>
                  </a:lnTo>
                  <a:lnTo>
                    <a:pt x="400" y="2527"/>
                  </a:lnTo>
                  <a:lnTo>
                    <a:pt x="449" y="2345"/>
                  </a:lnTo>
                  <a:lnTo>
                    <a:pt x="401" y="2313"/>
                  </a:lnTo>
                  <a:lnTo>
                    <a:pt x="415" y="2239"/>
                  </a:lnTo>
                  <a:lnTo>
                    <a:pt x="233" y="1905"/>
                  </a:lnTo>
                  <a:lnTo>
                    <a:pt x="237" y="1818"/>
                  </a:lnTo>
                  <a:lnTo>
                    <a:pt x="305" y="1739"/>
                  </a:lnTo>
                  <a:lnTo>
                    <a:pt x="185" y="1593"/>
                  </a:lnTo>
                  <a:lnTo>
                    <a:pt x="208" y="1411"/>
                  </a:lnTo>
                  <a:lnTo>
                    <a:pt x="313" y="1543"/>
                  </a:lnTo>
                  <a:lnTo>
                    <a:pt x="249" y="1364"/>
                  </a:lnTo>
                  <a:lnTo>
                    <a:pt x="319" y="1348"/>
                  </a:lnTo>
                  <a:lnTo>
                    <a:pt x="238" y="1299"/>
                  </a:lnTo>
                  <a:lnTo>
                    <a:pt x="218" y="1397"/>
                  </a:lnTo>
                  <a:lnTo>
                    <a:pt x="133" y="1293"/>
                  </a:lnTo>
                  <a:lnTo>
                    <a:pt x="108" y="1311"/>
                  </a:lnTo>
                  <a:lnTo>
                    <a:pt x="149" y="1243"/>
                  </a:lnTo>
                  <a:lnTo>
                    <a:pt x="16" y="963"/>
                  </a:lnTo>
                  <a:lnTo>
                    <a:pt x="75" y="699"/>
                  </a:lnTo>
                  <a:lnTo>
                    <a:pt x="0" y="459"/>
                  </a:lnTo>
                  <a:lnTo>
                    <a:pt x="125" y="301"/>
                  </a:lnTo>
                  <a:lnTo>
                    <a:pt x="197" y="0"/>
                  </a:lnTo>
                  <a:lnTo>
                    <a:pt x="1168" y="266"/>
                  </a:lnTo>
                  <a:lnTo>
                    <a:pt x="922" y="1202"/>
                  </a:lnTo>
                  <a:lnTo>
                    <a:pt x="1986" y="2745"/>
                  </a:lnTo>
                  <a:lnTo>
                    <a:pt x="2070" y="3007"/>
                  </a:lnTo>
                  <a:lnTo>
                    <a:pt x="1941" y="3093"/>
                  </a:lnTo>
                  <a:lnTo>
                    <a:pt x="1923" y="3185"/>
                  </a:lnTo>
                  <a:lnTo>
                    <a:pt x="1847" y="3274"/>
                  </a:lnTo>
                  <a:lnTo>
                    <a:pt x="1891" y="3425"/>
                  </a:lnTo>
                  <a:lnTo>
                    <a:pt x="1823" y="3454"/>
                  </a:lnTo>
                  <a:lnTo>
                    <a:pt x="1813" y="3456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18" y="1333"/>
              <a:ext cx="690" cy="1152"/>
            </a:xfrm>
            <a:custGeom>
              <a:avLst/>
              <a:gdLst/>
              <a:ahLst/>
              <a:cxnLst>
                <a:cxn ang="0">
                  <a:pos x="1813" y="3456"/>
                </a:cxn>
                <a:cxn ang="0">
                  <a:pos x="1161" y="3382"/>
                </a:cxn>
                <a:cxn ang="0">
                  <a:pos x="1131" y="3123"/>
                </a:cxn>
                <a:cxn ang="0">
                  <a:pos x="993" y="2939"/>
                </a:cxn>
                <a:cxn ang="0">
                  <a:pos x="914" y="2919"/>
                </a:cxn>
                <a:cxn ang="0">
                  <a:pos x="916" y="2843"/>
                </a:cxn>
                <a:cxn ang="0">
                  <a:pos x="754" y="2770"/>
                </a:cxn>
                <a:cxn ang="0">
                  <a:pos x="666" y="2644"/>
                </a:cxn>
                <a:cxn ang="0">
                  <a:pos x="445" y="2579"/>
                </a:cxn>
                <a:cxn ang="0">
                  <a:pos x="400" y="2527"/>
                </a:cxn>
                <a:cxn ang="0">
                  <a:pos x="449" y="2345"/>
                </a:cxn>
                <a:cxn ang="0">
                  <a:pos x="401" y="2313"/>
                </a:cxn>
                <a:cxn ang="0">
                  <a:pos x="415" y="2239"/>
                </a:cxn>
                <a:cxn ang="0">
                  <a:pos x="233" y="1905"/>
                </a:cxn>
                <a:cxn ang="0">
                  <a:pos x="237" y="1818"/>
                </a:cxn>
                <a:cxn ang="0">
                  <a:pos x="305" y="1739"/>
                </a:cxn>
                <a:cxn ang="0">
                  <a:pos x="185" y="1593"/>
                </a:cxn>
                <a:cxn ang="0">
                  <a:pos x="208" y="1411"/>
                </a:cxn>
                <a:cxn ang="0">
                  <a:pos x="313" y="1543"/>
                </a:cxn>
                <a:cxn ang="0">
                  <a:pos x="249" y="1364"/>
                </a:cxn>
                <a:cxn ang="0">
                  <a:pos x="319" y="1348"/>
                </a:cxn>
                <a:cxn ang="0">
                  <a:pos x="238" y="1299"/>
                </a:cxn>
                <a:cxn ang="0">
                  <a:pos x="218" y="1397"/>
                </a:cxn>
                <a:cxn ang="0">
                  <a:pos x="133" y="1293"/>
                </a:cxn>
                <a:cxn ang="0">
                  <a:pos x="108" y="1311"/>
                </a:cxn>
                <a:cxn ang="0">
                  <a:pos x="149" y="1243"/>
                </a:cxn>
                <a:cxn ang="0">
                  <a:pos x="16" y="963"/>
                </a:cxn>
                <a:cxn ang="0">
                  <a:pos x="75" y="699"/>
                </a:cxn>
                <a:cxn ang="0">
                  <a:pos x="0" y="459"/>
                </a:cxn>
                <a:cxn ang="0">
                  <a:pos x="125" y="301"/>
                </a:cxn>
                <a:cxn ang="0">
                  <a:pos x="197" y="0"/>
                </a:cxn>
                <a:cxn ang="0">
                  <a:pos x="1168" y="266"/>
                </a:cxn>
                <a:cxn ang="0">
                  <a:pos x="922" y="1202"/>
                </a:cxn>
                <a:cxn ang="0">
                  <a:pos x="1986" y="2745"/>
                </a:cxn>
                <a:cxn ang="0">
                  <a:pos x="2070" y="3007"/>
                </a:cxn>
                <a:cxn ang="0">
                  <a:pos x="1941" y="3093"/>
                </a:cxn>
                <a:cxn ang="0">
                  <a:pos x="1923" y="3185"/>
                </a:cxn>
                <a:cxn ang="0">
                  <a:pos x="1847" y="3274"/>
                </a:cxn>
                <a:cxn ang="0">
                  <a:pos x="1891" y="3425"/>
                </a:cxn>
                <a:cxn ang="0">
                  <a:pos x="1823" y="3454"/>
                </a:cxn>
                <a:cxn ang="0">
                  <a:pos x="1813" y="3456"/>
                </a:cxn>
              </a:cxnLst>
              <a:rect l="0" t="0" r="r" b="b"/>
              <a:pathLst>
                <a:path w="2070" h="3456">
                  <a:moveTo>
                    <a:pt x="1813" y="3456"/>
                  </a:moveTo>
                  <a:lnTo>
                    <a:pt x="1161" y="3382"/>
                  </a:lnTo>
                  <a:lnTo>
                    <a:pt x="1131" y="3123"/>
                  </a:lnTo>
                  <a:lnTo>
                    <a:pt x="993" y="2939"/>
                  </a:lnTo>
                  <a:lnTo>
                    <a:pt x="914" y="2919"/>
                  </a:lnTo>
                  <a:lnTo>
                    <a:pt x="916" y="2843"/>
                  </a:lnTo>
                  <a:lnTo>
                    <a:pt x="754" y="2770"/>
                  </a:lnTo>
                  <a:lnTo>
                    <a:pt x="666" y="2644"/>
                  </a:lnTo>
                  <a:lnTo>
                    <a:pt x="445" y="2579"/>
                  </a:lnTo>
                  <a:lnTo>
                    <a:pt x="400" y="2527"/>
                  </a:lnTo>
                  <a:lnTo>
                    <a:pt x="449" y="2345"/>
                  </a:lnTo>
                  <a:lnTo>
                    <a:pt x="401" y="2313"/>
                  </a:lnTo>
                  <a:lnTo>
                    <a:pt x="415" y="2239"/>
                  </a:lnTo>
                  <a:lnTo>
                    <a:pt x="233" y="1905"/>
                  </a:lnTo>
                  <a:lnTo>
                    <a:pt x="237" y="1818"/>
                  </a:lnTo>
                  <a:lnTo>
                    <a:pt x="305" y="1739"/>
                  </a:lnTo>
                  <a:lnTo>
                    <a:pt x="185" y="1593"/>
                  </a:lnTo>
                  <a:lnTo>
                    <a:pt x="208" y="1411"/>
                  </a:lnTo>
                  <a:lnTo>
                    <a:pt x="313" y="1543"/>
                  </a:lnTo>
                  <a:lnTo>
                    <a:pt x="249" y="1364"/>
                  </a:lnTo>
                  <a:lnTo>
                    <a:pt x="319" y="1348"/>
                  </a:lnTo>
                  <a:lnTo>
                    <a:pt x="238" y="1299"/>
                  </a:lnTo>
                  <a:lnTo>
                    <a:pt x="218" y="1397"/>
                  </a:lnTo>
                  <a:lnTo>
                    <a:pt x="133" y="1293"/>
                  </a:lnTo>
                  <a:lnTo>
                    <a:pt x="108" y="1311"/>
                  </a:lnTo>
                  <a:lnTo>
                    <a:pt x="149" y="1243"/>
                  </a:lnTo>
                  <a:lnTo>
                    <a:pt x="16" y="963"/>
                  </a:lnTo>
                  <a:lnTo>
                    <a:pt x="75" y="699"/>
                  </a:lnTo>
                  <a:lnTo>
                    <a:pt x="0" y="459"/>
                  </a:lnTo>
                  <a:lnTo>
                    <a:pt x="125" y="301"/>
                  </a:lnTo>
                  <a:lnTo>
                    <a:pt x="197" y="0"/>
                  </a:lnTo>
                  <a:lnTo>
                    <a:pt x="1168" y="266"/>
                  </a:lnTo>
                  <a:lnTo>
                    <a:pt x="922" y="1202"/>
                  </a:lnTo>
                  <a:lnTo>
                    <a:pt x="1986" y="2745"/>
                  </a:lnTo>
                  <a:lnTo>
                    <a:pt x="2070" y="3007"/>
                  </a:lnTo>
                  <a:lnTo>
                    <a:pt x="1941" y="3093"/>
                  </a:lnTo>
                  <a:lnTo>
                    <a:pt x="1923" y="3185"/>
                  </a:lnTo>
                  <a:lnTo>
                    <a:pt x="1847" y="3274"/>
                  </a:lnTo>
                  <a:lnTo>
                    <a:pt x="1891" y="3425"/>
                  </a:lnTo>
                  <a:lnTo>
                    <a:pt x="1823" y="3454"/>
                  </a:lnTo>
                  <a:lnTo>
                    <a:pt x="1813" y="3456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21" y="1858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999" y="1697"/>
              <a:ext cx="628" cy="482"/>
            </a:xfrm>
            <a:custGeom>
              <a:avLst/>
              <a:gdLst/>
              <a:ahLst/>
              <a:cxnLst>
                <a:cxn ang="0">
                  <a:pos x="1866" y="483"/>
                </a:cxn>
                <a:cxn ang="0">
                  <a:pos x="1803" y="1446"/>
                </a:cxn>
                <a:cxn ang="0">
                  <a:pos x="1555" y="1429"/>
                </a:cxn>
                <a:cxn ang="0">
                  <a:pos x="0" y="1267"/>
                </a:cxn>
                <a:cxn ang="0">
                  <a:pos x="27" y="1065"/>
                </a:cxn>
                <a:cxn ang="0">
                  <a:pos x="179" y="0"/>
                </a:cxn>
                <a:cxn ang="0">
                  <a:pos x="1396" y="129"/>
                </a:cxn>
                <a:cxn ang="0">
                  <a:pos x="1885" y="167"/>
                </a:cxn>
                <a:cxn ang="0">
                  <a:pos x="1870" y="376"/>
                </a:cxn>
                <a:cxn ang="0">
                  <a:pos x="1866" y="483"/>
                </a:cxn>
              </a:cxnLst>
              <a:rect l="0" t="0" r="r" b="b"/>
              <a:pathLst>
                <a:path w="1885" h="1446">
                  <a:moveTo>
                    <a:pt x="1866" y="483"/>
                  </a:moveTo>
                  <a:lnTo>
                    <a:pt x="1803" y="1446"/>
                  </a:lnTo>
                  <a:lnTo>
                    <a:pt x="1555" y="1429"/>
                  </a:lnTo>
                  <a:lnTo>
                    <a:pt x="0" y="1267"/>
                  </a:lnTo>
                  <a:lnTo>
                    <a:pt x="27" y="1065"/>
                  </a:lnTo>
                  <a:lnTo>
                    <a:pt x="179" y="0"/>
                  </a:lnTo>
                  <a:lnTo>
                    <a:pt x="1396" y="129"/>
                  </a:lnTo>
                  <a:lnTo>
                    <a:pt x="1885" y="167"/>
                  </a:lnTo>
                  <a:lnTo>
                    <a:pt x="1870" y="376"/>
                  </a:lnTo>
                  <a:lnTo>
                    <a:pt x="1866" y="483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999" y="1697"/>
              <a:ext cx="628" cy="482"/>
            </a:xfrm>
            <a:custGeom>
              <a:avLst/>
              <a:gdLst/>
              <a:ahLst/>
              <a:cxnLst>
                <a:cxn ang="0">
                  <a:pos x="1866" y="483"/>
                </a:cxn>
                <a:cxn ang="0">
                  <a:pos x="1803" y="1446"/>
                </a:cxn>
                <a:cxn ang="0">
                  <a:pos x="1555" y="1429"/>
                </a:cxn>
                <a:cxn ang="0">
                  <a:pos x="0" y="1267"/>
                </a:cxn>
                <a:cxn ang="0">
                  <a:pos x="27" y="1065"/>
                </a:cxn>
                <a:cxn ang="0">
                  <a:pos x="179" y="0"/>
                </a:cxn>
                <a:cxn ang="0">
                  <a:pos x="1396" y="129"/>
                </a:cxn>
                <a:cxn ang="0">
                  <a:pos x="1885" y="167"/>
                </a:cxn>
                <a:cxn ang="0">
                  <a:pos x="1870" y="376"/>
                </a:cxn>
                <a:cxn ang="0">
                  <a:pos x="1866" y="483"/>
                </a:cxn>
              </a:cxnLst>
              <a:rect l="0" t="0" r="r" b="b"/>
              <a:pathLst>
                <a:path w="1885" h="1446">
                  <a:moveTo>
                    <a:pt x="1866" y="483"/>
                  </a:moveTo>
                  <a:lnTo>
                    <a:pt x="1803" y="1446"/>
                  </a:lnTo>
                  <a:lnTo>
                    <a:pt x="1555" y="1429"/>
                  </a:lnTo>
                  <a:lnTo>
                    <a:pt x="0" y="1267"/>
                  </a:lnTo>
                  <a:lnTo>
                    <a:pt x="27" y="1065"/>
                  </a:lnTo>
                  <a:lnTo>
                    <a:pt x="179" y="0"/>
                  </a:lnTo>
                  <a:lnTo>
                    <a:pt x="1396" y="129"/>
                  </a:lnTo>
                  <a:lnTo>
                    <a:pt x="1885" y="167"/>
                  </a:lnTo>
                  <a:lnTo>
                    <a:pt x="1870" y="376"/>
                  </a:lnTo>
                  <a:lnTo>
                    <a:pt x="1866" y="483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822" y="1720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792" y="1718"/>
              <a:ext cx="91" cy="147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73" y="50"/>
                </a:cxn>
                <a:cxn ang="0">
                  <a:pos x="70" y="120"/>
                </a:cxn>
                <a:cxn ang="0">
                  <a:pos x="182" y="284"/>
                </a:cxn>
                <a:cxn ang="0">
                  <a:pos x="245" y="311"/>
                </a:cxn>
                <a:cxn ang="0">
                  <a:pos x="224" y="379"/>
                </a:cxn>
                <a:cxn ang="0">
                  <a:pos x="273" y="407"/>
                </a:cxn>
                <a:cxn ang="0">
                  <a:pos x="114" y="439"/>
                </a:cxn>
                <a:cxn ang="0">
                  <a:pos x="0" y="47"/>
                </a:cxn>
                <a:cxn ang="0">
                  <a:pos x="81" y="0"/>
                </a:cxn>
                <a:cxn ang="0">
                  <a:pos x="90" y="5"/>
                </a:cxn>
              </a:cxnLst>
              <a:rect l="0" t="0" r="r" b="b"/>
              <a:pathLst>
                <a:path w="273" h="439">
                  <a:moveTo>
                    <a:pt x="90" y="5"/>
                  </a:moveTo>
                  <a:lnTo>
                    <a:pt x="73" y="50"/>
                  </a:lnTo>
                  <a:lnTo>
                    <a:pt x="70" y="120"/>
                  </a:lnTo>
                  <a:lnTo>
                    <a:pt x="182" y="284"/>
                  </a:lnTo>
                  <a:lnTo>
                    <a:pt x="245" y="311"/>
                  </a:lnTo>
                  <a:lnTo>
                    <a:pt x="224" y="379"/>
                  </a:lnTo>
                  <a:lnTo>
                    <a:pt x="273" y="407"/>
                  </a:lnTo>
                  <a:lnTo>
                    <a:pt x="114" y="439"/>
                  </a:lnTo>
                  <a:lnTo>
                    <a:pt x="0" y="47"/>
                  </a:lnTo>
                  <a:lnTo>
                    <a:pt x="81" y="0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792" y="1718"/>
              <a:ext cx="91" cy="147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73" y="50"/>
                </a:cxn>
                <a:cxn ang="0">
                  <a:pos x="70" y="120"/>
                </a:cxn>
                <a:cxn ang="0">
                  <a:pos x="182" y="284"/>
                </a:cxn>
                <a:cxn ang="0">
                  <a:pos x="245" y="311"/>
                </a:cxn>
                <a:cxn ang="0">
                  <a:pos x="224" y="379"/>
                </a:cxn>
                <a:cxn ang="0">
                  <a:pos x="273" y="407"/>
                </a:cxn>
                <a:cxn ang="0">
                  <a:pos x="114" y="439"/>
                </a:cxn>
                <a:cxn ang="0">
                  <a:pos x="0" y="47"/>
                </a:cxn>
                <a:cxn ang="0">
                  <a:pos x="81" y="0"/>
                </a:cxn>
                <a:cxn ang="0">
                  <a:pos x="90" y="5"/>
                </a:cxn>
              </a:cxnLst>
              <a:rect l="0" t="0" r="r" b="b"/>
              <a:pathLst>
                <a:path w="273" h="439">
                  <a:moveTo>
                    <a:pt x="90" y="5"/>
                  </a:moveTo>
                  <a:lnTo>
                    <a:pt x="73" y="50"/>
                  </a:lnTo>
                  <a:lnTo>
                    <a:pt x="70" y="120"/>
                  </a:lnTo>
                  <a:lnTo>
                    <a:pt x="182" y="284"/>
                  </a:lnTo>
                  <a:lnTo>
                    <a:pt x="245" y="311"/>
                  </a:lnTo>
                  <a:lnTo>
                    <a:pt x="224" y="379"/>
                  </a:lnTo>
                  <a:lnTo>
                    <a:pt x="273" y="407"/>
                  </a:lnTo>
                  <a:lnTo>
                    <a:pt x="114" y="439"/>
                  </a:lnTo>
                  <a:lnTo>
                    <a:pt x="0" y="47"/>
                  </a:lnTo>
                  <a:lnTo>
                    <a:pt x="81" y="0"/>
                  </a:lnTo>
                  <a:lnTo>
                    <a:pt x="90" y="5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468" y="2767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902" y="2765"/>
              <a:ext cx="786" cy="578"/>
            </a:xfrm>
            <a:custGeom>
              <a:avLst/>
              <a:gdLst/>
              <a:ahLst/>
              <a:cxnLst>
                <a:cxn ang="0">
                  <a:pos x="1699" y="6"/>
                </a:cxn>
                <a:cxn ang="0">
                  <a:pos x="2329" y="1177"/>
                </a:cxn>
                <a:cxn ang="0">
                  <a:pos x="2357" y="1483"/>
                </a:cxn>
                <a:cxn ang="0">
                  <a:pos x="2311" y="1553"/>
                </a:cxn>
                <a:cxn ang="0">
                  <a:pos x="2318" y="1629"/>
                </a:cxn>
                <a:cxn ang="0">
                  <a:pos x="2278" y="1682"/>
                </a:cxn>
                <a:cxn ang="0">
                  <a:pos x="2109" y="1732"/>
                </a:cxn>
                <a:cxn ang="0">
                  <a:pos x="2075" y="1677"/>
                </a:cxn>
                <a:cxn ang="0">
                  <a:pos x="2132" y="1699"/>
                </a:cxn>
                <a:cxn ang="0">
                  <a:pos x="2148" y="1665"/>
                </a:cxn>
                <a:cxn ang="0">
                  <a:pos x="2074" y="1653"/>
                </a:cxn>
                <a:cxn ang="0">
                  <a:pos x="1978" y="1529"/>
                </a:cxn>
                <a:cxn ang="0">
                  <a:pos x="1873" y="1512"/>
                </a:cxn>
                <a:cxn ang="0">
                  <a:pos x="1812" y="1356"/>
                </a:cxn>
                <a:cxn ang="0">
                  <a:pos x="1738" y="1299"/>
                </a:cxn>
                <a:cxn ang="0">
                  <a:pos x="1741" y="1201"/>
                </a:cxn>
                <a:cxn ang="0">
                  <a:pos x="1676" y="1200"/>
                </a:cxn>
                <a:cxn ang="0">
                  <a:pos x="1710" y="1252"/>
                </a:cxn>
                <a:cxn ang="0">
                  <a:pos x="1675" y="1252"/>
                </a:cxn>
                <a:cxn ang="0">
                  <a:pos x="1532" y="1070"/>
                </a:cxn>
                <a:cxn ang="0">
                  <a:pos x="1599" y="942"/>
                </a:cxn>
                <a:cxn ang="0">
                  <a:pos x="1502" y="890"/>
                </a:cxn>
                <a:cxn ang="0">
                  <a:pos x="1529" y="989"/>
                </a:cxn>
                <a:cxn ang="0">
                  <a:pos x="1464" y="943"/>
                </a:cxn>
                <a:cxn ang="0">
                  <a:pos x="1485" y="625"/>
                </a:cxn>
                <a:cxn ang="0">
                  <a:pos x="1136" y="333"/>
                </a:cxn>
                <a:cxn ang="0">
                  <a:pos x="966" y="297"/>
                </a:cxn>
                <a:cxn ang="0">
                  <a:pos x="947" y="366"/>
                </a:cxn>
                <a:cxn ang="0">
                  <a:pos x="669" y="468"/>
                </a:cxn>
                <a:cxn ang="0">
                  <a:pos x="645" y="414"/>
                </a:cxn>
                <a:cxn ang="0">
                  <a:pos x="674" y="459"/>
                </a:cxn>
                <a:cxn ang="0">
                  <a:pos x="680" y="418"/>
                </a:cxn>
                <a:cxn ang="0">
                  <a:pos x="543" y="280"/>
                </a:cxn>
                <a:cxn ang="0">
                  <a:pos x="512" y="297"/>
                </a:cxn>
                <a:cxn ang="0">
                  <a:pos x="548" y="333"/>
                </a:cxn>
                <a:cxn ang="0">
                  <a:pos x="332" y="269"/>
                </a:cxn>
                <a:cxn ang="0">
                  <a:pos x="430" y="256"/>
                </a:cxn>
                <a:cxn ang="0">
                  <a:pos x="401" y="231"/>
                </a:cxn>
                <a:cxn ang="0">
                  <a:pos x="140" y="298"/>
                </a:cxn>
                <a:cxn ang="0">
                  <a:pos x="196" y="261"/>
                </a:cxn>
                <a:cxn ang="0">
                  <a:pos x="133" y="231"/>
                </a:cxn>
                <a:cxn ang="0">
                  <a:pos x="127" y="281"/>
                </a:cxn>
                <a:cxn ang="0">
                  <a:pos x="62" y="302"/>
                </a:cxn>
                <a:cxn ang="0">
                  <a:pos x="69" y="219"/>
                </a:cxn>
                <a:cxn ang="0">
                  <a:pos x="0" y="159"/>
                </a:cxn>
                <a:cxn ang="0">
                  <a:pos x="2" y="111"/>
                </a:cxn>
                <a:cxn ang="0">
                  <a:pos x="725" y="43"/>
                </a:cxn>
                <a:cxn ang="0">
                  <a:pos x="777" y="126"/>
                </a:cxn>
                <a:cxn ang="0">
                  <a:pos x="1523" y="82"/>
                </a:cxn>
                <a:cxn ang="0">
                  <a:pos x="1547" y="144"/>
                </a:cxn>
                <a:cxn ang="0">
                  <a:pos x="1579" y="138"/>
                </a:cxn>
                <a:cxn ang="0">
                  <a:pos x="1567" y="0"/>
                </a:cxn>
                <a:cxn ang="0">
                  <a:pos x="1685" y="8"/>
                </a:cxn>
                <a:cxn ang="0">
                  <a:pos x="1699" y="6"/>
                </a:cxn>
              </a:cxnLst>
              <a:rect l="0" t="0" r="r" b="b"/>
              <a:pathLst>
                <a:path w="2357" h="1732">
                  <a:moveTo>
                    <a:pt x="1699" y="6"/>
                  </a:moveTo>
                  <a:lnTo>
                    <a:pt x="2329" y="1177"/>
                  </a:lnTo>
                  <a:lnTo>
                    <a:pt x="2357" y="1483"/>
                  </a:lnTo>
                  <a:lnTo>
                    <a:pt x="2311" y="1553"/>
                  </a:lnTo>
                  <a:lnTo>
                    <a:pt x="2318" y="1629"/>
                  </a:lnTo>
                  <a:lnTo>
                    <a:pt x="2278" y="1682"/>
                  </a:lnTo>
                  <a:lnTo>
                    <a:pt x="2109" y="1732"/>
                  </a:lnTo>
                  <a:lnTo>
                    <a:pt x="2075" y="1677"/>
                  </a:lnTo>
                  <a:lnTo>
                    <a:pt x="2132" y="1699"/>
                  </a:lnTo>
                  <a:lnTo>
                    <a:pt x="2148" y="1665"/>
                  </a:lnTo>
                  <a:lnTo>
                    <a:pt x="2074" y="1653"/>
                  </a:lnTo>
                  <a:lnTo>
                    <a:pt x="1978" y="1529"/>
                  </a:lnTo>
                  <a:lnTo>
                    <a:pt x="1873" y="1512"/>
                  </a:lnTo>
                  <a:lnTo>
                    <a:pt x="1812" y="1356"/>
                  </a:lnTo>
                  <a:lnTo>
                    <a:pt x="1738" y="1299"/>
                  </a:lnTo>
                  <a:lnTo>
                    <a:pt x="1741" y="1201"/>
                  </a:lnTo>
                  <a:lnTo>
                    <a:pt x="1676" y="1200"/>
                  </a:lnTo>
                  <a:lnTo>
                    <a:pt x="1710" y="1252"/>
                  </a:lnTo>
                  <a:lnTo>
                    <a:pt x="1675" y="1252"/>
                  </a:lnTo>
                  <a:lnTo>
                    <a:pt x="1532" y="1070"/>
                  </a:lnTo>
                  <a:lnTo>
                    <a:pt x="1599" y="942"/>
                  </a:lnTo>
                  <a:lnTo>
                    <a:pt x="1502" y="890"/>
                  </a:lnTo>
                  <a:lnTo>
                    <a:pt x="1529" y="989"/>
                  </a:lnTo>
                  <a:lnTo>
                    <a:pt x="1464" y="943"/>
                  </a:lnTo>
                  <a:lnTo>
                    <a:pt x="1485" y="625"/>
                  </a:lnTo>
                  <a:lnTo>
                    <a:pt x="1136" y="333"/>
                  </a:lnTo>
                  <a:lnTo>
                    <a:pt x="966" y="297"/>
                  </a:lnTo>
                  <a:lnTo>
                    <a:pt x="947" y="366"/>
                  </a:lnTo>
                  <a:lnTo>
                    <a:pt x="669" y="468"/>
                  </a:lnTo>
                  <a:lnTo>
                    <a:pt x="645" y="414"/>
                  </a:lnTo>
                  <a:lnTo>
                    <a:pt x="674" y="459"/>
                  </a:lnTo>
                  <a:lnTo>
                    <a:pt x="680" y="418"/>
                  </a:lnTo>
                  <a:lnTo>
                    <a:pt x="543" y="280"/>
                  </a:lnTo>
                  <a:lnTo>
                    <a:pt x="512" y="297"/>
                  </a:lnTo>
                  <a:lnTo>
                    <a:pt x="548" y="333"/>
                  </a:lnTo>
                  <a:lnTo>
                    <a:pt x="332" y="269"/>
                  </a:lnTo>
                  <a:lnTo>
                    <a:pt x="430" y="256"/>
                  </a:lnTo>
                  <a:lnTo>
                    <a:pt x="401" y="231"/>
                  </a:lnTo>
                  <a:lnTo>
                    <a:pt x="140" y="298"/>
                  </a:lnTo>
                  <a:lnTo>
                    <a:pt x="196" y="261"/>
                  </a:lnTo>
                  <a:lnTo>
                    <a:pt x="133" y="231"/>
                  </a:lnTo>
                  <a:lnTo>
                    <a:pt x="127" y="281"/>
                  </a:lnTo>
                  <a:lnTo>
                    <a:pt x="62" y="302"/>
                  </a:lnTo>
                  <a:lnTo>
                    <a:pt x="69" y="219"/>
                  </a:lnTo>
                  <a:lnTo>
                    <a:pt x="0" y="159"/>
                  </a:lnTo>
                  <a:lnTo>
                    <a:pt x="2" y="111"/>
                  </a:lnTo>
                  <a:lnTo>
                    <a:pt x="725" y="43"/>
                  </a:lnTo>
                  <a:lnTo>
                    <a:pt x="777" y="126"/>
                  </a:lnTo>
                  <a:lnTo>
                    <a:pt x="1523" y="82"/>
                  </a:lnTo>
                  <a:lnTo>
                    <a:pt x="1547" y="144"/>
                  </a:lnTo>
                  <a:lnTo>
                    <a:pt x="1579" y="138"/>
                  </a:lnTo>
                  <a:lnTo>
                    <a:pt x="1567" y="0"/>
                  </a:lnTo>
                  <a:lnTo>
                    <a:pt x="1685" y="8"/>
                  </a:lnTo>
                  <a:lnTo>
                    <a:pt x="1699" y="6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902" y="2765"/>
              <a:ext cx="786" cy="578"/>
            </a:xfrm>
            <a:custGeom>
              <a:avLst/>
              <a:gdLst/>
              <a:ahLst/>
              <a:cxnLst>
                <a:cxn ang="0">
                  <a:pos x="1699" y="6"/>
                </a:cxn>
                <a:cxn ang="0">
                  <a:pos x="2329" y="1177"/>
                </a:cxn>
                <a:cxn ang="0">
                  <a:pos x="2357" y="1483"/>
                </a:cxn>
                <a:cxn ang="0">
                  <a:pos x="2311" y="1553"/>
                </a:cxn>
                <a:cxn ang="0">
                  <a:pos x="2318" y="1629"/>
                </a:cxn>
                <a:cxn ang="0">
                  <a:pos x="2278" y="1682"/>
                </a:cxn>
                <a:cxn ang="0">
                  <a:pos x="2109" y="1732"/>
                </a:cxn>
                <a:cxn ang="0">
                  <a:pos x="2075" y="1677"/>
                </a:cxn>
                <a:cxn ang="0">
                  <a:pos x="2132" y="1699"/>
                </a:cxn>
                <a:cxn ang="0">
                  <a:pos x="2148" y="1665"/>
                </a:cxn>
                <a:cxn ang="0">
                  <a:pos x="2074" y="1653"/>
                </a:cxn>
                <a:cxn ang="0">
                  <a:pos x="1978" y="1529"/>
                </a:cxn>
                <a:cxn ang="0">
                  <a:pos x="1873" y="1512"/>
                </a:cxn>
                <a:cxn ang="0">
                  <a:pos x="1812" y="1356"/>
                </a:cxn>
                <a:cxn ang="0">
                  <a:pos x="1738" y="1299"/>
                </a:cxn>
                <a:cxn ang="0">
                  <a:pos x="1741" y="1201"/>
                </a:cxn>
                <a:cxn ang="0">
                  <a:pos x="1676" y="1200"/>
                </a:cxn>
                <a:cxn ang="0">
                  <a:pos x="1710" y="1252"/>
                </a:cxn>
                <a:cxn ang="0">
                  <a:pos x="1675" y="1252"/>
                </a:cxn>
                <a:cxn ang="0">
                  <a:pos x="1532" y="1070"/>
                </a:cxn>
                <a:cxn ang="0">
                  <a:pos x="1599" y="942"/>
                </a:cxn>
                <a:cxn ang="0">
                  <a:pos x="1502" y="890"/>
                </a:cxn>
                <a:cxn ang="0">
                  <a:pos x="1529" y="989"/>
                </a:cxn>
                <a:cxn ang="0">
                  <a:pos x="1464" y="943"/>
                </a:cxn>
                <a:cxn ang="0">
                  <a:pos x="1485" y="625"/>
                </a:cxn>
                <a:cxn ang="0">
                  <a:pos x="1136" y="333"/>
                </a:cxn>
                <a:cxn ang="0">
                  <a:pos x="966" y="297"/>
                </a:cxn>
                <a:cxn ang="0">
                  <a:pos x="947" y="366"/>
                </a:cxn>
                <a:cxn ang="0">
                  <a:pos x="669" y="468"/>
                </a:cxn>
                <a:cxn ang="0">
                  <a:pos x="645" y="414"/>
                </a:cxn>
                <a:cxn ang="0">
                  <a:pos x="674" y="459"/>
                </a:cxn>
                <a:cxn ang="0">
                  <a:pos x="680" y="418"/>
                </a:cxn>
                <a:cxn ang="0">
                  <a:pos x="543" y="280"/>
                </a:cxn>
                <a:cxn ang="0">
                  <a:pos x="512" y="297"/>
                </a:cxn>
                <a:cxn ang="0">
                  <a:pos x="548" y="333"/>
                </a:cxn>
                <a:cxn ang="0">
                  <a:pos x="332" y="269"/>
                </a:cxn>
                <a:cxn ang="0">
                  <a:pos x="430" y="256"/>
                </a:cxn>
                <a:cxn ang="0">
                  <a:pos x="401" y="231"/>
                </a:cxn>
                <a:cxn ang="0">
                  <a:pos x="140" y="298"/>
                </a:cxn>
                <a:cxn ang="0">
                  <a:pos x="196" y="261"/>
                </a:cxn>
                <a:cxn ang="0">
                  <a:pos x="133" y="231"/>
                </a:cxn>
                <a:cxn ang="0">
                  <a:pos x="127" y="281"/>
                </a:cxn>
                <a:cxn ang="0">
                  <a:pos x="62" y="302"/>
                </a:cxn>
                <a:cxn ang="0">
                  <a:pos x="69" y="219"/>
                </a:cxn>
                <a:cxn ang="0">
                  <a:pos x="0" y="159"/>
                </a:cxn>
                <a:cxn ang="0">
                  <a:pos x="2" y="111"/>
                </a:cxn>
                <a:cxn ang="0">
                  <a:pos x="725" y="43"/>
                </a:cxn>
                <a:cxn ang="0">
                  <a:pos x="777" y="126"/>
                </a:cxn>
                <a:cxn ang="0">
                  <a:pos x="1523" y="82"/>
                </a:cxn>
                <a:cxn ang="0">
                  <a:pos x="1547" y="144"/>
                </a:cxn>
                <a:cxn ang="0">
                  <a:pos x="1579" y="138"/>
                </a:cxn>
                <a:cxn ang="0">
                  <a:pos x="1567" y="0"/>
                </a:cxn>
                <a:cxn ang="0">
                  <a:pos x="1685" y="8"/>
                </a:cxn>
                <a:cxn ang="0">
                  <a:pos x="1699" y="6"/>
                </a:cxn>
              </a:cxnLst>
              <a:rect l="0" t="0" r="r" b="b"/>
              <a:pathLst>
                <a:path w="2357" h="1732">
                  <a:moveTo>
                    <a:pt x="1699" y="6"/>
                  </a:moveTo>
                  <a:lnTo>
                    <a:pt x="2329" y="1177"/>
                  </a:lnTo>
                  <a:lnTo>
                    <a:pt x="2357" y="1483"/>
                  </a:lnTo>
                  <a:lnTo>
                    <a:pt x="2311" y="1553"/>
                  </a:lnTo>
                  <a:lnTo>
                    <a:pt x="2318" y="1629"/>
                  </a:lnTo>
                  <a:lnTo>
                    <a:pt x="2278" y="1682"/>
                  </a:lnTo>
                  <a:lnTo>
                    <a:pt x="2109" y="1732"/>
                  </a:lnTo>
                  <a:lnTo>
                    <a:pt x="2075" y="1677"/>
                  </a:lnTo>
                  <a:lnTo>
                    <a:pt x="2132" y="1699"/>
                  </a:lnTo>
                  <a:lnTo>
                    <a:pt x="2148" y="1665"/>
                  </a:lnTo>
                  <a:lnTo>
                    <a:pt x="2074" y="1653"/>
                  </a:lnTo>
                  <a:lnTo>
                    <a:pt x="1978" y="1529"/>
                  </a:lnTo>
                  <a:lnTo>
                    <a:pt x="1873" y="1512"/>
                  </a:lnTo>
                  <a:lnTo>
                    <a:pt x="1812" y="1356"/>
                  </a:lnTo>
                  <a:lnTo>
                    <a:pt x="1738" y="1299"/>
                  </a:lnTo>
                  <a:lnTo>
                    <a:pt x="1741" y="1201"/>
                  </a:lnTo>
                  <a:lnTo>
                    <a:pt x="1676" y="1200"/>
                  </a:lnTo>
                  <a:lnTo>
                    <a:pt x="1710" y="1252"/>
                  </a:lnTo>
                  <a:lnTo>
                    <a:pt x="1675" y="1252"/>
                  </a:lnTo>
                  <a:lnTo>
                    <a:pt x="1532" y="1070"/>
                  </a:lnTo>
                  <a:lnTo>
                    <a:pt x="1599" y="942"/>
                  </a:lnTo>
                  <a:lnTo>
                    <a:pt x="1502" y="890"/>
                  </a:lnTo>
                  <a:lnTo>
                    <a:pt x="1529" y="989"/>
                  </a:lnTo>
                  <a:lnTo>
                    <a:pt x="1464" y="943"/>
                  </a:lnTo>
                  <a:lnTo>
                    <a:pt x="1485" y="625"/>
                  </a:lnTo>
                  <a:lnTo>
                    <a:pt x="1136" y="333"/>
                  </a:lnTo>
                  <a:lnTo>
                    <a:pt x="966" y="297"/>
                  </a:lnTo>
                  <a:lnTo>
                    <a:pt x="947" y="366"/>
                  </a:lnTo>
                  <a:lnTo>
                    <a:pt x="669" y="468"/>
                  </a:lnTo>
                  <a:lnTo>
                    <a:pt x="645" y="414"/>
                  </a:lnTo>
                  <a:lnTo>
                    <a:pt x="674" y="459"/>
                  </a:lnTo>
                  <a:lnTo>
                    <a:pt x="680" y="418"/>
                  </a:lnTo>
                  <a:lnTo>
                    <a:pt x="543" y="280"/>
                  </a:lnTo>
                  <a:lnTo>
                    <a:pt x="512" y="297"/>
                  </a:lnTo>
                  <a:lnTo>
                    <a:pt x="548" y="333"/>
                  </a:lnTo>
                  <a:lnTo>
                    <a:pt x="332" y="269"/>
                  </a:lnTo>
                  <a:lnTo>
                    <a:pt x="430" y="256"/>
                  </a:lnTo>
                  <a:lnTo>
                    <a:pt x="401" y="231"/>
                  </a:lnTo>
                  <a:lnTo>
                    <a:pt x="140" y="298"/>
                  </a:lnTo>
                  <a:lnTo>
                    <a:pt x="196" y="261"/>
                  </a:lnTo>
                  <a:lnTo>
                    <a:pt x="133" y="231"/>
                  </a:lnTo>
                  <a:lnTo>
                    <a:pt x="127" y="281"/>
                  </a:lnTo>
                  <a:lnTo>
                    <a:pt x="62" y="302"/>
                  </a:lnTo>
                  <a:lnTo>
                    <a:pt x="69" y="219"/>
                  </a:lnTo>
                  <a:lnTo>
                    <a:pt x="0" y="159"/>
                  </a:lnTo>
                  <a:lnTo>
                    <a:pt x="2" y="111"/>
                  </a:lnTo>
                  <a:lnTo>
                    <a:pt x="725" y="43"/>
                  </a:lnTo>
                  <a:lnTo>
                    <a:pt x="777" y="126"/>
                  </a:lnTo>
                  <a:lnTo>
                    <a:pt x="1523" y="82"/>
                  </a:lnTo>
                  <a:lnTo>
                    <a:pt x="1547" y="144"/>
                  </a:lnTo>
                  <a:lnTo>
                    <a:pt x="1579" y="138"/>
                  </a:lnTo>
                  <a:lnTo>
                    <a:pt x="1567" y="0"/>
                  </a:lnTo>
                  <a:lnTo>
                    <a:pt x="1685" y="8"/>
                  </a:lnTo>
                  <a:lnTo>
                    <a:pt x="1699" y="6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4155" y="2350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042" y="2337"/>
              <a:ext cx="465" cy="476"/>
            </a:xfrm>
            <a:custGeom>
              <a:avLst/>
              <a:gdLst/>
              <a:ahLst/>
              <a:cxnLst>
                <a:cxn ang="0">
                  <a:pos x="339" y="40"/>
                </a:cxn>
                <a:cxn ang="0">
                  <a:pos x="660" y="0"/>
                </a:cxn>
                <a:cxn ang="0">
                  <a:pos x="604" y="101"/>
                </a:cxn>
                <a:cxn ang="0">
                  <a:pos x="745" y="159"/>
                </a:cxn>
                <a:cxn ang="0">
                  <a:pos x="851" y="307"/>
                </a:cxn>
                <a:cxn ang="0">
                  <a:pos x="1180" y="564"/>
                </a:cxn>
                <a:cxn ang="0">
                  <a:pos x="1318" y="822"/>
                </a:cxn>
                <a:cxn ang="0">
                  <a:pos x="1395" y="847"/>
                </a:cxn>
                <a:cxn ang="0">
                  <a:pos x="1326" y="956"/>
                </a:cxn>
                <a:cxn ang="0">
                  <a:pos x="1348" y="989"/>
                </a:cxn>
                <a:cxn ang="0">
                  <a:pos x="1280" y="1095"/>
                </a:cxn>
                <a:cxn ang="0">
                  <a:pos x="1289" y="1156"/>
                </a:cxn>
                <a:cxn ang="0">
                  <a:pos x="1260" y="1146"/>
                </a:cxn>
                <a:cxn ang="0">
                  <a:pos x="1304" y="1167"/>
                </a:cxn>
                <a:cxn ang="0">
                  <a:pos x="1279" y="1291"/>
                </a:cxn>
                <a:cxn ang="0">
                  <a:pos x="1265" y="1293"/>
                </a:cxn>
                <a:cxn ang="0">
                  <a:pos x="1147" y="1285"/>
                </a:cxn>
                <a:cxn ang="0">
                  <a:pos x="1159" y="1423"/>
                </a:cxn>
                <a:cxn ang="0">
                  <a:pos x="1127" y="1429"/>
                </a:cxn>
                <a:cxn ang="0">
                  <a:pos x="1103" y="1367"/>
                </a:cxn>
                <a:cxn ang="0">
                  <a:pos x="357" y="1411"/>
                </a:cxn>
                <a:cxn ang="0">
                  <a:pos x="305" y="1328"/>
                </a:cxn>
                <a:cxn ang="0">
                  <a:pos x="238" y="1056"/>
                </a:cxn>
                <a:cxn ang="0">
                  <a:pos x="289" y="925"/>
                </a:cxn>
                <a:cxn ang="0">
                  <a:pos x="188" y="743"/>
                </a:cxn>
                <a:cxn ang="0">
                  <a:pos x="0" y="82"/>
                </a:cxn>
                <a:cxn ang="0">
                  <a:pos x="340" y="39"/>
                </a:cxn>
                <a:cxn ang="0">
                  <a:pos x="339" y="40"/>
                </a:cxn>
              </a:cxnLst>
              <a:rect l="0" t="0" r="r" b="b"/>
              <a:pathLst>
                <a:path w="1395" h="1429">
                  <a:moveTo>
                    <a:pt x="339" y="40"/>
                  </a:moveTo>
                  <a:lnTo>
                    <a:pt x="660" y="0"/>
                  </a:lnTo>
                  <a:lnTo>
                    <a:pt x="604" y="101"/>
                  </a:lnTo>
                  <a:lnTo>
                    <a:pt x="745" y="159"/>
                  </a:lnTo>
                  <a:lnTo>
                    <a:pt x="851" y="307"/>
                  </a:lnTo>
                  <a:lnTo>
                    <a:pt x="1180" y="564"/>
                  </a:lnTo>
                  <a:lnTo>
                    <a:pt x="1318" y="822"/>
                  </a:lnTo>
                  <a:lnTo>
                    <a:pt x="1395" y="847"/>
                  </a:lnTo>
                  <a:lnTo>
                    <a:pt x="1326" y="956"/>
                  </a:lnTo>
                  <a:lnTo>
                    <a:pt x="1348" y="989"/>
                  </a:lnTo>
                  <a:lnTo>
                    <a:pt x="1280" y="1095"/>
                  </a:lnTo>
                  <a:lnTo>
                    <a:pt x="1289" y="1156"/>
                  </a:lnTo>
                  <a:lnTo>
                    <a:pt x="1260" y="1146"/>
                  </a:lnTo>
                  <a:lnTo>
                    <a:pt x="1304" y="1167"/>
                  </a:lnTo>
                  <a:lnTo>
                    <a:pt x="1279" y="1291"/>
                  </a:lnTo>
                  <a:lnTo>
                    <a:pt x="1265" y="1293"/>
                  </a:lnTo>
                  <a:lnTo>
                    <a:pt x="1147" y="1285"/>
                  </a:lnTo>
                  <a:lnTo>
                    <a:pt x="1159" y="1423"/>
                  </a:lnTo>
                  <a:lnTo>
                    <a:pt x="1127" y="1429"/>
                  </a:lnTo>
                  <a:lnTo>
                    <a:pt x="1103" y="1367"/>
                  </a:lnTo>
                  <a:lnTo>
                    <a:pt x="357" y="1411"/>
                  </a:lnTo>
                  <a:lnTo>
                    <a:pt x="305" y="1328"/>
                  </a:lnTo>
                  <a:lnTo>
                    <a:pt x="238" y="1056"/>
                  </a:lnTo>
                  <a:lnTo>
                    <a:pt x="289" y="925"/>
                  </a:lnTo>
                  <a:lnTo>
                    <a:pt x="188" y="743"/>
                  </a:lnTo>
                  <a:lnTo>
                    <a:pt x="0" y="82"/>
                  </a:lnTo>
                  <a:lnTo>
                    <a:pt x="340" y="39"/>
                  </a:lnTo>
                  <a:lnTo>
                    <a:pt x="339" y="40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42" y="2337"/>
              <a:ext cx="465" cy="476"/>
            </a:xfrm>
            <a:custGeom>
              <a:avLst/>
              <a:gdLst/>
              <a:ahLst/>
              <a:cxnLst>
                <a:cxn ang="0">
                  <a:pos x="339" y="40"/>
                </a:cxn>
                <a:cxn ang="0">
                  <a:pos x="660" y="0"/>
                </a:cxn>
                <a:cxn ang="0">
                  <a:pos x="604" y="101"/>
                </a:cxn>
                <a:cxn ang="0">
                  <a:pos x="745" y="159"/>
                </a:cxn>
                <a:cxn ang="0">
                  <a:pos x="851" y="307"/>
                </a:cxn>
                <a:cxn ang="0">
                  <a:pos x="1180" y="564"/>
                </a:cxn>
                <a:cxn ang="0">
                  <a:pos x="1318" y="822"/>
                </a:cxn>
                <a:cxn ang="0">
                  <a:pos x="1395" y="847"/>
                </a:cxn>
                <a:cxn ang="0">
                  <a:pos x="1326" y="956"/>
                </a:cxn>
                <a:cxn ang="0">
                  <a:pos x="1348" y="989"/>
                </a:cxn>
                <a:cxn ang="0">
                  <a:pos x="1280" y="1095"/>
                </a:cxn>
                <a:cxn ang="0">
                  <a:pos x="1289" y="1156"/>
                </a:cxn>
                <a:cxn ang="0">
                  <a:pos x="1260" y="1146"/>
                </a:cxn>
                <a:cxn ang="0">
                  <a:pos x="1304" y="1167"/>
                </a:cxn>
                <a:cxn ang="0">
                  <a:pos x="1279" y="1291"/>
                </a:cxn>
                <a:cxn ang="0">
                  <a:pos x="1265" y="1293"/>
                </a:cxn>
                <a:cxn ang="0">
                  <a:pos x="1147" y="1285"/>
                </a:cxn>
                <a:cxn ang="0">
                  <a:pos x="1159" y="1423"/>
                </a:cxn>
                <a:cxn ang="0">
                  <a:pos x="1127" y="1429"/>
                </a:cxn>
                <a:cxn ang="0">
                  <a:pos x="1103" y="1367"/>
                </a:cxn>
                <a:cxn ang="0">
                  <a:pos x="357" y="1411"/>
                </a:cxn>
                <a:cxn ang="0">
                  <a:pos x="305" y="1328"/>
                </a:cxn>
                <a:cxn ang="0">
                  <a:pos x="238" y="1056"/>
                </a:cxn>
                <a:cxn ang="0">
                  <a:pos x="289" y="925"/>
                </a:cxn>
                <a:cxn ang="0">
                  <a:pos x="188" y="743"/>
                </a:cxn>
                <a:cxn ang="0">
                  <a:pos x="0" y="82"/>
                </a:cxn>
                <a:cxn ang="0">
                  <a:pos x="340" y="39"/>
                </a:cxn>
                <a:cxn ang="0">
                  <a:pos x="339" y="40"/>
                </a:cxn>
              </a:cxnLst>
              <a:rect l="0" t="0" r="r" b="b"/>
              <a:pathLst>
                <a:path w="1395" h="1429">
                  <a:moveTo>
                    <a:pt x="339" y="40"/>
                  </a:moveTo>
                  <a:lnTo>
                    <a:pt x="660" y="0"/>
                  </a:lnTo>
                  <a:lnTo>
                    <a:pt x="604" y="101"/>
                  </a:lnTo>
                  <a:lnTo>
                    <a:pt x="745" y="159"/>
                  </a:lnTo>
                  <a:lnTo>
                    <a:pt x="851" y="307"/>
                  </a:lnTo>
                  <a:lnTo>
                    <a:pt x="1180" y="564"/>
                  </a:lnTo>
                  <a:lnTo>
                    <a:pt x="1318" y="822"/>
                  </a:lnTo>
                  <a:lnTo>
                    <a:pt x="1395" y="847"/>
                  </a:lnTo>
                  <a:lnTo>
                    <a:pt x="1326" y="956"/>
                  </a:lnTo>
                  <a:lnTo>
                    <a:pt x="1348" y="989"/>
                  </a:lnTo>
                  <a:lnTo>
                    <a:pt x="1280" y="1095"/>
                  </a:lnTo>
                  <a:lnTo>
                    <a:pt x="1289" y="1156"/>
                  </a:lnTo>
                  <a:lnTo>
                    <a:pt x="1260" y="1146"/>
                  </a:lnTo>
                  <a:lnTo>
                    <a:pt x="1304" y="1167"/>
                  </a:lnTo>
                  <a:lnTo>
                    <a:pt x="1279" y="1291"/>
                  </a:lnTo>
                  <a:lnTo>
                    <a:pt x="1265" y="1293"/>
                  </a:lnTo>
                  <a:lnTo>
                    <a:pt x="1147" y="1285"/>
                  </a:lnTo>
                  <a:lnTo>
                    <a:pt x="1159" y="1423"/>
                  </a:lnTo>
                  <a:lnTo>
                    <a:pt x="1127" y="1429"/>
                  </a:lnTo>
                  <a:lnTo>
                    <a:pt x="1103" y="1367"/>
                  </a:lnTo>
                  <a:lnTo>
                    <a:pt x="357" y="1411"/>
                  </a:lnTo>
                  <a:lnTo>
                    <a:pt x="305" y="1328"/>
                  </a:lnTo>
                  <a:lnTo>
                    <a:pt x="238" y="1056"/>
                  </a:lnTo>
                  <a:lnTo>
                    <a:pt x="289" y="925"/>
                  </a:lnTo>
                  <a:lnTo>
                    <a:pt x="188" y="743"/>
                  </a:lnTo>
                  <a:lnTo>
                    <a:pt x="0" y="82"/>
                  </a:lnTo>
                  <a:lnTo>
                    <a:pt x="340" y="39"/>
                  </a:lnTo>
                  <a:lnTo>
                    <a:pt x="339" y="40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677" y="1526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441" y="759"/>
              <a:ext cx="516" cy="809"/>
            </a:xfrm>
            <a:custGeom>
              <a:avLst/>
              <a:gdLst/>
              <a:ahLst/>
              <a:cxnLst>
                <a:cxn ang="0">
                  <a:pos x="707" y="2301"/>
                </a:cxn>
                <a:cxn ang="0">
                  <a:pos x="0" y="2155"/>
                </a:cxn>
                <a:cxn ang="0">
                  <a:pos x="183" y="1496"/>
                </a:cxn>
                <a:cxn ang="0">
                  <a:pos x="126" y="1404"/>
                </a:cxn>
                <a:cxn ang="0">
                  <a:pos x="386" y="1064"/>
                </a:cxn>
                <a:cxn ang="0">
                  <a:pos x="311" y="921"/>
                </a:cxn>
                <a:cxn ang="0">
                  <a:pos x="501" y="0"/>
                </a:cxn>
                <a:cxn ang="0">
                  <a:pos x="710" y="45"/>
                </a:cxn>
                <a:cxn ang="0">
                  <a:pos x="643" y="350"/>
                </a:cxn>
                <a:cxn ang="0">
                  <a:pos x="693" y="484"/>
                </a:cxn>
                <a:cxn ang="0">
                  <a:pos x="670" y="539"/>
                </a:cxn>
                <a:cxn ang="0">
                  <a:pos x="749" y="612"/>
                </a:cxn>
                <a:cxn ang="0">
                  <a:pos x="833" y="806"/>
                </a:cxn>
                <a:cxn ang="0">
                  <a:pos x="932" y="845"/>
                </a:cxn>
                <a:cxn ang="0">
                  <a:pos x="816" y="1168"/>
                </a:cxn>
                <a:cxn ang="0">
                  <a:pos x="856" y="1210"/>
                </a:cxn>
                <a:cxn ang="0">
                  <a:pos x="949" y="1147"/>
                </a:cxn>
                <a:cxn ang="0">
                  <a:pos x="985" y="1184"/>
                </a:cxn>
                <a:cxn ang="0">
                  <a:pos x="1020" y="1431"/>
                </a:cxn>
                <a:cxn ang="0">
                  <a:pos x="1085" y="1476"/>
                </a:cxn>
                <a:cxn ang="0">
                  <a:pos x="1129" y="1613"/>
                </a:cxn>
                <a:cxn ang="0">
                  <a:pos x="1167" y="1573"/>
                </a:cxn>
                <a:cxn ang="0">
                  <a:pos x="1236" y="1604"/>
                </a:cxn>
                <a:cxn ang="0">
                  <a:pos x="1280" y="1571"/>
                </a:cxn>
                <a:cxn ang="0">
                  <a:pos x="1453" y="1609"/>
                </a:cxn>
                <a:cxn ang="0">
                  <a:pos x="1488" y="1545"/>
                </a:cxn>
                <a:cxn ang="0">
                  <a:pos x="1548" y="1643"/>
                </a:cxn>
                <a:cxn ang="0">
                  <a:pos x="1419" y="2428"/>
                </a:cxn>
                <a:cxn ang="0">
                  <a:pos x="951" y="2347"/>
                </a:cxn>
                <a:cxn ang="0">
                  <a:pos x="707" y="2301"/>
                </a:cxn>
              </a:cxnLst>
              <a:rect l="0" t="0" r="r" b="b"/>
              <a:pathLst>
                <a:path w="1548" h="2428">
                  <a:moveTo>
                    <a:pt x="707" y="2301"/>
                  </a:moveTo>
                  <a:lnTo>
                    <a:pt x="0" y="2155"/>
                  </a:lnTo>
                  <a:lnTo>
                    <a:pt x="183" y="1496"/>
                  </a:lnTo>
                  <a:lnTo>
                    <a:pt x="126" y="1404"/>
                  </a:lnTo>
                  <a:lnTo>
                    <a:pt x="386" y="1064"/>
                  </a:lnTo>
                  <a:lnTo>
                    <a:pt x="311" y="921"/>
                  </a:lnTo>
                  <a:lnTo>
                    <a:pt x="501" y="0"/>
                  </a:lnTo>
                  <a:lnTo>
                    <a:pt x="710" y="45"/>
                  </a:lnTo>
                  <a:lnTo>
                    <a:pt x="643" y="350"/>
                  </a:lnTo>
                  <a:lnTo>
                    <a:pt x="693" y="484"/>
                  </a:lnTo>
                  <a:lnTo>
                    <a:pt x="670" y="539"/>
                  </a:lnTo>
                  <a:lnTo>
                    <a:pt x="749" y="612"/>
                  </a:lnTo>
                  <a:lnTo>
                    <a:pt x="833" y="806"/>
                  </a:lnTo>
                  <a:lnTo>
                    <a:pt x="932" y="845"/>
                  </a:lnTo>
                  <a:lnTo>
                    <a:pt x="816" y="1168"/>
                  </a:lnTo>
                  <a:lnTo>
                    <a:pt x="856" y="1210"/>
                  </a:lnTo>
                  <a:lnTo>
                    <a:pt x="949" y="1147"/>
                  </a:lnTo>
                  <a:lnTo>
                    <a:pt x="985" y="1184"/>
                  </a:lnTo>
                  <a:lnTo>
                    <a:pt x="1020" y="1431"/>
                  </a:lnTo>
                  <a:lnTo>
                    <a:pt x="1085" y="1476"/>
                  </a:lnTo>
                  <a:lnTo>
                    <a:pt x="1129" y="1613"/>
                  </a:lnTo>
                  <a:lnTo>
                    <a:pt x="1167" y="1573"/>
                  </a:lnTo>
                  <a:lnTo>
                    <a:pt x="1236" y="1604"/>
                  </a:lnTo>
                  <a:lnTo>
                    <a:pt x="1280" y="1571"/>
                  </a:lnTo>
                  <a:lnTo>
                    <a:pt x="1453" y="1609"/>
                  </a:lnTo>
                  <a:lnTo>
                    <a:pt x="1488" y="1545"/>
                  </a:lnTo>
                  <a:lnTo>
                    <a:pt x="1548" y="1643"/>
                  </a:lnTo>
                  <a:lnTo>
                    <a:pt x="1419" y="2428"/>
                  </a:lnTo>
                  <a:lnTo>
                    <a:pt x="951" y="2347"/>
                  </a:lnTo>
                  <a:lnTo>
                    <a:pt x="707" y="2301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41" y="759"/>
              <a:ext cx="516" cy="809"/>
            </a:xfrm>
            <a:custGeom>
              <a:avLst/>
              <a:gdLst/>
              <a:ahLst/>
              <a:cxnLst>
                <a:cxn ang="0">
                  <a:pos x="707" y="2301"/>
                </a:cxn>
                <a:cxn ang="0">
                  <a:pos x="0" y="2155"/>
                </a:cxn>
                <a:cxn ang="0">
                  <a:pos x="183" y="1496"/>
                </a:cxn>
                <a:cxn ang="0">
                  <a:pos x="126" y="1404"/>
                </a:cxn>
                <a:cxn ang="0">
                  <a:pos x="386" y="1064"/>
                </a:cxn>
                <a:cxn ang="0">
                  <a:pos x="311" y="921"/>
                </a:cxn>
                <a:cxn ang="0">
                  <a:pos x="501" y="0"/>
                </a:cxn>
                <a:cxn ang="0">
                  <a:pos x="710" y="45"/>
                </a:cxn>
                <a:cxn ang="0">
                  <a:pos x="643" y="350"/>
                </a:cxn>
                <a:cxn ang="0">
                  <a:pos x="693" y="484"/>
                </a:cxn>
                <a:cxn ang="0">
                  <a:pos x="670" y="539"/>
                </a:cxn>
                <a:cxn ang="0">
                  <a:pos x="749" y="612"/>
                </a:cxn>
                <a:cxn ang="0">
                  <a:pos x="833" y="806"/>
                </a:cxn>
                <a:cxn ang="0">
                  <a:pos x="932" y="845"/>
                </a:cxn>
                <a:cxn ang="0">
                  <a:pos x="816" y="1168"/>
                </a:cxn>
                <a:cxn ang="0">
                  <a:pos x="856" y="1210"/>
                </a:cxn>
                <a:cxn ang="0">
                  <a:pos x="949" y="1147"/>
                </a:cxn>
                <a:cxn ang="0">
                  <a:pos x="985" y="1184"/>
                </a:cxn>
                <a:cxn ang="0">
                  <a:pos x="1020" y="1431"/>
                </a:cxn>
                <a:cxn ang="0">
                  <a:pos x="1085" y="1476"/>
                </a:cxn>
                <a:cxn ang="0">
                  <a:pos x="1129" y="1613"/>
                </a:cxn>
                <a:cxn ang="0">
                  <a:pos x="1167" y="1573"/>
                </a:cxn>
                <a:cxn ang="0">
                  <a:pos x="1236" y="1604"/>
                </a:cxn>
                <a:cxn ang="0">
                  <a:pos x="1280" y="1571"/>
                </a:cxn>
                <a:cxn ang="0">
                  <a:pos x="1453" y="1609"/>
                </a:cxn>
                <a:cxn ang="0">
                  <a:pos x="1488" y="1545"/>
                </a:cxn>
                <a:cxn ang="0">
                  <a:pos x="1548" y="1643"/>
                </a:cxn>
                <a:cxn ang="0">
                  <a:pos x="1419" y="2428"/>
                </a:cxn>
                <a:cxn ang="0">
                  <a:pos x="951" y="2347"/>
                </a:cxn>
                <a:cxn ang="0">
                  <a:pos x="707" y="2301"/>
                </a:cxn>
              </a:cxnLst>
              <a:rect l="0" t="0" r="r" b="b"/>
              <a:pathLst>
                <a:path w="1548" h="2428">
                  <a:moveTo>
                    <a:pt x="707" y="2301"/>
                  </a:moveTo>
                  <a:lnTo>
                    <a:pt x="0" y="2155"/>
                  </a:lnTo>
                  <a:lnTo>
                    <a:pt x="183" y="1496"/>
                  </a:lnTo>
                  <a:lnTo>
                    <a:pt x="126" y="1404"/>
                  </a:lnTo>
                  <a:lnTo>
                    <a:pt x="386" y="1064"/>
                  </a:lnTo>
                  <a:lnTo>
                    <a:pt x="311" y="921"/>
                  </a:lnTo>
                  <a:lnTo>
                    <a:pt x="501" y="0"/>
                  </a:lnTo>
                  <a:lnTo>
                    <a:pt x="710" y="45"/>
                  </a:lnTo>
                  <a:lnTo>
                    <a:pt x="643" y="350"/>
                  </a:lnTo>
                  <a:lnTo>
                    <a:pt x="693" y="484"/>
                  </a:lnTo>
                  <a:lnTo>
                    <a:pt x="670" y="539"/>
                  </a:lnTo>
                  <a:lnTo>
                    <a:pt x="749" y="612"/>
                  </a:lnTo>
                  <a:lnTo>
                    <a:pt x="833" y="806"/>
                  </a:lnTo>
                  <a:lnTo>
                    <a:pt x="932" y="845"/>
                  </a:lnTo>
                  <a:lnTo>
                    <a:pt x="816" y="1168"/>
                  </a:lnTo>
                  <a:lnTo>
                    <a:pt x="856" y="1210"/>
                  </a:lnTo>
                  <a:lnTo>
                    <a:pt x="949" y="1147"/>
                  </a:lnTo>
                  <a:lnTo>
                    <a:pt x="985" y="1184"/>
                  </a:lnTo>
                  <a:lnTo>
                    <a:pt x="1020" y="1431"/>
                  </a:lnTo>
                  <a:lnTo>
                    <a:pt x="1085" y="1476"/>
                  </a:lnTo>
                  <a:lnTo>
                    <a:pt x="1129" y="1613"/>
                  </a:lnTo>
                  <a:lnTo>
                    <a:pt x="1167" y="1573"/>
                  </a:lnTo>
                  <a:lnTo>
                    <a:pt x="1236" y="1604"/>
                  </a:lnTo>
                  <a:lnTo>
                    <a:pt x="1280" y="1571"/>
                  </a:lnTo>
                  <a:lnTo>
                    <a:pt x="1453" y="1609"/>
                  </a:lnTo>
                  <a:lnTo>
                    <a:pt x="1488" y="1545"/>
                  </a:lnTo>
                  <a:lnTo>
                    <a:pt x="1548" y="1643"/>
                  </a:lnTo>
                  <a:lnTo>
                    <a:pt x="1419" y="2428"/>
                  </a:lnTo>
                  <a:lnTo>
                    <a:pt x="951" y="2347"/>
                  </a:lnTo>
                  <a:lnTo>
                    <a:pt x="707" y="230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711" y="2177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99" y="1583"/>
              <a:ext cx="340" cy="594"/>
            </a:xfrm>
            <a:custGeom>
              <a:avLst/>
              <a:gdLst/>
              <a:ahLst/>
              <a:cxnLst>
                <a:cxn ang="0">
                  <a:pos x="636" y="1780"/>
                </a:cxn>
                <a:cxn ang="0">
                  <a:pos x="543" y="1693"/>
                </a:cxn>
                <a:cxn ang="0">
                  <a:pos x="534" y="1571"/>
                </a:cxn>
                <a:cxn ang="0">
                  <a:pos x="304" y="1410"/>
                </a:cxn>
                <a:cxn ang="0">
                  <a:pos x="355" y="1210"/>
                </a:cxn>
                <a:cxn ang="0">
                  <a:pos x="281" y="1173"/>
                </a:cxn>
                <a:cxn ang="0">
                  <a:pos x="224" y="1201"/>
                </a:cxn>
                <a:cxn ang="0">
                  <a:pos x="187" y="1081"/>
                </a:cxn>
                <a:cxn ang="0">
                  <a:pos x="73" y="980"/>
                </a:cxn>
                <a:cxn ang="0">
                  <a:pos x="2" y="891"/>
                </a:cxn>
                <a:cxn ang="0">
                  <a:pos x="5" y="733"/>
                </a:cxn>
                <a:cxn ang="0">
                  <a:pos x="7" y="731"/>
                </a:cxn>
                <a:cxn ang="0">
                  <a:pos x="0" y="672"/>
                </a:cxn>
                <a:cxn ang="0">
                  <a:pos x="75" y="630"/>
                </a:cxn>
                <a:cxn ang="0">
                  <a:pos x="110" y="539"/>
                </a:cxn>
                <a:cxn ang="0">
                  <a:pos x="81" y="398"/>
                </a:cxn>
                <a:cxn ang="0">
                  <a:pos x="219" y="350"/>
                </a:cxn>
                <a:cxn ang="0">
                  <a:pos x="283" y="251"/>
                </a:cxn>
                <a:cxn ang="0">
                  <a:pos x="277" y="156"/>
                </a:cxn>
                <a:cxn ang="0">
                  <a:pos x="158" y="43"/>
                </a:cxn>
                <a:cxn ang="0">
                  <a:pos x="211" y="40"/>
                </a:cxn>
                <a:cxn ang="0">
                  <a:pos x="840" y="0"/>
                </a:cxn>
                <a:cxn ang="0">
                  <a:pos x="926" y="236"/>
                </a:cxn>
                <a:cxn ang="0">
                  <a:pos x="992" y="995"/>
                </a:cxn>
                <a:cxn ang="0">
                  <a:pos x="964" y="1066"/>
                </a:cxn>
                <a:cxn ang="0">
                  <a:pos x="1019" y="1192"/>
                </a:cxn>
                <a:cxn ang="0">
                  <a:pos x="908" y="1364"/>
                </a:cxn>
                <a:cxn ang="0">
                  <a:pos x="912" y="1503"/>
                </a:cxn>
                <a:cxn ang="0">
                  <a:pos x="881" y="1547"/>
                </a:cxn>
                <a:cxn ang="0">
                  <a:pos x="905" y="1602"/>
                </a:cxn>
                <a:cxn ang="0">
                  <a:pos x="808" y="1635"/>
                </a:cxn>
                <a:cxn ang="0">
                  <a:pos x="815" y="1738"/>
                </a:cxn>
                <a:cxn ang="0">
                  <a:pos x="682" y="1698"/>
                </a:cxn>
                <a:cxn ang="0">
                  <a:pos x="631" y="1764"/>
                </a:cxn>
                <a:cxn ang="0">
                  <a:pos x="636" y="1780"/>
                </a:cxn>
              </a:cxnLst>
              <a:rect l="0" t="0" r="r" b="b"/>
              <a:pathLst>
                <a:path w="1019" h="1780">
                  <a:moveTo>
                    <a:pt x="636" y="1780"/>
                  </a:moveTo>
                  <a:lnTo>
                    <a:pt x="543" y="1693"/>
                  </a:lnTo>
                  <a:lnTo>
                    <a:pt x="534" y="1571"/>
                  </a:lnTo>
                  <a:lnTo>
                    <a:pt x="304" y="1410"/>
                  </a:lnTo>
                  <a:lnTo>
                    <a:pt x="355" y="1210"/>
                  </a:lnTo>
                  <a:lnTo>
                    <a:pt x="281" y="1173"/>
                  </a:lnTo>
                  <a:lnTo>
                    <a:pt x="224" y="1201"/>
                  </a:lnTo>
                  <a:lnTo>
                    <a:pt x="187" y="1081"/>
                  </a:lnTo>
                  <a:lnTo>
                    <a:pt x="73" y="980"/>
                  </a:lnTo>
                  <a:lnTo>
                    <a:pt x="2" y="891"/>
                  </a:lnTo>
                  <a:lnTo>
                    <a:pt x="5" y="733"/>
                  </a:lnTo>
                  <a:lnTo>
                    <a:pt x="7" y="731"/>
                  </a:lnTo>
                  <a:lnTo>
                    <a:pt x="0" y="672"/>
                  </a:lnTo>
                  <a:lnTo>
                    <a:pt x="75" y="630"/>
                  </a:lnTo>
                  <a:lnTo>
                    <a:pt x="110" y="539"/>
                  </a:lnTo>
                  <a:lnTo>
                    <a:pt x="81" y="398"/>
                  </a:lnTo>
                  <a:lnTo>
                    <a:pt x="219" y="350"/>
                  </a:lnTo>
                  <a:lnTo>
                    <a:pt x="283" y="251"/>
                  </a:lnTo>
                  <a:lnTo>
                    <a:pt x="277" y="156"/>
                  </a:lnTo>
                  <a:lnTo>
                    <a:pt x="158" y="43"/>
                  </a:lnTo>
                  <a:lnTo>
                    <a:pt x="211" y="40"/>
                  </a:lnTo>
                  <a:lnTo>
                    <a:pt x="840" y="0"/>
                  </a:lnTo>
                  <a:lnTo>
                    <a:pt x="926" y="236"/>
                  </a:lnTo>
                  <a:lnTo>
                    <a:pt x="992" y="995"/>
                  </a:lnTo>
                  <a:lnTo>
                    <a:pt x="964" y="1066"/>
                  </a:lnTo>
                  <a:lnTo>
                    <a:pt x="1019" y="1192"/>
                  </a:lnTo>
                  <a:lnTo>
                    <a:pt x="908" y="1364"/>
                  </a:lnTo>
                  <a:lnTo>
                    <a:pt x="912" y="1503"/>
                  </a:lnTo>
                  <a:lnTo>
                    <a:pt x="881" y="1547"/>
                  </a:lnTo>
                  <a:lnTo>
                    <a:pt x="905" y="1602"/>
                  </a:lnTo>
                  <a:lnTo>
                    <a:pt x="808" y="1635"/>
                  </a:lnTo>
                  <a:lnTo>
                    <a:pt x="815" y="1738"/>
                  </a:lnTo>
                  <a:lnTo>
                    <a:pt x="682" y="1698"/>
                  </a:lnTo>
                  <a:lnTo>
                    <a:pt x="631" y="1764"/>
                  </a:lnTo>
                  <a:lnTo>
                    <a:pt x="636" y="1780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99" y="1583"/>
              <a:ext cx="340" cy="594"/>
            </a:xfrm>
            <a:custGeom>
              <a:avLst/>
              <a:gdLst/>
              <a:ahLst/>
              <a:cxnLst>
                <a:cxn ang="0">
                  <a:pos x="636" y="1780"/>
                </a:cxn>
                <a:cxn ang="0">
                  <a:pos x="543" y="1693"/>
                </a:cxn>
                <a:cxn ang="0">
                  <a:pos x="534" y="1571"/>
                </a:cxn>
                <a:cxn ang="0">
                  <a:pos x="304" y="1410"/>
                </a:cxn>
                <a:cxn ang="0">
                  <a:pos x="355" y="1210"/>
                </a:cxn>
                <a:cxn ang="0">
                  <a:pos x="281" y="1173"/>
                </a:cxn>
                <a:cxn ang="0">
                  <a:pos x="224" y="1201"/>
                </a:cxn>
                <a:cxn ang="0">
                  <a:pos x="187" y="1081"/>
                </a:cxn>
                <a:cxn ang="0">
                  <a:pos x="73" y="980"/>
                </a:cxn>
                <a:cxn ang="0">
                  <a:pos x="2" y="891"/>
                </a:cxn>
                <a:cxn ang="0">
                  <a:pos x="5" y="733"/>
                </a:cxn>
                <a:cxn ang="0">
                  <a:pos x="7" y="731"/>
                </a:cxn>
                <a:cxn ang="0">
                  <a:pos x="0" y="672"/>
                </a:cxn>
                <a:cxn ang="0">
                  <a:pos x="75" y="630"/>
                </a:cxn>
                <a:cxn ang="0">
                  <a:pos x="110" y="539"/>
                </a:cxn>
                <a:cxn ang="0">
                  <a:pos x="81" y="398"/>
                </a:cxn>
                <a:cxn ang="0">
                  <a:pos x="219" y="350"/>
                </a:cxn>
                <a:cxn ang="0">
                  <a:pos x="283" y="251"/>
                </a:cxn>
                <a:cxn ang="0">
                  <a:pos x="277" y="156"/>
                </a:cxn>
                <a:cxn ang="0">
                  <a:pos x="158" y="43"/>
                </a:cxn>
                <a:cxn ang="0">
                  <a:pos x="211" y="40"/>
                </a:cxn>
                <a:cxn ang="0">
                  <a:pos x="840" y="0"/>
                </a:cxn>
                <a:cxn ang="0">
                  <a:pos x="926" y="236"/>
                </a:cxn>
                <a:cxn ang="0">
                  <a:pos x="992" y="995"/>
                </a:cxn>
                <a:cxn ang="0">
                  <a:pos x="964" y="1066"/>
                </a:cxn>
                <a:cxn ang="0">
                  <a:pos x="1019" y="1192"/>
                </a:cxn>
                <a:cxn ang="0">
                  <a:pos x="908" y="1364"/>
                </a:cxn>
                <a:cxn ang="0">
                  <a:pos x="912" y="1503"/>
                </a:cxn>
                <a:cxn ang="0">
                  <a:pos x="881" y="1547"/>
                </a:cxn>
                <a:cxn ang="0">
                  <a:pos x="905" y="1602"/>
                </a:cxn>
                <a:cxn ang="0">
                  <a:pos x="808" y="1635"/>
                </a:cxn>
                <a:cxn ang="0">
                  <a:pos x="815" y="1738"/>
                </a:cxn>
                <a:cxn ang="0">
                  <a:pos x="682" y="1698"/>
                </a:cxn>
                <a:cxn ang="0">
                  <a:pos x="631" y="1764"/>
                </a:cxn>
                <a:cxn ang="0">
                  <a:pos x="636" y="1780"/>
                </a:cxn>
              </a:cxnLst>
              <a:rect l="0" t="0" r="r" b="b"/>
              <a:pathLst>
                <a:path w="1019" h="1780">
                  <a:moveTo>
                    <a:pt x="636" y="1780"/>
                  </a:moveTo>
                  <a:lnTo>
                    <a:pt x="543" y="1693"/>
                  </a:lnTo>
                  <a:lnTo>
                    <a:pt x="534" y="1571"/>
                  </a:lnTo>
                  <a:lnTo>
                    <a:pt x="304" y="1410"/>
                  </a:lnTo>
                  <a:lnTo>
                    <a:pt x="355" y="1210"/>
                  </a:lnTo>
                  <a:lnTo>
                    <a:pt x="281" y="1173"/>
                  </a:lnTo>
                  <a:lnTo>
                    <a:pt x="224" y="1201"/>
                  </a:lnTo>
                  <a:lnTo>
                    <a:pt x="187" y="1081"/>
                  </a:lnTo>
                  <a:lnTo>
                    <a:pt x="73" y="980"/>
                  </a:lnTo>
                  <a:lnTo>
                    <a:pt x="2" y="891"/>
                  </a:lnTo>
                  <a:lnTo>
                    <a:pt x="5" y="733"/>
                  </a:lnTo>
                  <a:lnTo>
                    <a:pt x="7" y="731"/>
                  </a:lnTo>
                  <a:lnTo>
                    <a:pt x="0" y="672"/>
                  </a:lnTo>
                  <a:lnTo>
                    <a:pt x="75" y="630"/>
                  </a:lnTo>
                  <a:lnTo>
                    <a:pt x="110" y="539"/>
                  </a:lnTo>
                  <a:lnTo>
                    <a:pt x="81" y="398"/>
                  </a:lnTo>
                  <a:lnTo>
                    <a:pt x="219" y="350"/>
                  </a:lnTo>
                  <a:lnTo>
                    <a:pt x="283" y="251"/>
                  </a:lnTo>
                  <a:lnTo>
                    <a:pt x="277" y="156"/>
                  </a:lnTo>
                  <a:lnTo>
                    <a:pt x="158" y="43"/>
                  </a:lnTo>
                  <a:lnTo>
                    <a:pt x="211" y="40"/>
                  </a:lnTo>
                  <a:lnTo>
                    <a:pt x="840" y="0"/>
                  </a:lnTo>
                  <a:lnTo>
                    <a:pt x="926" y="236"/>
                  </a:lnTo>
                  <a:lnTo>
                    <a:pt x="992" y="995"/>
                  </a:lnTo>
                  <a:lnTo>
                    <a:pt x="964" y="1066"/>
                  </a:lnTo>
                  <a:lnTo>
                    <a:pt x="1019" y="1192"/>
                  </a:lnTo>
                  <a:lnTo>
                    <a:pt x="908" y="1364"/>
                  </a:lnTo>
                  <a:lnTo>
                    <a:pt x="912" y="1503"/>
                  </a:lnTo>
                  <a:lnTo>
                    <a:pt x="881" y="1547"/>
                  </a:lnTo>
                  <a:lnTo>
                    <a:pt x="905" y="1602"/>
                  </a:lnTo>
                  <a:lnTo>
                    <a:pt x="808" y="1635"/>
                  </a:lnTo>
                  <a:lnTo>
                    <a:pt x="815" y="1738"/>
                  </a:lnTo>
                  <a:lnTo>
                    <a:pt x="682" y="1698"/>
                  </a:lnTo>
                  <a:lnTo>
                    <a:pt x="631" y="1764"/>
                  </a:lnTo>
                  <a:lnTo>
                    <a:pt x="636" y="178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803" y="2084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802" y="1643"/>
              <a:ext cx="262" cy="441"/>
            </a:xfrm>
            <a:custGeom>
              <a:avLst/>
              <a:gdLst/>
              <a:ahLst/>
              <a:cxnLst>
                <a:cxn ang="0">
                  <a:pos x="4" y="1324"/>
                </a:cxn>
                <a:cxn ang="0">
                  <a:pos x="0" y="1185"/>
                </a:cxn>
                <a:cxn ang="0">
                  <a:pos x="111" y="1013"/>
                </a:cxn>
                <a:cxn ang="0">
                  <a:pos x="56" y="887"/>
                </a:cxn>
                <a:cxn ang="0">
                  <a:pos x="84" y="816"/>
                </a:cxn>
                <a:cxn ang="0">
                  <a:pos x="18" y="57"/>
                </a:cxn>
                <a:cxn ang="0">
                  <a:pos x="96" y="84"/>
                </a:cxn>
                <a:cxn ang="0">
                  <a:pos x="189" y="32"/>
                </a:cxn>
                <a:cxn ang="0">
                  <a:pos x="679" y="0"/>
                </a:cxn>
                <a:cxn ang="0">
                  <a:pos x="771" y="826"/>
                </a:cxn>
                <a:cxn ang="0">
                  <a:pos x="786" y="930"/>
                </a:cxn>
                <a:cxn ang="0">
                  <a:pos x="633" y="969"/>
                </a:cxn>
                <a:cxn ang="0">
                  <a:pos x="639" y="1023"/>
                </a:cxn>
                <a:cxn ang="0">
                  <a:pos x="523" y="1207"/>
                </a:cxn>
                <a:cxn ang="0">
                  <a:pos x="453" y="1204"/>
                </a:cxn>
                <a:cxn ang="0">
                  <a:pos x="421" y="1156"/>
                </a:cxn>
                <a:cxn ang="0">
                  <a:pos x="359" y="1275"/>
                </a:cxn>
                <a:cxn ang="0">
                  <a:pos x="309" y="1234"/>
                </a:cxn>
                <a:cxn ang="0">
                  <a:pos x="240" y="1305"/>
                </a:cxn>
                <a:cxn ang="0">
                  <a:pos x="107" y="1262"/>
                </a:cxn>
                <a:cxn ang="0">
                  <a:pos x="101" y="1305"/>
                </a:cxn>
                <a:cxn ang="0">
                  <a:pos x="38" y="1280"/>
                </a:cxn>
                <a:cxn ang="0">
                  <a:pos x="10" y="1324"/>
                </a:cxn>
                <a:cxn ang="0">
                  <a:pos x="4" y="1324"/>
                </a:cxn>
              </a:cxnLst>
              <a:rect l="0" t="0" r="r" b="b"/>
              <a:pathLst>
                <a:path w="786" h="1324">
                  <a:moveTo>
                    <a:pt x="4" y="1324"/>
                  </a:moveTo>
                  <a:lnTo>
                    <a:pt x="0" y="1185"/>
                  </a:lnTo>
                  <a:lnTo>
                    <a:pt x="111" y="1013"/>
                  </a:lnTo>
                  <a:lnTo>
                    <a:pt x="56" y="887"/>
                  </a:lnTo>
                  <a:lnTo>
                    <a:pt x="84" y="816"/>
                  </a:lnTo>
                  <a:lnTo>
                    <a:pt x="18" y="57"/>
                  </a:lnTo>
                  <a:lnTo>
                    <a:pt x="96" y="84"/>
                  </a:lnTo>
                  <a:lnTo>
                    <a:pt x="189" y="32"/>
                  </a:lnTo>
                  <a:lnTo>
                    <a:pt x="679" y="0"/>
                  </a:lnTo>
                  <a:lnTo>
                    <a:pt x="771" y="826"/>
                  </a:lnTo>
                  <a:lnTo>
                    <a:pt x="786" y="930"/>
                  </a:lnTo>
                  <a:lnTo>
                    <a:pt x="633" y="969"/>
                  </a:lnTo>
                  <a:lnTo>
                    <a:pt x="639" y="1023"/>
                  </a:lnTo>
                  <a:lnTo>
                    <a:pt x="523" y="1207"/>
                  </a:lnTo>
                  <a:lnTo>
                    <a:pt x="453" y="1204"/>
                  </a:lnTo>
                  <a:lnTo>
                    <a:pt x="421" y="1156"/>
                  </a:lnTo>
                  <a:lnTo>
                    <a:pt x="359" y="1275"/>
                  </a:lnTo>
                  <a:lnTo>
                    <a:pt x="309" y="1234"/>
                  </a:lnTo>
                  <a:lnTo>
                    <a:pt x="240" y="1305"/>
                  </a:lnTo>
                  <a:lnTo>
                    <a:pt x="107" y="1262"/>
                  </a:lnTo>
                  <a:lnTo>
                    <a:pt x="101" y="1305"/>
                  </a:lnTo>
                  <a:lnTo>
                    <a:pt x="38" y="1280"/>
                  </a:lnTo>
                  <a:lnTo>
                    <a:pt x="10" y="1324"/>
                  </a:lnTo>
                  <a:lnTo>
                    <a:pt x="4" y="1324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02" y="1643"/>
              <a:ext cx="262" cy="441"/>
            </a:xfrm>
            <a:custGeom>
              <a:avLst/>
              <a:gdLst/>
              <a:ahLst/>
              <a:cxnLst>
                <a:cxn ang="0">
                  <a:pos x="4" y="1324"/>
                </a:cxn>
                <a:cxn ang="0">
                  <a:pos x="0" y="1185"/>
                </a:cxn>
                <a:cxn ang="0">
                  <a:pos x="111" y="1013"/>
                </a:cxn>
                <a:cxn ang="0">
                  <a:pos x="56" y="887"/>
                </a:cxn>
                <a:cxn ang="0">
                  <a:pos x="84" y="816"/>
                </a:cxn>
                <a:cxn ang="0">
                  <a:pos x="18" y="57"/>
                </a:cxn>
                <a:cxn ang="0">
                  <a:pos x="96" y="84"/>
                </a:cxn>
                <a:cxn ang="0">
                  <a:pos x="189" y="32"/>
                </a:cxn>
                <a:cxn ang="0">
                  <a:pos x="679" y="0"/>
                </a:cxn>
                <a:cxn ang="0">
                  <a:pos x="771" y="826"/>
                </a:cxn>
                <a:cxn ang="0">
                  <a:pos x="786" y="930"/>
                </a:cxn>
                <a:cxn ang="0">
                  <a:pos x="633" y="969"/>
                </a:cxn>
                <a:cxn ang="0">
                  <a:pos x="639" y="1023"/>
                </a:cxn>
                <a:cxn ang="0">
                  <a:pos x="523" y="1207"/>
                </a:cxn>
                <a:cxn ang="0">
                  <a:pos x="453" y="1204"/>
                </a:cxn>
                <a:cxn ang="0">
                  <a:pos x="421" y="1156"/>
                </a:cxn>
                <a:cxn ang="0">
                  <a:pos x="359" y="1275"/>
                </a:cxn>
                <a:cxn ang="0">
                  <a:pos x="309" y="1234"/>
                </a:cxn>
                <a:cxn ang="0">
                  <a:pos x="240" y="1305"/>
                </a:cxn>
                <a:cxn ang="0">
                  <a:pos x="107" y="1262"/>
                </a:cxn>
                <a:cxn ang="0">
                  <a:pos x="101" y="1305"/>
                </a:cxn>
                <a:cxn ang="0">
                  <a:pos x="38" y="1280"/>
                </a:cxn>
                <a:cxn ang="0">
                  <a:pos x="10" y="1324"/>
                </a:cxn>
                <a:cxn ang="0">
                  <a:pos x="4" y="1324"/>
                </a:cxn>
              </a:cxnLst>
              <a:rect l="0" t="0" r="r" b="b"/>
              <a:pathLst>
                <a:path w="786" h="1324">
                  <a:moveTo>
                    <a:pt x="4" y="1324"/>
                  </a:moveTo>
                  <a:lnTo>
                    <a:pt x="0" y="1185"/>
                  </a:lnTo>
                  <a:lnTo>
                    <a:pt x="111" y="1013"/>
                  </a:lnTo>
                  <a:lnTo>
                    <a:pt x="56" y="887"/>
                  </a:lnTo>
                  <a:lnTo>
                    <a:pt x="84" y="816"/>
                  </a:lnTo>
                  <a:lnTo>
                    <a:pt x="18" y="57"/>
                  </a:lnTo>
                  <a:lnTo>
                    <a:pt x="96" y="84"/>
                  </a:lnTo>
                  <a:lnTo>
                    <a:pt x="189" y="32"/>
                  </a:lnTo>
                  <a:lnTo>
                    <a:pt x="679" y="0"/>
                  </a:lnTo>
                  <a:lnTo>
                    <a:pt x="771" y="826"/>
                  </a:lnTo>
                  <a:lnTo>
                    <a:pt x="786" y="930"/>
                  </a:lnTo>
                  <a:lnTo>
                    <a:pt x="633" y="969"/>
                  </a:lnTo>
                  <a:lnTo>
                    <a:pt x="639" y="1023"/>
                  </a:lnTo>
                  <a:lnTo>
                    <a:pt x="523" y="1207"/>
                  </a:lnTo>
                  <a:lnTo>
                    <a:pt x="453" y="1204"/>
                  </a:lnTo>
                  <a:lnTo>
                    <a:pt x="421" y="1156"/>
                  </a:lnTo>
                  <a:lnTo>
                    <a:pt x="359" y="1275"/>
                  </a:lnTo>
                  <a:lnTo>
                    <a:pt x="309" y="1234"/>
                  </a:lnTo>
                  <a:lnTo>
                    <a:pt x="240" y="1305"/>
                  </a:lnTo>
                  <a:lnTo>
                    <a:pt x="107" y="1262"/>
                  </a:lnTo>
                  <a:lnTo>
                    <a:pt x="101" y="1305"/>
                  </a:lnTo>
                  <a:lnTo>
                    <a:pt x="38" y="1280"/>
                  </a:lnTo>
                  <a:lnTo>
                    <a:pt x="10" y="1324"/>
                  </a:lnTo>
                  <a:lnTo>
                    <a:pt x="4" y="1324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501" y="1828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75" y="1496"/>
              <a:ext cx="519" cy="332"/>
            </a:xfrm>
            <a:custGeom>
              <a:avLst/>
              <a:gdLst/>
              <a:ahLst/>
              <a:cxnLst>
                <a:cxn ang="0">
                  <a:pos x="1279" y="996"/>
                </a:cxn>
                <a:cxn ang="0">
                  <a:pos x="1204" y="923"/>
                </a:cxn>
                <a:cxn ang="0">
                  <a:pos x="205" y="945"/>
                </a:cxn>
                <a:cxn ang="0">
                  <a:pos x="176" y="723"/>
                </a:cxn>
                <a:cxn ang="0">
                  <a:pos x="42" y="349"/>
                </a:cxn>
                <a:cxn ang="0">
                  <a:pos x="39" y="348"/>
                </a:cxn>
                <a:cxn ang="0">
                  <a:pos x="0" y="265"/>
                </a:cxn>
                <a:cxn ang="0">
                  <a:pos x="43" y="144"/>
                </a:cxn>
                <a:cxn ang="0">
                  <a:pos x="5" y="36"/>
                </a:cxn>
                <a:cxn ang="0">
                  <a:pos x="44" y="25"/>
                </a:cxn>
                <a:cxn ang="0">
                  <a:pos x="1276" y="0"/>
                </a:cxn>
                <a:cxn ang="0">
                  <a:pos x="1320" y="71"/>
                </a:cxn>
                <a:cxn ang="0">
                  <a:pos x="1293" y="130"/>
                </a:cxn>
                <a:cxn ang="0">
                  <a:pos x="1322" y="223"/>
                </a:cxn>
                <a:cxn ang="0">
                  <a:pos x="1432" y="306"/>
                </a:cxn>
                <a:cxn ang="0">
                  <a:pos x="1551" y="419"/>
                </a:cxn>
                <a:cxn ang="0">
                  <a:pos x="1557" y="514"/>
                </a:cxn>
                <a:cxn ang="0">
                  <a:pos x="1493" y="613"/>
                </a:cxn>
                <a:cxn ang="0">
                  <a:pos x="1355" y="661"/>
                </a:cxn>
                <a:cxn ang="0">
                  <a:pos x="1384" y="802"/>
                </a:cxn>
                <a:cxn ang="0">
                  <a:pos x="1349" y="893"/>
                </a:cxn>
                <a:cxn ang="0">
                  <a:pos x="1274" y="935"/>
                </a:cxn>
                <a:cxn ang="0">
                  <a:pos x="1281" y="994"/>
                </a:cxn>
                <a:cxn ang="0">
                  <a:pos x="1279" y="996"/>
                </a:cxn>
              </a:cxnLst>
              <a:rect l="0" t="0" r="r" b="b"/>
              <a:pathLst>
                <a:path w="1557" h="996">
                  <a:moveTo>
                    <a:pt x="1279" y="996"/>
                  </a:moveTo>
                  <a:lnTo>
                    <a:pt x="1204" y="923"/>
                  </a:lnTo>
                  <a:lnTo>
                    <a:pt x="205" y="945"/>
                  </a:lnTo>
                  <a:lnTo>
                    <a:pt x="176" y="723"/>
                  </a:lnTo>
                  <a:lnTo>
                    <a:pt x="42" y="349"/>
                  </a:lnTo>
                  <a:lnTo>
                    <a:pt x="39" y="348"/>
                  </a:lnTo>
                  <a:lnTo>
                    <a:pt x="0" y="265"/>
                  </a:lnTo>
                  <a:lnTo>
                    <a:pt x="43" y="144"/>
                  </a:lnTo>
                  <a:lnTo>
                    <a:pt x="5" y="36"/>
                  </a:lnTo>
                  <a:lnTo>
                    <a:pt x="44" y="25"/>
                  </a:lnTo>
                  <a:lnTo>
                    <a:pt x="1276" y="0"/>
                  </a:lnTo>
                  <a:lnTo>
                    <a:pt x="1320" y="71"/>
                  </a:lnTo>
                  <a:lnTo>
                    <a:pt x="1293" y="130"/>
                  </a:lnTo>
                  <a:lnTo>
                    <a:pt x="1322" y="223"/>
                  </a:lnTo>
                  <a:lnTo>
                    <a:pt x="1432" y="306"/>
                  </a:lnTo>
                  <a:lnTo>
                    <a:pt x="1551" y="419"/>
                  </a:lnTo>
                  <a:lnTo>
                    <a:pt x="1557" y="514"/>
                  </a:lnTo>
                  <a:lnTo>
                    <a:pt x="1493" y="613"/>
                  </a:lnTo>
                  <a:lnTo>
                    <a:pt x="1355" y="661"/>
                  </a:lnTo>
                  <a:lnTo>
                    <a:pt x="1384" y="802"/>
                  </a:lnTo>
                  <a:lnTo>
                    <a:pt x="1349" y="893"/>
                  </a:lnTo>
                  <a:lnTo>
                    <a:pt x="1274" y="935"/>
                  </a:lnTo>
                  <a:lnTo>
                    <a:pt x="1281" y="994"/>
                  </a:lnTo>
                  <a:lnTo>
                    <a:pt x="1279" y="996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075" y="1496"/>
              <a:ext cx="519" cy="332"/>
            </a:xfrm>
            <a:custGeom>
              <a:avLst/>
              <a:gdLst/>
              <a:ahLst/>
              <a:cxnLst>
                <a:cxn ang="0">
                  <a:pos x="1279" y="996"/>
                </a:cxn>
                <a:cxn ang="0">
                  <a:pos x="1204" y="923"/>
                </a:cxn>
                <a:cxn ang="0">
                  <a:pos x="205" y="945"/>
                </a:cxn>
                <a:cxn ang="0">
                  <a:pos x="176" y="723"/>
                </a:cxn>
                <a:cxn ang="0">
                  <a:pos x="42" y="349"/>
                </a:cxn>
                <a:cxn ang="0">
                  <a:pos x="39" y="348"/>
                </a:cxn>
                <a:cxn ang="0">
                  <a:pos x="0" y="265"/>
                </a:cxn>
                <a:cxn ang="0">
                  <a:pos x="43" y="144"/>
                </a:cxn>
                <a:cxn ang="0">
                  <a:pos x="5" y="36"/>
                </a:cxn>
                <a:cxn ang="0">
                  <a:pos x="44" y="25"/>
                </a:cxn>
                <a:cxn ang="0">
                  <a:pos x="1276" y="0"/>
                </a:cxn>
                <a:cxn ang="0">
                  <a:pos x="1320" y="71"/>
                </a:cxn>
                <a:cxn ang="0">
                  <a:pos x="1293" y="130"/>
                </a:cxn>
                <a:cxn ang="0">
                  <a:pos x="1322" y="223"/>
                </a:cxn>
                <a:cxn ang="0">
                  <a:pos x="1432" y="306"/>
                </a:cxn>
                <a:cxn ang="0">
                  <a:pos x="1551" y="419"/>
                </a:cxn>
                <a:cxn ang="0">
                  <a:pos x="1557" y="514"/>
                </a:cxn>
                <a:cxn ang="0">
                  <a:pos x="1493" y="613"/>
                </a:cxn>
                <a:cxn ang="0">
                  <a:pos x="1355" y="661"/>
                </a:cxn>
                <a:cxn ang="0">
                  <a:pos x="1384" y="802"/>
                </a:cxn>
                <a:cxn ang="0">
                  <a:pos x="1349" y="893"/>
                </a:cxn>
                <a:cxn ang="0">
                  <a:pos x="1274" y="935"/>
                </a:cxn>
                <a:cxn ang="0">
                  <a:pos x="1281" y="994"/>
                </a:cxn>
                <a:cxn ang="0">
                  <a:pos x="1279" y="996"/>
                </a:cxn>
              </a:cxnLst>
              <a:rect l="0" t="0" r="r" b="b"/>
              <a:pathLst>
                <a:path w="1557" h="996">
                  <a:moveTo>
                    <a:pt x="1279" y="996"/>
                  </a:moveTo>
                  <a:lnTo>
                    <a:pt x="1204" y="923"/>
                  </a:lnTo>
                  <a:lnTo>
                    <a:pt x="205" y="945"/>
                  </a:lnTo>
                  <a:lnTo>
                    <a:pt x="176" y="723"/>
                  </a:lnTo>
                  <a:lnTo>
                    <a:pt x="42" y="349"/>
                  </a:lnTo>
                  <a:lnTo>
                    <a:pt x="39" y="348"/>
                  </a:lnTo>
                  <a:lnTo>
                    <a:pt x="0" y="265"/>
                  </a:lnTo>
                  <a:lnTo>
                    <a:pt x="43" y="144"/>
                  </a:lnTo>
                  <a:lnTo>
                    <a:pt x="5" y="36"/>
                  </a:lnTo>
                  <a:lnTo>
                    <a:pt x="44" y="25"/>
                  </a:lnTo>
                  <a:lnTo>
                    <a:pt x="1276" y="0"/>
                  </a:lnTo>
                  <a:lnTo>
                    <a:pt x="1320" y="71"/>
                  </a:lnTo>
                  <a:lnTo>
                    <a:pt x="1293" y="130"/>
                  </a:lnTo>
                  <a:lnTo>
                    <a:pt x="1322" y="223"/>
                  </a:lnTo>
                  <a:lnTo>
                    <a:pt x="1432" y="306"/>
                  </a:lnTo>
                  <a:lnTo>
                    <a:pt x="1551" y="419"/>
                  </a:lnTo>
                  <a:lnTo>
                    <a:pt x="1557" y="514"/>
                  </a:lnTo>
                  <a:lnTo>
                    <a:pt x="1493" y="613"/>
                  </a:lnTo>
                  <a:lnTo>
                    <a:pt x="1355" y="661"/>
                  </a:lnTo>
                  <a:lnTo>
                    <a:pt x="1384" y="802"/>
                  </a:lnTo>
                  <a:lnTo>
                    <a:pt x="1349" y="893"/>
                  </a:lnTo>
                  <a:lnTo>
                    <a:pt x="1274" y="935"/>
                  </a:lnTo>
                  <a:lnTo>
                    <a:pt x="1281" y="994"/>
                  </a:lnTo>
                  <a:lnTo>
                    <a:pt x="1279" y="99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178" y="1874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600" y="1858"/>
              <a:ext cx="641" cy="335"/>
            </a:xfrm>
            <a:custGeom>
              <a:avLst/>
              <a:gdLst/>
              <a:ahLst/>
              <a:cxnLst>
                <a:cxn ang="0">
                  <a:pos x="1734" y="47"/>
                </a:cxn>
                <a:cxn ang="0">
                  <a:pos x="1844" y="94"/>
                </a:cxn>
                <a:cxn ang="0">
                  <a:pos x="1791" y="200"/>
                </a:cxn>
                <a:cxn ang="0">
                  <a:pos x="1924" y="322"/>
                </a:cxn>
                <a:cxn ang="0">
                  <a:pos x="1921" y="1005"/>
                </a:cxn>
                <a:cxn ang="0">
                  <a:pos x="0" y="963"/>
                </a:cxn>
                <a:cxn ang="0">
                  <a:pos x="63" y="0"/>
                </a:cxn>
                <a:cxn ang="0">
                  <a:pos x="1729" y="49"/>
                </a:cxn>
                <a:cxn ang="0">
                  <a:pos x="1734" y="47"/>
                </a:cxn>
              </a:cxnLst>
              <a:rect l="0" t="0" r="r" b="b"/>
              <a:pathLst>
                <a:path w="1924" h="1005">
                  <a:moveTo>
                    <a:pt x="1734" y="47"/>
                  </a:moveTo>
                  <a:lnTo>
                    <a:pt x="1844" y="94"/>
                  </a:lnTo>
                  <a:lnTo>
                    <a:pt x="1791" y="200"/>
                  </a:lnTo>
                  <a:lnTo>
                    <a:pt x="1924" y="322"/>
                  </a:lnTo>
                  <a:lnTo>
                    <a:pt x="1921" y="1005"/>
                  </a:lnTo>
                  <a:lnTo>
                    <a:pt x="0" y="963"/>
                  </a:lnTo>
                  <a:lnTo>
                    <a:pt x="63" y="0"/>
                  </a:lnTo>
                  <a:lnTo>
                    <a:pt x="1729" y="49"/>
                  </a:lnTo>
                  <a:lnTo>
                    <a:pt x="1734" y="47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600" y="1858"/>
              <a:ext cx="641" cy="335"/>
            </a:xfrm>
            <a:custGeom>
              <a:avLst/>
              <a:gdLst/>
              <a:ahLst/>
              <a:cxnLst>
                <a:cxn ang="0">
                  <a:pos x="1734" y="47"/>
                </a:cxn>
                <a:cxn ang="0">
                  <a:pos x="1844" y="94"/>
                </a:cxn>
                <a:cxn ang="0">
                  <a:pos x="1791" y="200"/>
                </a:cxn>
                <a:cxn ang="0">
                  <a:pos x="1924" y="322"/>
                </a:cxn>
                <a:cxn ang="0">
                  <a:pos x="1921" y="1005"/>
                </a:cxn>
                <a:cxn ang="0">
                  <a:pos x="0" y="963"/>
                </a:cxn>
                <a:cxn ang="0">
                  <a:pos x="63" y="0"/>
                </a:cxn>
                <a:cxn ang="0">
                  <a:pos x="1729" y="49"/>
                </a:cxn>
                <a:cxn ang="0">
                  <a:pos x="1734" y="47"/>
                </a:cxn>
              </a:cxnLst>
              <a:rect l="0" t="0" r="r" b="b"/>
              <a:pathLst>
                <a:path w="1924" h="1005">
                  <a:moveTo>
                    <a:pt x="1734" y="47"/>
                  </a:moveTo>
                  <a:lnTo>
                    <a:pt x="1844" y="94"/>
                  </a:lnTo>
                  <a:lnTo>
                    <a:pt x="1791" y="200"/>
                  </a:lnTo>
                  <a:lnTo>
                    <a:pt x="1924" y="322"/>
                  </a:lnTo>
                  <a:lnTo>
                    <a:pt x="1921" y="1005"/>
                  </a:lnTo>
                  <a:lnTo>
                    <a:pt x="0" y="963"/>
                  </a:lnTo>
                  <a:lnTo>
                    <a:pt x="63" y="0"/>
                  </a:lnTo>
                  <a:lnTo>
                    <a:pt x="1729" y="49"/>
                  </a:lnTo>
                  <a:lnTo>
                    <a:pt x="1734" y="47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193" y="2173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695" y="1914"/>
              <a:ext cx="627" cy="316"/>
            </a:xfrm>
            <a:custGeom>
              <a:avLst/>
              <a:gdLst/>
              <a:ahLst/>
              <a:cxnLst>
                <a:cxn ang="0">
                  <a:pos x="1492" y="776"/>
                </a:cxn>
                <a:cxn ang="0">
                  <a:pos x="345" y="871"/>
                </a:cxn>
                <a:cxn ang="0">
                  <a:pos x="350" y="924"/>
                </a:cxn>
                <a:cxn ang="0">
                  <a:pos x="0" y="949"/>
                </a:cxn>
                <a:cxn ang="0">
                  <a:pos x="16" y="906"/>
                </a:cxn>
                <a:cxn ang="0">
                  <a:pos x="60" y="918"/>
                </a:cxn>
                <a:cxn ang="0">
                  <a:pos x="48" y="788"/>
                </a:cxn>
                <a:cxn ang="0">
                  <a:pos x="43" y="772"/>
                </a:cxn>
                <a:cxn ang="0">
                  <a:pos x="94" y="706"/>
                </a:cxn>
                <a:cxn ang="0">
                  <a:pos x="227" y="746"/>
                </a:cxn>
                <a:cxn ang="0">
                  <a:pos x="220" y="643"/>
                </a:cxn>
                <a:cxn ang="0">
                  <a:pos x="317" y="610"/>
                </a:cxn>
                <a:cxn ang="0">
                  <a:pos x="293" y="555"/>
                </a:cxn>
                <a:cxn ang="0">
                  <a:pos x="324" y="511"/>
                </a:cxn>
                <a:cxn ang="0">
                  <a:pos x="330" y="511"/>
                </a:cxn>
                <a:cxn ang="0">
                  <a:pos x="358" y="467"/>
                </a:cxn>
                <a:cxn ang="0">
                  <a:pos x="421" y="492"/>
                </a:cxn>
                <a:cxn ang="0">
                  <a:pos x="427" y="449"/>
                </a:cxn>
                <a:cxn ang="0">
                  <a:pos x="560" y="492"/>
                </a:cxn>
                <a:cxn ang="0">
                  <a:pos x="629" y="421"/>
                </a:cxn>
                <a:cxn ang="0">
                  <a:pos x="679" y="462"/>
                </a:cxn>
                <a:cxn ang="0">
                  <a:pos x="741" y="343"/>
                </a:cxn>
                <a:cxn ang="0">
                  <a:pos x="773" y="391"/>
                </a:cxn>
                <a:cxn ang="0">
                  <a:pos x="843" y="394"/>
                </a:cxn>
                <a:cxn ang="0">
                  <a:pos x="959" y="210"/>
                </a:cxn>
                <a:cxn ang="0">
                  <a:pos x="953" y="156"/>
                </a:cxn>
                <a:cxn ang="0">
                  <a:pos x="1106" y="117"/>
                </a:cxn>
                <a:cxn ang="0">
                  <a:pos x="1091" y="13"/>
                </a:cxn>
                <a:cxn ang="0">
                  <a:pos x="1183" y="0"/>
                </a:cxn>
                <a:cxn ang="0">
                  <a:pos x="1250" y="84"/>
                </a:cxn>
                <a:cxn ang="0">
                  <a:pos x="1400" y="126"/>
                </a:cxn>
                <a:cxn ang="0">
                  <a:pos x="1591" y="67"/>
                </a:cxn>
                <a:cxn ang="0">
                  <a:pos x="1684" y="158"/>
                </a:cxn>
                <a:cxn ang="0">
                  <a:pos x="1686" y="160"/>
                </a:cxn>
                <a:cxn ang="0">
                  <a:pos x="1684" y="158"/>
                </a:cxn>
                <a:cxn ang="0">
                  <a:pos x="1730" y="316"/>
                </a:cxn>
                <a:cxn ang="0">
                  <a:pos x="1880" y="420"/>
                </a:cxn>
                <a:cxn ang="0">
                  <a:pos x="1622" y="711"/>
                </a:cxn>
                <a:cxn ang="0">
                  <a:pos x="1497" y="769"/>
                </a:cxn>
                <a:cxn ang="0">
                  <a:pos x="1492" y="776"/>
                </a:cxn>
              </a:cxnLst>
              <a:rect l="0" t="0" r="r" b="b"/>
              <a:pathLst>
                <a:path w="1880" h="949">
                  <a:moveTo>
                    <a:pt x="1492" y="776"/>
                  </a:moveTo>
                  <a:lnTo>
                    <a:pt x="345" y="871"/>
                  </a:lnTo>
                  <a:lnTo>
                    <a:pt x="350" y="924"/>
                  </a:lnTo>
                  <a:lnTo>
                    <a:pt x="0" y="949"/>
                  </a:lnTo>
                  <a:lnTo>
                    <a:pt x="16" y="906"/>
                  </a:lnTo>
                  <a:lnTo>
                    <a:pt x="60" y="918"/>
                  </a:lnTo>
                  <a:lnTo>
                    <a:pt x="48" y="788"/>
                  </a:lnTo>
                  <a:lnTo>
                    <a:pt x="43" y="772"/>
                  </a:lnTo>
                  <a:lnTo>
                    <a:pt x="94" y="706"/>
                  </a:lnTo>
                  <a:lnTo>
                    <a:pt x="227" y="746"/>
                  </a:lnTo>
                  <a:lnTo>
                    <a:pt x="220" y="643"/>
                  </a:lnTo>
                  <a:lnTo>
                    <a:pt x="317" y="610"/>
                  </a:lnTo>
                  <a:lnTo>
                    <a:pt x="293" y="555"/>
                  </a:lnTo>
                  <a:lnTo>
                    <a:pt x="324" y="511"/>
                  </a:lnTo>
                  <a:lnTo>
                    <a:pt x="330" y="511"/>
                  </a:lnTo>
                  <a:lnTo>
                    <a:pt x="358" y="467"/>
                  </a:lnTo>
                  <a:lnTo>
                    <a:pt x="421" y="492"/>
                  </a:lnTo>
                  <a:lnTo>
                    <a:pt x="427" y="449"/>
                  </a:lnTo>
                  <a:lnTo>
                    <a:pt x="560" y="492"/>
                  </a:lnTo>
                  <a:lnTo>
                    <a:pt x="629" y="421"/>
                  </a:lnTo>
                  <a:lnTo>
                    <a:pt x="679" y="462"/>
                  </a:lnTo>
                  <a:lnTo>
                    <a:pt x="741" y="343"/>
                  </a:lnTo>
                  <a:lnTo>
                    <a:pt x="773" y="391"/>
                  </a:lnTo>
                  <a:lnTo>
                    <a:pt x="843" y="394"/>
                  </a:lnTo>
                  <a:lnTo>
                    <a:pt x="959" y="210"/>
                  </a:lnTo>
                  <a:lnTo>
                    <a:pt x="953" y="156"/>
                  </a:lnTo>
                  <a:lnTo>
                    <a:pt x="1106" y="117"/>
                  </a:lnTo>
                  <a:lnTo>
                    <a:pt x="1091" y="13"/>
                  </a:lnTo>
                  <a:lnTo>
                    <a:pt x="1183" y="0"/>
                  </a:lnTo>
                  <a:lnTo>
                    <a:pt x="1250" y="84"/>
                  </a:lnTo>
                  <a:lnTo>
                    <a:pt x="1400" y="126"/>
                  </a:lnTo>
                  <a:lnTo>
                    <a:pt x="1591" y="67"/>
                  </a:lnTo>
                  <a:lnTo>
                    <a:pt x="1684" y="158"/>
                  </a:lnTo>
                  <a:lnTo>
                    <a:pt x="1686" y="160"/>
                  </a:lnTo>
                  <a:lnTo>
                    <a:pt x="1684" y="158"/>
                  </a:lnTo>
                  <a:lnTo>
                    <a:pt x="1730" y="316"/>
                  </a:lnTo>
                  <a:lnTo>
                    <a:pt x="1880" y="420"/>
                  </a:lnTo>
                  <a:lnTo>
                    <a:pt x="1622" y="711"/>
                  </a:lnTo>
                  <a:lnTo>
                    <a:pt x="1497" y="769"/>
                  </a:lnTo>
                  <a:lnTo>
                    <a:pt x="1492" y="776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695" y="1914"/>
              <a:ext cx="627" cy="316"/>
            </a:xfrm>
            <a:custGeom>
              <a:avLst/>
              <a:gdLst/>
              <a:ahLst/>
              <a:cxnLst>
                <a:cxn ang="0">
                  <a:pos x="1492" y="776"/>
                </a:cxn>
                <a:cxn ang="0">
                  <a:pos x="345" y="871"/>
                </a:cxn>
                <a:cxn ang="0">
                  <a:pos x="350" y="924"/>
                </a:cxn>
                <a:cxn ang="0">
                  <a:pos x="0" y="949"/>
                </a:cxn>
                <a:cxn ang="0">
                  <a:pos x="16" y="906"/>
                </a:cxn>
                <a:cxn ang="0">
                  <a:pos x="60" y="918"/>
                </a:cxn>
                <a:cxn ang="0">
                  <a:pos x="48" y="788"/>
                </a:cxn>
                <a:cxn ang="0">
                  <a:pos x="43" y="772"/>
                </a:cxn>
                <a:cxn ang="0">
                  <a:pos x="94" y="706"/>
                </a:cxn>
                <a:cxn ang="0">
                  <a:pos x="227" y="746"/>
                </a:cxn>
                <a:cxn ang="0">
                  <a:pos x="220" y="643"/>
                </a:cxn>
                <a:cxn ang="0">
                  <a:pos x="317" y="610"/>
                </a:cxn>
                <a:cxn ang="0">
                  <a:pos x="293" y="555"/>
                </a:cxn>
                <a:cxn ang="0">
                  <a:pos x="324" y="511"/>
                </a:cxn>
                <a:cxn ang="0">
                  <a:pos x="330" y="511"/>
                </a:cxn>
                <a:cxn ang="0">
                  <a:pos x="358" y="467"/>
                </a:cxn>
                <a:cxn ang="0">
                  <a:pos x="421" y="492"/>
                </a:cxn>
                <a:cxn ang="0">
                  <a:pos x="427" y="449"/>
                </a:cxn>
                <a:cxn ang="0">
                  <a:pos x="560" y="492"/>
                </a:cxn>
                <a:cxn ang="0">
                  <a:pos x="629" y="421"/>
                </a:cxn>
                <a:cxn ang="0">
                  <a:pos x="679" y="462"/>
                </a:cxn>
                <a:cxn ang="0">
                  <a:pos x="741" y="343"/>
                </a:cxn>
                <a:cxn ang="0">
                  <a:pos x="773" y="391"/>
                </a:cxn>
                <a:cxn ang="0">
                  <a:pos x="843" y="394"/>
                </a:cxn>
                <a:cxn ang="0">
                  <a:pos x="959" y="210"/>
                </a:cxn>
                <a:cxn ang="0">
                  <a:pos x="953" y="156"/>
                </a:cxn>
                <a:cxn ang="0">
                  <a:pos x="1106" y="117"/>
                </a:cxn>
                <a:cxn ang="0">
                  <a:pos x="1091" y="13"/>
                </a:cxn>
                <a:cxn ang="0">
                  <a:pos x="1183" y="0"/>
                </a:cxn>
                <a:cxn ang="0">
                  <a:pos x="1250" y="84"/>
                </a:cxn>
                <a:cxn ang="0">
                  <a:pos x="1400" y="126"/>
                </a:cxn>
                <a:cxn ang="0">
                  <a:pos x="1591" y="67"/>
                </a:cxn>
                <a:cxn ang="0">
                  <a:pos x="1684" y="158"/>
                </a:cxn>
                <a:cxn ang="0">
                  <a:pos x="1686" y="160"/>
                </a:cxn>
                <a:cxn ang="0">
                  <a:pos x="1684" y="158"/>
                </a:cxn>
                <a:cxn ang="0">
                  <a:pos x="1730" y="316"/>
                </a:cxn>
                <a:cxn ang="0">
                  <a:pos x="1880" y="420"/>
                </a:cxn>
                <a:cxn ang="0">
                  <a:pos x="1622" y="711"/>
                </a:cxn>
                <a:cxn ang="0">
                  <a:pos x="1497" y="769"/>
                </a:cxn>
                <a:cxn ang="0">
                  <a:pos x="1492" y="776"/>
                </a:cxn>
              </a:cxnLst>
              <a:rect l="0" t="0" r="r" b="b"/>
              <a:pathLst>
                <a:path w="1880" h="949">
                  <a:moveTo>
                    <a:pt x="1492" y="776"/>
                  </a:moveTo>
                  <a:lnTo>
                    <a:pt x="345" y="871"/>
                  </a:lnTo>
                  <a:lnTo>
                    <a:pt x="350" y="924"/>
                  </a:lnTo>
                  <a:lnTo>
                    <a:pt x="0" y="949"/>
                  </a:lnTo>
                  <a:lnTo>
                    <a:pt x="16" y="906"/>
                  </a:lnTo>
                  <a:lnTo>
                    <a:pt x="60" y="918"/>
                  </a:lnTo>
                  <a:lnTo>
                    <a:pt x="48" y="788"/>
                  </a:lnTo>
                  <a:lnTo>
                    <a:pt x="43" y="772"/>
                  </a:lnTo>
                  <a:lnTo>
                    <a:pt x="94" y="706"/>
                  </a:lnTo>
                  <a:lnTo>
                    <a:pt x="227" y="746"/>
                  </a:lnTo>
                  <a:lnTo>
                    <a:pt x="220" y="643"/>
                  </a:lnTo>
                  <a:lnTo>
                    <a:pt x="317" y="610"/>
                  </a:lnTo>
                  <a:lnTo>
                    <a:pt x="293" y="555"/>
                  </a:lnTo>
                  <a:lnTo>
                    <a:pt x="324" y="511"/>
                  </a:lnTo>
                  <a:lnTo>
                    <a:pt x="330" y="511"/>
                  </a:lnTo>
                  <a:lnTo>
                    <a:pt x="358" y="467"/>
                  </a:lnTo>
                  <a:lnTo>
                    <a:pt x="421" y="492"/>
                  </a:lnTo>
                  <a:lnTo>
                    <a:pt x="427" y="449"/>
                  </a:lnTo>
                  <a:lnTo>
                    <a:pt x="560" y="492"/>
                  </a:lnTo>
                  <a:lnTo>
                    <a:pt x="629" y="421"/>
                  </a:lnTo>
                  <a:lnTo>
                    <a:pt x="679" y="462"/>
                  </a:lnTo>
                  <a:lnTo>
                    <a:pt x="741" y="343"/>
                  </a:lnTo>
                  <a:lnTo>
                    <a:pt x="773" y="391"/>
                  </a:lnTo>
                  <a:lnTo>
                    <a:pt x="843" y="394"/>
                  </a:lnTo>
                  <a:lnTo>
                    <a:pt x="959" y="210"/>
                  </a:lnTo>
                  <a:lnTo>
                    <a:pt x="953" y="156"/>
                  </a:lnTo>
                  <a:lnTo>
                    <a:pt x="1106" y="117"/>
                  </a:lnTo>
                  <a:lnTo>
                    <a:pt x="1091" y="13"/>
                  </a:lnTo>
                  <a:lnTo>
                    <a:pt x="1183" y="0"/>
                  </a:lnTo>
                  <a:lnTo>
                    <a:pt x="1250" y="84"/>
                  </a:lnTo>
                  <a:lnTo>
                    <a:pt x="1400" y="126"/>
                  </a:lnTo>
                  <a:lnTo>
                    <a:pt x="1591" y="67"/>
                  </a:lnTo>
                  <a:lnTo>
                    <a:pt x="1684" y="158"/>
                  </a:lnTo>
                  <a:lnTo>
                    <a:pt x="1686" y="160"/>
                  </a:lnTo>
                  <a:lnTo>
                    <a:pt x="1684" y="158"/>
                  </a:lnTo>
                  <a:lnTo>
                    <a:pt x="1730" y="316"/>
                  </a:lnTo>
                  <a:lnTo>
                    <a:pt x="1880" y="420"/>
                  </a:lnTo>
                  <a:lnTo>
                    <a:pt x="1622" y="711"/>
                  </a:lnTo>
                  <a:lnTo>
                    <a:pt x="1497" y="769"/>
                  </a:lnTo>
                  <a:lnTo>
                    <a:pt x="1492" y="7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728" y="2903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299" y="2613"/>
              <a:ext cx="486" cy="416"/>
            </a:xfrm>
            <a:custGeom>
              <a:avLst/>
              <a:gdLst/>
              <a:ahLst/>
              <a:cxnLst>
                <a:cxn ang="0">
                  <a:pos x="1289" y="869"/>
                </a:cxn>
                <a:cxn ang="0">
                  <a:pos x="1100" y="810"/>
                </a:cxn>
                <a:cxn ang="0">
                  <a:pos x="1040" y="891"/>
                </a:cxn>
                <a:cxn ang="0">
                  <a:pos x="1139" y="921"/>
                </a:cxn>
                <a:cxn ang="0">
                  <a:pos x="1255" y="874"/>
                </a:cxn>
                <a:cxn ang="0">
                  <a:pos x="1208" y="935"/>
                </a:cxn>
                <a:cxn ang="0">
                  <a:pos x="1266" y="965"/>
                </a:cxn>
                <a:cxn ang="0">
                  <a:pos x="1304" y="899"/>
                </a:cxn>
                <a:cxn ang="0">
                  <a:pos x="1388" y="866"/>
                </a:cxn>
                <a:cxn ang="0">
                  <a:pos x="1401" y="946"/>
                </a:cxn>
                <a:cxn ang="0">
                  <a:pos x="1281" y="1053"/>
                </a:cxn>
                <a:cxn ang="0">
                  <a:pos x="1314" y="1115"/>
                </a:cxn>
                <a:cxn ang="0">
                  <a:pos x="1458" y="1168"/>
                </a:cxn>
                <a:cxn ang="0">
                  <a:pos x="1424" y="1232"/>
                </a:cxn>
                <a:cxn ang="0">
                  <a:pos x="1396" y="1206"/>
                </a:cxn>
                <a:cxn ang="0">
                  <a:pos x="1365" y="1246"/>
                </a:cxn>
                <a:cxn ang="0">
                  <a:pos x="1323" y="1159"/>
                </a:cxn>
                <a:cxn ang="0">
                  <a:pos x="1164" y="1091"/>
                </a:cxn>
                <a:cxn ang="0">
                  <a:pos x="1175" y="1177"/>
                </a:cxn>
                <a:cxn ang="0">
                  <a:pos x="1132" y="1217"/>
                </a:cxn>
                <a:cxn ang="0">
                  <a:pos x="1081" y="1161"/>
                </a:cxn>
                <a:cxn ang="0">
                  <a:pos x="1058" y="1193"/>
                </a:cxn>
                <a:cxn ang="0">
                  <a:pos x="1014" y="1156"/>
                </a:cxn>
                <a:cxn ang="0">
                  <a:pos x="988" y="1217"/>
                </a:cxn>
                <a:cxn ang="0">
                  <a:pos x="938" y="1227"/>
                </a:cxn>
                <a:cxn ang="0">
                  <a:pos x="864" y="1198"/>
                </a:cxn>
                <a:cxn ang="0">
                  <a:pos x="809" y="1111"/>
                </a:cxn>
                <a:cxn ang="0">
                  <a:pos x="736" y="1104"/>
                </a:cxn>
                <a:cxn ang="0">
                  <a:pos x="717" y="1030"/>
                </a:cxn>
                <a:cxn ang="0">
                  <a:pos x="639" y="1043"/>
                </a:cxn>
                <a:cxn ang="0">
                  <a:pos x="642" y="1010"/>
                </a:cxn>
                <a:cxn ang="0">
                  <a:pos x="546" y="1039"/>
                </a:cxn>
                <a:cxn ang="0">
                  <a:pos x="591" y="1081"/>
                </a:cxn>
                <a:cxn ang="0">
                  <a:pos x="523" y="1105"/>
                </a:cxn>
                <a:cxn ang="0">
                  <a:pos x="275" y="1036"/>
                </a:cxn>
                <a:cxn ang="0">
                  <a:pos x="78" y="1063"/>
                </a:cxn>
                <a:cxn ang="0">
                  <a:pos x="55" y="1033"/>
                </a:cxn>
                <a:cxn ang="0">
                  <a:pos x="115" y="956"/>
                </a:cxn>
                <a:cxn ang="0">
                  <a:pos x="104" y="792"/>
                </a:cxn>
                <a:cxn ang="0">
                  <a:pos x="157" y="643"/>
                </a:cxn>
                <a:cxn ang="0">
                  <a:pos x="5" y="338"/>
                </a:cxn>
                <a:cxn ang="0">
                  <a:pos x="0" y="12"/>
                </a:cxn>
                <a:cxn ang="0">
                  <a:pos x="779" y="0"/>
                </a:cxn>
                <a:cxn ang="0">
                  <a:pos x="812" y="15"/>
                </a:cxn>
                <a:cxn ang="0">
                  <a:pos x="799" y="122"/>
                </a:cxn>
                <a:cxn ang="0">
                  <a:pos x="834" y="117"/>
                </a:cxn>
                <a:cxn ang="0">
                  <a:pos x="809" y="155"/>
                </a:cxn>
                <a:cxn ang="0">
                  <a:pos x="869" y="208"/>
                </a:cxn>
                <a:cxn ang="0">
                  <a:pos x="800" y="250"/>
                </a:cxn>
                <a:cxn ang="0">
                  <a:pos x="855" y="266"/>
                </a:cxn>
                <a:cxn ang="0">
                  <a:pos x="717" y="442"/>
                </a:cxn>
                <a:cxn ang="0">
                  <a:pos x="691" y="638"/>
                </a:cxn>
                <a:cxn ang="0">
                  <a:pos x="1214" y="612"/>
                </a:cxn>
                <a:cxn ang="0">
                  <a:pos x="1199" y="718"/>
                </a:cxn>
                <a:cxn ang="0">
                  <a:pos x="1279" y="863"/>
                </a:cxn>
                <a:cxn ang="0">
                  <a:pos x="1289" y="869"/>
                </a:cxn>
              </a:cxnLst>
              <a:rect l="0" t="0" r="r" b="b"/>
              <a:pathLst>
                <a:path w="1458" h="1246">
                  <a:moveTo>
                    <a:pt x="1289" y="869"/>
                  </a:moveTo>
                  <a:lnTo>
                    <a:pt x="1100" y="810"/>
                  </a:lnTo>
                  <a:lnTo>
                    <a:pt x="1040" y="891"/>
                  </a:lnTo>
                  <a:lnTo>
                    <a:pt x="1139" y="921"/>
                  </a:lnTo>
                  <a:lnTo>
                    <a:pt x="1255" y="874"/>
                  </a:lnTo>
                  <a:lnTo>
                    <a:pt x="1208" y="935"/>
                  </a:lnTo>
                  <a:lnTo>
                    <a:pt x="1266" y="965"/>
                  </a:lnTo>
                  <a:lnTo>
                    <a:pt x="1304" y="899"/>
                  </a:lnTo>
                  <a:lnTo>
                    <a:pt x="1388" y="866"/>
                  </a:lnTo>
                  <a:lnTo>
                    <a:pt x="1401" y="946"/>
                  </a:lnTo>
                  <a:lnTo>
                    <a:pt x="1281" y="1053"/>
                  </a:lnTo>
                  <a:lnTo>
                    <a:pt x="1314" y="1115"/>
                  </a:lnTo>
                  <a:lnTo>
                    <a:pt x="1458" y="1168"/>
                  </a:lnTo>
                  <a:lnTo>
                    <a:pt x="1424" y="1232"/>
                  </a:lnTo>
                  <a:lnTo>
                    <a:pt x="1396" y="1206"/>
                  </a:lnTo>
                  <a:lnTo>
                    <a:pt x="1365" y="1246"/>
                  </a:lnTo>
                  <a:lnTo>
                    <a:pt x="1323" y="1159"/>
                  </a:lnTo>
                  <a:lnTo>
                    <a:pt x="1164" y="1091"/>
                  </a:lnTo>
                  <a:lnTo>
                    <a:pt x="1175" y="1177"/>
                  </a:lnTo>
                  <a:lnTo>
                    <a:pt x="1132" y="1217"/>
                  </a:lnTo>
                  <a:lnTo>
                    <a:pt x="1081" y="1161"/>
                  </a:lnTo>
                  <a:lnTo>
                    <a:pt x="1058" y="1193"/>
                  </a:lnTo>
                  <a:lnTo>
                    <a:pt x="1014" y="1156"/>
                  </a:lnTo>
                  <a:lnTo>
                    <a:pt x="988" y="1217"/>
                  </a:lnTo>
                  <a:lnTo>
                    <a:pt x="938" y="1227"/>
                  </a:lnTo>
                  <a:lnTo>
                    <a:pt x="864" y="1198"/>
                  </a:lnTo>
                  <a:lnTo>
                    <a:pt x="809" y="1111"/>
                  </a:lnTo>
                  <a:lnTo>
                    <a:pt x="736" y="1104"/>
                  </a:lnTo>
                  <a:lnTo>
                    <a:pt x="717" y="1030"/>
                  </a:lnTo>
                  <a:lnTo>
                    <a:pt x="639" y="1043"/>
                  </a:lnTo>
                  <a:lnTo>
                    <a:pt x="642" y="1010"/>
                  </a:lnTo>
                  <a:lnTo>
                    <a:pt x="546" y="1039"/>
                  </a:lnTo>
                  <a:lnTo>
                    <a:pt x="591" y="1081"/>
                  </a:lnTo>
                  <a:lnTo>
                    <a:pt x="523" y="1105"/>
                  </a:lnTo>
                  <a:lnTo>
                    <a:pt x="275" y="1036"/>
                  </a:lnTo>
                  <a:lnTo>
                    <a:pt x="78" y="1063"/>
                  </a:lnTo>
                  <a:lnTo>
                    <a:pt x="55" y="1033"/>
                  </a:lnTo>
                  <a:lnTo>
                    <a:pt x="115" y="956"/>
                  </a:lnTo>
                  <a:lnTo>
                    <a:pt x="104" y="792"/>
                  </a:lnTo>
                  <a:lnTo>
                    <a:pt x="157" y="643"/>
                  </a:lnTo>
                  <a:lnTo>
                    <a:pt x="5" y="338"/>
                  </a:lnTo>
                  <a:lnTo>
                    <a:pt x="0" y="12"/>
                  </a:lnTo>
                  <a:lnTo>
                    <a:pt x="779" y="0"/>
                  </a:lnTo>
                  <a:lnTo>
                    <a:pt x="812" y="15"/>
                  </a:lnTo>
                  <a:lnTo>
                    <a:pt x="799" y="122"/>
                  </a:lnTo>
                  <a:lnTo>
                    <a:pt x="834" y="117"/>
                  </a:lnTo>
                  <a:lnTo>
                    <a:pt x="809" y="155"/>
                  </a:lnTo>
                  <a:lnTo>
                    <a:pt x="869" y="208"/>
                  </a:lnTo>
                  <a:lnTo>
                    <a:pt x="800" y="250"/>
                  </a:lnTo>
                  <a:lnTo>
                    <a:pt x="855" y="266"/>
                  </a:lnTo>
                  <a:lnTo>
                    <a:pt x="717" y="442"/>
                  </a:lnTo>
                  <a:lnTo>
                    <a:pt x="691" y="638"/>
                  </a:lnTo>
                  <a:lnTo>
                    <a:pt x="1214" y="612"/>
                  </a:lnTo>
                  <a:lnTo>
                    <a:pt x="1199" y="718"/>
                  </a:lnTo>
                  <a:lnTo>
                    <a:pt x="1279" y="863"/>
                  </a:lnTo>
                  <a:lnTo>
                    <a:pt x="1289" y="869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299" y="2613"/>
              <a:ext cx="486" cy="416"/>
            </a:xfrm>
            <a:custGeom>
              <a:avLst/>
              <a:gdLst/>
              <a:ahLst/>
              <a:cxnLst>
                <a:cxn ang="0">
                  <a:pos x="1289" y="869"/>
                </a:cxn>
                <a:cxn ang="0">
                  <a:pos x="1100" y="810"/>
                </a:cxn>
                <a:cxn ang="0">
                  <a:pos x="1040" y="891"/>
                </a:cxn>
                <a:cxn ang="0">
                  <a:pos x="1139" y="921"/>
                </a:cxn>
                <a:cxn ang="0">
                  <a:pos x="1255" y="874"/>
                </a:cxn>
                <a:cxn ang="0">
                  <a:pos x="1208" y="935"/>
                </a:cxn>
                <a:cxn ang="0">
                  <a:pos x="1266" y="965"/>
                </a:cxn>
                <a:cxn ang="0">
                  <a:pos x="1304" y="899"/>
                </a:cxn>
                <a:cxn ang="0">
                  <a:pos x="1388" y="866"/>
                </a:cxn>
                <a:cxn ang="0">
                  <a:pos x="1401" y="946"/>
                </a:cxn>
                <a:cxn ang="0">
                  <a:pos x="1281" y="1053"/>
                </a:cxn>
                <a:cxn ang="0">
                  <a:pos x="1314" y="1115"/>
                </a:cxn>
                <a:cxn ang="0">
                  <a:pos x="1458" y="1168"/>
                </a:cxn>
                <a:cxn ang="0">
                  <a:pos x="1424" y="1232"/>
                </a:cxn>
                <a:cxn ang="0">
                  <a:pos x="1396" y="1206"/>
                </a:cxn>
                <a:cxn ang="0">
                  <a:pos x="1365" y="1246"/>
                </a:cxn>
                <a:cxn ang="0">
                  <a:pos x="1323" y="1159"/>
                </a:cxn>
                <a:cxn ang="0">
                  <a:pos x="1164" y="1091"/>
                </a:cxn>
                <a:cxn ang="0">
                  <a:pos x="1175" y="1177"/>
                </a:cxn>
                <a:cxn ang="0">
                  <a:pos x="1132" y="1217"/>
                </a:cxn>
                <a:cxn ang="0">
                  <a:pos x="1081" y="1161"/>
                </a:cxn>
                <a:cxn ang="0">
                  <a:pos x="1058" y="1193"/>
                </a:cxn>
                <a:cxn ang="0">
                  <a:pos x="1014" y="1156"/>
                </a:cxn>
                <a:cxn ang="0">
                  <a:pos x="988" y="1217"/>
                </a:cxn>
                <a:cxn ang="0">
                  <a:pos x="938" y="1227"/>
                </a:cxn>
                <a:cxn ang="0">
                  <a:pos x="864" y="1198"/>
                </a:cxn>
                <a:cxn ang="0">
                  <a:pos x="809" y="1111"/>
                </a:cxn>
                <a:cxn ang="0">
                  <a:pos x="736" y="1104"/>
                </a:cxn>
                <a:cxn ang="0">
                  <a:pos x="717" y="1030"/>
                </a:cxn>
                <a:cxn ang="0">
                  <a:pos x="639" y="1043"/>
                </a:cxn>
                <a:cxn ang="0">
                  <a:pos x="642" y="1010"/>
                </a:cxn>
                <a:cxn ang="0">
                  <a:pos x="546" y="1039"/>
                </a:cxn>
                <a:cxn ang="0">
                  <a:pos x="591" y="1081"/>
                </a:cxn>
                <a:cxn ang="0">
                  <a:pos x="523" y="1105"/>
                </a:cxn>
                <a:cxn ang="0">
                  <a:pos x="275" y="1036"/>
                </a:cxn>
                <a:cxn ang="0">
                  <a:pos x="78" y="1063"/>
                </a:cxn>
                <a:cxn ang="0">
                  <a:pos x="55" y="1033"/>
                </a:cxn>
                <a:cxn ang="0">
                  <a:pos x="115" y="956"/>
                </a:cxn>
                <a:cxn ang="0">
                  <a:pos x="104" y="792"/>
                </a:cxn>
                <a:cxn ang="0">
                  <a:pos x="157" y="643"/>
                </a:cxn>
                <a:cxn ang="0">
                  <a:pos x="5" y="338"/>
                </a:cxn>
                <a:cxn ang="0">
                  <a:pos x="0" y="12"/>
                </a:cxn>
                <a:cxn ang="0">
                  <a:pos x="779" y="0"/>
                </a:cxn>
                <a:cxn ang="0">
                  <a:pos x="812" y="15"/>
                </a:cxn>
                <a:cxn ang="0">
                  <a:pos x="799" y="122"/>
                </a:cxn>
                <a:cxn ang="0">
                  <a:pos x="834" y="117"/>
                </a:cxn>
                <a:cxn ang="0">
                  <a:pos x="809" y="155"/>
                </a:cxn>
                <a:cxn ang="0">
                  <a:pos x="869" y="208"/>
                </a:cxn>
                <a:cxn ang="0">
                  <a:pos x="800" y="250"/>
                </a:cxn>
                <a:cxn ang="0">
                  <a:pos x="855" y="266"/>
                </a:cxn>
                <a:cxn ang="0">
                  <a:pos x="717" y="442"/>
                </a:cxn>
                <a:cxn ang="0">
                  <a:pos x="691" y="638"/>
                </a:cxn>
                <a:cxn ang="0">
                  <a:pos x="1214" y="612"/>
                </a:cxn>
                <a:cxn ang="0">
                  <a:pos x="1199" y="718"/>
                </a:cxn>
                <a:cxn ang="0">
                  <a:pos x="1279" y="863"/>
                </a:cxn>
                <a:cxn ang="0">
                  <a:pos x="1289" y="869"/>
                </a:cxn>
              </a:cxnLst>
              <a:rect l="0" t="0" r="r" b="b"/>
              <a:pathLst>
                <a:path w="1458" h="1246">
                  <a:moveTo>
                    <a:pt x="1289" y="869"/>
                  </a:moveTo>
                  <a:lnTo>
                    <a:pt x="1100" y="810"/>
                  </a:lnTo>
                  <a:lnTo>
                    <a:pt x="1040" y="891"/>
                  </a:lnTo>
                  <a:lnTo>
                    <a:pt x="1139" y="921"/>
                  </a:lnTo>
                  <a:lnTo>
                    <a:pt x="1255" y="874"/>
                  </a:lnTo>
                  <a:lnTo>
                    <a:pt x="1208" y="935"/>
                  </a:lnTo>
                  <a:lnTo>
                    <a:pt x="1266" y="965"/>
                  </a:lnTo>
                  <a:lnTo>
                    <a:pt x="1304" y="899"/>
                  </a:lnTo>
                  <a:lnTo>
                    <a:pt x="1388" y="866"/>
                  </a:lnTo>
                  <a:lnTo>
                    <a:pt x="1401" y="946"/>
                  </a:lnTo>
                  <a:lnTo>
                    <a:pt x="1281" y="1053"/>
                  </a:lnTo>
                  <a:lnTo>
                    <a:pt x="1314" y="1115"/>
                  </a:lnTo>
                  <a:lnTo>
                    <a:pt x="1458" y="1168"/>
                  </a:lnTo>
                  <a:lnTo>
                    <a:pt x="1424" y="1232"/>
                  </a:lnTo>
                  <a:lnTo>
                    <a:pt x="1396" y="1206"/>
                  </a:lnTo>
                  <a:lnTo>
                    <a:pt x="1365" y="1246"/>
                  </a:lnTo>
                  <a:lnTo>
                    <a:pt x="1323" y="1159"/>
                  </a:lnTo>
                  <a:lnTo>
                    <a:pt x="1164" y="1091"/>
                  </a:lnTo>
                  <a:lnTo>
                    <a:pt x="1175" y="1177"/>
                  </a:lnTo>
                  <a:lnTo>
                    <a:pt x="1132" y="1217"/>
                  </a:lnTo>
                  <a:lnTo>
                    <a:pt x="1081" y="1161"/>
                  </a:lnTo>
                  <a:lnTo>
                    <a:pt x="1058" y="1193"/>
                  </a:lnTo>
                  <a:lnTo>
                    <a:pt x="1014" y="1156"/>
                  </a:lnTo>
                  <a:lnTo>
                    <a:pt x="988" y="1217"/>
                  </a:lnTo>
                  <a:lnTo>
                    <a:pt x="938" y="1227"/>
                  </a:lnTo>
                  <a:lnTo>
                    <a:pt x="864" y="1198"/>
                  </a:lnTo>
                  <a:lnTo>
                    <a:pt x="809" y="1111"/>
                  </a:lnTo>
                  <a:lnTo>
                    <a:pt x="736" y="1104"/>
                  </a:lnTo>
                  <a:lnTo>
                    <a:pt x="717" y="1030"/>
                  </a:lnTo>
                  <a:lnTo>
                    <a:pt x="639" y="1043"/>
                  </a:lnTo>
                  <a:lnTo>
                    <a:pt x="642" y="1010"/>
                  </a:lnTo>
                  <a:lnTo>
                    <a:pt x="546" y="1039"/>
                  </a:lnTo>
                  <a:lnTo>
                    <a:pt x="591" y="1081"/>
                  </a:lnTo>
                  <a:lnTo>
                    <a:pt x="523" y="1105"/>
                  </a:lnTo>
                  <a:lnTo>
                    <a:pt x="275" y="1036"/>
                  </a:lnTo>
                  <a:lnTo>
                    <a:pt x="78" y="1063"/>
                  </a:lnTo>
                  <a:lnTo>
                    <a:pt x="55" y="1033"/>
                  </a:lnTo>
                  <a:lnTo>
                    <a:pt x="115" y="956"/>
                  </a:lnTo>
                  <a:lnTo>
                    <a:pt x="104" y="792"/>
                  </a:lnTo>
                  <a:lnTo>
                    <a:pt x="157" y="643"/>
                  </a:lnTo>
                  <a:lnTo>
                    <a:pt x="5" y="338"/>
                  </a:lnTo>
                  <a:lnTo>
                    <a:pt x="0" y="12"/>
                  </a:lnTo>
                  <a:lnTo>
                    <a:pt x="779" y="0"/>
                  </a:lnTo>
                  <a:lnTo>
                    <a:pt x="812" y="15"/>
                  </a:lnTo>
                  <a:lnTo>
                    <a:pt x="799" y="122"/>
                  </a:lnTo>
                  <a:lnTo>
                    <a:pt x="834" y="117"/>
                  </a:lnTo>
                  <a:lnTo>
                    <a:pt x="809" y="155"/>
                  </a:lnTo>
                  <a:lnTo>
                    <a:pt x="869" y="208"/>
                  </a:lnTo>
                  <a:lnTo>
                    <a:pt x="800" y="250"/>
                  </a:lnTo>
                  <a:lnTo>
                    <a:pt x="855" y="266"/>
                  </a:lnTo>
                  <a:lnTo>
                    <a:pt x="717" y="442"/>
                  </a:lnTo>
                  <a:lnTo>
                    <a:pt x="691" y="638"/>
                  </a:lnTo>
                  <a:lnTo>
                    <a:pt x="1214" y="612"/>
                  </a:lnTo>
                  <a:lnTo>
                    <a:pt x="1199" y="718"/>
                  </a:lnTo>
                  <a:lnTo>
                    <a:pt x="1279" y="863"/>
                  </a:lnTo>
                  <a:lnTo>
                    <a:pt x="1289" y="869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792" y="1734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490" y="1734"/>
              <a:ext cx="393" cy="190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20" y="392"/>
                </a:cxn>
                <a:cxn ang="0">
                  <a:pos x="1179" y="360"/>
                </a:cxn>
                <a:cxn ang="0">
                  <a:pos x="1170" y="500"/>
                </a:cxn>
                <a:cxn ang="0">
                  <a:pos x="1155" y="502"/>
                </a:cxn>
                <a:cxn ang="0">
                  <a:pos x="1154" y="437"/>
                </a:cxn>
                <a:cxn ang="0">
                  <a:pos x="1133" y="509"/>
                </a:cxn>
                <a:cxn ang="0">
                  <a:pos x="1071" y="533"/>
                </a:cxn>
                <a:cxn ang="0">
                  <a:pos x="1068" y="543"/>
                </a:cxn>
                <a:cxn ang="0">
                  <a:pos x="1017" y="569"/>
                </a:cxn>
                <a:cxn ang="0">
                  <a:pos x="978" y="443"/>
                </a:cxn>
                <a:cxn ang="0">
                  <a:pos x="942" y="482"/>
                </a:cxn>
                <a:cxn ang="0">
                  <a:pos x="869" y="429"/>
                </a:cxn>
                <a:cxn ang="0">
                  <a:pos x="896" y="395"/>
                </a:cxn>
                <a:cxn ang="0">
                  <a:pos x="867" y="371"/>
                </a:cxn>
                <a:cxn ang="0">
                  <a:pos x="922" y="373"/>
                </a:cxn>
                <a:cxn ang="0">
                  <a:pos x="896" y="329"/>
                </a:cxn>
                <a:cxn ang="0">
                  <a:pos x="840" y="334"/>
                </a:cxn>
                <a:cxn ang="0">
                  <a:pos x="877" y="316"/>
                </a:cxn>
                <a:cxn ang="0">
                  <a:pos x="871" y="211"/>
                </a:cxn>
                <a:cxn ang="0">
                  <a:pos x="831" y="202"/>
                </a:cxn>
                <a:cxn ang="0">
                  <a:pos x="903" y="88"/>
                </a:cxn>
                <a:cxn ang="0">
                  <a:pos x="876" y="54"/>
                </a:cxn>
                <a:cxn ang="0">
                  <a:pos x="785" y="194"/>
                </a:cxn>
                <a:cxn ang="0">
                  <a:pos x="739" y="187"/>
                </a:cxn>
                <a:cxn ang="0">
                  <a:pos x="796" y="229"/>
                </a:cxn>
                <a:cxn ang="0">
                  <a:pos x="782" y="343"/>
                </a:cxn>
                <a:cxn ang="0">
                  <a:pos x="854" y="460"/>
                </a:cxn>
                <a:cxn ang="0">
                  <a:pos x="774" y="442"/>
                </a:cxn>
                <a:cxn ang="0">
                  <a:pos x="860" y="482"/>
                </a:cxn>
                <a:cxn ang="0">
                  <a:pos x="887" y="554"/>
                </a:cxn>
                <a:cxn ang="0">
                  <a:pos x="682" y="487"/>
                </a:cxn>
                <a:cxn ang="0">
                  <a:pos x="636" y="512"/>
                </a:cxn>
                <a:cxn ang="0">
                  <a:pos x="614" y="483"/>
                </a:cxn>
                <a:cxn ang="0">
                  <a:pos x="659" y="352"/>
                </a:cxn>
                <a:cxn ang="0">
                  <a:pos x="685" y="317"/>
                </a:cxn>
                <a:cxn ang="0">
                  <a:pos x="631" y="314"/>
                </a:cxn>
                <a:cxn ang="0">
                  <a:pos x="463" y="220"/>
                </a:cxn>
                <a:cxn ang="0">
                  <a:pos x="412" y="137"/>
                </a:cxn>
                <a:cxn ang="0">
                  <a:pos x="324" y="130"/>
                </a:cxn>
                <a:cxn ang="0">
                  <a:pos x="258" y="196"/>
                </a:cxn>
                <a:cxn ang="0">
                  <a:pos x="183" y="172"/>
                </a:cxn>
                <a:cxn ang="0">
                  <a:pos x="32" y="335"/>
                </a:cxn>
                <a:cxn ang="0">
                  <a:pos x="0" y="173"/>
                </a:cxn>
                <a:cxn ang="0">
                  <a:pos x="832" y="15"/>
                </a:cxn>
                <a:cxn ang="0">
                  <a:pos x="906" y="0"/>
                </a:cxn>
              </a:cxnLst>
              <a:rect l="0" t="0" r="r" b="b"/>
              <a:pathLst>
                <a:path w="1179" h="569">
                  <a:moveTo>
                    <a:pt x="906" y="0"/>
                  </a:moveTo>
                  <a:lnTo>
                    <a:pt x="1020" y="392"/>
                  </a:lnTo>
                  <a:lnTo>
                    <a:pt x="1179" y="360"/>
                  </a:lnTo>
                  <a:lnTo>
                    <a:pt x="1170" y="500"/>
                  </a:lnTo>
                  <a:lnTo>
                    <a:pt x="1155" y="502"/>
                  </a:lnTo>
                  <a:lnTo>
                    <a:pt x="1154" y="437"/>
                  </a:lnTo>
                  <a:lnTo>
                    <a:pt x="1133" y="509"/>
                  </a:lnTo>
                  <a:lnTo>
                    <a:pt x="1071" y="533"/>
                  </a:lnTo>
                  <a:lnTo>
                    <a:pt x="1068" y="543"/>
                  </a:lnTo>
                  <a:lnTo>
                    <a:pt x="1017" y="569"/>
                  </a:lnTo>
                  <a:lnTo>
                    <a:pt x="978" y="443"/>
                  </a:lnTo>
                  <a:lnTo>
                    <a:pt x="942" y="482"/>
                  </a:lnTo>
                  <a:lnTo>
                    <a:pt x="869" y="429"/>
                  </a:lnTo>
                  <a:lnTo>
                    <a:pt x="896" y="395"/>
                  </a:lnTo>
                  <a:lnTo>
                    <a:pt x="867" y="371"/>
                  </a:lnTo>
                  <a:lnTo>
                    <a:pt x="922" y="373"/>
                  </a:lnTo>
                  <a:lnTo>
                    <a:pt x="896" y="329"/>
                  </a:lnTo>
                  <a:lnTo>
                    <a:pt x="840" y="334"/>
                  </a:lnTo>
                  <a:lnTo>
                    <a:pt x="877" y="316"/>
                  </a:lnTo>
                  <a:lnTo>
                    <a:pt x="871" y="211"/>
                  </a:lnTo>
                  <a:lnTo>
                    <a:pt x="831" y="202"/>
                  </a:lnTo>
                  <a:lnTo>
                    <a:pt x="903" y="88"/>
                  </a:lnTo>
                  <a:lnTo>
                    <a:pt x="876" y="54"/>
                  </a:lnTo>
                  <a:lnTo>
                    <a:pt x="785" y="194"/>
                  </a:lnTo>
                  <a:lnTo>
                    <a:pt x="739" y="187"/>
                  </a:lnTo>
                  <a:lnTo>
                    <a:pt x="796" y="229"/>
                  </a:lnTo>
                  <a:lnTo>
                    <a:pt x="782" y="343"/>
                  </a:lnTo>
                  <a:lnTo>
                    <a:pt x="854" y="460"/>
                  </a:lnTo>
                  <a:lnTo>
                    <a:pt x="774" y="442"/>
                  </a:lnTo>
                  <a:lnTo>
                    <a:pt x="860" y="482"/>
                  </a:lnTo>
                  <a:lnTo>
                    <a:pt x="887" y="554"/>
                  </a:lnTo>
                  <a:lnTo>
                    <a:pt x="682" y="487"/>
                  </a:lnTo>
                  <a:lnTo>
                    <a:pt x="636" y="512"/>
                  </a:lnTo>
                  <a:lnTo>
                    <a:pt x="614" y="483"/>
                  </a:lnTo>
                  <a:lnTo>
                    <a:pt x="659" y="352"/>
                  </a:lnTo>
                  <a:lnTo>
                    <a:pt x="685" y="317"/>
                  </a:lnTo>
                  <a:lnTo>
                    <a:pt x="631" y="314"/>
                  </a:lnTo>
                  <a:lnTo>
                    <a:pt x="463" y="220"/>
                  </a:lnTo>
                  <a:lnTo>
                    <a:pt x="412" y="137"/>
                  </a:lnTo>
                  <a:lnTo>
                    <a:pt x="324" y="130"/>
                  </a:lnTo>
                  <a:lnTo>
                    <a:pt x="258" y="196"/>
                  </a:lnTo>
                  <a:lnTo>
                    <a:pt x="183" y="172"/>
                  </a:lnTo>
                  <a:lnTo>
                    <a:pt x="32" y="335"/>
                  </a:lnTo>
                  <a:lnTo>
                    <a:pt x="0" y="173"/>
                  </a:lnTo>
                  <a:lnTo>
                    <a:pt x="832" y="1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490" y="1734"/>
              <a:ext cx="393" cy="190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20" y="392"/>
                </a:cxn>
                <a:cxn ang="0">
                  <a:pos x="1179" y="360"/>
                </a:cxn>
                <a:cxn ang="0">
                  <a:pos x="1170" y="500"/>
                </a:cxn>
                <a:cxn ang="0">
                  <a:pos x="1155" y="502"/>
                </a:cxn>
                <a:cxn ang="0">
                  <a:pos x="1154" y="437"/>
                </a:cxn>
                <a:cxn ang="0">
                  <a:pos x="1133" y="509"/>
                </a:cxn>
                <a:cxn ang="0">
                  <a:pos x="1071" y="533"/>
                </a:cxn>
                <a:cxn ang="0">
                  <a:pos x="1068" y="543"/>
                </a:cxn>
                <a:cxn ang="0">
                  <a:pos x="1017" y="569"/>
                </a:cxn>
                <a:cxn ang="0">
                  <a:pos x="978" y="443"/>
                </a:cxn>
                <a:cxn ang="0">
                  <a:pos x="942" y="482"/>
                </a:cxn>
                <a:cxn ang="0">
                  <a:pos x="869" y="429"/>
                </a:cxn>
                <a:cxn ang="0">
                  <a:pos x="896" y="395"/>
                </a:cxn>
                <a:cxn ang="0">
                  <a:pos x="867" y="371"/>
                </a:cxn>
                <a:cxn ang="0">
                  <a:pos x="922" y="373"/>
                </a:cxn>
                <a:cxn ang="0">
                  <a:pos x="896" y="329"/>
                </a:cxn>
                <a:cxn ang="0">
                  <a:pos x="840" y="334"/>
                </a:cxn>
                <a:cxn ang="0">
                  <a:pos x="877" y="316"/>
                </a:cxn>
                <a:cxn ang="0">
                  <a:pos x="871" y="211"/>
                </a:cxn>
                <a:cxn ang="0">
                  <a:pos x="831" y="202"/>
                </a:cxn>
                <a:cxn ang="0">
                  <a:pos x="903" y="88"/>
                </a:cxn>
                <a:cxn ang="0">
                  <a:pos x="876" y="54"/>
                </a:cxn>
                <a:cxn ang="0">
                  <a:pos x="785" y="194"/>
                </a:cxn>
                <a:cxn ang="0">
                  <a:pos x="739" y="187"/>
                </a:cxn>
                <a:cxn ang="0">
                  <a:pos x="796" y="229"/>
                </a:cxn>
                <a:cxn ang="0">
                  <a:pos x="782" y="343"/>
                </a:cxn>
                <a:cxn ang="0">
                  <a:pos x="854" y="460"/>
                </a:cxn>
                <a:cxn ang="0">
                  <a:pos x="774" y="442"/>
                </a:cxn>
                <a:cxn ang="0">
                  <a:pos x="860" y="482"/>
                </a:cxn>
                <a:cxn ang="0">
                  <a:pos x="887" y="554"/>
                </a:cxn>
                <a:cxn ang="0">
                  <a:pos x="682" y="487"/>
                </a:cxn>
                <a:cxn ang="0">
                  <a:pos x="636" y="512"/>
                </a:cxn>
                <a:cxn ang="0">
                  <a:pos x="614" y="483"/>
                </a:cxn>
                <a:cxn ang="0">
                  <a:pos x="659" y="352"/>
                </a:cxn>
                <a:cxn ang="0">
                  <a:pos x="685" y="317"/>
                </a:cxn>
                <a:cxn ang="0">
                  <a:pos x="631" y="314"/>
                </a:cxn>
                <a:cxn ang="0">
                  <a:pos x="463" y="220"/>
                </a:cxn>
                <a:cxn ang="0">
                  <a:pos x="412" y="137"/>
                </a:cxn>
                <a:cxn ang="0">
                  <a:pos x="324" y="130"/>
                </a:cxn>
                <a:cxn ang="0">
                  <a:pos x="258" y="196"/>
                </a:cxn>
                <a:cxn ang="0">
                  <a:pos x="183" y="172"/>
                </a:cxn>
                <a:cxn ang="0">
                  <a:pos x="32" y="335"/>
                </a:cxn>
                <a:cxn ang="0">
                  <a:pos x="0" y="173"/>
                </a:cxn>
                <a:cxn ang="0">
                  <a:pos x="832" y="15"/>
                </a:cxn>
                <a:cxn ang="0">
                  <a:pos x="906" y="0"/>
                </a:cxn>
              </a:cxnLst>
              <a:rect l="0" t="0" r="r" b="b"/>
              <a:pathLst>
                <a:path w="1179" h="569">
                  <a:moveTo>
                    <a:pt x="906" y="0"/>
                  </a:moveTo>
                  <a:lnTo>
                    <a:pt x="1020" y="392"/>
                  </a:lnTo>
                  <a:lnTo>
                    <a:pt x="1179" y="360"/>
                  </a:lnTo>
                  <a:lnTo>
                    <a:pt x="1170" y="500"/>
                  </a:lnTo>
                  <a:lnTo>
                    <a:pt x="1155" y="502"/>
                  </a:lnTo>
                  <a:lnTo>
                    <a:pt x="1154" y="437"/>
                  </a:lnTo>
                  <a:lnTo>
                    <a:pt x="1133" y="509"/>
                  </a:lnTo>
                  <a:lnTo>
                    <a:pt x="1071" y="533"/>
                  </a:lnTo>
                  <a:lnTo>
                    <a:pt x="1068" y="543"/>
                  </a:lnTo>
                  <a:lnTo>
                    <a:pt x="1017" y="569"/>
                  </a:lnTo>
                  <a:lnTo>
                    <a:pt x="978" y="443"/>
                  </a:lnTo>
                  <a:lnTo>
                    <a:pt x="942" y="482"/>
                  </a:lnTo>
                  <a:lnTo>
                    <a:pt x="869" y="429"/>
                  </a:lnTo>
                  <a:lnTo>
                    <a:pt x="896" y="395"/>
                  </a:lnTo>
                  <a:lnTo>
                    <a:pt x="867" y="371"/>
                  </a:lnTo>
                  <a:lnTo>
                    <a:pt x="922" y="373"/>
                  </a:lnTo>
                  <a:lnTo>
                    <a:pt x="896" y="329"/>
                  </a:lnTo>
                  <a:lnTo>
                    <a:pt x="840" y="334"/>
                  </a:lnTo>
                  <a:lnTo>
                    <a:pt x="877" y="316"/>
                  </a:lnTo>
                  <a:lnTo>
                    <a:pt x="871" y="211"/>
                  </a:lnTo>
                  <a:lnTo>
                    <a:pt x="831" y="202"/>
                  </a:lnTo>
                  <a:lnTo>
                    <a:pt x="903" y="88"/>
                  </a:lnTo>
                  <a:lnTo>
                    <a:pt x="876" y="54"/>
                  </a:lnTo>
                  <a:lnTo>
                    <a:pt x="785" y="194"/>
                  </a:lnTo>
                  <a:lnTo>
                    <a:pt x="739" y="187"/>
                  </a:lnTo>
                  <a:lnTo>
                    <a:pt x="796" y="229"/>
                  </a:lnTo>
                  <a:lnTo>
                    <a:pt x="782" y="343"/>
                  </a:lnTo>
                  <a:lnTo>
                    <a:pt x="854" y="460"/>
                  </a:lnTo>
                  <a:lnTo>
                    <a:pt x="774" y="442"/>
                  </a:lnTo>
                  <a:lnTo>
                    <a:pt x="860" y="482"/>
                  </a:lnTo>
                  <a:lnTo>
                    <a:pt x="887" y="554"/>
                  </a:lnTo>
                  <a:lnTo>
                    <a:pt x="682" y="487"/>
                  </a:lnTo>
                  <a:lnTo>
                    <a:pt x="636" y="512"/>
                  </a:lnTo>
                  <a:lnTo>
                    <a:pt x="614" y="483"/>
                  </a:lnTo>
                  <a:lnTo>
                    <a:pt x="659" y="352"/>
                  </a:lnTo>
                  <a:lnTo>
                    <a:pt x="685" y="317"/>
                  </a:lnTo>
                  <a:lnTo>
                    <a:pt x="631" y="314"/>
                  </a:lnTo>
                  <a:lnTo>
                    <a:pt x="463" y="220"/>
                  </a:lnTo>
                  <a:lnTo>
                    <a:pt x="412" y="137"/>
                  </a:lnTo>
                  <a:lnTo>
                    <a:pt x="324" y="130"/>
                  </a:lnTo>
                  <a:lnTo>
                    <a:pt x="258" y="196"/>
                  </a:lnTo>
                  <a:lnTo>
                    <a:pt x="183" y="172"/>
                  </a:lnTo>
                  <a:lnTo>
                    <a:pt x="32" y="335"/>
                  </a:lnTo>
                  <a:lnTo>
                    <a:pt x="0" y="173"/>
                  </a:lnTo>
                  <a:lnTo>
                    <a:pt x="832" y="15"/>
                  </a:lnTo>
                  <a:lnTo>
                    <a:pt x="906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028" y="1643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865" y="1213"/>
              <a:ext cx="333" cy="441"/>
            </a:xfrm>
            <a:custGeom>
              <a:avLst/>
              <a:gdLst/>
              <a:ahLst/>
              <a:cxnLst>
                <a:cxn ang="0">
                  <a:pos x="490" y="1291"/>
                </a:cxn>
                <a:cxn ang="0">
                  <a:pos x="0" y="1323"/>
                </a:cxn>
                <a:cxn ang="0">
                  <a:pos x="128" y="1027"/>
                </a:cxn>
                <a:cxn ang="0">
                  <a:pos x="13" y="717"/>
                </a:cxn>
                <a:cxn ang="0">
                  <a:pos x="45" y="387"/>
                </a:cxn>
                <a:cxn ang="0">
                  <a:pos x="191" y="203"/>
                </a:cxn>
                <a:cxn ang="0">
                  <a:pos x="181" y="333"/>
                </a:cxn>
                <a:cxn ang="0">
                  <a:pos x="206" y="268"/>
                </a:cxn>
                <a:cxn ang="0">
                  <a:pos x="216" y="335"/>
                </a:cxn>
                <a:cxn ang="0">
                  <a:pos x="229" y="174"/>
                </a:cxn>
                <a:cxn ang="0">
                  <a:pos x="317" y="136"/>
                </a:cxn>
                <a:cxn ang="0">
                  <a:pos x="276" y="73"/>
                </a:cxn>
                <a:cxn ang="0">
                  <a:pos x="349" y="0"/>
                </a:cxn>
                <a:cxn ang="0">
                  <a:pos x="650" y="104"/>
                </a:cxn>
                <a:cxn ang="0">
                  <a:pos x="715" y="193"/>
                </a:cxn>
                <a:cxn ang="0">
                  <a:pos x="674" y="207"/>
                </a:cxn>
                <a:cxn ang="0">
                  <a:pos x="728" y="304"/>
                </a:cxn>
                <a:cxn ang="0">
                  <a:pos x="727" y="417"/>
                </a:cxn>
                <a:cxn ang="0">
                  <a:pos x="618" y="554"/>
                </a:cxn>
                <a:cxn ang="0">
                  <a:pos x="620" y="639"/>
                </a:cxn>
                <a:cxn ang="0">
                  <a:pos x="685" y="663"/>
                </a:cxn>
                <a:cxn ang="0">
                  <a:pos x="824" y="494"/>
                </a:cxn>
                <a:cxn ang="0">
                  <a:pos x="922" y="562"/>
                </a:cxn>
                <a:cxn ang="0">
                  <a:pos x="999" y="811"/>
                </a:cxn>
                <a:cxn ang="0">
                  <a:pos x="991" y="917"/>
                </a:cxn>
                <a:cxn ang="0">
                  <a:pos x="974" y="956"/>
                </a:cxn>
                <a:cxn ang="0">
                  <a:pos x="957" y="920"/>
                </a:cxn>
                <a:cxn ang="0">
                  <a:pos x="926" y="935"/>
                </a:cxn>
                <a:cxn ang="0">
                  <a:pos x="813" y="1240"/>
                </a:cxn>
                <a:cxn ang="0">
                  <a:pos x="585" y="1278"/>
                </a:cxn>
                <a:cxn ang="0">
                  <a:pos x="490" y="1291"/>
                </a:cxn>
              </a:cxnLst>
              <a:rect l="0" t="0" r="r" b="b"/>
              <a:pathLst>
                <a:path w="999" h="1323">
                  <a:moveTo>
                    <a:pt x="490" y="1291"/>
                  </a:moveTo>
                  <a:lnTo>
                    <a:pt x="0" y="1323"/>
                  </a:lnTo>
                  <a:lnTo>
                    <a:pt x="128" y="1027"/>
                  </a:lnTo>
                  <a:lnTo>
                    <a:pt x="13" y="717"/>
                  </a:lnTo>
                  <a:lnTo>
                    <a:pt x="45" y="387"/>
                  </a:lnTo>
                  <a:lnTo>
                    <a:pt x="191" y="203"/>
                  </a:lnTo>
                  <a:lnTo>
                    <a:pt x="181" y="333"/>
                  </a:lnTo>
                  <a:lnTo>
                    <a:pt x="206" y="268"/>
                  </a:lnTo>
                  <a:lnTo>
                    <a:pt x="216" y="335"/>
                  </a:lnTo>
                  <a:lnTo>
                    <a:pt x="229" y="174"/>
                  </a:lnTo>
                  <a:lnTo>
                    <a:pt x="317" y="136"/>
                  </a:lnTo>
                  <a:lnTo>
                    <a:pt x="276" y="73"/>
                  </a:lnTo>
                  <a:lnTo>
                    <a:pt x="349" y="0"/>
                  </a:lnTo>
                  <a:lnTo>
                    <a:pt x="650" y="104"/>
                  </a:lnTo>
                  <a:lnTo>
                    <a:pt x="715" y="193"/>
                  </a:lnTo>
                  <a:lnTo>
                    <a:pt x="674" y="207"/>
                  </a:lnTo>
                  <a:lnTo>
                    <a:pt x="728" y="304"/>
                  </a:lnTo>
                  <a:lnTo>
                    <a:pt x="727" y="417"/>
                  </a:lnTo>
                  <a:lnTo>
                    <a:pt x="618" y="554"/>
                  </a:lnTo>
                  <a:lnTo>
                    <a:pt x="620" y="639"/>
                  </a:lnTo>
                  <a:lnTo>
                    <a:pt x="685" y="663"/>
                  </a:lnTo>
                  <a:lnTo>
                    <a:pt x="824" y="494"/>
                  </a:lnTo>
                  <a:lnTo>
                    <a:pt x="922" y="562"/>
                  </a:lnTo>
                  <a:lnTo>
                    <a:pt x="999" y="811"/>
                  </a:lnTo>
                  <a:lnTo>
                    <a:pt x="991" y="917"/>
                  </a:lnTo>
                  <a:lnTo>
                    <a:pt x="974" y="956"/>
                  </a:lnTo>
                  <a:lnTo>
                    <a:pt x="957" y="920"/>
                  </a:lnTo>
                  <a:lnTo>
                    <a:pt x="926" y="935"/>
                  </a:lnTo>
                  <a:lnTo>
                    <a:pt x="813" y="1240"/>
                  </a:lnTo>
                  <a:lnTo>
                    <a:pt x="585" y="1278"/>
                  </a:lnTo>
                  <a:lnTo>
                    <a:pt x="490" y="1291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865" y="1213"/>
              <a:ext cx="333" cy="441"/>
            </a:xfrm>
            <a:custGeom>
              <a:avLst/>
              <a:gdLst/>
              <a:ahLst/>
              <a:cxnLst>
                <a:cxn ang="0">
                  <a:pos x="490" y="1291"/>
                </a:cxn>
                <a:cxn ang="0">
                  <a:pos x="0" y="1323"/>
                </a:cxn>
                <a:cxn ang="0">
                  <a:pos x="128" y="1027"/>
                </a:cxn>
                <a:cxn ang="0">
                  <a:pos x="13" y="717"/>
                </a:cxn>
                <a:cxn ang="0">
                  <a:pos x="45" y="387"/>
                </a:cxn>
                <a:cxn ang="0">
                  <a:pos x="191" y="203"/>
                </a:cxn>
                <a:cxn ang="0">
                  <a:pos x="181" y="333"/>
                </a:cxn>
                <a:cxn ang="0">
                  <a:pos x="206" y="268"/>
                </a:cxn>
                <a:cxn ang="0">
                  <a:pos x="216" y="335"/>
                </a:cxn>
                <a:cxn ang="0">
                  <a:pos x="229" y="174"/>
                </a:cxn>
                <a:cxn ang="0">
                  <a:pos x="317" y="136"/>
                </a:cxn>
                <a:cxn ang="0">
                  <a:pos x="276" y="73"/>
                </a:cxn>
                <a:cxn ang="0">
                  <a:pos x="349" y="0"/>
                </a:cxn>
                <a:cxn ang="0">
                  <a:pos x="650" y="104"/>
                </a:cxn>
                <a:cxn ang="0">
                  <a:pos x="715" y="193"/>
                </a:cxn>
                <a:cxn ang="0">
                  <a:pos x="674" y="207"/>
                </a:cxn>
                <a:cxn ang="0">
                  <a:pos x="728" y="304"/>
                </a:cxn>
                <a:cxn ang="0">
                  <a:pos x="727" y="417"/>
                </a:cxn>
                <a:cxn ang="0">
                  <a:pos x="618" y="554"/>
                </a:cxn>
                <a:cxn ang="0">
                  <a:pos x="620" y="639"/>
                </a:cxn>
                <a:cxn ang="0">
                  <a:pos x="685" y="663"/>
                </a:cxn>
                <a:cxn ang="0">
                  <a:pos x="824" y="494"/>
                </a:cxn>
                <a:cxn ang="0">
                  <a:pos x="922" y="562"/>
                </a:cxn>
                <a:cxn ang="0">
                  <a:pos x="999" y="811"/>
                </a:cxn>
                <a:cxn ang="0">
                  <a:pos x="991" y="917"/>
                </a:cxn>
                <a:cxn ang="0">
                  <a:pos x="974" y="956"/>
                </a:cxn>
                <a:cxn ang="0">
                  <a:pos x="957" y="920"/>
                </a:cxn>
                <a:cxn ang="0">
                  <a:pos x="926" y="935"/>
                </a:cxn>
                <a:cxn ang="0">
                  <a:pos x="813" y="1240"/>
                </a:cxn>
                <a:cxn ang="0">
                  <a:pos x="585" y="1278"/>
                </a:cxn>
                <a:cxn ang="0">
                  <a:pos x="490" y="1291"/>
                </a:cxn>
              </a:cxnLst>
              <a:rect l="0" t="0" r="r" b="b"/>
              <a:pathLst>
                <a:path w="999" h="1323">
                  <a:moveTo>
                    <a:pt x="490" y="1291"/>
                  </a:moveTo>
                  <a:lnTo>
                    <a:pt x="0" y="1323"/>
                  </a:lnTo>
                  <a:lnTo>
                    <a:pt x="128" y="1027"/>
                  </a:lnTo>
                  <a:lnTo>
                    <a:pt x="13" y="717"/>
                  </a:lnTo>
                  <a:lnTo>
                    <a:pt x="45" y="387"/>
                  </a:lnTo>
                  <a:lnTo>
                    <a:pt x="191" y="203"/>
                  </a:lnTo>
                  <a:lnTo>
                    <a:pt x="181" y="333"/>
                  </a:lnTo>
                  <a:lnTo>
                    <a:pt x="206" y="268"/>
                  </a:lnTo>
                  <a:lnTo>
                    <a:pt x="216" y="335"/>
                  </a:lnTo>
                  <a:lnTo>
                    <a:pt x="229" y="174"/>
                  </a:lnTo>
                  <a:lnTo>
                    <a:pt x="317" y="136"/>
                  </a:lnTo>
                  <a:lnTo>
                    <a:pt x="276" y="73"/>
                  </a:lnTo>
                  <a:lnTo>
                    <a:pt x="349" y="0"/>
                  </a:lnTo>
                  <a:lnTo>
                    <a:pt x="650" y="104"/>
                  </a:lnTo>
                  <a:lnTo>
                    <a:pt x="715" y="193"/>
                  </a:lnTo>
                  <a:lnTo>
                    <a:pt x="674" y="207"/>
                  </a:lnTo>
                  <a:lnTo>
                    <a:pt x="728" y="304"/>
                  </a:lnTo>
                  <a:lnTo>
                    <a:pt x="727" y="417"/>
                  </a:lnTo>
                  <a:lnTo>
                    <a:pt x="618" y="554"/>
                  </a:lnTo>
                  <a:lnTo>
                    <a:pt x="620" y="639"/>
                  </a:lnTo>
                  <a:lnTo>
                    <a:pt x="685" y="663"/>
                  </a:lnTo>
                  <a:lnTo>
                    <a:pt x="824" y="494"/>
                  </a:lnTo>
                  <a:lnTo>
                    <a:pt x="922" y="562"/>
                  </a:lnTo>
                  <a:lnTo>
                    <a:pt x="999" y="811"/>
                  </a:lnTo>
                  <a:lnTo>
                    <a:pt x="991" y="917"/>
                  </a:lnTo>
                  <a:lnTo>
                    <a:pt x="974" y="956"/>
                  </a:lnTo>
                  <a:lnTo>
                    <a:pt x="957" y="920"/>
                  </a:lnTo>
                  <a:lnTo>
                    <a:pt x="926" y="935"/>
                  </a:lnTo>
                  <a:lnTo>
                    <a:pt x="813" y="1240"/>
                  </a:lnTo>
                  <a:lnTo>
                    <a:pt x="585" y="1278"/>
                  </a:lnTo>
                  <a:lnTo>
                    <a:pt x="490" y="1291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040" y="1187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545" y="1059"/>
              <a:ext cx="495" cy="248"/>
            </a:xfrm>
            <a:custGeom>
              <a:avLst/>
              <a:gdLst/>
              <a:ahLst/>
              <a:cxnLst>
                <a:cxn ang="0">
                  <a:pos x="1485" y="384"/>
                </a:cxn>
                <a:cxn ang="0">
                  <a:pos x="1321" y="382"/>
                </a:cxn>
                <a:cxn ang="0">
                  <a:pos x="1304" y="441"/>
                </a:cxn>
                <a:cxn ang="0">
                  <a:pos x="1127" y="387"/>
                </a:cxn>
                <a:cxn ang="0">
                  <a:pos x="959" y="450"/>
                </a:cxn>
                <a:cxn ang="0">
                  <a:pos x="887" y="561"/>
                </a:cxn>
                <a:cxn ang="0">
                  <a:pos x="893" y="472"/>
                </a:cxn>
                <a:cxn ang="0">
                  <a:pos x="804" y="543"/>
                </a:cxn>
                <a:cxn ang="0">
                  <a:pos x="799" y="475"/>
                </a:cxn>
                <a:cxn ang="0">
                  <a:pos x="679" y="745"/>
                </a:cxn>
                <a:cxn ang="0">
                  <a:pos x="641" y="722"/>
                </a:cxn>
                <a:cxn ang="0">
                  <a:pos x="647" y="658"/>
                </a:cxn>
                <a:cxn ang="0">
                  <a:pos x="601" y="663"/>
                </a:cxn>
                <a:cxn ang="0">
                  <a:pos x="614" y="563"/>
                </a:cxn>
                <a:cxn ang="0">
                  <a:pos x="533" y="493"/>
                </a:cxn>
                <a:cxn ang="0">
                  <a:pos x="71" y="397"/>
                </a:cxn>
                <a:cxn ang="0">
                  <a:pos x="0" y="330"/>
                </a:cxn>
                <a:cxn ang="0">
                  <a:pos x="558" y="0"/>
                </a:cxn>
                <a:cxn ang="0">
                  <a:pos x="584" y="21"/>
                </a:cxn>
                <a:cxn ang="0">
                  <a:pos x="435" y="163"/>
                </a:cxn>
                <a:cxn ang="0">
                  <a:pos x="437" y="239"/>
                </a:cxn>
                <a:cxn ang="0">
                  <a:pos x="503" y="169"/>
                </a:cxn>
                <a:cxn ang="0">
                  <a:pos x="481" y="212"/>
                </a:cxn>
                <a:cxn ang="0">
                  <a:pos x="580" y="187"/>
                </a:cxn>
                <a:cxn ang="0">
                  <a:pos x="691" y="299"/>
                </a:cxn>
                <a:cxn ang="0">
                  <a:pos x="853" y="312"/>
                </a:cxn>
                <a:cxn ang="0">
                  <a:pos x="962" y="221"/>
                </a:cxn>
                <a:cxn ang="0">
                  <a:pos x="1223" y="161"/>
                </a:cxn>
                <a:cxn ang="0">
                  <a:pos x="1228" y="256"/>
                </a:cxn>
                <a:cxn ang="0">
                  <a:pos x="1388" y="245"/>
                </a:cxn>
                <a:cxn ang="0">
                  <a:pos x="1406" y="326"/>
                </a:cxn>
                <a:cxn ang="0">
                  <a:pos x="1485" y="384"/>
                </a:cxn>
              </a:cxnLst>
              <a:rect l="0" t="0" r="r" b="b"/>
              <a:pathLst>
                <a:path w="1485" h="745">
                  <a:moveTo>
                    <a:pt x="1485" y="384"/>
                  </a:moveTo>
                  <a:lnTo>
                    <a:pt x="1321" y="382"/>
                  </a:lnTo>
                  <a:lnTo>
                    <a:pt x="1304" y="441"/>
                  </a:lnTo>
                  <a:lnTo>
                    <a:pt x="1127" y="387"/>
                  </a:lnTo>
                  <a:lnTo>
                    <a:pt x="959" y="450"/>
                  </a:lnTo>
                  <a:lnTo>
                    <a:pt x="887" y="561"/>
                  </a:lnTo>
                  <a:lnTo>
                    <a:pt x="893" y="472"/>
                  </a:lnTo>
                  <a:lnTo>
                    <a:pt x="804" y="543"/>
                  </a:lnTo>
                  <a:lnTo>
                    <a:pt x="799" y="475"/>
                  </a:lnTo>
                  <a:lnTo>
                    <a:pt x="679" y="745"/>
                  </a:lnTo>
                  <a:lnTo>
                    <a:pt x="641" y="722"/>
                  </a:lnTo>
                  <a:lnTo>
                    <a:pt x="647" y="658"/>
                  </a:lnTo>
                  <a:lnTo>
                    <a:pt x="601" y="663"/>
                  </a:lnTo>
                  <a:lnTo>
                    <a:pt x="614" y="563"/>
                  </a:lnTo>
                  <a:lnTo>
                    <a:pt x="533" y="493"/>
                  </a:lnTo>
                  <a:lnTo>
                    <a:pt x="71" y="397"/>
                  </a:lnTo>
                  <a:lnTo>
                    <a:pt x="0" y="330"/>
                  </a:lnTo>
                  <a:lnTo>
                    <a:pt x="558" y="0"/>
                  </a:lnTo>
                  <a:lnTo>
                    <a:pt x="584" y="21"/>
                  </a:lnTo>
                  <a:lnTo>
                    <a:pt x="435" y="163"/>
                  </a:lnTo>
                  <a:lnTo>
                    <a:pt x="437" y="239"/>
                  </a:lnTo>
                  <a:lnTo>
                    <a:pt x="503" y="169"/>
                  </a:lnTo>
                  <a:lnTo>
                    <a:pt x="481" y="212"/>
                  </a:lnTo>
                  <a:lnTo>
                    <a:pt x="580" y="187"/>
                  </a:lnTo>
                  <a:lnTo>
                    <a:pt x="691" y="299"/>
                  </a:lnTo>
                  <a:lnTo>
                    <a:pt x="853" y="312"/>
                  </a:lnTo>
                  <a:lnTo>
                    <a:pt x="962" y="221"/>
                  </a:lnTo>
                  <a:lnTo>
                    <a:pt x="1223" y="161"/>
                  </a:lnTo>
                  <a:lnTo>
                    <a:pt x="1228" y="256"/>
                  </a:lnTo>
                  <a:lnTo>
                    <a:pt x="1388" y="245"/>
                  </a:lnTo>
                  <a:lnTo>
                    <a:pt x="1406" y="326"/>
                  </a:lnTo>
                  <a:lnTo>
                    <a:pt x="1485" y="384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545" y="1059"/>
              <a:ext cx="495" cy="248"/>
            </a:xfrm>
            <a:custGeom>
              <a:avLst/>
              <a:gdLst/>
              <a:ahLst/>
              <a:cxnLst>
                <a:cxn ang="0">
                  <a:pos x="1485" y="384"/>
                </a:cxn>
                <a:cxn ang="0">
                  <a:pos x="1321" y="382"/>
                </a:cxn>
                <a:cxn ang="0">
                  <a:pos x="1304" y="441"/>
                </a:cxn>
                <a:cxn ang="0">
                  <a:pos x="1127" y="387"/>
                </a:cxn>
                <a:cxn ang="0">
                  <a:pos x="959" y="450"/>
                </a:cxn>
                <a:cxn ang="0">
                  <a:pos x="887" y="561"/>
                </a:cxn>
                <a:cxn ang="0">
                  <a:pos x="893" y="472"/>
                </a:cxn>
                <a:cxn ang="0">
                  <a:pos x="804" y="543"/>
                </a:cxn>
                <a:cxn ang="0">
                  <a:pos x="799" y="475"/>
                </a:cxn>
                <a:cxn ang="0">
                  <a:pos x="679" y="745"/>
                </a:cxn>
                <a:cxn ang="0">
                  <a:pos x="641" y="722"/>
                </a:cxn>
                <a:cxn ang="0">
                  <a:pos x="647" y="658"/>
                </a:cxn>
                <a:cxn ang="0">
                  <a:pos x="601" y="663"/>
                </a:cxn>
                <a:cxn ang="0">
                  <a:pos x="614" y="563"/>
                </a:cxn>
                <a:cxn ang="0">
                  <a:pos x="533" y="493"/>
                </a:cxn>
                <a:cxn ang="0">
                  <a:pos x="71" y="397"/>
                </a:cxn>
                <a:cxn ang="0">
                  <a:pos x="0" y="330"/>
                </a:cxn>
                <a:cxn ang="0">
                  <a:pos x="558" y="0"/>
                </a:cxn>
                <a:cxn ang="0">
                  <a:pos x="584" y="21"/>
                </a:cxn>
                <a:cxn ang="0">
                  <a:pos x="435" y="163"/>
                </a:cxn>
                <a:cxn ang="0">
                  <a:pos x="437" y="239"/>
                </a:cxn>
                <a:cxn ang="0">
                  <a:pos x="503" y="169"/>
                </a:cxn>
                <a:cxn ang="0">
                  <a:pos x="481" y="212"/>
                </a:cxn>
                <a:cxn ang="0">
                  <a:pos x="580" y="187"/>
                </a:cxn>
                <a:cxn ang="0">
                  <a:pos x="691" y="299"/>
                </a:cxn>
                <a:cxn ang="0">
                  <a:pos x="853" y="312"/>
                </a:cxn>
                <a:cxn ang="0">
                  <a:pos x="962" y="221"/>
                </a:cxn>
                <a:cxn ang="0">
                  <a:pos x="1223" y="161"/>
                </a:cxn>
                <a:cxn ang="0">
                  <a:pos x="1228" y="256"/>
                </a:cxn>
                <a:cxn ang="0">
                  <a:pos x="1388" y="245"/>
                </a:cxn>
                <a:cxn ang="0">
                  <a:pos x="1406" y="326"/>
                </a:cxn>
                <a:cxn ang="0">
                  <a:pos x="1485" y="384"/>
                </a:cxn>
              </a:cxnLst>
              <a:rect l="0" t="0" r="r" b="b"/>
              <a:pathLst>
                <a:path w="1485" h="745">
                  <a:moveTo>
                    <a:pt x="1485" y="384"/>
                  </a:moveTo>
                  <a:lnTo>
                    <a:pt x="1321" y="382"/>
                  </a:lnTo>
                  <a:lnTo>
                    <a:pt x="1304" y="441"/>
                  </a:lnTo>
                  <a:lnTo>
                    <a:pt x="1127" y="387"/>
                  </a:lnTo>
                  <a:lnTo>
                    <a:pt x="959" y="450"/>
                  </a:lnTo>
                  <a:lnTo>
                    <a:pt x="887" y="561"/>
                  </a:lnTo>
                  <a:lnTo>
                    <a:pt x="893" y="472"/>
                  </a:lnTo>
                  <a:lnTo>
                    <a:pt x="804" y="543"/>
                  </a:lnTo>
                  <a:lnTo>
                    <a:pt x="799" y="475"/>
                  </a:lnTo>
                  <a:lnTo>
                    <a:pt x="679" y="745"/>
                  </a:lnTo>
                  <a:lnTo>
                    <a:pt x="641" y="722"/>
                  </a:lnTo>
                  <a:lnTo>
                    <a:pt x="647" y="658"/>
                  </a:lnTo>
                  <a:lnTo>
                    <a:pt x="601" y="663"/>
                  </a:lnTo>
                  <a:lnTo>
                    <a:pt x="614" y="563"/>
                  </a:lnTo>
                  <a:lnTo>
                    <a:pt x="533" y="493"/>
                  </a:lnTo>
                  <a:lnTo>
                    <a:pt x="71" y="397"/>
                  </a:lnTo>
                  <a:lnTo>
                    <a:pt x="0" y="330"/>
                  </a:lnTo>
                  <a:lnTo>
                    <a:pt x="558" y="0"/>
                  </a:lnTo>
                  <a:lnTo>
                    <a:pt x="584" y="21"/>
                  </a:lnTo>
                  <a:lnTo>
                    <a:pt x="435" y="163"/>
                  </a:lnTo>
                  <a:lnTo>
                    <a:pt x="437" y="239"/>
                  </a:lnTo>
                  <a:lnTo>
                    <a:pt x="503" y="169"/>
                  </a:lnTo>
                  <a:lnTo>
                    <a:pt x="481" y="212"/>
                  </a:lnTo>
                  <a:lnTo>
                    <a:pt x="580" y="187"/>
                  </a:lnTo>
                  <a:lnTo>
                    <a:pt x="691" y="299"/>
                  </a:lnTo>
                  <a:lnTo>
                    <a:pt x="853" y="312"/>
                  </a:lnTo>
                  <a:lnTo>
                    <a:pt x="962" y="221"/>
                  </a:lnTo>
                  <a:lnTo>
                    <a:pt x="1223" y="161"/>
                  </a:lnTo>
                  <a:lnTo>
                    <a:pt x="1228" y="256"/>
                  </a:lnTo>
                  <a:lnTo>
                    <a:pt x="1388" y="245"/>
                  </a:lnTo>
                  <a:lnTo>
                    <a:pt x="1406" y="326"/>
                  </a:lnTo>
                  <a:lnTo>
                    <a:pt x="1485" y="384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3500" y="1493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035" y="885"/>
              <a:ext cx="570" cy="619"/>
            </a:xfrm>
            <a:custGeom>
              <a:avLst/>
              <a:gdLst/>
              <a:ahLst/>
              <a:cxnLst>
                <a:cxn ang="0">
                  <a:pos x="1396" y="1826"/>
                </a:cxn>
                <a:cxn ang="0">
                  <a:pos x="1395" y="1833"/>
                </a:cxn>
                <a:cxn ang="0">
                  <a:pos x="163" y="1858"/>
                </a:cxn>
                <a:cxn ang="0">
                  <a:pos x="164" y="1745"/>
                </a:cxn>
                <a:cxn ang="0">
                  <a:pos x="165" y="1277"/>
                </a:cxn>
                <a:cxn ang="0">
                  <a:pos x="72" y="1179"/>
                </a:cxn>
                <a:cxn ang="0">
                  <a:pos x="139" y="1081"/>
                </a:cxn>
                <a:cxn ang="0">
                  <a:pos x="137" y="1072"/>
                </a:cxn>
                <a:cxn ang="0">
                  <a:pos x="0" y="117"/>
                </a:cxn>
                <a:cxn ang="0">
                  <a:pos x="452" y="118"/>
                </a:cxn>
                <a:cxn ang="0">
                  <a:pos x="452" y="0"/>
                </a:cxn>
                <a:cxn ang="0">
                  <a:pos x="500" y="0"/>
                </a:cxn>
                <a:cxn ang="0">
                  <a:pos x="560" y="191"/>
                </a:cxn>
                <a:cxn ang="0">
                  <a:pos x="740" y="228"/>
                </a:cxn>
                <a:cxn ang="0">
                  <a:pos x="758" y="269"/>
                </a:cxn>
                <a:cxn ang="0">
                  <a:pos x="935" y="226"/>
                </a:cxn>
                <a:cxn ang="0">
                  <a:pos x="1010" y="246"/>
                </a:cxn>
                <a:cxn ang="0">
                  <a:pos x="996" y="279"/>
                </a:cxn>
                <a:cxn ang="0">
                  <a:pos x="1036" y="278"/>
                </a:cxn>
                <a:cxn ang="0">
                  <a:pos x="1069" y="346"/>
                </a:cxn>
                <a:cxn ang="0">
                  <a:pos x="1133" y="304"/>
                </a:cxn>
                <a:cxn ang="0">
                  <a:pos x="1251" y="390"/>
                </a:cxn>
                <a:cxn ang="0">
                  <a:pos x="1397" y="325"/>
                </a:cxn>
                <a:cxn ang="0">
                  <a:pos x="1433" y="370"/>
                </a:cxn>
                <a:cxn ang="0">
                  <a:pos x="1711" y="384"/>
                </a:cxn>
                <a:cxn ang="0">
                  <a:pos x="1430" y="536"/>
                </a:cxn>
                <a:cxn ang="0">
                  <a:pos x="1133" y="814"/>
                </a:cxn>
                <a:cxn ang="0">
                  <a:pos x="1102" y="841"/>
                </a:cxn>
                <a:cxn ang="0">
                  <a:pos x="1109" y="1026"/>
                </a:cxn>
                <a:cxn ang="0">
                  <a:pos x="1013" y="1086"/>
                </a:cxn>
                <a:cxn ang="0">
                  <a:pos x="971" y="1174"/>
                </a:cxn>
                <a:cxn ang="0">
                  <a:pos x="1033" y="1231"/>
                </a:cxn>
                <a:cxn ang="0">
                  <a:pos x="1009" y="1448"/>
                </a:cxn>
                <a:cxn ang="0">
                  <a:pos x="1348" y="1683"/>
                </a:cxn>
                <a:cxn ang="0">
                  <a:pos x="1395" y="1827"/>
                </a:cxn>
                <a:cxn ang="0">
                  <a:pos x="1396" y="1826"/>
                </a:cxn>
              </a:cxnLst>
              <a:rect l="0" t="0" r="r" b="b"/>
              <a:pathLst>
                <a:path w="1711" h="1858">
                  <a:moveTo>
                    <a:pt x="1396" y="1826"/>
                  </a:moveTo>
                  <a:lnTo>
                    <a:pt x="1395" y="1833"/>
                  </a:lnTo>
                  <a:lnTo>
                    <a:pt x="163" y="1858"/>
                  </a:lnTo>
                  <a:lnTo>
                    <a:pt x="164" y="1745"/>
                  </a:lnTo>
                  <a:lnTo>
                    <a:pt x="165" y="1277"/>
                  </a:lnTo>
                  <a:lnTo>
                    <a:pt x="72" y="1179"/>
                  </a:lnTo>
                  <a:lnTo>
                    <a:pt x="139" y="1081"/>
                  </a:lnTo>
                  <a:lnTo>
                    <a:pt x="137" y="1072"/>
                  </a:lnTo>
                  <a:lnTo>
                    <a:pt x="0" y="117"/>
                  </a:lnTo>
                  <a:lnTo>
                    <a:pt x="452" y="118"/>
                  </a:lnTo>
                  <a:lnTo>
                    <a:pt x="452" y="0"/>
                  </a:lnTo>
                  <a:lnTo>
                    <a:pt x="500" y="0"/>
                  </a:lnTo>
                  <a:lnTo>
                    <a:pt x="560" y="191"/>
                  </a:lnTo>
                  <a:lnTo>
                    <a:pt x="740" y="228"/>
                  </a:lnTo>
                  <a:lnTo>
                    <a:pt x="758" y="269"/>
                  </a:lnTo>
                  <a:lnTo>
                    <a:pt x="935" y="226"/>
                  </a:lnTo>
                  <a:lnTo>
                    <a:pt x="1010" y="246"/>
                  </a:lnTo>
                  <a:lnTo>
                    <a:pt x="996" y="279"/>
                  </a:lnTo>
                  <a:lnTo>
                    <a:pt x="1036" y="278"/>
                  </a:lnTo>
                  <a:lnTo>
                    <a:pt x="1069" y="346"/>
                  </a:lnTo>
                  <a:lnTo>
                    <a:pt x="1133" y="304"/>
                  </a:lnTo>
                  <a:lnTo>
                    <a:pt x="1251" y="390"/>
                  </a:lnTo>
                  <a:lnTo>
                    <a:pt x="1397" y="325"/>
                  </a:lnTo>
                  <a:lnTo>
                    <a:pt x="1433" y="370"/>
                  </a:lnTo>
                  <a:lnTo>
                    <a:pt x="1711" y="384"/>
                  </a:lnTo>
                  <a:lnTo>
                    <a:pt x="1430" y="536"/>
                  </a:lnTo>
                  <a:lnTo>
                    <a:pt x="1133" y="814"/>
                  </a:lnTo>
                  <a:lnTo>
                    <a:pt x="1102" y="841"/>
                  </a:lnTo>
                  <a:lnTo>
                    <a:pt x="1109" y="1026"/>
                  </a:lnTo>
                  <a:lnTo>
                    <a:pt x="1013" y="1086"/>
                  </a:lnTo>
                  <a:lnTo>
                    <a:pt x="971" y="1174"/>
                  </a:lnTo>
                  <a:lnTo>
                    <a:pt x="1033" y="1231"/>
                  </a:lnTo>
                  <a:lnTo>
                    <a:pt x="1009" y="1448"/>
                  </a:lnTo>
                  <a:lnTo>
                    <a:pt x="1348" y="1683"/>
                  </a:lnTo>
                  <a:lnTo>
                    <a:pt x="1395" y="1827"/>
                  </a:lnTo>
                  <a:lnTo>
                    <a:pt x="1396" y="1826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035" y="885"/>
              <a:ext cx="570" cy="619"/>
            </a:xfrm>
            <a:custGeom>
              <a:avLst/>
              <a:gdLst/>
              <a:ahLst/>
              <a:cxnLst>
                <a:cxn ang="0">
                  <a:pos x="1396" y="1826"/>
                </a:cxn>
                <a:cxn ang="0">
                  <a:pos x="1395" y="1833"/>
                </a:cxn>
                <a:cxn ang="0">
                  <a:pos x="163" y="1858"/>
                </a:cxn>
                <a:cxn ang="0">
                  <a:pos x="164" y="1745"/>
                </a:cxn>
                <a:cxn ang="0">
                  <a:pos x="165" y="1277"/>
                </a:cxn>
                <a:cxn ang="0">
                  <a:pos x="72" y="1179"/>
                </a:cxn>
                <a:cxn ang="0">
                  <a:pos x="139" y="1081"/>
                </a:cxn>
                <a:cxn ang="0">
                  <a:pos x="137" y="1072"/>
                </a:cxn>
                <a:cxn ang="0">
                  <a:pos x="0" y="117"/>
                </a:cxn>
                <a:cxn ang="0">
                  <a:pos x="452" y="118"/>
                </a:cxn>
                <a:cxn ang="0">
                  <a:pos x="452" y="0"/>
                </a:cxn>
                <a:cxn ang="0">
                  <a:pos x="500" y="0"/>
                </a:cxn>
                <a:cxn ang="0">
                  <a:pos x="560" y="191"/>
                </a:cxn>
                <a:cxn ang="0">
                  <a:pos x="740" y="228"/>
                </a:cxn>
                <a:cxn ang="0">
                  <a:pos x="758" y="269"/>
                </a:cxn>
                <a:cxn ang="0">
                  <a:pos x="935" y="226"/>
                </a:cxn>
                <a:cxn ang="0">
                  <a:pos x="1010" y="246"/>
                </a:cxn>
                <a:cxn ang="0">
                  <a:pos x="996" y="279"/>
                </a:cxn>
                <a:cxn ang="0">
                  <a:pos x="1036" y="278"/>
                </a:cxn>
                <a:cxn ang="0">
                  <a:pos x="1069" y="346"/>
                </a:cxn>
                <a:cxn ang="0">
                  <a:pos x="1133" y="304"/>
                </a:cxn>
                <a:cxn ang="0">
                  <a:pos x="1251" y="390"/>
                </a:cxn>
                <a:cxn ang="0">
                  <a:pos x="1397" y="325"/>
                </a:cxn>
                <a:cxn ang="0">
                  <a:pos x="1433" y="370"/>
                </a:cxn>
                <a:cxn ang="0">
                  <a:pos x="1711" y="384"/>
                </a:cxn>
                <a:cxn ang="0">
                  <a:pos x="1430" y="536"/>
                </a:cxn>
                <a:cxn ang="0">
                  <a:pos x="1133" y="814"/>
                </a:cxn>
                <a:cxn ang="0">
                  <a:pos x="1102" y="841"/>
                </a:cxn>
                <a:cxn ang="0">
                  <a:pos x="1109" y="1026"/>
                </a:cxn>
                <a:cxn ang="0">
                  <a:pos x="1013" y="1086"/>
                </a:cxn>
                <a:cxn ang="0">
                  <a:pos x="971" y="1174"/>
                </a:cxn>
                <a:cxn ang="0">
                  <a:pos x="1033" y="1231"/>
                </a:cxn>
                <a:cxn ang="0">
                  <a:pos x="1009" y="1448"/>
                </a:cxn>
                <a:cxn ang="0">
                  <a:pos x="1348" y="1683"/>
                </a:cxn>
                <a:cxn ang="0">
                  <a:pos x="1395" y="1827"/>
                </a:cxn>
                <a:cxn ang="0">
                  <a:pos x="1396" y="1826"/>
                </a:cxn>
              </a:cxnLst>
              <a:rect l="0" t="0" r="r" b="b"/>
              <a:pathLst>
                <a:path w="1711" h="1858">
                  <a:moveTo>
                    <a:pt x="1396" y="1826"/>
                  </a:moveTo>
                  <a:lnTo>
                    <a:pt x="1395" y="1833"/>
                  </a:lnTo>
                  <a:lnTo>
                    <a:pt x="163" y="1858"/>
                  </a:lnTo>
                  <a:lnTo>
                    <a:pt x="164" y="1745"/>
                  </a:lnTo>
                  <a:lnTo>
                    <a:pt x="165" y="1277"/>
                  </a:lnTo>
                  <a:lnTo>
                    <a:pt x="72" y="1179"/>
                  </a:lnTo>
                  <a:lnTo>
                    <a:pt x="139" y="1081"/>
                  </a:lnTo>
                  <a:lnTo>
                    <a:pt x="137" y="1072"/>
                  </a:lnTo>
                  <a:lnTo>
                    <a:pt x="0" y="117"/>
                  </a:lnTo>
                  <a:lnTo>
                    <a:pt x="452" y="118"/>
                  </a:lnTo>
                  <a:lnTo>
                    <a:pt x="452" y="0"/>
                  </a:lnTo>
                  <a:lnTo>
                    <a:pt x="500" y="0"/>
                  </a:lnTo>
                  <a:lnTo>
                    <a:pt x="560" y="191"/>
                  </a:lnTo>
                  <a:lnTo>
                    <a:pt x="740" y="228"/>
                  </a:lnTo>
                  <a:lnTo>
                    <a:pt x="758" y="269"/>
                  </a:lnTo>
                  <a:lnTo>
                    <a:pt x="935" y="226"/>
                  </a:lnTo>
                  <a:lnTo>
                    <a:pt x="1010" y="246"/>
                  </a:lnTo>
                  <a:lnTo>
                    <a:pt x="996" y="279"/>
                  </a:lnTo>
                  <a:lnTo>
                    <a:pt x="1036" y="278"/>
                  </a:lnTo>
                  <a:lnTo>
                    <a:pt x="1069" y="346"/>
                  </a:lnTo>
                  <a:lnTo>
                    <a:pt x="1133" y="304"/>
                  </a:lnTo>
                  <a:lnTo>
                    <a:pt x="1251" y="390"/>
                  </a:lnTo>
                  <a:lnTo>
                    <a:pt x="1397" y="325"/>
                  </a:lnTo>
                  <a:lnTo>
                    <a:pt x="1433" y="370"/>
                  </a:lnTo>
                  <a:lnTo>
                    <a:pt x="1711" y="384"/>
                  </a:lnTo>
                  <a:lnTo>
                    <a:pt x="1430" y="536"/>
                  </a:lnTo>
                  <a:lnTo>
                    <a:pt x="1133" y="814"/>
                  </a:lnTo>
                  <a:lnTo>
                    <a:pt x="1102" y="841"/>
                  </a:lnTo>
                  <a:lnTo>
                    <a:pt x="1109" y="1026"/>
                  </a:lnTo>
                  <a:lnTo>
                    <a:pt x="1013" y="1086"/>
                  </a:lnTo>
                  <a:lnTo>
                    <a:pt x="971" y="1174"/>
                  </a:lnTo>
                  <a:lnTo>
                    <a:pt x="1033" y="1231"/>
                  </a:lnTo>
                  <a:lnTo>
                    <a:pt x="1009" y="1448"/>
                  </a:lnTo>
                  <a:lnTo>
                    <a:pt x="1348" y="1683"/>
                  </a:lnTo>
                  <a:lnTo>
                    <a:pt x="1395" y="1827"/>
                  </a:lnTo>
                  <a:lnTo>
                    <a:pt x="1396" y="1826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3835" y="2871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529" y="2383"/>
              <a:ext cx="306" cy="520"/>
            </a:xfrm>
            <a:custGeom>
              <a:avLst/>
              <a:gdLst/>
              <a:ahLst/>
              <a:cxnLst>
                <a:cxn ang="0">
                  <a:pos x="918" y="1464"/>
                </a:cxn>
                <a:cxn ang="0">
                  <a:pos x="653" y="1494"/>
                </a:cxn>
                <a:cxn ang="0">
                  <a:pos x="598" y="1559"/>
                </a:cxn>
                <a:cxn ang="0">
                  <a:pos x="588" y="1553"/>
                </a:cxn>
                <a:cxn ang="0">
                  <a:pos x="508" y="1408"/>
                </a:cxn>
                <a:cxn ang="0">
                  <a:pos x="523" y="1302"/>
                </a:cxn>
                <a:cxn ang="0">
                  <a:pos x="0" y="1328"/>
                </a:cxn>
                <a:cxn ang="0">
                  <a:pos x="26" y="1132"/>
                </a:cxn>
                <a:cxn ang="0">
                  <a:pos x="164" y="956"/>
                </a:cxn>
                <a:cxn ang="0">
                  <a:pos x="109" y="940"/>
                </a:cxn>
                <a:cxn ang="0">
                  <a:pos x="178" y="898"/>
                </a:cxn>
                <a:cxn ang="0">
                  <a:pos x="118" y="845"/>
                </a:cxn>
                <a:cxn ang="0">
                  <a:pos x="143" y="807"/>
                </a:cxn>
                <a:cxn ang="0">
                  <a:pos x="108" y="812"/>
                </a:cxn>
                <a:cxn ang="0">
                  <a:pos x="121" y="705"/>
                </a:cxn>
                <a:cxn ang="0">
                  <a:pos x="88" y="690"/>
                </a:cxn>
                <a:cxn ang="0">
                  <a:pos x="91" y="687"/>
                </a:cxn>
                <a:cxn ang="0">
                  <a:pos x="126" y="604"/>
                </a:cxn>
                <a:cxn ang="0">
                  <a:pos x="90" y="580"/>
                </a:cxn>
                <a:cxn ang="0">
                  <a:pos x="112" y="546"/>
                </a:cxn>
                <a:cxn ang="0">
                  <a:pos x="72" y="544"/>
                </a:cxn>
                <a:cxn ang="0">
                  <a:pos x="70" y="460"/>
                </a:cxn>
                <a:cxn ang="0">
                  <a:pos x="111" y="462"/>
                </a:cxn>
                <a:cxn ang="0">
                  <a:pos x="105" y="365"/>
                </a:cxn>
                <a:cxn ang="0">
                  <a:pos x="232" y="226"/>
                </a:cxn>
                <a:cxn ang="0">
                  <a:pos x="237" y="118"/>
                </a:cxn>
                <a:cxn ang="0">
                  <a:pos x="299" y="37"/>
                </a:cxn>
                <a:cxn ang="0">
                  <a:pos x="853" y="0"/>
                </a:cxn>
                <a:cxn ang="0">
                  <a:pos x="858" y="996"/>
                </a:cxn>
                <a:cxn ang="0">
                  <a:pos x="906" y="1361"/>
                </a:cxn>
                <a:cxn ang="0">
                  <a:pos x="918" y="1464"/>
                </a:cxn>
              </a:cxnLst>
              <a:rect l="0" t="0" r="r" b="b"/>
              <a:pathLst>
                <a:path w="918" h="1559">
                  <a:moveTo>
                    <a:pt x="918" y="1464"/>
                  </a:moveTo>
                  <a:lnTo>
                    <a:pt x="653" y="1494"/>
                  </a:lnTo>
                  <a:lnTo>
                    <a:pt x="598" y="1559"/>
                  </a:lnTo>
                  <a:lnTo>
                    <a:pt x="588" y="1553"/>
                  </a:lnTo>
                  <a:lnTo>
                    <a:pt x="508" y="1408"/>
                  </a:lnTo>
                  <a:lnTo>
                    <a:pt x="523" y="1302"/>
                  </a:lnTo>
                  <a:lnTo>
                    <a:pt x="0" y="1328"/>
                  </a:lnTo>
                  <a:lnTo>
                    <a:pt x="26" y="1132"/>
                  </a:lnTo>
                  <a:lnTo>
                    <a:pt x="164" y="956"/>
                  </a:lnTo>
                  <a:lnTo>
                    <a:pt x="109" y="940"/>
                  </a:lnTo>
                  <a:lnTo>
                    <a:pt x="178" y="898"/>
                  </a:lnTo>
                  <a:lnTo>
                    <a:pt x="118" y="845"/>
                  </a:lnTo>
                  <a:lnTo>
                    <a:pt x="143" y="807"/>
                  </a:lnTo>
                  <a:lnTo>
                    <a:pt x="108" y="812"/>
                  </a:lnTo>
                  <a:lnTo>
                    <a:pt x="121" y="705"/>
                  </a:lnTo>
                  <a:lnTo>
                    <a:pt x="88" y="690"/>
                  </a:lnTo>
                  <a:lnTo>
                    <a:pt x="91" y="687"/>
                  </a:lnTo>
                  <a:lnTo>
                    <a:pt x="126" y="604"/>
                  </a:lnTo>
                  <a:lnTo>
                    <a:pt x="90" y="580"/>
                  </a:lnTo>
                  <a:lnTo>
                    <a:pt x="112" y="546"/>
                  </a:lnTo>
                  <a:lnTo>
                    <a:pt x="72" y="544"/>
                  </a:lnTo>
                  <a:lnTo>
                    <a:pt x="70" y="460"/>
                  </a:lnTo>
                  <a:lnTo>
                    <a:pt x="111" y="462"/>
                  </a:lnTo>
                  <a:lnTo>
                    <a:pt x="105" y="365"/>
                  </a:lnTo>
                  <a:lnTo>
                    <a:pt x="232" y="226"/>
                  </a:lnTo>
                  <a:lnTo>
                    <a:pt x="237" y="118"/>
                  </a:lnTo>
                  <a:lnTo>
                    <a:pt x="299" y="37"/>
                  </a:lnTo>
                  <a:lnTo>
                    <a:pt x="853" y="0"/>
                  </a:lnTo>
                  <a:lnTo>
                    <a:pt x="858" y="996"/>
                  </a:lnTo>
                  <a:lnTo>
                    <a:pt x="906" y="1361"/>
                  </a:lnTo>
                  <a:lnTo>
                    <a:pt x="918" y="1464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29" y="2383"/>
              <a:ext cx="306" cy="520"/>
            </a:xfrm>
            <a:custGeom>
              <a:avLst/>
              <a:gdLst/>
              <a:ahLst/>
              <a:cxnLst>
                <a:cxn ang="0">
                  <a:pos x="918" y="1464"/>
                </a:cxn>
                <a:cxn ang="0">
                  <a:pos x="653" y="1494"/>
                </a:cxn>
                <a:cxn ang="0">
                  <a:pos x="598" y="1559"/>
                </a:cxn>
                <a:cxn ang="0">
                  <a:pos x="588" y="1553"/>
                </a:cxn>
                <a:cxn ang="0">
                  <a:pos x="508" y="1408"/>
                </a:cxn>
                <a:cxn ang="0">
                  <a:pos x="523" y="1302"/>
                </a:cxn>
                <a:cxn ang="0">
                  <a:pos x="0" y="1328"/>
                </a:cxn>
                <a:cxn ang="0">
                  <a:pos x="26" y="1132"/>
                </a:cxn>
                <a:cxn ang="0">
                  <a:pos x="164" y="956"/>
                </a:cxn>
                <a:cxn ang="0">
                  <a:pos x="109" y="940"/>
                </a:cxn>
                <a:cxn ang="0">
                  <a:pos x="178" y="898"/>
                </a:cxn>
                <a:cxn ang="0">
                  <a:pos x="118" y="845"/>
                </a:cxn>
                <a:cxn ang="0">
                  <a:pos x="143" y="807"/>
                </a:cxn>
                <a:cxn ang="0">
                  <a:pos x="108" y="812"/>
                </a:cxn>
                <a:cxn ang="0">
                  <a:pos x="121" y="705"/>
                </a:cxn>
                <a:cxn ang="0">
                  <a:pos x="88" y="690"/>
                </a:cxn>
                <a:cxn ang="0">
                  <a:pos x="91" y="687"/>
                </a:cxn>
                <a:cxn ang="0">
                  <a:pos x="126" y="604"/>
                </a:cxn>
                <a:cxn ang="0">
                  <a:pos x="90" y="580"/>
                </a:cxn>
                <a:cxn ang="0">
                  <a:pos x="112" y="546"/>
                </a:cxn>
                <a:cxn ang="0">
                  <a:pos x="72" y="544"/>
                </a:cxn>
                <a:cxn ang="0">
                  <a:pos x="70" y="460"/>
                </a:cxn>
                <a:cxn ang="0">
                  <a:pos x="111" y="462"/>
                </a:cxn>
                <a:cxn ang="0">
                  <a:pos x="105" y="365"/>
                </a:cxn>
                <a:cxn ang="0">
                  <a:pos x="232" y="226"/>
                </a:cxn>
                <a:cxn ang="0">
                  <a:pos x="237" y="118"/>
                </a:cxn>
                <a:cxn ang="0">
                  <a:pos x="299" y="37"/>
                </a:cxn>
                <a:cxn ang="0">
                  <a:pos x="853" y="0"/>
                </a:cxn>
                <a:cxn ang="0">
                  <a:pos x="858" y="996"/>
                </a:cxn>
                <a:cxn ang="0">
                  <a:pos x="906" y="1361"/>
                </a:cxn>
                <a:cxn ang="0">
                  <a:pos x="918" y="1464"/>
                </a:cxn>
              </a:cxnLst>
              <a:rect l="0" t="0" r="r" b="b"/>
              <a:pathLst>
                <a:path w="918" h="1559">
                  <a:moveTo>
                    <a:pt x="918" y="1464"/>
                  </a:moveTo>
                  <a:lnTo>
                    <a:pt x="653" y="1494"/>
                  </a:lnTo>
                  <a:lnTo>
                    <a:pt x="598" y="1559"/>
                  </a:lnTo>
                  <a:lnTo>
                    <a:pt x="588" y="1553"/>
                  </a:lnTo>
                  <a:lnTo>
                    <a:pt x="508" y="1408"/>
                  </a:lnTo>
                  <a:lnTo>
                    <a:pt x="523" y="1302"/>
                  </a:lnTo>
                  <a:lnTo>
                    <a:pt x="0" y="1328"/>
                  </a:lnTo>
                  <a:lnTo>
                    <a:pt x="26" y="1132"/>
                  </a:lnTo>
                  <a:lnTo>
                    <a:pt x="164" y="956"/>
                  </a:lnTo>
                  <a:lnTo>
                    <a:pt x="109" y="940"/>
                  </a:lnTo>
                  <a:lnTo>
                    <a:pt x="178" y="898"/>
                  </a:lnTo>
                  <a:lnTo>
                    <a:pt x="118" y="845"/>
                  </a:lnTo>
                  <a:lnTo>
                    <a:pt x="143" y="807"/>
                  </a:lnTo>
                  <a:lnTo>
                    <a:pt x="108" y="812"/>
                  </a:lnTo>
                  <a:lnTo>
                    <a:pt x="121" y="705"/>
                  </a:lnTo>
                  <a:lnTo>
                    <a:pt x="88" y="690"/>
                  </a:lnTo>
                  <a:lnTo>
                    <a:pt x="91" y="687"/>
                  </a:lnTo>
                  <a:lnTo>
                    <a:pt x="126" y="604"/>
                  </a:lnTo>
                  <a:lnTo>
                    <a:pt x="90" y="580"/>
                  </a:lnTo>
                  <a:lnTo>
                    <a:pt x="112" y="546"/>
                  </a:lnTo>
                  <a:lnTo>
                    <a:pt x="72" y="544"/>
                  </a:lnTo>
                  <a:lnTo>
                    <a:pt x="70" y="460"/>
                  </a:lnTo>
                  <a:lnTo>
                    <a:pt x="111" y="462"/>
                  </a:lnTo>
                  <a:lnTo>
                    <a:pt x="105" y="365"/>
                  </a:lnTo>
                  <a:lnTo>
                    <a:pt x="232" y="226"/>
                  </a:lnTo>
                  <a:lnTo>
                    <a:pt x="237" y="118"/>
                  </a:lnTo>
                  <a:lnTo>
                    <a:pt x="299" y="37"/>
                  </a:lnTo>
                  <a:lnTo>
                    <a:pt x="853" y="0"/>
                  </a:lnTo>
                  <a:lnTo>
                    <a:pt x="858" y="996"/>
                  </a:lnTo>
                  <a:lnTo>
                    <a:pt x="906" y="1361"/>
                  </a:lnTo>
                  <a:lnTo>
                    <a:pt x="918" y="1464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672" y="2285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43" y="1803"/>
              <a:ext cx="572" cy="486"/>
            </a:xfrm>
            <a:custGeom>
              <a:avLst/>
              <a:gdLst/>
              <a:ahLst/>
              <a:cxnLst>
                <a:cxn ang="0">
                  <a:pos x="1586" y="1446"/>
                </a:cxn>
                <a:cxn ang="0">
                  <a:pos x="1410" y="1456"/>
                </a:cxn>
                <a:cxn ang="0">
                  <a:pos x="1483" y="1364"/>
                </a:cxn>
                <a:cxn ang="0">
                  <a:pos x="1457" y="1296"/>
                </a:cxn>
                <a:cxn ang="0">
                  <a:pos x="297" y="1334"/>
                </a:cxn>
                <a:cxn ang="0">
                  <a:pos x="293" y="1278"/>
                </a:cxn>
                <a:cxn ang="0">
                  <a:pos x="292" y="1170"/>
                </a:cxn>
                <a:cxn ang="0">
                  <a:pos x="295" y="487"/>
                </a:cxn>
                <a:cxn ang="0">
                  <a:pos x="162" y="365"/>
                </a:cxn>
                <a:cxn ang="0">
                  <a:pos x="215" y="259"/>
                </a:cxn>
                <a:cxn ang="0">
                  <a:pos x="105" y="212"/>
                </a:cxn>
                <a:cxn ang="0">
                  <a:pos x="0" y="22"/>
                </a:cxn>
                <a:cxn ang="0">
                  <a:pos x="999" y="0"/>
                </a:cxn>
                <a:cxn ang="0">
                  <a:pos x="1074" y="73"/>
                </a:cxn>
                <a:cxn ang="0">
                  <a:pos x="1071" y="231"/>
                </a:cxn>
                <a:cxn ang="0">
                  <a:pos x="1142" y="320"/>
                </a:cxn>
                <a:cxn ang="0">
                  <a:pos x="1256" y="421"/>
                </a:cxn>
                <a:cxn ang="0">
                  <a:pos x="1293" y="541"/>
                </a:cxn>
                <a:cxn ang="0">
                  <a:pos x="1350" y="513"/>
                </a:cxn>
                <a:cxn ang="0">
                  <a:pos x="1424" y="550"/>
                </a:cxn>
                <a:cxn ang="0">
                  <a:pos x="1373" y="750"/>
                </a:cxn>
                <a:cxn ang="0">
                  <a:pos x="1603" y="911"/>
                </a:cxn>
                <a:cxn ang="0">
                  <a:pos x="1612" y="1033"/>
                </a:cxn>
                <a:cxn ang="0">
                  <a:pos x="1705" y="1120"/>
                </a:cxn>
                <a:cxn ang="0">
                  <a:pos x="1717" y="1250"/>
                </a:cxn>
                <a:cxn ang="0">
                  <a:pos x="1673" y="1238"/>
                </a:cxn>
                <a:cxn ang="0">
                  <a:pos x="1657" y="1281"/>
                </a:cxn>
                <a:cxn ang="0">
                  <a:pos x="1618" y="1262"/>
                </a:cxn>
                <a:cxn ang="0">
                  <a:pos x="1588" y="1438"/>
                </a:cxn>
                <a:cxn ang="0">
                  <a:pos x="1586" y="1446"/>
                </a:cxn>
              </a:cxnLst>
              <a:rect l="0" t="0" r="r" b="b"/>
              <a:pathLst>
                <a:path w="1717" h="1456">
                  <a:moveTo>
                    <a:pt x="1586" y="1446"/>
                  </a:moveTo>
                  <a:lnTo>
                    <a:pt x="1410" y="1456"/>
                  </a:lnTo>
                  <a:lnTo>
                    <a:pt x="1483" y="1364"/>
                  </a:lnTo>
                  <a:lnTo>
                    <a:pt x="1457" y="1296"/>
                  </a:lnTo>
                  <a:lnTo>
                    <a:pt x="297" y="1334"/>
                  </a:lnTo>
                  <a:lnTo>
                    <a:pt x="293" y="1278"/>
                  </a:lnTo>
                  <a:lnTo>
                    <a:pt x="292" y="1170"/>
                  </a:lnTo>
                  <a:lnTo>
                    <a:pt x="295" y="487"/>
                  </a:lnTo>
                  <a:lnTo>
                    <a:pt x="162" y="365"/>
                  </a:lnTo>
                  <a:lnTo>
                    <a:pt x="215" y="259"/>
                  </a:lnTo>
                  <a:lnTo>
                    <a:pt x="105" y="212"/>
                  </a:lnTo>
                  <a:lnTo>
                    <a:pt x="0" y="22"/>
                  </a:lnTo>
                  <a:lnTo>
                    <a:pt x="999" y="0"/>
                  </a:lnTo>
                  <a:lnTo>
                    <a:pt x="1074" y="73"/>
                  </a:lnTo>
                  <a:lnTo>
                    <a:pt x="1071" y="231"/>
                  </a:lnTo>
                  <a:lnTo>
                    <a:pt x="1142" y="320"/>
                  </a:lnTo>
                  <a:lnTo>
                    <a:pt x="1256" y="421"/>
                  </a:lnTo>
                  <a:lnTo>
                    <a:pt x="1293" y="541"/>
                  </a:lnTo>
                  <a:lnTo>
                    <a:pt x="1350" y="513"/>
                  </a:lnTo>
                  <a:lnTo>
                    <a:pt x="1424" y="550"/>
                  </a:lnTo>
                  <a:lnTo>
                    <a:pt x="1373" y="750"/>
                  </a:lnTo>
                  <a:lnTo>
                    <a:pt x="1603" y="911"/>
                  </a:lnTo>
                  <a:lnTo>
                    <a:pt x="1612" y="1033"/>
                  </a:lnTo>
                  <a:lnTo>
                    <a:pt x="1705" y="1120"/>
                  </a:lnTo>
                  <a:lnTo>
                    <a:pt x="1717" y="1250"/>
                  </a:lnTo>
                  <a:lnTo>
                    <a:pt x="1673" y="1238"/>
                  </a:lnTo>
                  <a:lnTo>
                    <a:pt x="1657" y="1281"/>
                  </a:lnTo>
                  <a:lnTo>
                    <a:pt x="1618" y="1262"/>
                  </a:lnTo>
                  <a:lnTo>
                    <a:pt x="1588" y="1438"/>
                  </a:lnTo>
                  <a:lnTo>
                    <a:pt x="1586" y="144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43" y="1803"/>
              <a:ext cx="572" cy="486"/>
            </a:xfrm>
            <a:custGeom>
              <a:avLst/>
              <a:gdLst/>
              <a:ahLst/>
              <a:cxnLst>
                <a:cxn ang="0">
                  <a:pos x="1586" y="1446"/>
                </a:cxn>
                <a:cxn ang="0">
                  <a:pos x="1410" y="1456"/>
                </a:cxn>
                <a:cxn ang="0">
                  <a:pos x="1483" y="1364"/>
                </a:cxn>
                <a:cxn ang="0">
                  <a:pos x="1457" y="1296"/>
                </a:cxn>
                <a:cxn ang="0">
                  <a:pos x="297" y="1334"/>
                </a:cxn>
                <a:cxn ang="0">
                  <a:pos x="293" y="1278"/>
                </a:cxn>
                <a:cxn ang="0">
                  <a:pos x="292" y="1170"/>
                </a:cxn>
                <a:cxn ang="0">
                  <a:pos x="295" y="487"/>
                </a:cxn>
                <a:cxn ang="0">
                  <a:pos x="162" y="365"/>
                </a:cxn>
                <a:cxn ang="0">
                  <a:pos x="215" y="259"/>
                </a:cxn>
                <a:cxn ang="0">
                  <a:pos x="105" y="212"/>
                </a:cxn>
                <a:cxn ang="0">
                  <a:pos x="0" y="22"/>
                </a:cxn>
                <a:cxn ang="0">
                  <a:pos x="999" y="0"/>
                </a:cxn>
                <a:cxn ang="0">
                  <a:pos x="1074" y="73"/>
                </a:cxn>
                <a:cxn ang="0">
                  <a:pos x="1071" y="231"/>
                </a:cxn>
                <a:cxn ang="0">
                  <a:pos x="1142" y="320"/>
                </a:cxn>
                <a:cxn ang="0">
                  <a:pos x="1256" y="421"/>
                </a:cxn>
                <a:cxn ang="0">
                  <a:pos x="1293" y="541"/>
                </a:cxn>
                <a:cxn ang="0">
                  <a:pos x="1350" y="513"/>
                </a:cxn>
                <a:cxn ang="0">
                  <a:pos x="1424" y="550"/>
                </a:cxn>
                <a:cxn ang="0">
                  <a:pos x="1373" y="750"/>
                </a:cxn>
                <a:cxn ang="0">
                  <a:pos x="1603" y="911"/>
                </a:cxn>
                <a:cxn ang="0">
                  <a:pos x="1612" y="1033"/>
                </a:cxn>
                <a:cxn ang="0">
                  <a:pos x="1705" y="1120"/>
                </a:cxn>
                <a:cxn ang="0">
                  <a:pos x="1717" y="1250"/>
                </a:cxn>
                <a:cxn ang="0">
                  <a:pos x="1673" y="1238"/>
                </a:cxn>
                <a:cxn ang="0">
                  <a:pos x="1657" y="1281"/>
                </a:cxn>
                <a:cxn ang="0">
                  <a:pos x="1618" y="1262"/>
                </a:cxn>
                <a:cxn ang="0">
                  <a:pos x="1588" y="1438"/>
                </a:cxn>
                <a:cxn ang="0">
                  <a:pos x="1586" y="1446"/>
                </a:cxn>
              </a:cxnLst>
              <a:rect l="0" t="0" r="r" b="b"/>
              <a:pathLst>
                <a:path w="1717" h="1456">
                  <a:moveTo>
                    <a:pt x="1586" y="1446"/>
                  </a:moveTo>
                  <a:lnTo>
                    <a:pt x="1410" y="1456"/>
                  </a:lnTo>
                  <a:lnTo>
                    <a:pt x="1483" y="1364"/>
                  </a:lnTo>
                  <a:lnTo>
                    <a:pt x="1457" y="1296"/>
                  </a:lnTo>
                  <a:lnTo>
                    <a:pt x="297" y="1334"/>
                  </a:lnTo>
                  <a:lnTo>
                    <a:pt x="293" y="1278"/>
                  </a:lnTo>
                  <a:lnTo>
                    <a:pt x="292" y="1170"/>
                  </a:lnTo>
                  <a:lnTo>
                    <a:pt x="295" y="487"/>
                  </a:lnTo>
                  <a:lnTo>
                    <a:pt x="162" y="365"/>
                  </a:lnTo>
                  <a:lnTo>
                    <a:pt x="215" y="259"/>
                  </a:lnTo>
                  <a:lnTo>
                    <a:pt x="105" y="212"/>
                  </a:lnTo>
                  <a:lnTo>
                    <a:pt x="0" y="22"/>
                  </a:lnTo>
                  <a:lnTo>
                    <a:pt x="999" y="0"/>
                  </a:lnTo>
                  <a:lnTo>
                    <a:pt x="1074" y="73"/>
                  </a:lnTo>
                  <a:lnTo>
                    <a:pt x="1071" y="231"/>
                  </a:lnTo>
                  <a:lnTo>
                    <a:pt x="1142" y="320"/>
                  </a:lnTo>
                  <a:lnTo>
                    <a:pt x="1256" y="421"/>
                  </a:lnTo>
                  <a:lnTo>
                    <a:pt x="1293" y="541"/>
                  </a:lnTo>
                  <a:lnTo>
                    <a:pt x="1350" y="513"/>
                  </a:lnTo>
                  <a:lnTo>
                    <a:pt x="1424" y="550"/>
                  </a:lnTo>
                  <a:lnTo>
                    <a:pt x="1373" y="750"/>
                  </a:lnTo>
                  <a:lnTo>
                    <a:pt x="1603" y="911"/>
                  </a:lnTo>
                  <a:lnTo>
                    <a:pt x="1612" y="1033"/>
                  </a:lnTo>
                  <a:lnTo>
                    <a:pt x="1705" y="1120"/>
                  </a:lnTo>
                  <a:lnTo>
                    <a:pt x="1717" y="1250"/>
                  </a:lnTo>
                  <a:lnTo>
                    <a:pt x="1673" y="1238"/>
                  </a:lnTo>
                  <a:lnTo>
                    <a:pt x="1657" y="1281"/>
                  </a:lnTo>
                  <a:lnTo>
                    <a:pt x="1618" y="1262"/>
                  </a:lnTo>
                  <a:lnTo>
                    <a:pt x="1588" y="1438"/>
                  </a:lnTo>
                  <a:lnTo>
                    <a:pt x="1586" y="1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2511" y="1219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655" y="774"/>
              <a:ext cx="885" cy="543"/>
            </a:xfrm>
            <a:custGeom>
              <a:avLst/>
              <a:gdLst/>
              <a:ahLst/>
              <a:cxnLst>
                <a:cxn ang="0">
                  <a:pos x="2568" y="1335"/>
                </a:cxn>
                <a:cxn ang="0">
                  <a:pos x="2541" y="1630"/>
                </a:cxn>
                <a:cxn ang="0">
                  <a:pos x="933" y="1441"/>
                </a:cxn>
                <a:cxn ang="0">
                  <a:pos x="905" y="1598"/>
                </a:cxn>
                <a:cxn ang="0">
                  <a:pos x="845" y="1500"/>
                </a:cxn>
                <a:cxn ang="0">
                  <a:pos x="810" y="1564"/>
                </a:cxn>
                <a:cxn ang="0">
                  <a:pos x="637" y="1526"/>
                </a:cxn>
                <a:cxn ang="0">
                  <a:pos x="593" y="1559"/>
                </a:cxn>
                <a:cxn ang="0">
                  <a:pos x="524" y="1528"/>
                </a:cxn>
                <a:cxn ang="0">
                  <a:pos x="486" y="1568"/>
                </a:cxn>
                <a:cxn ang="0">
                  <a:pos x="442" y="1431"/>
                </a:cxn>
                <a:cxn ang="0">
                  <a:pos x="377" y="1386"/>
                </a:cxn>
                <a:cxn ang="0">
                  <a:pos x="342" y="1139"/>
                </a:cxn>
                <a:cxn ang="0">
                  <a:pos x="306" y="1102"/>
                </a:cxn>
                <a:cxn ang="0">
                  <a:pos x="213" y="1165"/>
                </a:cxn>
                <a:cxn ang="0">
                  <a:pos x="173" y="1123"/>
                </a:cxn>
                <a:cxn ang="0">
                  <a:pos x="289" y="800"/>
                </a:cxn>
                <a:cxn ang="0">
                  <a:pos x="190" y="761"/>
                </a:cxn>
                <a:cxn ang="0">
                  <a:pos x="106" y="567"/>
                </a:cxn>
                <a:cxn ang="0">
                  <a:pos x="27" y="494"/>
                </a:cxn>
                <a:cxn ang="0">
                  <a:pos x="50" y="439"/>
                </a:cxn>
                <a:cxn ang="0">
                  <a:pos x="0" y="305"/>
                </a:cxn>
                <a:cxn ang="0">
                  <a:pos x="67" y="0"/>
                </a:cxn>
                <a:cxn ang="0">
                  <a:pos x="1419" y="239"/>
                </a:cxn>
                <a:cxn ang="0">
                  <a:pos x="2654" y="377"/>
                </a:cxn>
                <a:cxn ang="0">
                  <a:pos x="2579" y="1230"/>
                </a:cxn>
                <a:cxn ang="0">
                  <a:pos x="2568" y="1335"/>
                </a:cxn>
              </a:cxnLst>
              <a:rect l="0" t="0" r="r" b="b"/>
              <a:pathLst>
                <a:path w="2654" h="1630">
                  <a:moveTo>
                    <a:pt x="2568" y="1335"/>
                  </a:moveTo>
                  <a:lnTo>
                    <a:pt x="2541" y="1630"/>
                  </a:lnTo>
                  <a:lnTo>
                    <a:pt x="933" y="1441"/>
                  </a:lnTo>
                  <a:lnTo>
                    <a:pt x="905" y="1598"/>
                  </a:lnTo>
                  <a:lnTo>
                    <a:pt x="845" y="1500"/>
                  </a:lnTo>
                  <a:lnTo>
                    <a:pt x="810" y="1564"/>
                  </a:lnTo>
                  <a:lnTo>
                    <a:pt x="637" y="1526"/>
                  </a:lnTo>
                  <a:lnTo>
                    <a:pt x="593" y="1559"/>
                  </a:lnTo>
                  <a:lnTo>
                    <a:pt x="524" y="1528"/>
                  </a:lnTo>
                  <a:lnTo>
                    <a:pt x="486" y="1568"/>
                  </a:lnTo>
                  <a:lnTo>
                    <a:pt x="442" y="1431"/>
                  </a:lnTo>
                  <a:lnTo>
                    <a:pt x="377" y="1386"/>
                  </a:lnTo>
                  <a:lnTo>
                    <a:pt x="342" y="1139"/>
                  </a:lnTo>
                  <a:lnTo>
                    <a:pt x="306" y="1102"/>
                  </a:lnTo>
                  <a:lnTo>
                    <a:pt x="213" y="1165"/>
                  </a:lnTo>
                  <a:lnTo>
                    <a:pt x="173" y="1123"/>
                  </a:lnTo>
                  <a:lnTo>
                    <a:pt x="289" y="800"/>
                  </a:lnTo>
                  <a:lnTo>
                    <a:pt x="190" y="761"/>
                  </a:lnTo>
                  <a:lnTo>
                    <a:pt x="106" y="567"/>
                  </a:lnTo>
                  <a:lnTo>
                    <a:pt x="27" y="494"/>
                  </a:lnTo>
                  <a:lnTo>
                    <a:pt x="50" y="439"/>
                  </a:lnTo>
                  <a:lnTo>
                    <a:pt x="0" y="305"/>
                  </a:lnTo>
                  <a:lnTo>
                    <a:pt x="67" y="0"/>
                  </a:lnTo>
                  <a:lnTo>
                    <a:pt x="1419" y="239"/>
                  </a:lnTo>
                  <a:lnTo>
                    <a:pt x="2654" y="377"/>
                  </a:lnTo>
                  <a:lnTo>
                    <a:pt x="2579" y="1230"/>
                  </a:lnTo>
                  <a:lnTo>
                    <a:pt x="2568" y="1335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655" y="774"/>
              <a:ext cx="885" cy="543"/>
            </a:xfrm>
            <a:custGeom>
              <a:avLst/>
              <a:gdLst/>
              <a:ahLst/>
              <a:cxnLst>
                <a:cxn ang="0">
                  <a:pos x="2568" y="1335"/>
                </a:cxn>
                <a:cxn ang="0">
                  <a:pos x="2541" y="1630"/>
                </a:cxn>
                <a:cxn ang="0">
                  <a:pos x="933" y="1441"/>
                </a:cxn>
                <a:cxn ang="0">
                  <a:pos x="905" y="1598"/>
                </a:cxn>
                <a:cxn ang="0">
                  <a:pos x="845" y="1500"/>
                </a:cxn>
                <a:cxn ang="0">
                  <a:pos x="810" y="1564"/>
                </a:cxn>
                <a:cxn ang="0">
                  <a:pos x="637" y="1526"/>
                </a:cxn>
                <a:cxn ang="0">
                  <a:pos x="593" y="1559"/>
                </a:cxn>
                <a:cxn ang="0">
                  <a:pos x="524" y="1528"/>
                </a:cxn>
                <a:cxn ang="0">
                  <a:pos x="486" y="1568"/>
                </a:cxn>
                <a:cxn ang="0">
                  <a:pos x="442" y="1431"/>
                </a:cxn>
                <a:cxn ang="0">
                  <a:pos x="377" y="1386"/>
                </a:cxn>
                <a:cxn ang="0">
                  <a:pos x="342" y="1139"/>
                </a:cxn>
                <a:cxn ang="0">
                  <a:pos x="306" y="1102"/>
                </a:cxn>
                <a:cxn ang="0">
                  <a:pos x="213" y="1165"/>
                </a:cxn>
                <a:cxn ang="0">
                  <a:pos x="173" y="1123"/>
                </a:cxn>
                <a:cxn ang="0">
                  <a:pos x="289" y="800"/>
                </a:cxn>
                <a:cxn ang="0">
                  <a:pos x="190" y="761"/>
                </a:cxn>
                <a:cxn ang="0">
                  <a:pos x="106" y="567"/>
                </a:cxn>
                <a:cxn ang="0">
                  <a:pos x="27" y="494"/>
                </a:cxn>
                <a:cxn ang="0">
                  <a:pos x="50" y="439"/>
                </a:cxn>
                <a:cxn ang="0">
                  <a:pos x="0" y="305"/>
                </a:cxn>
                <a:cxn ang="0">
                  <a:pos x="67" y="0"/>
                </a:cxn>
                <a:cxn ang="0">
                  <a:pos x="1419" y="239"/>
                </a:cxn>
                <a:cxn ang="0">
                  <a:pos x="2654" y="377"/>
                </a:cxn>
                <a:cxn ang="0">
                  <a:pos x="2579" y="1230"/>
                </a:cxn>
                <a:cxn ang="0">
                  <a:pos x="2568" y="1335"/>
                </a:cxn>
              </a:cxnLst>
              <a:rect l="0" t="0" r="r" b="b"/>
              <a:pathLst>
                <a:path w="2654" h="1630">
                  <a:moveTo>
                    <a:pt x="2568" y="1335"/>
                  </a:moveTo>
                  <a:lnTo>
                    <a:pt x="2541" y="1630"/>
                  </a:lnTo>
                  <a:lnTo>
                    <a:pt x="933" y="1441"/>
                  </a:lnTo>
                  <a:lnTo>
                    <a:pt x="905" y="1598"/>
                  </a:lnTo>
                  <a:lnTo>
                    <a:pt x="845" y="1500"/>
                  </a:lnTo>
                  <a:lnTo>
                    <a:pt x="810" y="1564"/>
                  </a:lnTo>
                  <a:lnTo>
                    <a:pt x="637" y="1526"/>
                  </a:lnTo>
                  <a:lnTo>
                    <a:pt x="593" y="1559"/>
                  </a:lnTo>
                  <a:lnTo>
                    <a:pt x="524" y="1528"/>
                  </a:lnTo>
                  <a:lnTo>
                    <a:pt x="486" y="1568"/>
                  </a:lnTo>
                  <a:lnTo>
                    <a:pt x="442" y="1431"/>
                  </a:lnTo>
                  <a:lnTo>
                    <a:pt x="377" y="1386"/>
                  </a:lnTo>
                  <a:lnTo>
                    <a:pt x="342" y="1139"/>
                  </a:lnTo>
                  <a:lnTo>
                    <a:pt x="306" y="1102"/>
                  </a:lnTo>
                  <a:lnTo>
                    <a:pt x="213" y="1165"/>
                  </a:lnTo>
                  <a:lnTo>
                    <a:pt x="173" y="1123"/>
                  </a:lnTo>
                  <a:lnTo>
                    <a:pt x="289" y="800"/>
                  </a:lnTo>
                  <a:lnTo>
                    <a:pt x="190" y="761"/>
                  </a:lnTo>
                  <a:lnTo>
                    <a:pt x="106" y="567"/>
                  </a:lnTo>
                  <a:lnTo>
                    <a:pt x="27" y="494"/>
                  </a:lnTo>
                  <a:lnTo>
                    <a:pt x="50" y="439"/>
                  </a:lnTo>
                  <a:lnTo>
                    <a:pt x="0" y="305"/>
                  </a:lnTo>
                  <a:lnTo>
                    <a:pt x="67" y="0"/>
                  </a:lnTo>
                  <a:lnTo>
                    <a:pt x="1419" y="239"/>
                  </a:lnTo>
                  <a:lnTo>
                    <a:pt x="2654" y="377"/>
                  </a:lnTo>
                  <a:lnTo>
                    <a:pt x="2579" y="1230"/>
                  </a:lnTo>
                  <a:lnTo>
                    <a:pt x="2568" y="1335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3088" y="1612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464" y="1529"/>
              <a:ext cx="714" cy="346"/>
            </a:xfrm>
            <a:custGeom>
              <a:avLst/>
              <a:gdLst/>
              <a:ahLst/>
              <a:cxnLst>
                <a:cxn ang="0">
                  <a:pos x="1870" y="249"/>
                </a:cxn>
                <a:cxn ang="0">
                  <a:pos x="1873" y="250"/>
                </a:cxn>
                <a:cxn ang="0">
                  <a:pos x="2007" y="624"/>
                </a:cxn>
                <a:cxn ang="0">
                  <a:pos x="2036" y="846"/>
                </a:cxn>
                <a:cxn ang="0">
                  <a:pos x="2141" y="1036"/>
                </a:cxn>
                <a:cxn ang="0">
                  <a:pos x="2136" y="1038"/>
                </a:cxn>
                <a:cxn ang="0">
                  <a:pos x="470" y="989"/>
                </a:cxn>
                <a:cxn ang="0">
                  <a:pos x="474" y="882"/>
                </a:cxn>
                <a:cxn ang="0">
                  <a:pos x="489" y="673"/>
                </a:cxn>
                <a:cxn ang="0">
                  <a:pos x="0" y="635"/>
                </a:cxn>
                <a:cxn ang="0">
                  <a:pos x="56" y="0"/>
                </a:cxn>
                <a:cxn ang="0">
                  <a:pos x="1377" y="75"/>
                </a:cxn>
                <a:cxn ang="0">
                  <a:pos x="1505" y="157"/>
                </a:cxn>
                <a:cxn ang="0">
                  <a:pos x="1681" y="131"/>
                </a:cxn>
                <a:cxn ang="0">
                  <a:pos x="1861" y="251"/>
                </a:cxn>
                <a:cxn ang="0">
                  <a:pos x="1870" y="249"/>
                </a:cxn>
              </a:cxnLst>
              <a:rect l="0" t="0" r="r" b="b"/>
              <a:pathLst>
                <a:path w="2141" h="1038">
                  <a:moveTo>
                    <a:pt x="1870" y="249"/>
                  </a:moveTo>
                  <a:lnTo>
                    <a:pt x="1873" y="250"/>
                  </a:lnTo>
                  <a:lnTo>
                    <a:pt x="2007" y="624"/>
                  </a:lnTo>
                  <a:lnTo>
                    <a:pt x="2036" y="846"/>
                  </a:lnTo>
                  <a:lnTo>
                    <a:pt x="2141" y="1036"/>
                  </a:lnTo>
                  <a:lnTo>
                    <a:pt x="2136" y="1038"/>
                  </a:lnTo>
                  <a:lnTo>
                    <a:pt x="470" y="989"/>
                  </a:lnTo>
                  <a:lnTo>
                    <a:pt x="474" y="882"/>
                  </a:lnTo>
                  <a:lnTo>
                    <a:pt x="489" y="673"/>
                  </a:lnTo>
                  <a:lnTo>
                    <a:pt x="0" y="635"/>
                  </a:lnTo>
                  <a:lnTo>
                    <a:pt x="56" y="0"/>
                  </a:lnTo>
                  <a:lnTo>
                    <a:pt x="1377" y="75"/>
                  </a:lnTo>
                  <a:lnTo>
                    <a:pt x="1505" y="157"/>
                  </a:lnTo>
                  <a:lnTo>
                    <a:pt x="1681" y="131"/>
                  </a:lnTo>
                  <a:lnTo>
                    <a:pt x="1861" y="251"/>
                  </a:lnTo>
                  <a:lnTo>
                    <a:pt x="1870" y="249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464" y="1529"/>
              <a:ext cx="714" cy="346"/>
            </a:xfrm>
            <a:custGeom>
              <a:avLst/>
              <a:gdLst/>
              <a:ahLst/>
              <a:cxnLst>
                <a:cxn ang="0">
                  <a:pos x="1870" y="249"/>
                </a:cxn>
                <a:cxn ang="0">
                  <a:pos x="1873" y="250"/>
                </a:cxn>
                <a:cxn ang="0">
                  <a:pos x="2007" y="624"/>
                </a:cxn>
                <a:cxn ang="0">
                  <a:pos x="2036" y="846"/>
                </a:cxn>
                <a:cxn ang="0">
                  <a:pos x="2141" y="1036"/>
                </a:cxn>
                <a:cxn ang="0">
                  <a:pos x="2136" y="1038"/>
                </a:cxn>
                <a:cxn ang="0">
                  <a:pos x="470" y="989"/>
                </a:cxn>
                <a:cxn ang="0">
                  <a:pos x="474" y="882"/>
                </a:cxn>
                <a:cxn ang="0">
                  <a:pos x="489" y="673"/>
                </a:cxn>
                <a:cxn ang="0">
                  <a:pos x="0" y="635"/>
                </a:cxn>
                <a:cxn ang="0">
                  <a:pos x="56" y="0"/>
                </a:cxn>
                <a:cxn ang="0">
                  <a:pos x="1377" y="75"/>
                </a:cxn>
                <a:cxn ang="0">
                  <a:pos x="1505" y="157"/>
                </a:cxn>
                <a:cxn ang="0">
                  <a:pos x="1681" y="131"/>
                </a:cxn>
                <a:cxn ang="0">
                  <a:pos x="1861" y="251"/>
                </a:cxn>
                <a:cxn ang="0">
                  <a:pos x="1870" y="249"/>
                </a:cxn>
              </a:cxnLst>
              <a:rect l="0" t="0" r="r" b="b"/>
              <a:pathLst>
                <a:path w="2141" h="1038">
                  <a:moveTo>
                    <a:pt x="1870" y="249"/>
                  </a:moveTo>
                  <a:lnTo>
                    <a:pt x="1873" y="250"/>
                  </a:lnTo>
                  <a:lnTo>
                    <a:pt x="2007" y="624"/>
                  </a:lnTo>
                  <a:lnTo>
                    <a:pt x="2036" y="846"/>
                  </a:lnTo>
                  <a:lnTo>
                    <a:pt x="2141" y="1036"/>
                  </a:lnTo>
                  <a:lnTo>
                    <a:pt x="2136" y="1038"/>
                  </a:lnTo>
                  <a:lnTo>
                    <a:pt x="470" y="989"/>
                  </a:lnTo>
                  <a:lnTo>
                    <a:pt x="474" y="882"/>
                  </a:lnTo>
                  <a:lnTo>
                    <a:pt x="489" y="673"/>
                  </a:lnTo>
                  <a:lnTo>
                    <a:pt x="0" y="635"/>
                  </a:lnTo>
                  <a:lnTo>
                    <a:pt x="56" y="0"/>
                  </a:lnTo>
                  <a:lnTo>
                    <a:pt x="1377" y="75"/>
                  </a:lnTo>
                  <a:lnTo>
                    <a:pt x="1505" y="157"/>
                  </a:lnTo>
                  <a:lnTo>
                    <a:pt x="1681" y="131"/>
                  </a:lnTo>
                  <a:lnTo>
                    <a:pt x="1861" y="251"/>
                  </a:lnTo>
                  <a:lnTo>
                    <a:pt x="1870" y="2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1480" y="2248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26" y="1422"/>
              <a:ext cx="551" cy="826"/>
            </a:xfrm>
            <a:custGeom>
              <a:avLst/>
              <a:gdLst/>
              <a:ahLst/>
              <a:cxnLst>
                <a:cxn ang="0">
                  <a:pos x="1064" y="2479"/>
                </a:cxn>
                <a:cxn ang="0">
                  <a:pos x="0" y="936"/>
                </a:cxn>
                <a:cxn ang="0">
                  <a:pos x="246" y="0"/>
                </a:cxn>
                <a:cxn ang="0">
                  <a:pos x="396" y="38"/>
                </a:cxn>
                <a:cxn ang="0">
                  <a:pos x="946" y="167"/>
                </a:cxn>
                <a:cxn ang="0">
                  <a:pos x="1653" y="313"/>
                </a:cxn>
                <a:cxn ang="0">
                  <a:pos x="1342" y="1886"/>
                </a:cxn>
                <a:cxn ang="0">
                  <a:pos x="1258" y="2182"/>
                </a:cxn>
                <a:cxn ang="0">
                  <a:pos x="1156" y="2127"/>
                </a:cxn>
                <a:cxn ang="0">
                  <a:pos x="1099" y="2145"/>
                </a:cxn>
                <a:cxn ang="0">
                  <a:pos x="1068" y="2450"/>
                </a:cxn>
                <a:cxn ang="0">
                  <a:pos x="1064" y="2479"/>
                </a:cxn>
              </a:cxnLst>
              <a:rect l="0" t="0" r="r" b="b"/>
              <a:pathLst>
                <a:path w="1653" h="2479">
                  <a:moveTo>
                    <a:pt x="1064" y="2479"/>
                  </a:moveTo>
                  <a:lnTo>
                    <a:pt x="0" y="936"/>
                  </a:lnTo>
                  <a:lnTo>
                    <a:pt x="246" y="0"/>
                  </a:lnTo>
                  <a:lnTo>
                    <a:pt x="396" y="38"/>
                  </a:lnTo>
                  <a:lnTo>
                    <a:pt x="946" y="167"/>
                  </a:lnTo>
                  <a:lnTo>
                    <a:pt x="1653" y="313"/>
                  </a:lnTo>
                  <a:lnTo>
                    <a:pt x="1342" y="1886"/>
                  </a:lnTo>
                  <a:lnTo>
                    <a:pt x="1258" y="2182"/>
                  </a:lnTo>
                  <a:lnTo>
                    <a:pt x="1156" y="2127"/>
                  </a:lnTo>
                  <a:lnTo>
                    <a:pt x="1099" y="2145"/>
                  </a:lnTo>
                  <a:lnTo>
                    <a:pt x="1068" y="2450"/>
                  </a:lnTo>
                  <a:lnTo>
                    <a:pt x="1064" y="2479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6" y="1422"/>
              <a:ext cx="551" cy="826"/>
            </a:xfrm>
            <a:custGeom>
              <a:avLst/>
              <a:gdLst/>
              <a:ahLst/>
              <a:cxnLst>
                <a:cxn ang="0">
                  <a:pos x="1064" y="2479"/>
                </a:cxn>
                <a:cxn ang="0">
                  <a:pos x="0" y="936"/>
                </a:cxn>
                <a:cxn ang="0">
                  <a:pos x="246" y="0"/>
                </a:cxn>
                <a:cxn ang="0">
                  <a:pos x="396" y="38"/>
                </a:cxn>
                <a:cxn ang="0">
                  <a:pos x="946" y="167"/>
                </a:cxn>
                <a:cxn ang="0">
                  <a:pos x="1653" y="313"/>
                </a:cxn>
                <a:cxn ang="0">
                  <a:pos x="1342" y="1886"/>
                </a:cxn>
                <a:cxn ang="0">
                  <a:pos x="1258" y="2182"/>
                </a:cxn>
                <a:cxn ang="0">
                  <a:pos x="1156" y="2127"/>
                </a:cxn>
                <a:cxn ang="0">
                  <a:pos x="1099" y="2145"/>
                </a:cxn>
                <a:cxn ang="0">
                  <a:pos x="1068" y="2450"/>
                </a:cxn>
                <a:cxn ang="0">
                  <a:pos x="1064" y="2479"/>
                </a:cxn>
              </a:cxnLst>
              <a:rect l="0" t="0" r="r" b="b"/>
              <a:pathLst>
                <a:path w="1653" h="2479">
                  <a:moveTo>
                    <a:pt x="1064" y="2479"/>
                  </a:moveTo>
                  <a:lnTo>
                    <a:pt x="0" y="936"/>
                  </a:lnTo>
                  <a:lnTo>
                    <a:pt x="246" y="0"/>
                  </a:lnTo>
                  <a:lnTo>
                    <a:pt x="396" y="38"/>
                  </a:lnTo>
                  <a:lnTo>
                    <a:pt x="946" y="167"/>
                  </a:lnTo>
                  <a:lnTo>
                    <a:pt x="1653" y="313"/>
                  </a:lnTo>
                  <a:lnTo>
                    <a:pt x="1342" y="1886"/>
                  </a:lnTo>
                  <a:lnTo>
                    <a:pt x="1258" y="2182"/>
                  </a:lnTo>
                  <a:lnTo>
                    <a:pt x="1156" y="2127"/>
                  </a:lnTo>
                  <a:lnTo>
                    <a:pt x="1099" y="2145"/>
                  </a:lnTo>
                  <a:lnTo>
                    <a:pt x="1068" y="2450"/>
                  </a:lnTo>
                  <a:lnTo>
                    <a:pt x="1064" y="2479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4916" y="1579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816" y="1545"/>
              <a:ext cx="115" cy="256"/>
            </a:xfrm>
            <a:custGeom>
              <a:avLst/>
              <a:gdLst/>
              <a:ahLst/>
              <a:cxnLst>
                <a:cxn ang="0">
                  <a:pos x="300" y="102"/>
                </a:cxn>
                <a:cxn ang="0">
                  <a:pos x="238" y="244"/>
                </a:cxn>
                <a:cxn ang="0">
                  <a:pos x="327" y="262"/>
                </a:cxn>
                <a:cxn ang="0">
                  <a:pos x="345" y="456"/>
                </a:cxn>
                <a:cxn ang="0">
                  <a:pos x="322" y="381"/>
                </a:cxn>
                <a:cxn ang="0">
                  <a:pos x="326" y="488"/>
                </a:cxn>
                <a:cxn ang="0">
                  <a:pos x="218" y="759"/>
                </a:cxn>
                <a:cxn ang="0">
                  <a:pos x="189" y="768"/>
                </a:cxn>
                <a:cxn ang="0">
                  <a:pos x="193" y="702"/>
                </a:cxn>
                <a:cxn ang="0">
                  <a:pos x="32" y="645"/>
                </a:cxn>
                <a:cxn ang="0">
                  <a:pos x="0" y="569"/>
                </a:cxn>
                <a:cxn ang="0">
                  <a:pos x="17" y="524"/>
                </a:cxn>
                <a:cxn ang="0">
                  <a:pos x="158" y="380"/>
                </a:cxn>
                <a:cxn ang="0">
                  <a:pos x="10" y="259"/>
                </a:cxn>
                <a:cxn ang="0">
                  <a:pos x="4" y="135"/>
                </a:cxn>
                <a:cxn ang="0">
                  <a:pos x="72" y="0"/>
                </a:cxn>
                <a:cxn ang="0">
                  <a:pos x="301" y="99"/>
                </a:cxn>
                <a:cxn ang="0">
                  <a:pos x="300" y="102"/>
                </a:cxn>
              </a:cxnLst>
              <a:rect l="0" t="0" r="r" b="b"/>
              <a:pathLst>
                <a:path w="345" h="768">
                  <a:moveTo>
                    <a:pt x="300" y="102"/>
                  </a:moveTo>
                  <a:lnTo>
                    <a:pt x="238" y="244"/>
                  </a:lnTo>
                  <a:lnTo>
                    <a:pt x="327" y="262"/>
                  </a:lnTo>
                  <a:lnTo>
                    <a:pt x="345" y="456"/>
                  </a:lnTo>
                  <a:lnTo>
                    <a:pt x="322" y="381"/>
                  </a:lnTo>
                  <a:lnTo>
                    <a:pt x="326" y="488"/>
                  </a:lnTo>
                  <a:lnTo>
                    <a:pt x="218" y="759"/>
                  </a:lnTo>
                  <a:lnTo>
                    <a:pt x="189" y="768"/>
                  </a:lnTo>
                  <a:lnTo>
                    <a:pt x="193" y="702"/>
                  </a:lnTo>
                  <a:lnTo>
                    <a:pt x="32" y="645"/>
                  </a:lnTo>
                  <a:lnTo>
                    <a:pt x="0" y="569"/>
                  </a:lnTo>
                  <a:lnTo>
                    <a:pt x="17" y="524"/>
                  </a:lnTo>
                  <a:lnTo>
                    <a:pt x="158" y="380"/>
                  </a:lnTo>
                  <a:lnTo>
                    <a:pt x="10" y="259"/>
                  </a:lnTo>
                  <a:lnTo>
                    <a:pt x="4" y="135"/>
                  </a:lnTo>
                  <a:lnTo>
                    <a:pt x="72" y="0"/>
                  </a:lnTo>
                  <a:lnTo>
                    <a:pt x="301" y="99"/>
                  </a:lnTo>
                  <a:lnTo>
                    <a:pt x="300" y="102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816" y="1545"/>
              <a:ext cx="115" cy="256"/>
            </a:xfrm>
            <a:custGeom>
              <a:avLst/>
              <a:gdLst/>
              <a:ahLst/>
              <a:cxnLst>
                <a:cxn ang="0">
                  <a:pos x="300" y="102"/>
                </a:cxn>
                <a:cxn ang="0">
                  <a:pos x="238" y="244"/>
                </a:cxn>
                <a:cxn ang="0">
                  <a:pos x="327" y="262"/>
                </a:cxn>
                <a:cxn ang="0">
                  <a:pos x="345" y="456"/>
                </a:cxn>
                <a:cxn ang="0">
                  <a:pos x="322" y="381"/>
                </a:cxn>
                <a:cxn ang="0">
                  <a:pos x="326" y="488"/>
                </a:cxn>
                <a:cxn ang="0">
                  <a:pos x="218" y="759"/>
                </a:cxn>
                <a:cxn ang="0">
                  <a:pos x="189" y="768"/>
                </a:cxn>
                <a:cxn ang="0">
                  <a:pos x="193" y="702"/>
                </a:cxn>
                <a:cxn ang="0">
                  <a:pos x="32" y="645"/>
                </a:cxn>
                <a:cxn ang="0">
                  <a:pos x="0" y="569"/>
                </a:cxn>
                <a:cxn ang="0">
                  <a:pos x="17" y="524"/>
                </a:cxn>
                <a:cxn ang="0">
                  <a:pos x="158" y="380"/>
                </a:cxn>
                <a:cxn ang="0">
                  <a:pos x="10" y="259"/>
                </a:cxn>
                <a:cxn ang="0">
                  <a:pos x="4" y="135"/>
                </a:cxn>
                <a:cxn ang="0">
                  <a:pos x="72" y="0"/>
                </a:cxn>
                <a:cxn ang="0">
                  <a:pos x="301" y="99"/>
                </a:cxn>
                <a:cxn ang="0">
                  <a:pos x="300" y="102"/>
                </a:cxn>
              </a:cxnLst>
              <a:rect l="0" t="0" r="r" b="b"/>
              <a:pathLst>
                <a:path w="345" h="768">
                  <a:moveTo>
                    <a:pt x="300" y="102"/>
                  </a:moveTo>
                  <a:lnTo>
                    <a:pt x="238" y="244"/>
                  </a:lnTo>
                  <a:lnTo>
                    <a:pt x="327" y="262"/>
                  </a:lnTo>
                  <a:lnTo>
                    <a:pt x="345" y="456"/>
                  </a:lnTo>
                  <a:lnTo>
                    <a:pt x="322" y="381"/>
                  </a:lnTo>
                  <a:lnTo>
                    <a:pt x="326" y="488"/>
                  </a:lnTo>
                  <a:lnTo>
                    <a:pt x="218" y="759"/>
                  </a:lnTo>
                  <a:lnTo>
                    <a:pt x="189" y="768"/>
                  </a:lnTo>
                  <a:lnTo>
                    <a:pt x="193" y="702"/>
                  </a:lnTo>
                  <a:lnTo>
                    <a:pt x="32" y="645"/>
                  </a:lnTo>
                  <a:lnTo>
                    <a:pt x="0" y="569"/>
                  </a:lnTo>
                  <a:lnTo>
                    <a:pt x="17" y="524"/>
                  </a:lnTo>
                  <a:lnTo>
                    <a:pt x="158" y="380"/>
                  </a:lnTo>
                  <a:lnTo>
                    <a:pt x="10" y="259"/>
                  </a:lnTo>
                  <a:lnTo>
                    <a:pt x="4" y="135"/>
                  </a:lnTo>
                  <a:lnTo>
                    <a:pt x="72" y="0"/>
                  </a:lnTo>
                  <a:lnTo>
                    <a:pt x="301" y="99"/>
                  </a:lnTo>
                  <a:lnTo>
                    <a:pt x="300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2513" y="2229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912" y="2120"/>
              <a:ext cx="605" cy="605"/>
            </a:xfrm>
            <a:custGeom>
              <a:avLst/>
              <a:gdLst/>
              <a:ahLst/>
              <a:cxnLst>
                <a:cxn ang="0">
                  <a:pos x="1803" y="328"/>
                </a:cxn>
                <a:cxn ang="0">
                  <a:pos x="1673" y="1756"/>
                </a:cxn>
                <a:cxn ang="0">
                  <a:pos x="695" y="1666"/>
                </a:cxn>
                <a:cxn ang="0">
                  <a:pos x="710" y="1736"/>
                </a:cxn>
                <a:cxn ang="0">
                  <a:pos x="251" y="1679"/>
                </a:cxn>
                <a:cxn ang="0">
                  <a:pos x="228" y="1816"/>
                </a:cxn>
                <a:cxn ang="0">
                  <a:pos x="0" y="1787"/>
                </a:cxn>
                <a:cxn ang="0">
                  <a:pos x="48" y="1447"/>
                </a:cxn>
                <a:cxn ang="0">
                  <a:pos x="260" y="0"/>
                </a:cxn>
                <a:cxn ang="0">
                  <a:pos x="1815" y="162"/>
                </a:cxn>
                <a:cxn ang="0">
                  <a:pos x="1803" y="328"/>
                </a:cxn>
              </a:cxnLst>
              <a:rect l="0" t="0" r="r" b="b"/>
              <a:pathLst>
                <a:path w="1815" h="1816">
                  <a:moveTo>
                    <a:pt x="1803" y="328"/>
                  </a:moveTo>
                  <a:lnTo>
                    <a:pt x="1673" y="1756"/>
                  </a:lnTo>
                  <a:lnTo>
                    <a:pt x="695" y="1666"/>
                  </a:lnTo>
                  <a:lnTo>
                    <a:pt x="710" y="1736"/>
                  </a:lnTo>
                  <a:lnTo>
                    <a:pt x="251" y="1679"/>
                  </a:lnTo>
                  <a:lnTo>
                    <a:pt x="228" y="1816"/>
                  </a:lnTo>
                  <a:lnTo>
                    <a:pt x="0" y="1787"/>
                  </a:lnTo>
                  <a:lnTo>
                    <a:pt x="48" y="1447"/>
                  </a:lnTo>
                  <a:lnTo>
                    <a:pt x="260" y="0"/>
                  </a:lnTo>
                  <a:lnTo>
                    <a:pt x="1815" y="162"/>
                  </a:lnTo>
                  <a:lnTo>
                    <a:pt x="1803" y="328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912" y="2120"/>
              <a:ext cx="605" cy="605"/>
            </a:xfrm>
            <a:custGeom>
              <a:avLst/>
              <a:gdLst/>
              <a:ahLst/>
              <a:cxnLst>
                <a:cxn ang="0">
                  <a:pos x="1803" y="328"/>
                </a:cxn>
                <a:cxn ang="0">
                  <a:pos x="1673" y="1756"/>
                </a:cxn>
                <a:cxn ang="0">
                  <a:pos x="695" y="1666"/>
                </a:cxn>
                <a:cxn ang="0">
                  <a:pos x="710" y="1736"/>
                </a:cxn>
                <a:cxn ang="0">
                  <a:pos x="251" y="1679"/>
                </a:cxn>
                <a:cxn ang="0">
                  <a:pos x="228" y="1816"/>
                </a:cxn>
                <a:cxn ang="0">
                  <a:pos x="0" y="1787"/>
                </a:cxn>
                <a:cxn ang="0">
                  <a:pos x="48" y="1447"/>
                </a:cxn>
                <a:cxn ang="0">
                  <a:pos x="260" y="0"/>
                </a:cxn>
                <a:cxn ang="0">
                  <a:pos x="1815" y="162"/>
                </a:cxn>
                <a:cxn ang="0">
                  <a:pos x="1803" y="328"/>
                </a:cxn>
              </a:cxnLst>
              <a:rect l="0" t="0" r="r" b="b"/>
              <a:pathLst>
                <a:path w="1815" h="1816">
                  <a:moveTo>
                    <a:pt x="1803" y="328"/>
                  </a:moveTo>
                  <a:lnTo>
                    <a:pt x="1673" y="1756"/>
                  </a:lnTo>
                  <a:lnTo>
                    <a:pt x="695" y="1666"/>
                  </a:lnTo>
                  <a:lnTo>
                    <a:pt x="710" y="1736"/>
                  </a:lnTo>
                  <a:lnTo>
                    <a:pt x="251" y="1679"/>
                  </a:lnTo>
                  <a:lnTo>
                    <a:pt x="228" y="1816"/>
                  </a:lnTo>
                  <a:lnTo>
                    <a:pt x="0" y="1787"/>
                  </a:lnTo>
                  <a:lnTo>
                    <a:pt x="48" y="1447"/>
                  </a:lnTo>
                  <a:lnTo>
                    <a:pt x="260" y="0"/>
                  </a:lnTo>
                  <a:lnTo>
                    <a:pt x="1815" y="162"/>
                  </a:lnTo>
                  <a:lnTo>
                    <a:pt x="1803" y="328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4920" y="1377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422" y="1145"/>
              <a:ext cx="520" cy="441"/>
            </a:xfrm>
            <a:custGeom>
              <a:avLst/>
              <a:gdLst/>
              <a:ahLst/>
              <a:cxnLst>
                <a:cxn ang="0">
                  <a:pos x="1494" y="697"/>
                </a:cxn>
                <a:cxn ang="0">
                  <a:pos x="1495" y="923"/>
                </a:cxn>
                <a:cxn ang="0">
                  <a:pos x="1560" y="1180"/>
                </a:cxn>
                <a:cxn ang="0">
                  <a:pos x="1533" y="1252"/>
                </a:cxn>
                <a:cxn ang="0">
                  <a:pos x="1515" y="1325"/>
                </a:cxn>
                <a:cxn ang="0">
                  <a:pos x="1484" y="1304"/>
                </a:cxn>
                <a:cxn ang="0">
                  <a:pos x="1485" y="1301"/>
                </a:cxn>
                <a:cxn ang="0">
                  <a:pos x="1256" y="1202"/>
                </a:cxn>
                <a:cxn ang="0">
                  <a:pos x="1181" y="1175"/>
                </a:cxn>
                <a:cxn ang="0">
                  <a:pos x="1062" y="1036"/>
                </a:cxn>
                <a:cxn ang="0">
                  <a:pos x="15" y="1234"/>
                </a:cxn>
                <a:cxn ang="0">
                  <a:pos x="0" y="1152"/>
                </a:cxn>
                <a:cxn ang="0">
                  <a:pos x="182" y="959"/>
                </a:cxn>
                <a:cxn ang="0">
                  <a:pos x="120" y="803"/>
                </a:cxn>
                <a:cxn ang="0">
                  <a:pos x="330" y="736"/>
                </a:cxn>
                <a:cxn ang="0">
                  <a:pos x="468" y="758"/>
                </a:cxn>
                <a:cxn ang="0">
                  <a:pos x="656" y="687"/>
                </a:cxn>
                <a:cxn ang="0">
                  <a:pos x="749" y="592"/>
                </a:cxn>
                <a:cxn ang="0">
                  <a:pos x="714" y="503"/>
                </a:cxn>
                <a:cxn ang="0">
                  <a:pos x="738" y="447"/>
                </a:cxn>
                <a:cxn ang="0">
                  <a:pos x="709" y="470"/>
                </a:cxn>
                <a:cxn ang="0">
                  <a:pos x="682" y="428"/>
                </a:cxn>
                <a:cxn ang="0">
                  <a:pos x="878" y="146"/>
                </a:cxn>
                <a:cxn ang="0">
                  <a:pos x="974" y="72"/>
                </a:cxn>
                <a:cxn ang="0">
                  <a:pos x="1302" y="0"/>
                </a:cxn>
                <a:cxn ang="0">
                  <a:pos x="1353" y="296"/>
                </a:cxn>
                <a:cxn ang="0">
                  <a:pos x="1397" y="444"/>
                </a:cxn>
                <a:cxn ang="0">
                  <a:pos x="1438" y="446"/>
                </a:cxn>
                <a:cxn ang="0">
                  <a:pos x="1490" y="682"/>
                </a:cxn>
                <a:cxn ang="0">
                  <a:pos x="1494" y="697"/>
                </a:cxn>
              </a:cxnLst>
              <a:rect l="0" t="0" r="r" b="b"/>
              <a:pathLst>
                <a:path w="1560" h="1325">
                  <a:moveTo>
                    <a:pt x="1494" y="697"/>
                  </a:moveTo>
                  <a:lnTo>
                    <a:pt x="1495" y="923"/>
                  </a:lnTo>
                  <a:lnTo>
                    <a:pt x="1560" y="1180"/>
                  </a:lnTo>
                  <a:lnTo>
                    <a:pt x="1533" y="1252"/>
                  </a:lnTo>
                  <a:lnTo>
                    <a:pt x="1515" y="1325"/>
                  </a:lnTo>
                  <a:lnTo>
                    <a:pt x="1484" y="1304"/>
                  </a:lnTo>
                  <a:lnTo>
                    <a:pt x="1485" y="1301"/>
                  </a:lnTo>
                  <a:lnTo>
                    <a:pt x="1256" y="1202"/>
                  </a:lnTo>
                  <a:lnTo>
                    <a:pt x="1181" y="1175"/>
                  </a:lnTo>
                  <a:lnTo>
                    <a:pt x="1062" y="1036"/>
                  </a:lnTo>
                  <a:lnTo>
                    <a:pt x="15" y="1234"/>
                  </a:lnTo>
                  <a:lnTo>
                    <a:pt x="0" y="1152"/>
                  </a:lnTo>
                  <a:lnTo>
                    <a:pt x="182" y="959"/>
                  </a:lnTo>
                  <a:lnTo>
                    <a:pt x="120" y="803"/>
                  </a:lnTo>
                  <a:lnTo>
                    <a:pt x="330" y="736"/>
                  </a:lnTo>
                  <a:lnTo>
                    <a:pt x="468" y="758"/>
                  </a:lnTo>
                  <a:lnTo>
                    <a:pt x="656" y="687"/>
                  </a:lnTo>
                  <a:lnTo>
                    <a:pt x="749" y="592"/>
                  </a:lnTo>
                  <a:lnTo>
                    <a:pt x="714" y="503"/>
                  </a:lnTo>
                  <a:lnTo>
                    <a:pt x="738" y="447"/>
                  </a:lnTo>
                  <a:lnTo>
                    <a:pt x="709" y="470"/>
                  </a:lnTo>
                  <a:lnTo>
                    <a:pt x="682" y="428"/>
                  </a:lnTo>
                  <a:lnTo>
                    <a:pt x="878" y="146"/>
                  </a:lnTo>
                  <a:lnTo>
                    <a:pt x="974" y="72"/>
                  </a:lnTo>
                  <a:lnTo>
                    <a:pt x="1302" y="0"/>
                  </a:lnTo>
                  <a:lnTo>
                    <a:pt x="1353" y="296"/>
                  </a:lnTo>
                  <a:lnTo>
                    <a:pt x="1397" y="444"/>
                  </a:lnTo>
                  <a:lnTo>
                    <a:pt x="1438" y="446"/>
                  </a:lnTo>
                  <a:lnTo>
                    <a:pt x="1490" y="682"/>
                  </a:lnTo>
                  <a:lnTo>
                    <a:pt x="1494" y="697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422" y="1145"/>
              <a:ext cx="520" cy="441"/>
            </a:xfrm>
            <a:custGeom>
              <a:avLst/>
              <a:gdLst/>
              <a:ahLst/>
              <a:cxnLst>
                <a:cxn ang="0">
                  <a:pos x="1494" y="697"/>
                </a:cxn>
                <a:cxn ang="0">
                  <a:pos x="1495" y="923"/>
                </a:cxn>
                <a:cxn ang="0">
                  <a:pos x="1560" y="1180"/>
                </a:cxn>
                <a:cxn ang="0">
                  <a:pos x="1533" y="1252"/>
                </a:cxn>
                <a:cxn ang="0">
                  <a:pos x="1515" y="1325"/>
                </a:cxn>
                <a:cxn ang="0">
                  <a:pos x="1484" y="1304"/>
                </a:cxn>
                <a:cxn ang="0">
                  <a:pos x="1485" y="1301"/>
                </a:cxn>
                <a:cxn ang="0">
                  <a:pos x="1256" y="1202"/>
                </a:cxn>
                <a:cxn ang="0">
                  <a:pos x="1181" y="1175"/>
                </a:cxn>
                <a:cxn ang="0">
                  <a:pos x="1062" y="1036"/>
                </a:cxn>
                <a:cxn ang="0">
                  <a:pos x="15" y="1234"/>
                </a:cxn>
                <a:cxn ang="0">
                  <a:pos x="0" y="1152"/>
                </a:cxn>
                <a:cxn ang="0">
                  <a:pos x="182" y="959"/>
                </a:cxn>
                <a:cxn ang="0">
                  <a:pos x="120" y="803"/>
                </a:cxn>
                <a:cxn ang="0">
                  <a:pos x="330" y="736"/>
                </a:cxn>
                <a:cxn ang="0">
                  <a:pos x="468" y="758"/>
                </a:cxn>
                <a:cxn ang="0">
                  <a:pos x="656" y="687"/>
                </a:cxn>
                <a:cxn ang="0">
                  <a:pos x="749" y="592"/>
                </a:cxn>
                <a:cxn ang="0">
                  <a:pos x="714" y="503"/>
                </a:cxn>
                <a:cxn ang="0">
                  <a:pos x="738" y="447"/>
                </a:cxn>
                <a:cxn ang="0">
                  <a:pos x="709" y="470"/>
                </a:cxn>
                <a:cxn ang="0">
                  <a:pos x="682" y="428"/>
                </a:cxn>
                <a:cxn ang="0">
                  <a:pos x="878" y="146"/>
                </a:cxn>
                <a:cxn ang="0">
                  <a:pos x="974" y="72"/>
                </a:cxn>
                <a:cxn ang="0">
                  <a:pos x="1302" y="0"/>
                </a:cxn>
                <a:cxn ang="0">
                  <a:pos x="1353" y="296"/>
                </a:cxn>
                <a:cxn ang="0">
                  <a:pos x="1397" y="444"/>
                </a:cxn>
                <a:cxn ang="0">
                  <a:pos x="1438" y="446"/>
                </a:cxn>
                <a:cxn ang="0">
                  <a:pos x="1490" y="682"/>
                </a:cxn>
                <a:cxn ang="0">
                  <a:pos x="1494" y="697"/>
                </a:cxn>
              </a:cxnLst>
              <a:rect l="0" t="0" r="r" b="b"/>
              <a:pathLst>
                <a:path w="1560" h="1325">
                  <a:moveTo>
                    <a:pt x="1494" y="697"/>
                  </a:moveTo>
                  <a:lnTo>
                    <a:pt x="1495" y="923"/>
                  </a:lnTo>
                  <a:lnTo>
                    <a:pt x="1560" y="1180"/>
                  </a:lnTo>
                  <a:lnTo>
                    <a:pt x="1533" y="1252"/>
                  </a:lnTo>
                  <a:lnTo>
                    <a:pt x="1515" y="1325"/>
                  </a:lnTo>
                  <a:lnTo>
                    <a:pt x="1484" y="1304"/>
                  </a:lnTo>
                  <a:lnTo>
                    <a:pt x="1485" y="1301"/>
                  </a:lnTo>
                  <a:lnTo>
                    <a:pt x="1256" y="1202"/>
                  </a:lnTo>
                  <a:lnTo>
                    <a:pt x="1181" y="1175"/>
                  </a:lnTo>
                  <a:lnTo>
                    <a:pt x="1062" y="1036"/>
                  </a:lnTo>
                  <a:lnTo>
                    <a:pt x="15" y="1234"/>
                  </a:lnTo>
                  <a:lnTo>
                    <a:pt x="0" y="1152"/>
                  </a:lnTo>
                  <a:lnTo>
                    <a:pt x="182" y="959"/>
                  </a:lnTo>
                  <a:lnTo>
                    <a:pt x="120" y="803"/>
                  </a:lnTo>
                  <a:lnTo>
                    <a:pt x="330" y="736"/>
                  </a:lnTo>
                  <a:lnTo>
                    <a:pt x="468" y="758"/>
                  </a:lnTo>
                  <a:lnTo>
                    <a:pt x="656" y="687"/>
                  </a:lnTo>
                  <a:lnTo>
                    <a:pt x="749" y="592"/>
                  </a:lnTo>
                  <a:lnTo>
                    <a:pt x="714" y="503"/>
                  </a:lnTo>
                  <a:lnTo>
                    <a:pt x="738" y="447"/>
                  </a:lnTo>
                  <a:lnTo>
                    <a:pt x="709" y="470"/>
                  </a:lnTo>
                  <a:lnTo>
                    <a:pt x="682" y="428"/>
                  </a:lnTo>
                  <a:lnTo>
                    <a:pt x="878" y="146"/>
                  </a:lnTo>
                  <a:lnTo>
                    <a:pt x="974" y="72"/>
                  </a:lnTo>
                  <a:lnTo>
                    <a:pt x="1302" y="0"/>
                  </a:lnTo>
                  <a:lnTo>
                    <a:pt x="1353" y="296"/>
                  </a:lnTo>
                  <a:lnTo>
                    <a:pt x="1397" y="444"/>
                  </a:lnTo>
                  <a:lnTo>
                    <a:pt x="1438" y="446"/>
                  </a:lnTo>
                  <a:lnTo>
                    <a:pt x="1490" y="682"/>
                  </a:lnTo>
                  <a:lnTo>
                    <a:pt x="1494" y="697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4860" y="2067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857" y="2067"/>
              <a:ext cx="47" cy="7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0" y="222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r" b="b"/>
              <a:pathLst>
                <a:path w="140" h="222">
                  <a:moveTo>
                    <a:pt x="9" y="0"/>
                  </a:moveTo>
                  <a:lnTo>
                    <a:pt x="140" y="222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857" y="2067"/>
              <a:ext cx="47" cy="7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0" y="222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r" b="b"/>
              <a:pathLst>
                <a:path w="140" h="222">
                  <a:moveTo>
                    <a:pt x="9" y="0"/>
                  </a:moveTo>
                  <a:lnTo>
                    <a:pt x="140" y="222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4892" y="2163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155" y="2071"/>
              <a:ext cx="737" cy="321"/>
            </a:xfrm>
            <a:custGeom>
              <a:avLst/>
              <a:gdLst/>
              <a:ahLst/>
              <a:cxnLst>
                <a:cxn ang="0">
                  <a:pos x="2211" y="277"/>
                </a:cxn>
                <a:cxn ang="0">
                  <a:pos x="2124" y="385"/>
                </a:cxn>
                <a:cxn ang="0">
                  <a:pos x="2024" y="388"/>
                </a:cxn>
                <a:cxn ang="0">
                  <a:pos x="2023" y="328"/>
                </a:cxn>
                <a:cxn ang="0">
                  <a:pos x="1977" y="343"/>
                </a:cxn>
                <a:cxn ang="0">
                  <a:pos x="1999" y="391"/>
                </a:cxn>
                <a:cxn ang="0">
                  <a:pos x="1887" y="376"/>
                </a:cxn>
                <a:cxn ang="0">
                  <a:pos x="2041" y="431"/>
                </a:cxn>
                <a:cxn ang="0">
                  <a:pos x="1983" y="530"/>
                </a:cxn>
                <a:cxn ang="0">
                  <a:pos x="1895" y="509"/>
                </a:cxn>
                <a:cxn ang="0">
                  <a:pos x="1991" y="549"/>
                </a:cxn>
                <a:cxn ang="0">
                  <a:pos x="2063" y="484"/>
                </a:cxn>
                <a:cxn ang="0">
                  <a:pos x="2109" y="528"/>
                </a:cxn>
                <a:cxn ang="0">
                  <a:pos x="2060" y="598"/>
                </a:cxn>
                <a:cxn ang="0">
                  <a:pos x="2022" y="578"/>
                </a:cxn>
                <a:cxn ang="0">
                  <a:pos x="1926" y="636"/>
                </a:cxn>
                <a:cxn ang="0">
                  <a:pos x="1900" y="612"/>
                </a:cxn>
                <a:cxn ang="0">
                  <a:pos x="1874" y="687"/>
                </a:cxn>
                <a:cxn ang="0">
                  <a:pos x="1828" y="631"/>
                </a:cxn>
                <a:cxn ang="0">
                  <a:pos x="1862" y="702"/>
                </a:cxn>
                <a:cxn ang="0">
                  <a:pos x="1772" y="793"/>
                </a:cxn>
                <a:cxn ang="0">
                  <a:pos x="1753" y="904"/>
                </a:cxn>
                <a:cxn ang="0">
                  <a:pos x="1734" y="868"/>
                </a:cxn>
                <a:cxn ang="0">
                  <a:pos x="1717" y="932"/>
                </a:cxn>
                <a:cxn ang="0">
                  <a:pos x="1583" y="964"/>
                </a:cxn>
                <a:cxn ang="0">
                  <a:pos x="1558" y="944"/>
                </a:cxn>
                <a:cxn ang="0">
                  <a:pos x="1235" y="722"/>
                </a:cxn>
                <a:cxn ang="0">
                  <a:pos x="943" y="765"/>
                </a:cxn>
                <a:cxn ang="0">
                  <a:pos x="861" y="666"/>
                </a:cxn>
                <a:cxn ang="0">
                  <a:pos x="498" y="704"/>
                </a:cxn>
                <a:cxn ang="0">
                  <a:pos x="321" y="798"/>
                </a:cxn>
                <a:cxn ang="0">
                  <a:pos x="0" y="838"/>
                </a:cxn>
                <a:cxn ang="0">
                  <a:pos x="1" y="837"/>
                </a:cxn>
                <a:cxn ang="0">
                  <a:pos x="0" y="758"/>
                </a:cxn>
                <a:cxn ang="0">
                  <a:pos x="67" y="733"/>
                </a:cxn>
                <a:cxn ang="0">
                  <a:pos x="107" y="652"/>
                </a:cxn>
                <a:cxn ang="0">
                  <a:pos x="324" y="536"/>
                </a:cxn>
                <a:cxn ang="0">
                  <a:pos x="391" y="440"/>
                </a:cxn>
                <a:cxn ang="0">
                  <a:pos x="425" y="469"/>
                </a:cxn>
                <a:cxn ang="0">
                  <a:pos x="556" y="395"/>
                </a:cxn>
                <a:cxn ang="0">
                  <a:pos x="623" y="319"/>
                </a:cxn>
                <a:cxn ang="0">
                  <a:pos x="629" y="237"/>
                </a:cxn>
                <a:cxn ang="0">
                  <a:pos x="2069" y="0"/>
                </a:cxn>
                <a:cxn ang="0">
                  <a:pos x="2160" y="131"/>
                </a:cxn>
                <a:cxn ang="0">
                  <a:pos x="2105" y="72"/>
                </a:cxn>
                <a:cxn ang="0">
                  <a:pos x="2120" y="114"/>
                </a:cxn>
                <a:cxn ang="0">
                  <a:pos x="2055" y="83"/>
                </a:cxn>
                <a:cxn ang="0">
                  <a:pos x="2090" y="126"/>
                </a:cxn>
                <a:cxn ang="0">
                  <a:pos x="2035" y="120"/>
                </a:cxn>
                <a:cxn ang="0">
                  <a:pos x="2050" y="148"/>
                </a:cxn>
                <a:cxn ang="0">
                  <a:pos x="2006" y="136"/>
                </a:cxn>
                <a:cxn ang="0">
                  <a:pos x="1999" y="182"/>
                </a:cxn>
                <a:cxn ang="0">
                  <a:pos x="1944" y="189"/>
                </a:cxn>
                <a:cxn ang="0">
                  <a:pos x="1901" y="100"/>
                </a:cxn>
                <a:cxn ang="0">
                  <a:pos x="1933" y="228"/>
                </a:cxn>
                <a:cxn ang="0">
                  <a:pos x="2109" y="179"/>
                </a:cxn>
                <a:cxn ang="0">
                  <a:pos x="2099" y="269"/>
                </a:cxn>
                <a:cxn ang="0">
                  <a:pos x="2132" y="279"/>
                </a:cxn>
                <a:cxn ang="0">
                  <a:pos x="2158" y="170"/>
                </a:cxn>
                <a:cxn ang="0">
                  <a:pos x="2211" y="277"/>
                </a:cxn>
              </a:cxnLst>
              <a:rect l="0" t="0" r="r" b="b"/>
              <a:pathLst>
                <a:path w="2211" h="964">
                  <a:moveTo>
                    <a:pt x="2211" y="277"/>
                  </a:moveTo>
                  <a:lnTo>
                    <a:pt x="2124" y="385"/>
                  </a:lnTo>
                  <a:lnTo>
                    <a:pt x="2024" y="388"/>
                  </a:lnTo>
                  <a:lnTo>
                    <a:pt x="2023" y="328"/>
                  </a:lnTo>
                  <a:lnTo>
                    <a:pt x="1977" y="343"/>
                  </a:lnTo>
                  <a:lnTo>
                    <a:pt x="1999" y="391"/>
                  </a:lnTo>
                  <a:lnTo>
                    <a:pt x="1887" y="376"/>
                  </a:lnTo>
                  <a:lnTo>
                    <a:pt x="2041" y="431"/>
                  </a:lnTo>
                  <a:lnTo>
                    <a:pt x="1983" y="530"/>
                  </a:lnTo>
                  <a:lnTo>
                    <a:pt x="1895" y="509"/>
                  </a:lnTo>
                  <a:lnTo>
                    <a:pt x="1991" y="549"/>
                  </a:lnTo>
                  <a:lnTo>
                    <a:pt x="2063" y="484"/>
                  </a:lnTo>
                  <a:lnTo>
                    <a:pt x="2109" y="528"/>
                  </a:lnTo>
                  <a:lnTo>
                    <a:pt x="2060" y="598"/>
                  </a:lnTo>
                  <a:lnTo>
                    <a:pt x="2022" y="578"/>
                  </a:lnTo>
                  <a:lnTo>
                    <a:pt x="1926" y="636"/>
                  </a:lnTo>
                  <a:lnTo>
                    <a:pt x="1900" y="612"/>
                  </a:lnTo>
                  <a:lnTo>
                    <a:pt x="1874" y="687"/>
                  </a:lnTo>
                  <a:lnTo>
                    <a:pt x="1828" y="631"/>
                  </a:lnTo>
                  <a:lnTo>
                    <a:pt x="1862" y="702"/>
                  </a:lnTo>
                  <a:lnTo>
                    <a:pt x="1772" y="793"/>
                  </a:lnTo>
                  <a:lnTo>
                    <a:pt x="1753" y="904"/>
                  </a:lnTo>
                  <a:lnTo>
                    <a:pt x="1734" y="868"/>
                  </a:lnTo>
                  <a:lnTo>
                    <a:pt x="1717" y="932"/>
                  </a:lnTo>
                  <a:lnTo>
                    <a:pt x="1583" y="964"/>
                  </a:lnTo>
                  <a:lnTo>
                    <a:pt x="1558" y="944"/>
                  </a:lnTo>
                  <a:lnTo>
                    <a:pt x="1235" y="722"/>
                  </a:lnTo>
                  <a:lnTo>
                    <a:pt x="943" y="765"/>
                  </a:lnTo>
                  <a:lnTo>
                    <a:pt x="861" y="666"/>
                  </a:lnTo>
                  <a:lnTo>
                    <a:pt x="498" y="704"/>
                  </a:lnTo>
                  <a:lnTo>
                    <a:pt x="321" y="798"/>
                  </a:lnTo>
                  <a:lnTo>
                    <a:pt x="0" y="838"/>
                  </a:lnTo>
                  <a:lnTo>
                    <a:pt x="1" y="837"/>
                  </a:lnTo>
                  <a:lnTo>
                    <a:pt x="0" y="758"/>
                  </a:lnTo>
                  <a:lnTo>
                    <a:pt x="67" y="733"/>
                  </a:lnTo>
                  <a:lnTo>
                    <a:pt x="107" y="652"/>
                  </a:lnTo>
                  <a:lnTo>
                    <a:pt x="324" y="536"/>
                  </a:lnTo>
                  <a:lnTo>
                    <a:pt x="391" y="440"/>
                  </a:lnTo>
                  <a:lnTo>
                    <a:pt x="425" y="469"/>
                  </a:lnTo>
                  <a:lnTo>
                    <a:pt x="556" y="395"/>
                  </a:lnTo>
                  <a:lnTo>
                    <a:pt x="623" y="319"/>
                  </a:lnTo>
                  <a:lnTo>
                    <a:pt x="629" y="237"/>
                  </a:lnTo>
                  <a:lnTo>
                    <a:pt x="2069" y="0"/>
                  </a:lnTo>
                  <a:lnTo>
                    <a:pt x="2160" y="131"/>
                  </a:lnTo>
                  <a:lnTo>
                    <a:pt x="2105" y="72"/>
                  </a:lnTo>
                  <a:lnTo>
                    <a:pt x="2120" y="114"/>
                  </a:lnTo>
                  <a:lnTo>
                    <a:pt x="2055" y="83"/>
                  </a:lnTo>
                  <a:lnTo>
                    <a:pt x="2090" y="126"/>
                  </a:lnTo>
                  <a:lnTo>
                    <a:pt x="2035" y="120"/>
                  </a:lnTo>
                  <a:lnTo>
                    <a:pt x="2050" y="148"/>
                  </a:lnTo>
                  <a:lnTo>
                    <a:pt x="2006" y="136"/>
                  </a:lnTo>
                  <a:lnTo>
                    <a:pt x="1999" y="182"/>
                  </a:lnTo>
                  <a:lnTo>
                    <a:pt x="1944" y="189"/>
                  </a:lnTo>
                  <a:lnTo>
                    <a:pt x="1901" y="100"/>
                  </a:lnTo>
                  <a:lnTo>
                    <a:pt x="1933" y="228"/>
                  </a:lnTo>
                  <a:lnTo>
                    <a:pt x="2109" y="179"/>
                  </a:lnTo>
                  <a:lnTo>
                    <a:pt x="2099" y="269"/>
                  </a:lnTo>
                  <a:lnTo>
                    <a:pt x="2132" y="279"/>
                  </a:lnTo>
                  <a:lnTo>
                    <a:pt x="2158" y="170"/>
                  </a:lnTo>
                  <a:lnTo>
                    <a:pt x="2211" y="277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155" y="2071"/>
              <a:ext cx="737" cy="321"/>
            </a:xfrm>
            <a:custGeom>
              <a:avLst/>
              <a:gdLst/>
              <a:ahLst/>
              <a:cxnLst>
                <a:cxn ang="0">
                  <a:pos x="2211" y="277"/>
                </a:cxn>
                <a:cxn ang="0">
                  <a:pos x="2124" y="385"/>
                </a:cxn>
                <a:cxn ang="0">
                  <a:pos x="2024" y="388"/>
                </a:cxn>
                <a:cxn ang="0">
                  <a:pos x="2023" y="328"/>
                </a:cxn>
                <a:cxn ang="0">
                  <a:pos x="1977" y="343"/>
                </a:cxn>
                <a:cxn ang="0">
                  <a:pos x="1999" y="391"/>
                </a:cxn>
                <a:cxn ang="0">
                  <a:pos x="1887" y="376"/>
                </a:cxn>
                <a:cxn ang="0">
                  <a:pos x="2041" y="431"/>
                </a:cxn>
                <a:cxn ang="0">
                  <a:pos x="1983" y="530"/>
                </a:cxn>
                <a:cxn ang="0">
                  <a:pos x="1895" y="509"/>
                </a:cxn>
                <a:cxn ang="0">
                  <a:pos x="1991" y="549"/>
                </a:cxn>
                <a:cxn ang="0">
                  <a:pos x="2063" y="484"/>
                </a:cxn>
                <a:cxn ang="0">
                  <a:pos x="2109" y="528"/>
                </a:cxn>
                <a:cxn ang="0">
                  <a:pos x="2060" y="598"/>
                </a:cxn>
                <a:cxn ang="0">
                  <a:pos x="2022" y="578"/>
                </a:cxn>
                <a:cxn ang="0">
                  <a:pos x="1926" y="636"/>
                </a:cxn>
                <a:cxn ang="0">
                  <a:pos x="1900" y="612"/>
                </a:cxn>
                <a:cxn ang="0">
                  <a:pos x="1874" y="687"/>
                </a:cxn>
                <a:cxn ang="0">
                  <a:pos x="1828" y="631"/>
                </a:cxn>
                <a:cxn ang="0">
                  <a:pos x="1862" y="702"/>
                </a:cxn>
                <a:cxn ang="0">
                  <a:pos x="1772" y="793"/>
                </a:cxn>
                <a:cxn ang="0">
                  <a:pos x="1753" y="904"/>
                </a:cxn>
                <a:cxn ang="0">
                  <a:pos x="1734" y="868"/>
                </a:cxn>
                <a:cxn ang="0">
                  <a:pos x="1717" y="932"/>
                </a:cxn>
                <a:cxn ang="0">
                  <a:pos x="1583" y="964"/>
                </a:cxn>
                <a:cxn ang="0">
                  <a:pos x="1558" y="944"/>
                </a:cxn>
                <a:cxn ang="0">
                  <a:pos x="1235" y="722"/>
                </a:cxn>
                <a:cxn ang="0">
                  <a:pos x="943" y="765"/>
                </a:cxn>
                <a:cxn ang="0">
                  <a:pos x="861" y="666"/>
                </a:cxn>
                <a:cxn ang="0">
                  <a:pos x="498" y="704"/>
                </a:cxn>
                <a:cxn ang="0">
                  <a:pos x="321" y="798"/>
                </a:cxn>
                <a:cxn ang="0">
                  <a:pos x="0" y="838"/>
                </a:cxn>
                <a:cxn ang="0">
                  <a:pos x="1" y="837"/>
                </a:cxn>
                <a:cxn ang="0">
                  <a:pos x="0" y="758"/>
                </a:cxn>
                <a:cxn ang="0">
                  <a:pos x="67" y="733"/>
                </a:cxn>
                <a:cxn ang="0">
                  <a:pos x="107" y="652"/>
                </a:cxn>
                <a:cxn ang="0">
                  <a:pos x="324" y="536"/>
                </a:cxn>
                <a:cxn ang="0">
                  <a:pos x="391" y="440"/>
                </a:cxn>
                <a:cxn ang="0">
                  <a:pos x="425" y="469"/>
                </a:cxn>
                <a:cxn ang="0">
                  <a:pos x="556" y="395"/>
                </a:cxn>
                <a:cxn ang="0">
                  <a:pos x="623" y="319"/>
                </a:cxn>
                <a:cxn ang="0">
                  <a:pos x="629" y="237"/>
                </a:cxn>
                <a:cxn ang="0">
                  <a:pos x="2069" y="0"/>
                </a:cxn>
                <a:cxn ang="0">
                  <a:pos x="2160" y="131"/>
                </a:cxn>
                <a:cxn ang="0">
                  <a:pos x="2105" y="72"/>
                </a:cxn>
                <a:cxn ang="0">
                  <a:pos x="2120" y="114"/>
                </a:cxn>
                <a:cxn ang="0">
                  <a:pos x="2055" y="83"/>
                </a:cxn>
                <a:cxn ang="0">
                  <a:pos x="2090" y="126"/>
                </a:cxn>
                <a:cxn ang="0">
                  <a:pos x="2035" y="120"/>
                </a:cxn>
                <a:cxn ang="0">
                  <a:pos x="2050" y="148"/>
                </a:cxn>
                <a:cxn ang="0">
                  <a:pos x="2006" y="136"/>
                </a:cxn>
                <a:cxn ang="0">
                  <a:pos x="1999" y="182"/>
                </a:cxn>
                <a:cxn ang="0">
                  <a:pos x="1944" y="189"/>
                </a:cxn>
                <a:cxn ang="0">
                  <a:pos x="1901" y="100"/>
                </a:cxn>
                <a:cxn ang="0">
                  <a:pos x="1933" y="228"/>
                </a:cxn>
                <a:cxn ang="0">
                  <a:pos x="2109" y="179"/>
                </a:cxn>
                <a:cxn ang="0">
                  <a:pos x="2099" y="269"/>
                </a:cxn>
                <a:cxn ang="0">
                  <a:pos x="2132" y="279"/>
                </a:cxn>
                <a:cxn ang="0">
                  <a:pos x="2158" y="170"/>
                </a:cxn>
                <a:cxn ang="0">
                  <a:pos x="2211" y="277"/>
                </a:cxn>
              </a:cxnLst>
              <a:rect l="0" t="0" r="r" b="b"/>
              <a:pathLst>
                <a:path w="2211" h="964">
                  <a:moveTo>
                    <a:pt x="2211" y="277"/>
                  </a:moveTo>
                  <a:lnTo>
                    <a:pt x="2124" y="385"/>
                  </a:lnTo>
                  <a:lnTo>
                    <a:pt x="2024" y="388"/>
                  </a:lnTo>
                  <a:lnTo>
                    <a:pt x="2023" y="328"/>
                  </a:lnTo>
                  <a:lnTo>
                    <a:pt x="1977" y="343"/>
                  </a:lnTo>
                  <a:lnTo>
                    <a:pt x="1999" y="391"/>
                  </a:lnTo>
                  <a:lnTo>
                    <a:pt x="1887" y="376"/>
                  </a:lnTo>
                  <a:lnTo>
                    <a:pt x="2041" y="431"/>
                  </a:lnTo>
                  <a:lnTo>
                    <a:pt x="1983" y="530"/>
                  </a:lnTo>
                  <a:lnTo>
                    <a:pt x="1895" y="509"/>
                  </a:lnTo>
                  <a:lnTo>
                    <a:pt x="1991" y="549"/>
                  </a:lnTo>
                  <a:lnTo>
                    <a:pt x="2063" y="484"/>
                  </a:lnTo>
                  <a:lnTo>
                    <a:pt x="2109" y="528"/>
                  </a:lnTo>
                  <a:lnTo>
                    <a:pt x="2060" y="598"/>
                  </a:lnTo>
                  <a:lnTo>
                    <a:pt x="2022" y="578"/>
                  </a:lnTo>
                  <a:lnTo>
                    <a:pt x="1926" y="636"/>
                  </a:lnTo>
                  <a:lnTo>
                    <a:pt x="1900" y="612"/>
                  </a:lnTo>
                  <a:lnTo>
                    <a:pt x="1874" y="687"/>
                  </a:lnTo>
                  <a:lnTo>
                    <a:pt x="1828" y="631"/>
                  </a:lnTo>
                  <a:lnTo>
                    <a:pt x="1862" y="702"/>
                  </a:lnTo>
                  <a:lnTo>
                    <a:pt x="1772" y="793"/>
                  </a:lnTo>
                  <a:lnTo>
                    <a:pt x="1753" y="904"/>
                  </a:lnTo>
                  <a:lnTo>
                    <a:pt x="1734" y="868"/>
                  </a:lnTo>
                  <a:lnTo>
                    <a:pt x="1717" y="932"/>
                  </a:lnTo>
                  <a:lnTo>
                    <a:pt x="1583" y="964"/>
                  </a:lnTo>
                  <a:lnTo>
                    <a:pt x="1558" y="944"/>
                  </a:lnTo>
                  <a:lnTo>
                    <a:pt x="1235" y="722"/>
                  </a:lnTo>
                  <a:lnTo>
                    <a:pt x="943" y="765"/>
                  </a:lnTo>
                  <a:lnTo>
                    <a:pt x="861" y="666"/>
                  </a:lnTo>
                  <a:lnTo>
                    <a:pt x="498" y="704"/>
                  </a:lnTo>
                  <a:lnTo>
                    <a:pt x="321" y="798"/>
                  </a:lnTo>
                  <a:lnTo>
                    <a:pt x="0" y="838"/>
                  </a:lnTo>
                  <a:lnTo>
                    <a:pt x="1" y="837"/>
                  </a:lnTo>
                  <a:lnTo>
                    <a:pt x="0" y="758"/>
                  </a:lnTo>
                  <a:lnTo>
                    <a:pt x="67" y="733"/>
                  </a:lnTo>
                  <a:lnTo>
                    <a:pt x="107" y="652"/>
                  </a:lnTo>
                  <a:lnTo>
                    <a:pt x="324" y="536"/>
                  </a:lnTo>
                  <a:lnTo>
                    <a:pt x="391" y="440"/>
                  </a:lnTo>
                  <a:lnTo>
                    <a:pt x="425" y="469"/>
                  </a:lnTo>
                  <a:lnTo>
                    <a:pt x="556" y="395"/>
                  </a:lnTo>
                  <a:lnTo>
                    <a:pt x="623" y="319"/>
                  </a:lnTo>
                  <a:lnTo>
                    <a:pt x="629" y="237"/>
                  </a:lnTo>
                  <a:lnTo>
                    <a:pt x="2069" y="0"/>
                  </a:lnTo>
                  <a:lnTo>
                    <a:pt x="2160" y="131"/>
                  </a:lnTo>
                  <a:lnTo>
                    <a:pt x="2105" y="72"/>
                  </a:lnTo>
                  <a:lnTo>
                    <a:pt x="2120" y="114"/>
                  </a:lnTo>
                  <a:lnTo>
                    <a:pt x="2055" y="83"/>
                  </a:lnTo>
                  <a:lnTo>
                    <a:pt x="2090" y="126"/>
                  </a:lnTo>
                  <a:lnTo>
                    <a:pt x="2035" y="120"/>
                  </a:lnTo>
                  <a:lnTo>
                    <a:pt x="2050" y="148"/>
                  </a:lnTo>
                  <a:lnTo>
                    <a:pt x="2006" y="136"/>
                  </a:lnTo>
                  <a:lnTo>
                    <a:pt x="1999" y="182"/>
                  </a:lnTo>
                  <a:lnTo>
                    <a:pt x="1944" y="189"/>
                  </a:lnTo>
                  <a:lnTo>
                    <a:pt x="1901" y="100"/>
                  </a:lnTo>
                  <a:lnTo>
                    <a:pt x="1933" y="228"/>
                  </a:lnTo>
                  <a:lnTo>
                    <a:pt x="2109" y="179"/>
                  </a:lnTo>
                  <a:lnTo>
                    <a:pt x="2099" y="269"/>
                  </a:lnTo>
                  <a:lnTo>
                    <a:pt x="2132" y="279"/>
                  </a:lnTo>
                  <a:lnTo>
                    <a:pt x="2158" y="170"/>
                  </a:lnTo>
                  <a:lnTo>
                    <a:pt x="2211" y="277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848" y="2068"/>
              <a:ext cx="6" cy="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3"/>
                </a:cxn>
                <a:cxn ang="0">
                  <a:pos x="19" y="0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3081" y="1245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511" y="900"/>
              <a:ext cx="570" cy="345"/>
            </a:xfrm>
            <a:custGeom>
              <a:avLst/>
              <a:gdLst/>
              <a:ahLst/>
              <a:cxnLst>
                <a:cxn ang="0">
                  <a:pos x="1710" y="1036"/>
                </a:cxn>
                <a:cxn ang="0">
                  <a:pos x="0" y="958"/>
                </a:cxn>
                <a:cxn ang="0">
                  <a:pos x="11" y="853"/>
                </a:cxn>
                <a:cxn ang="0">
                  <a:pos x="86" y="0"/>
                </a:cxn>
                <a:cxn ang="0">
                  <a:pos x="1571" y="72"/>
                </a:cxn>
                <a:cxn ang="0">
                  <a:pos x="1708" y="1027"/>
                </a:cxn>
                <a:cxn ang="0">
                  <a:pos x="1710" y="1036"/>
                </a:cxn>
              </a:cxnLst>
              <a:rect l="0" t="0" r="r" b="b"/>
              <a:pathLst>
                <a:path w="1710" h="1036">
                  <a:moveTo>
                    <a:pt x="1710" y="1036"/>
                  </a:moveTo>
                  <a:lnTo>
                    <a:pt x="0" y="958"/>
                  </a:lnTo>
                  <a:lnTo>
                    <a:pt x="11" y="853"/>
                  </a:lnTo>
                  <a:lnTo>
                    <a:pt x="86" y="0"/>
                  </a:lnTo>
                  <a:lnTo>
                    <a:pt x="1571" y="72"/>
                  </a:lnTo>
                  <a:lnTo>
                    <a:pt x="1708" y="1027"/>
                  </a:lnTo>
                  <a:lnTo>
                    <a:pt x="1710" y="1036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511" y="900"/>
              <a:ext cx="570" cy="345"/>
            </a:xfrm>
            <a:custGeom>
              <a:avLst/>
              <a:gdLst/>
              <a:ahLst/>
              <a:cxnLst>
                <a:cxn ang="0">
                  <a:pos x="1710" y="1036"/>
                </a:cxn>
                <a:cxn ang="0">
                  <a:pos x="0" y="958"/>
                </a:cxn>
                <a:cxn ang="0">
                  <a:pos x="11" y="853"/>
                </a:cxn>
                <a:cxn ang="0">
                  <a:pos x="86" y="0"/>
                </a:cxn>
                <a:cxn ang="0">
                  <a:pos x="1571" y="72"/>
                </a:cxn>
                <a:cxn ang="0">
                  <a:pos x="1708" y="1027"/>
                </a:cxn>
                <a:cxn ang="0">
                  <a:pos x="1710" y="1036"/>
                </a:cxn>
              </a:cxnLst>
              <a:rect l="0" t="0" r="r" b="b"/>
              <a:pathLst>
                <a:path w="1710" h="1036">
                  <a:moveTo>
                    <a:pt x="1710" y="1036"/>
                  </a:moveTo>
                  <a:lnTo>
                    <a:pt x="0" y="958"/>
                  </a:lnTo>
                  <a:lnTo>
                    <a:pt x="11" y="853"/>
                  </a:lnTo>
                  <a:lnTo>
                    <a:pt x="86" y="0"/>
                  </a:lnTo>
                  <a:lnTo>
                    <a:pt x="1571" y="72"/>
                  </a:lnTo>
                  <a:lnTo>
                    <a:pt x="1708" y="1027"/>
                  </a:lnTo>
                  <a:lnTo>
                    <a:pt x="1710" y="1036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4390" y="1708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028" y="1569"/>
              <a:ext cx="362" cy="398"/>
            </a:xfrm>
            <a:custGeom>
              <a:avLst/>
              <a:gdLst/>
              <a:ahLst/>
              <a:cxnLst>
                <a:cxn ang="0">
                  <a:pos x="1086" y="417"/>
                </a:cxn>
                <a:cxn ang="0">
                  <a:pos x="1050" y="442"/>
                </a:cxn>
                <a:cxn ang="0">
                  <a:pos x="1080" y="526"/>
                </a:cxn>
                <a:cxn ang="0">
                  <a:pos x="1049" y="750"/>
                </a:cxn>
                <a:cxn ang="0">
                  <a:pos x="866" y="893"/>
                </a:cxn>
                <a:cxn ang="0">
                  <a:pos x="862" y="1001"/>
                </a:cxn>
                <a:cxn ang="0">
                  <a:pos x="783" y="995"/>
                </a:cxn>
                <a:cxn ang="0">
                  <a:pos x="772" y="1122"/>
                </a:cxn>
                <a:cxn ang="0">
                  <a:pos x="687" y="1194"/>
                </a:cxn>
                <a:cxn ang="0">
                  <a:pos x="685" y="1192"/>
                </a:cxn>
                <a:cxn ang="0">
                  <a:pos x="592" y="1101"/>
                </a:cxn>
                <a:cxn ang="0">
                  <a:pos x="401" y="1160"/>
                </a:cxn>
                <a:cxn ang="0">
                  <a:pos x="251" y="1118"/>
                </a:cxn>
                <a:cxn ang="0">
                  <a:pos x="184" y="1034"/>
                </a:cxn>
                <a:cxn ang="0">
                  <a:pos x="92" y="1047"/>
                </a:cxn>
                <a:cxn ang="0">
                  <a:pos x="0" y="221"/>
                </a:cxn>
                <a:cxn ang="0">
                  <a:pos x="95" y="208"/>
                </a:cxn>
                <a:cxn ang="0">
                  <a:pos x="323" y="170"/>
                </a:cxn>
                <a:cxn ang="0">
                  <a:pos x="316" y="196"/>
                </a:cxn>
                <a:cxn ang="0">
                  <a:pos x="506" y="208"/>
                </a:cxn>
                <a:cxn ang="0">
                  <a:pos x="460" y="254"/>
                </a:cxn>
                <a:cxn ang="0">
                  <a:pos x="576" y="250"/>
                </a:cxn>
                <a:cxn ang="0">
                  <a:pos x="763" y="182"/>
                </a:cxn>
                <a:cxn ang="0">
                  <a:pos x="830" y="96"/>
                </a:cxn>
                <a:cxn ang="0">
                  <a:pos x="1013" y="0"/>
                </a:cxn>
                <a:cxn ang="0">
                  <a:pos x="1076" y="351"/>
                </a:cxn>
                <a:cxn ang="0">
                  <a:pos x="1086" y="417"/>
                </a:cxn>
              </a:cxnLst>
              <a:rect l="0" t="0" r="r" b="b"/>
              <a:pathLst>
                <a:path w="1086" h="1194">
                  <a:moveTo>
                    <a:pt x="1086" y="417"/>
                  </a:moveTo>
                  <a:lnTo>
                    <a:pt x="1050" y="442"/>
                  </a:lnTo>
                  <a:lnTo>
                    <a:pt x="1080" y="526"/>
                  </a:lnTo>
                  <a:lnTo>
                    <a:pt x="1049" y="750"/>
                  </a:lnTo>
                  <a:lnTo>
                    <a:pt x="866" y="893"/>
                  </a:lnTo>
                  <a:lnTo>
                    <a:pt x="862" y="1001"/>
                  </a:lnTo>
                  <a:lnTo>
                    <a:pt x="783" y="995"/>
                  </a:lnTo>
                  <a:lnTo>
                    <a:pt x="772" y="1122"/>
                  </a:lnTo>
                  <a:lnTo>
                    <a:pt x="687" y="1194"/>
                  </a:lnTo>
                  <a:lnTo>
                    <a:pt x="685" y="1192"/>
                  </a:lnTo>
                  <a:lnTo>
                    <a:pt x="592" y="1101"/>
                  </a:lnTo>
                  <a:lnTo>
                    <a:pt x="401" y="1160"/>
                  </a:lnTo>
                  <a:lnTo>
                    <a:pt x="251" y="1118"/>
                  </a:lnTo>
                  <a:lnTo>
                    <a:pt x="184" y="1034"/>
                  </a:lnTo>
                  <a:lnTo>
                    <a:pt x="92" y="1047"/>
                  </a:lnTo>
                  <a:lnTo>
                    <a:pt x="0" y="221"/>
                  </a:lnTo>
                  <a:lnTo>
                    <a:pt x="95" y="208"/>
                  </a:lnTo>
                  <a:lnTo>
                    <a:pt x="323" y="170"/>
                  </a:lnTo>
                  <a:lnTo>
                    <a:pt x="316" y="196"/>
                  </a:lnTo>
                  <a:lnTo>
                    <a:pt x="506" y="208"/>
                  </a:lnTo>
                  <a:lnTo>
                    <a:pt x="460" y="254"/>
                  </a:lnTo>
                  <a:lnTo>
                    <a:pt x="576" y="250"/>
                  </a:lnTo>
                  <a:lnTo>
                    <a:pt x="763" y="182"/>
                  </a:lnTo>
                  <a:lnTo>
                    <a:pt x="830" y="96"/>
                  </a:lnTo>
                  <a:lnTo>
                    <a:pt x="1013" y="0"/>
                  </a:lnTo>
                  <a:lnTo>
                    <a:pt x="1076" y="351"/>
                  </a:lnTo>
                  <a:lnTo>
                    <a:pt x="1086" y="417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028" y="1569"/>
              <a:ext cx="362" cy="398"/>
            </a:xfrm>
            <a:custGeom>
              <a:avLst/>
              <a:gdLst/>
              <a:ahLst/>
              <a:cxnLst>
                <a:cxn ang="0">
                  <a:pos x="1086" y="417"/>
                </a:cxn>
                <a:cxn ang="0">
                  <a:pos x="1050" y="442"/>
                </a:cxn>
                <a:cxn ang="0">
                  <a:pos x="1080" y="526"/>
                </a:cxn>
                <a:cxn ang="0">
                  <a:pos x="1049" y="750"/>
                </a:cxn>
                <a:cxn ang="0">
                  <a:pos x="866" y="893"/>
                </a:cxn>
                <a:cxn ang="0">
                  <a:pos x="862" y="1001"/>
                </a:cxn>
                <a:cxn ang="0">
                  <a:pos x="783" y="995"/>
                </a:cxn>
                <a:cxn ang="0">
                  <a:pos x="772" y="1122"/>
                </a:cxn>
                <a:cxn ang="0">
                  <a:pos x="687" y="1194"/>
                </a:cxn>
                <a:cxn ang="0">
                  <a:pos x="685" y="1192"/>
                </a:cxn>
                <a:cxn ang="0">
                  <a:pos x="592" y="1101"/>
                </a:cxn>
                <a:cxn ang="0">
                  <a:pos x="401" y="1160"/>
                </a:cxn>
                <a:cxn ang="0">
                  <a:pos x="251" y="1118"/>
                </a:cxn>
                <a:cxn ang="0">
                  <a:pos x="184" y="1034"/>
                </a:cxn>
                <a:cxn ang="0">
                  <a:pos x="92" y="1047"/>
                </a:cxn>
                <a:cxn ang="0">
                  <a:pos x="0" y="221"/>
                </a:cxn>
                <a:cxn ang="0">
                  <a:pos x="95" y="208"/>
                </a:cxn>
                <a:cxn ang="0">
                  <a:pos x="323" y="170"/>
                </a:cxn>
                <a:cxn ang="0">
                  <a:pos x="316" y="196"/>
                </a:cxn>
                <a:cxn ang="0">
                  <a:pos x="506" y="208"/>
                </a:cxn>
                <a:cxn ang="0">
                  <a:pos x="460" y="254"/>
                </a:cxn>
                <a:cxn ang="0">
                  <a:pos x="576" y="250"/>
                </a:cxn>
                <a:cxn ang="0">
                  <a:pos x="763" y="182"/>
                </a:cxn>
                <a:cxn ang="0">
                  <a:pos x="830" y="96"/>
                </a:cxn>
                <a:cxn ang="0">
                  <a:pos x="1013" y="0"/>
                </a:cxn>
                <a:cxn ang="0">
                  <a:pos x="1076" y="351"/>
                </a:cxn>
                <a:cxn ang="0">
                  <a:pos x="1086" y="417"/>
                </a:cxn>
              </a:cxnLst>
              <a:rect l="0" t="0" r="r" b="b"/>
              <a:pathLst>
                <a:path w="1086" h="1194">
                  <a:moveTo>
                    <a:pt x="1086" y="417"/>
                  </a:moveTo>
                  <a:lnTo>
                    <a:pt x="1050" y="442"/>
                  </a:lnTo>
                  <a:lnTo>
                    <a:pt x="1080" y="526"/>
                  </a:lnTo>
                  <a:lnTo>
                    <a:pt x="1049" y="750"/>
                  </a:lnTo>
                  <a:lnTo>
                    <a:pt x="866" y="893"/>
                  </a:lnTo>
                  <a:lnTo>
                    <a:pt x="862" y="1001"/>
                  </a:lnTo>
                  <a:lnTo>
                    <a:pt x="783" y="995"/>
                  </a:lnTo>
                  <a:lnTo>
                    <a:pt x="772" y="1122"/>
                  </a:lnTo>
                  <a:lnTo>
                    <a:pt x="687" y="1194"/>
                  </a:lnTo>
                  <a:lnTo>
                    <a:pt x="685" y="1192"/>
                  </a:lnTo>
                  <a:lnTo>
                    <a:pt x="592" y="1101"/>
                  </a:lnTo>
                  <a:lnTo>
                    <a:pt x="401" y="1160"/>
                  </a:lnTo>
                  <a:lnTo>
                    <a:pt x="251" y="1118"/>
                  </a:lnTo>
                  <a:lnTo>
                    <a:pt x="184" y="1034"/>
                  </a:lnTo>
                  <a:lnTo>
                    <a:pt x="92" y="1047"/>
                  </a:lnTo>
                  <a:lnTo>
                    <a:pt x="0" y="221"/>
                  </a:lnTo>
                  <a:lnTo>
                    <a:pt x="95" y="208"/>
                  </a:lnTo>
                  <a:lnTo>
                    <a:pt x="323" y="170"/>
                  </a:lnTo>
                  <a:lnTo>
                    <a:pt x="316" y="196"/>
                  </a:lnTo>
                  <a:lnTo>
                    <a:pt x="506" y="208"/>
                  </a:lnTo>
                  <a:lnTo>
                    <a:pt x="460" y="254"/>
                  </a:lnTo>
                  <a:lnTo>
                    <a:pt x="576" y="250"/>
                  </a:lnTo>
                  <a:lnTo>
                    <a:pt x="763" y="182"/>
                  </a:lnTo>
                  <a:lnTo>
                    <a:pt x="830" y="96"/>
                  </a:lnTo>
                  <a:lnTo>
                    <a:pt x="1013" y="0"/>
                  </a:lnTo>
                  <a:lnTo>
                    <a:pt x="1076" y="351"/>
                  </a:lnTo>
                  <a:lnTo>
                    <a:pt x="1086" y="417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3242" y="2248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513" y="2174"/>
              <a:ext cx="746" cy="378"/>
            </a:xfrm>
            <a:custGeom>
              <a:avLst/>
              <a:gdLst/>
              <a:ahLst/>
              <a:cxnLst>
                <a:cxn ang="0">
                  <a:pos x="2186" y="223"/>
                </a:cxn>
                <a:cxn ang="0">
                  <a:pos x="2238" y="578"/>
                </a:cxn>
                <a:cxn ang="0">
                  <a:pos x="2232" y="1132"/>
                </a:cxn>
                <a:cxn ang="0">
                  <a:pos x="2216" y="1134"/>
                </a:cxn>
                <a:cxn ang="0">
                  <a:pos x="2030" y="1033"/>
                </a:cxn>
                <a:cxn ang="0">
                  <a:pos x="1726" y="1124"/>
                </a:cxn>
                <a:cxn ang="0">
                  <a:pos x="1652" y="1056"/>
                </a:cxn>
                <a:cxn ang="0">
                  <a:pos x="1592" y="1077"/>
                </a:cxn>
                <a:cxn ang="0">
                  <a:pos x="1577" y="1037"/>
                </a:cxn>
                <a:cxn ang="0">
                  <a:pos x="1517" y="1117"/>
                </a:cxn>
                <a:cxn ang="0">
                  <a:pos x="1491" y="1052"/>
                </a:cxn>
                <a:cxn ang="0">
                  <a:pos x="1449" y="1088"/>
                </a:cxn>
                <a:cxn ang="0">
                  <a:pos x="1368" y="1027"/>
                </a:cxn>
                <a:cxn ang="0">
                  <a:pos x="1316" y="1073"/>
                </a:cxn>
                <a:cxn ang="0">
                  <a:pos x="1257" y="974"/>
                </a:cxn>
                <a:cxn ang="0">
                  <a:pos x="1155" y="998"/>
                </a:cxn>
                <a:cxn ang="0">
                  <a:pos x="975" y="945"/>
                </a:cxn>
                <a:cxn ang="0">
                  <a:pos x="926" y="865"/>
                </a:cxn>
                <a:cxn ang="0">
                  <a:pos x="836" y="888"/>
                </a:cxn>
                <a:cxn ang="0">
                  <a:pos x="756" y="826"/>
                </a:cxn>
                <a:cxn ang="0">
                  <a:pos x="782" y="208"/>
                </a:cxn>
                <a:cxn ang="0">
                  <a:pos x="0" y="166"/>
                </a:cxn>
                <a:cxn ang="0">
                  <a:pos x="12" y="0"/>
                </a:cxn>
                <a:cxn ang="0">
                  <a:pos x="260" y="17"/>
                </a:cxn>
                <a:cxn ang="0">
                  <a:pos x="2181" y="59"/>
                </a:cxn>
                <a:cxn ang="0">
                  <a:pos x="2182" y="167"/>
                </a:cxn>
                <a:cxn ang="0">
                  <a:pos x="2186" y="223"/>
                </a:cxn>
              </a:cxnLst>
              <a:rect l="0" t="0" r="r" b="b"/>
              <a:pathLst>
                <a:path w="2238" h="1134">
                  <a:moveTo>
                    <a:pt x="2186" y="223"/>
                  </a:moveTo>
                  <a:lnTo>
                    <a:pt x="2238" y="578"/>
                  </a:lnTo>
                  <a:lnTo>
                    <a:pt x="2232" y="1132"/>
                  </a:lnTo>
                  <a:lnTo>
                    <a:pt x="2216" y="1134"/>
                  </a:lnTo>
                  <a:lnTo>
                    <a:pt x="2030" y="1033"/>
                  </a:lnTo>
                  <a:lnTo>
                    <a:pt x="1726" y="1124"/>
                  </a:lnTo>
                  <a:lnTo>
                    <a:pt x="1652" y="1056"/>
                  </a:lnTo>
                  <a:lnTo>
                    <a:pt x="1592" y="1077"/>
                  </a:lnTo>
                  <a:lnTo>
                    <a:pt x="1577" y="1037"/>
                  </a:lnTo>
                  <a:lnTo>
                    <a:pt x="1517" y="1117"/>
                  </a:lnTo>
                  <a:lnTo>
                    <a:pt x="1491" y="1052"/>
                  </a:lnTo>
                  <a:lnTo>
                    <a:pt x="1449" y="1088"/>
                  </a:lnTo>
                  <a:lnTo>
                    <a:pt x="1368" y="1027"/>
                  </a:lnTo>
                  <a:lnTo>
                    <a:pt x="1316" y="1073"/>
                  </a:lnTo>
                  <a:lnTo>
                    <a:pt x="1257" y="974"/>
                  </a:lnTo>
                  <a:lnTo>
                    <a:pt x="1155" y="998"/>
                  </a:lnTo>
                  <a:lnTo>
                    <a:pt x="975" y="945"/>
                  </a:lnTo>
                  <a:lnTo>
                    <a:pt x="926" y="865"/>
                  </a:lnTo>
                  <a:lnTo>
                    <a:pt x="836" y="888"/>
                  </a:lnTo>
                  <a:lnTo>
                    <a:pt x="756" y="826"/>
                  </a:lnTo>
                  <a:lnTo>
                    <a:pt x="782" y="208"/>
                  </a:lnTo>
                  <a:lnTo>
                    <a:pt x="0" y="166"/>
                  </a:lnTo>
                  <a:lnTo>
                    <a:pt x="12" y="0"/>
                  </a:lnTo>
                  <a:lnTo>
                    <a:pt x="260" y="17"/>
                  </a:lnTo>
                  <a:lnTo>
                    <a:pt x="2181" y="59"/>
                  </a:lnTo>
                  <a:lnTo>
                    <a:pt x="2182" y="167"/>
                  </a:lnTo>
                  <a:lnTo>
                    <a:pt x="2186" y="223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513" y="2174"/>
              <a:ext cx="746" cy="378"/>
            </a:xfrm>
            <a:custGeom>
              <a:avLst/>
              <a:gdLst/>
              <a:ahLst/>
              <a:cxnLst>
                <a:cxn ang="0">
                  <a:pos x="2186" y="223"/>
                </a:cxn>
                <a:cxn ang="0">
                  <a:pos x="2238" y="578"/>
                </a:cxn>
                <a:cxn ang="0">
                  <a:pos x="2232" y="1132"/>
                </a:cxn>
                <a:cxn ang="0">
                  <a:pos x="2216" y="1134"/>
                </a:cxn>
                <a:cxn ang="0">
                  <a:pos x="2030" y="1033"/>
                </a:cxn>
                <a:cxn ang="0">
                  <a:pos x="1726" y="1124"/>
                </a:cxn>
                <a:cxn ang="0">
                  <a:pos x="1652" y="1056"/>
                </a:cxn>
                <a:cxn ang="0">
                  <a:pos x="1592" y="1077"/>
                </a:cxn>
                <a:cxn ang="0">
                  <a:pos x="1577" y="1037"/>
                </a:cxn>
                <a:cxn ang="0">
                  <a:pos x="1517" y="1117"/>
                </a:cxn>
                <a:cxn ang="0">
                  <a:pos x="1491" y="1052"/>
                </a:cxn>
                <a:cxn ang="0">
                  <a:pos x="1449" y="1088"/>
                </a:cxn>
                <a:cxn ang="0">
                  <a:pos x="1368" y="1027"/>
                </a:cxn>
                <a:cxn ang="0">
                  <a:pos x="1316" y="1073"/>
                </a:cxn>
                <a:cxn ang="0">
                  <a:pos x="1257" y="974"/>
                </a:cxn>
                <a:cxn ang="0">
                  <a:pos x="1155" y="998"/>
                </a:cxn>
                <a:cxn ang="0">
                  <a:pos x="975" y="945"/>
                </a:cxn>
                <a:cxn ang="0">
                  <a:pos x="926" y="865"/>
                </a:cxn>
                <a:cxn ang="0">
                  <a:pos x="836" y="888"/>
                </a:cxn>
                <a:cxn ang="0">
                  <a:pos x="756" y="826"/>
                </a:cxn>
                <a:cxn ang="0">
                  <a:pos x="782" y="208"/>
                </a:cxn>
                <a:cxn ang="0">
                  <a:pos x="0" y="166"/>
                </a:cxn>
                <a:cxn ang="0">
                  <a:pos x="12" y="0"/>
                </a:cxn>
                <a:cxn ang="0">
                  <a:pos x="260" y="17"/>
                </a:cxn>
                <a:cxn ang="0">
                  <a:pos x="2181" y="59"/>
                </a:cxn>
                <a:cxn ang="0">
                  <a:pos x="2182" y="167"/>
                </a:cxn>
                <a:cxn ang="0">
                  <a:pos x="2186" y="223"/>
                </a:cxn>
              </a:cxnLst>
              <a:rect l="0" t="0" r="r" b="b"/>
              <a:pathLst>
                <a:path w="2238" h="1134">
                  <a:moveTo>
                    <a:pt x="2186" y="223"/>
                  </a:moveTo>
                  <a:lnTo>
                    <a:pt x="2238" y="578"/>
                  </a:lnTo>
                  <a:lnTo>
                    <a:pt x="2232" y="1132"/>
                  </a:lnTo>
                  <a:lnTo>
                    <a:pt x="2216" y="1134"/>
                  </a:lnTo>
                  <a:lnTo>
                    <a:pt x="2030" y="1033"/>
                  </a:lnTo>
                  <a:lnTo>
                    <a:pt x="1726" y="1124"/>
                  </a:lnTo>
                  <a:lnTo>
                    <a:pt x="1652" y="1056"/>
                  </a:lnTo>
                  <a:lnTo>
                    <a:pt x="1592" y="1077"/>
                  </a:lnTo>
                  <a:lnTo>
                    <a:pt x="1577" y="1037"/>
                  </a:lnTo>
                  <a:lnTo>
                    <a:pt x="1517" y="1117"/>
                  </a:lnTo>
                  <a:lnTo>
                    <a:pt x="1491" y="1052"/>
                  </a:lnTo>
                  <a:lnTo>
                    <a:pt x="1449" y="1088"/>
                  </a:lnTo>
                  <a:lnTo>
                    <a:pt x="1368" y="1027"/>
                  </a:lnTo>
                  <a:lnTo>
                    <a:pt x="1316" y="1073"/>
                  </a:lnTo>
                  <a:lnTo>
                    <a:pt x="1257" y="974"/>
                  </a:lnTo>
                  <a:lnTo>
                    <a:pt x="1155" y="998"/>
                  </a:lnTo>
                  <a:lnTo>
                    <a:pt x="975" y="945"/>
                  </a:lnTo>
                  <a:lnTo>
                    <a:pt x="926" y="865"/>
                  </a:lnTo>
                  <a:lnTo>
                    <a:pt x="836" y="888"/>
                  </a:lnTo>
                  <a:lnTo>
                    <a:pt x="756" y="826"/>
                  </a:lnTo>
                  <a:lnTo>
                    <a:pt x="782" y="208"/>
                  </a:lnTo>
                  <a:lnTo>
                    <a:pt x="0" y="166"/>
                  </a:lnTo>
                  <a:lnTo>
                    <a:pt x="12" y="0"/>
                  </a:lnTo>
                  <a:lnTo>
                    <a:pt x="260" y="17"/>
                  </a:lnTo>
                  <a:lnTo>
                    <a:pt x="2181" y="59"/>
                  </a:lnTo>
                  <a:lnTo>
                    <a:pt x="2182" y="167"/>
                  </a:lnTo>
                  <a:lnTo>
                    <a:pt x="2186" y="223"/>
                  </a:lnTo>
                </a:path>
              </a:pathLst>
            </a:custGeom>
            <a:solidFill>
              <a:srgbClr val="B8580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1208" y="1422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84" y="911"/>
              <a:ext cx="686" cy="566"/>
            </a:xfrm>
            <a:custGeom>
              <a:avLst/>
              <a:gdLst/>
              <a:ahLst/>
              <a:cxnLst>
                <a:cxn ang="0">
                  <a:pos x="971" y="1531"/>
                </a:cxn>
                <a:cxn ang="0">
                  <a:pos x="0" y="1265"/>
                </a:cxn>
                <a:cxn ang="0">
                  <a:pos x="0" y="985"/>
                </a:cxn>
                <a:cxn ang="0">
                  <a:pos x="168" y="756"/>
                </a:cxn>
                <a:cxn ang="0">
                  <a:pos x="406" y="230"/>
                </a:cxn>
                <a:cxn ang="0">
                  <a:pos x="448" y="0"/>
                </a:cxn>
                <a:cxn ang="0">
                  <a:pos x="565" y="32"/>
                </a:cxn>
                <a:cxn ang="0">
                  <a:pos x="564" y="43"/>
                </a:cxn>
                <a:cxn ang="0">
                  <a:pos x="666" y="110"/>
                </a:cxn>
                <a:cxn ang="0">
                  <a:pos x="664" y="261"/>
                </a:cxn>
                <a:cxn ang="0">
                  <a:pos x="747" y="310"/>
                </a:cxn>
                <a:cxn ang="0">
                  <a:pos x="867" y="291"/>
                </a:cxn>
                <a:cxn ang="0">
                  <a:pos x="1007" y="358"/>
                </a:cxn>
                <a:cxn ang="0">
                  <a:pos x="1175" y="375"/>
                </a:cxn>
                <a:cxn ang="0">
                  <a:pos x="1529" y="360"/>
                </a:cxn>
                <a:cxn ang="0">
                  <a:pos x="1982" y="464"/>
                </a:cxn>
                <a:cxn ang="0">
                  <a:pos x="2057" y="607"/>
                </a:cxn>
                <a:cxn ang="0">
                  <a:pos x="1797" y="947"/>
                </a:cxn>
                <a:cxn ang="0">
                  <a:pos x="1854" y="1039"/>
                </a:cxn>
                <a:cxn ang="0">
                  <a:pos x="1671" y="1698"/>
                </a:cxn>
                <a:cxn ang="0">
                  <a:pos x="1121" y="1569"/>
                </a:cxn>
                <a:cxn ang="0">
                  <a:pos x="971" y="1531"/>
                </a:cxn>
              </a:cxnLst>
              <a:rect l="0" t="0" r="r" b="b"/>
              <a:pathLst>
                <a:path w="2057" h="1698">
                  <a:moveTo>
                    <a:pt x="971" y="1531"/>
                  </a:moveTo>
                  <a:lnTo>
                    <a:pt x="0" y="1265"/>
                  </a:lnTo>
                  <a:lnTo>
                    <a:pt x="0" y="985"/>
                  </a:lnTo>
                  <a:lnTo>
                    <a:pt x="168" y="756"/>
                  </a:lnTo>
                  <a:lnTo>
                    <a:pt x="406" y="230"/>
                  </a:lnTo>
                  <a:lnTo>
                    <a:pt x="448" y="0"/>
                  </a:lnTo>
                  <a:lnTo>
                    <a:pt x="565" y="32"/>
                  </a:lnTo>
                  <a:lnTo>
                    <a:pt x="564" y="43"/>
                  </a:lnTo>
                  <a:lnTo>
                    <a:pt x="666" y="110"/>
                  </a:lnTo>
                  <a:lnTo>
                    <a:pt x="664" y="261"/>
                  </a:lnTo>
                  <a:lnTo>
                    <a:pt x="747" y="310"/>
                  </a:lnTo>
                  <a:lnTo>
                    <a:pt x="867" y="291"/>
                  </a:lnTo>
                  <a:lnTo>
                    <a:pt x="1007" y="358"/>
                  </a:lnTo>
                  <a:lnTo>
                    <a:pt x="1175" y="375"/>
                  </a:lnTo>
                  <a:lnTo>
                    <a:pt x="1529" y="360"/>
                  </a:lnTo>
                  <a:lnTo>
                    <a:pt x="1982" y="464"/>
                  </a:lnTo>
                  <a:lnTo>
                    <a:pt x="2057" y="607"/>
                  </a:lnTo>
                  <a:lnTo>
                    <a:pt x="1797" y="947"/>
                  </a:lnTo>
                  <a:lnTo>
                    <a:pt x="1854" y="1039"/>
                  </a:lnTo>
                  <a:lnTo>
                    <a:pt x="1671" y="1698"/>
                  </a:lnTo>
                  <a:lnTo>
                    <a:pt x="1121" y="1569"/>
                  </a:lnTo>
                  <a:lnTo>
                    <a:pt x="971" y="1531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884" y="911"/>
              <a:ext cx="686" cy="566"/>
            </a:xfrm>
            <a:custGeom>
              <a:avLst/>
              <a:gdLst/>
              <a:ahLst/>
              <a:cxnLst>
                <a:cxn ang="0">
                  <a:pos x="971" y="1531"/>
                </a:cxn>
                <a:cxn ang="0">
                  <a:pos x="0" y="1265"/>
                </a:cxn>
                <a:cxn ang="0">
                  <a:pos x="0" y="985"/>
                </a:cxn>
                <a:cxn ang="0">
                  <a:pos x="168" y="756"/>
                </a:cxn>
                <a:cxn ang="0">
                  <a:pos x="406" y="230"/>
                </a:cxn>
                <a:cxn ang="0">
                  <a:pos x="448" y="0"/>
                </a:cxn>
                <a:cxn ang="0">
                  <a:pos x="565" y="32"/>
                </a:cxn>
                <a:cxn ang="0">
                  <a:pos x="564" y="43"/>
                </a:cxn>
                <a:cxn ang="0">
                  <a:pos x="666" y="110"/>
                </a:cxn>
                <a:cxn ang="0">
                  <a:pos x="664" y="261"/>
                </a:cxn>
                <a:cxn ang="0">
                  <a:pos x="747" y="310"/>
                </a:cxn>
                <a:cxn ang="0">
                  <a:pos x="867" y="291"/>
                </a:cxn>
                <a:cxn ang="0">
                  <a:pos x="1007" y="358"/>
                </a:cxn>
                <a:cxn ang="0">
                  <a:pos x="1175" y="375"/>
                </a:cxn>
                <a:cxn ang="0">
                  <a:pos x="1529" y="360"/>
                </a:cxn>
                <a:cxn ang="0">
                  <a:pos x="1982" y="464"/>
                </a:cxn>
                <a:cxn ang="0">
                  <a:pos x="2057" y="607"/>
                </a:cxn>
                <a:cxn ang="0">
                  <a:pos x="1797" y="947"/>
                </a:cxn>
                <a:cxn ang="0">
                  <a:pos x="1854" y="1039"/>
                </a:cxn>
                <a:cxn ang="0">
                  <a:pos x="1671" y="1698"/>
                </a:cxn>
                <a:cxn ang="0">
                  <a:pos x="1121" y="1569"/>
                </a:cxn>
                <a:cxn ang="0">
                  <a:pos x="971" y="1531"/>
                </a:cxn>
              </a:cxnLst>
              <a:rect l="0" t="0" r="r" b="b"/>
              <a:pathLst>
                <a:path w="2057" h="1698">
                  <a:moveTo>
                    <a:pt x="971" y="1531"/>
                  </a:moveTo>
                  <a:lnTo>
                    <a:pt x="0" y="1265"/>
                  </a:lnTo>
                  <a:lnTo>
                    <a:pt x="0" y="985"/>
                  </a:lnTo>
                  <a:lnTo>
                    <a:pt x="168" y="756"/>
                  </a:lnTo>
                  <a:lnTo>
                    <a:pt x="406" y="230"/>
                  </a:lnTo>
                  <a:lnTo>
                    <a:pt x="448" y="0"/>
                  </a:lnTo>
                  <a:lnTo>
                    <a:pt x="565" y="32"/>
                  </a:lnTo>
                  <a:lnTo>
                    <a:pt x="564" y="43"/>
                  </a:lnTo>
                  <a:lnTo>
                    <a:pt x="666" y="110"/>
                  </a:lnTo>
                  <a:lnTo>
                    <a:pt x="664" y="261"/>
                  </a:lnTo>
                  <a:lnTo>
                    <a:pt x="747" y="310"/>
                  </a:lnTo>
                  <a:lnTo>
                    <a:pt x="867" y="291"/>
                  </a:lnTo>
                  <a:lnTo>
                    <a:pt x="1007" y="358"/>
                  </a:lnTo>
                  <a:lnTo>
                    <a:pt x="1175" y="375"/>
                  </a:lnTo>
                  <a:lnTo>
                    <a:pt x="1529" y="360"/>
                  </a:lnTo>
                  <a:lnTo>
                    <a:pt x="1982" y="464"/>
                  </a:lnTo>
                  <a:lnTo>
                    <a:pt x="2057" y="607"/>
                  </a:lnTo>
                  <a:lnTo>
                    <a:pt x="1797" y="947"/>
                  </a:lnTo>
                  <a:lnTo>
                    <a:pt x="1854" y="1039"/>
                  </a:lnTo>
                  <a:lnTo>
                    <a:pt x="1671" y="1698"/>
                  </a:lnTo>
                  <a:lnTo>
                    <a:pt x="1121" y="1569"/>
                  </a:lnTo>
                  <a:lnTo>
                    <a:pt x="971" y="153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4422" y="1529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366" y="1490"/>
              <a:ext cx="503" cy="316"/>
            </a:xfrm>
            <a:custGeom>
              <a:avLst/>
              <a:gdLst/>
              <a:ahLst/>
              <a:cxnLst>
                <a:cxn ang="0">
                  <a:pos x="167" y="116"/>
                </a:cxn>
                <a:cxn ang="0">
                  <a:pos x="182" y="198"/>
                </a:cxn>
                <a:cxn ang="0">
                  <a:pos x="1229" y="0"/>
                </a:cxn>
                <a:cxn ang="0">
                  <a:pos x="1348" y="139"/>
                </a:cxn>
                <a:cxn ang="0">
                  <a:pos x="1423" y="166"/>
                </a:cxn>
                <a:cxn ang="0">
                  <a:pos x="1355" y="301"/>
                </a:cxn>
                <a:cxn ang="0">
                  <a:pos x="1361" y="425"/>
                </a:cxn>
                <a:cxn ang="0">
                  <a:pos x="1509" y="546"/>
                </a:cxn>
                <a:cxn ang="0">
                  <a:pos x="1368" y="690"/>
                </a:cxn>
                <a:cxn ang="0">
                  <a:pos x="1359" y="685"/>
                </a:cxn>
                <a:cxn ang="0">
                  <a:pos x="1278" y="732"/>
                </a:cxn>
                <a:cxn ang="0">
                  <a:pos x="1204" y="747"/>
                </a:cxn>
                <a:cxn ang="0">
                  <a:pos x="372" y="905"/>
                </a:cxn>
                <a:cxn ang="0">
                  <a:pos x="308" y="915"/>
                </a:cxn>
                <a:cxn ang="0">
                  <a:pos x="121" y="947"/>
                </a:cxn>
                <a:cxn ang="0">
                  <a:pos x="73" y="655"/>
                </a:cxn>
                <a:cxn ang="0">
                  <a:pos x="63" y="589"/>
                </a:cxn>
                <a:cxn ang="0">
                  <a:pos x="0" y="238"/>
                </a:cxn>
                <a:cxn ang="0">
                  <a:pos x="167" y="116"/>
                </a:cxn>
              </a:cxnLst>
              <a:rect l="0" t="0" r="r" b="b"/>
              <a:pathLst>
                <a:path w="1509" h="947">
                  <a:moveTo>
                    <a:pt x="167" y="116"/>
                  </a:moveTo>
                  <a:lnTo>
                    <a:pt x="182" y="198"/>
                  </a:lnTo>
                  <a:lnTo>
                    <a:pt x="1229" y="0"/>
                  </a:lnTo>
                  <a:lnTo>
                    <a:pt x="1348" y="139"/>
                  </a:lnTo>
                  <a:lnTo>
                    <a:pt x="1423" y="166"/>
                  </a:lnTo>
                  <a:lnTo>
                    <a:pt x="1355" y="301"/>
                  </a:lnTo>
                  <a:lnTo>
                    <a:pt x="1361" y="425"/>
                  </a:lnTo>
                  <a:lnTo>
                    <a:pt x="1509" y="546"/>
                  </a:lnTo>
                  <a:lnTo>
                    <a:pt x="1368" y="690"/>
                  </a:lnTo>
                  <a:lnTo>
                    <a:pt x="1359" y="685"/>
                  </a:lnTo>
                  <a:lnTo>
                    <a:pt x="1278" y="732"/>
                  </a:lnTo>
                  <a:lnTo>
                    <a:pt x="1204" y="747"/>
                  </a:lnTo>
                  <a:lnTo>
                    <a:pt x="372" y="905"/>
                  </a:lnTo>
                  <a:lnTo>
                    <a:pt x="308" y="915"/>
                  </a:lnTo>
                  <a:lnTo>
                    <a:pt x="121" y="947"/>
                  </a:lnTo>
                  <a:lnTo>
                    <a:pt x="73" y="655"/>
                  </a:lnTo>
                  <a:lnTo>
                    <a:pt x="63" y="589"/>
                  </a:lnTo>
                  <a:lnTo>
                    <a:pt x="0" y="238"/>
                  </a:lnTo>
                  <a:lnTo>
                    <a:pt x="167" y="116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366" y="1490"/>
              <a:ext cx="503" cy="316"/>
            </a:xfrm>
            <a:custGeom>
              <a:avLst/>
              <a:gdLst/>
              <a:ahLst/>
              <a:cxnLst>
                <a:cxn ang="0">
                  <a:pos x="167" y="116"/>
                </a:cxn>
                <a:cxn ang="0">
                  <a:pos x="182" y="198"/>
                </a:cxn>
                <a:cxn ang="0">
                  <a:pos x="1229" y="0"/>
                </a:cxn>
                <a:cxn ang="0">
                  <a:pos x="1348" y="139"/>
                </a:cxn>
                <a:cxn ang="0">
                  <a:pos x="1423" y="166"/>
                </a:cxn>
                <a:cxn ang="0">
                  <a:pos x="1355" y="301"/>
                </a:cxn>
                <a:cxn ang="0">
                  <a:pos x="1361" y="425"/>
                </a:cxn>
                <a:cxn ang="0">
                  <a:pos x="1509" y="546"/>
                </a:cxn>
                <a:cxn ang="0">
                  <a:pos x="1368" y="690"/>
                </a:cxn>
                <a:cxn ang="0">
                  <a:pos x="1359" y="685"/>
                </a:cxn>
                <a:cxn ang="0">
                  <a:pos x="1278" y="732"/>
                </a:cxn>
                <a:cxn ang="0">
                  <a:pos x="1204" y="747"/>
                </a:cxn>
                <a:cxn ang="0">
                  <a:pos x="372" y="905"/>
                </a:cxn>
                <a:cxn ang="0">
                  <a:pos x="308" y="915"/>
                </a:cxn>
                <a:cxn ang="0">
                  <a:pos x="121" y="947"/>
                </a:cxn>
                <a:cxn ang="0">
                  <a:pos x="73" y="655"/>
                </a:cxn>
                <a:cxn ang="0">
                  <a:pos x="63" y="589"/>
                </a:cxn>
                <a:cxn ang="0">
                  <a:pos x="0" y="238"/>
                </a:cxn>
                <a:cxn ang="0">
                  <a:pos x="167" y="116"/>
                </a:cxn>
              </a:cxnLst>
              <a:rect l="0" t="0" r="r" b="b"/>
              <a:pathLst>
                <a:path w="1509" h="947">
                  <a:moveTo>
                    <a:pt x="167" y="116"/>
                  </a:moveTo>
                  <a:lnTo>
                    <a:pt x="182" y="198"/>
                  </a:lnTo>
                  <a:lnTo>
                    <a:pt x="1229" y="0"/>
                  </a:lnTo>
                  <a:lnTo>
                    <a:pt x="1348" y="139"/>
                  </a:lnTo>
                  <a:lnTo>
                    <a:pt x="1423" y="166"/>
                  </a:lnTo>
                  <a:lnTo>
                    <a:pt x="1355" y="301"/>
                  </a:lnTo>
                  <a:lnTo>
                    <a:pt x="1361" y="425"/>
                  </a:lnTo>
                  <a:lnTo>
                    <a:pt x="1509" y="546"/>
                  </a:lnTo>
                  <a:lnTo>
                    <a:pt x="1368" y="690"/>
                  </a:lnTo>
                  <a:lnTo>
                    <a:pt x="1359" y="685"/>
                  </a:lnTo>
                  <a:lnTo>
                    <a:pt x="1278" y="732"/>
                  </a:lnTo>
                  <a:lnTo>
                    <a:pt x="1204" y="747"/>
                  </a:lnTo>
                  <a:lnTo>
                    <a:pt x="372" y="905"/>
                  </a:lnTo>
                  <a:lnTo>
                    <a:pt x="308" y="915"/>
                  </a:lnTo>
                  <a:lnTo>
                    <a:pt x="121" y="947"/>
                  </a:lnTo>
                  <a:lnTo>
                    <a:pt x="73" y="655"/>
                  </a:lnTo>
                  <a:lnTo>
                    <a:pt x="63" y="589"/>
                  </a:lnTo>
                  <a:lnTo>
                    <a:pt x="0" y="238"/>
                  </a:lnTo>
                  <a:lnTo>
                    <a:pt x="167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4683" y="2392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243" y="2293"/>
              <a:ext cx="440" cy="326"/>
            </a:xfrm>
            <a:custGeom>
              <a:avLst/>
              <a:gdLst/>
              <a:ahLst/>
              <a:cxnLst>
                <a:cxn ang="0">
                  <a:pos x="1318" y="298"/>
                </a:cxn>
                <a:cxn ang="0">
                  <a:pos x="1156" y="490"/>
                </a:cxn>
                <a:cxn ang="0">
                  <a:pos x="1185" y="552"/>
                </a:cxn>
                <a:cxn ang="0">
                  <a:pos x="1043" y="702"/>
                </a:cxn>
                <a:cxn ang="0">
                  <a:pos x="1016" y="689"/>
                </a:cxn>
                <a:cxn ang="0">
                  <a:pos x="1010" y="749"/>
                </a:cxn>
                <a:cxn ang="0">
                  <a:pos x="864" y="819"/>
                </a:cxn>
                <a:cxn ang="0">
                  <a:pos x="849" y="886"/>
                </a:cxn>
                <a:cxn ang="0">
                  <a:pos x="790" y="849"/>
                </a:cxn>
                <a:cxn ang="0">
                  <a:pos x="840" y="913"/>
                </a:cxn>
                <a:cxn ang="0">
                  <a:pos x="791" y="979"/>
                </a:cxn>
                <a:cxn ang="0">
                  <a:pos x="714" y="954"/>
                </a:cxn>
                <a:cxn ang="0">
                  <a:pos x="576" y="696"/>
                </a:cxn>
                <a:cxn ang="0">
                  <a:pos x="247" y="439"/>
                </a:cxn>
                <a:cxn ang="0">
                  <a:pos x="141" y="291"/>
                </a:cxn>
                <a:cxn ang="0">
                  <a:pos x="0" y="233"/>
                </a:cxn>
                <a:cxn ang="0">
                  <a:pos x="56" y="132"/>
                </a:cxn>
                <a:cxn ang="0">
                  <a:pos x="233" y="38"/>
                </a:cxn>
                <a:cxn ang="0">
                  <a:pos x="596" y="0"/>
                </a:cxn>
                <a:cxn ang="0">
                  <a:pos x="678" y="99"/>
                </a:cxn>
                <a:cxn ang="0">
                  <a:pos x="970" y="56"/>
                </a:cxn>
                <a:cxn ang="0">
                  <a:pos x="1293" y="278"/>
                </a:cxn>
                <a:cxn ang="0">
                  <a:pos x="1318" y="298"/>
                </a:cxn>
              </a:cxnLst>
              <a:rect l="0" t="0" r="r" b="b"/>
              <a:pathLst>
                <a:path w="1318" h="979">
                  <a:moveTo>
                    <a:pt x="1318" y="298"/>
                  </a:moveTo>
                  <a:lnTo>
                    <a:pt x="1156" y="490"/>
                  </a:lnTo>
                  <a:lnTo>
                    <a:pt x="1185" y="552"/>
                  </a:lnTo>
                  <a:lnTo>
                    <a:pt x="1043" y="702"/>
                  </a:lnTo>
                  <a:lnTo>
                    <a:pt x="1016" y="689"/>
                  </a:lnTo>
                  <a:lnTo>
                    <a:pt x="1010" y="749"/>
                  </a:lnTo>
                  <a:lnTo>
                    <a:pt x="864" y="819"/>
                  </a:lnTo>
                  <a:lnTo>
                    <a:pt x="849" y="886"/>
                  </a:lnTo>
                  <a:lnTo>
                    <a:pt x="790" y="849"/>
                  </a:lnTo>
                  <a:lnTo>
                    <a:pt x="840" y="913"/>
                  </a:lnTo>
                  <a:lnTo>
                    <a:pt x="791" y="979"/>
                  </a:lnTo>
                  <a:lnTo>
                    <a:pt x="714" y="954"/>
                  </a:lnTo>
                  <a:lnTo>
                    <a:pt x="576" y="696"/>
                  </a:lnTo>
                  <a:lnTo>
                    <a:pt x="247" y="439"/>
                  </a:lnTo>
                  <a:lnTo>
                    <a:pt x="141" y="291"/>
                  </a:lnTo>
                  <a:lnTo>
                    <a:pt x="0" y="233"/>
                  </a:lnTo>
                  <a:lnTo>
                    <a:pt x="56" y="132"/>
                  </a:lnTo>
                  <a:lnTo>
                    <a:pt x="233" y="38"/>
                  </a:lnTo>
                  <a:lnTo>
                    <a:pt x="596" y="0"/>
                  </a:lnTo>
                  <a:lnTo>
                    <a:pt x="678" y="99"/>
                  </a:lnTo>
                  <a:lnTo>
                    <a:pt x="970" y="56"/>
                  </a:lnTo>
                  <a:lnTo>
                    <a:pt x="1293" y="278"/>
                  </a:lnTo>
                  <a:lnTo>
                    <a:pt x="1318" y="298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243" y="2293"/>
              <a:ext cx="440" cy="326"/>
            </a:xfrm>
            <a:custGeom>
              <a:avLst/>
              <a:gdLst/>
              <a:ahLst/>
              <a:cxnLst>
                <a:cxn ang="0">
                  <a:pos x="1318" y="298"/>
                </a:cxn>
                <a:cxn ang="0">
                  <a:pos x="1156" y="490"/>
                </a:cxn>
                <a:cxn ang="0">
                  <a:pos x="1185" y="552"/>
                </a:cxn>
                <a:cxn ang="0">
                  <a:pos x="1043" y="702"/>
                </a:cxn>
                <a:cxn ang="0">
                  <a:pos x="1016" y="689"/>
                </a:cxn>
                <a:cxn ang="0">
                  <a:pos x="1010" y="749"/>
                </a:cxn>
                <a:cxn ang="0">
                  <a:pos x="864" y="819"/>
                </a:cxn>
                <a:cxn ang="0">
                  <a:pos x="849" y="886"/>
                </a:cxn>
                <a:cxn ang="0">
                  <a:pos x="790" y="849"/>
                </a:cxn>
                <a:cxn ang="0">
                  <a:pos x="840" y="913"/>
                </a:cxn>
                <a:cxn ang="0">
                  <a:pos x="791" y="979"/>
                </a:cxn>
                <a:cxn ang="0">
                  <a:pos x="714" y="954"/>
                </a:cxn>
                <a:cxn ang="0">
                  <a:pos x="576" y="696"/>
                </a:cxn>
                <a:cxn ang="0">
                  <a:pos x="247" y="439"/>
                </a:cxn>
                <a:cxn ang="0">
                  <a:pos x="141" y="291"/>
                </a:cxn>
                <a:cxn ang="0">
                  <a:pos x="0" y="233"/>
                </a:cxn>
                <a:cxn ang="0">
                  <a:pos x="56" y="132"/>
                </a:cxn>
                <a:cxn ang="0">
                  <a:pos x="233" y="38"/>
                </a:cxn>
                <a:cxn ang="0">
                  <a:pos x="596" y="0"/>
                </a:cxn>
                <a:cxn ang="0">
                  <a:pos x="678" y="99"/>
                </a:cxn>
                <a:cxn ang="0">
                  <a:pos x="970" y="56"/>
                </a:cxn>
                <a:cxn ang="0">
                  <a:pos x="1293" y="278"/>
                </a:cxn>
                <a:cxn ang="0">
                  <a:pos x="1318" y="298"/>
                </a:cxn>
              </a:cxnLst>
              <a:rect l="0" t="0" r="r" b="b"/>
              <a:pathLst>
                <a:path w="1318" h="979">
                  <a:moveTo>
                    <a:pt x="1318" y="298"/>
                  </a:moveTo>
                  <a:lnTo>
                    <a:pt x="1156" y="490"/>
                  </a:lnTo>
                  <a:lnTo>
                    <a:pt x="1185" y="552"/>
                  </a:lnTo>
                  <a:lnTo>
                    <a:pt x="1043" y="702"/>
                  </a:lnTo>
                  <a:lnTo>
                    <a:pt x="1016" y="689"/>
                  </a:lnTo>
                  <a:lnTo>
                    <a:pt x="1010" y="749"/>
                  </a:lnTo>
                  <a:lnTo>
                    <a:pt x="864" y="819"/>
                  </a:lnTo>
                  <a:lnTo>
                    <a:pt x="849" y="886"/>
                  </a:lnTo>
                  <a:lnTo>
                    <a:pt x="790" y="849"/>
                  </a:lnTo>
                  <a:lnTo>
                    <a:pt x="840" y="913"/>
                  </a:lnTo>
                  <a:lnTo>
                    <a:pt x="791" y="979"/>
                  </a:lnTo>
                  <a:lnTo>
                    <a:pt x="714" y="954"/>
                  </a:lnTo>
                  <a:lnTo>
                    <a:pt x="576" y="696"/>
                  </a:lnTo>
                  <a:lnTo>
                    <a:pt x="247" y="439"/>
                  </a:lnTo>
                  <a:lnTo>
                    <a:pt x="141" y="291"/>
                  </a:lnTo>
                  <a:lnTo>
                    <a:pt x="0" y="233"/>
                  </a:lnTo>
                  <a:lnTo>
                    <a:pt x="56" y="132"/>
                  </a:lnTo>
                  <a:lnTo>
                    <a:pt x="233" y="38"/>
                  </a:lnTo>
                  <a:lnTo>
                    <a:pt x="596" y="0"/>
                  </a:lnTo>
                  <a:lnTo>
                    <a:pt x="678" y="99"/>
                  </a:lnTo>
                  <a:lnTo>
                    <a:pt x="970" y="56"/>
                  </a:lnTo>
                  <a:lnTo>
                    <a:pt x="1293" y="278"/>
                  </a:lnTo>
                  <a:lnTo>
                    <a:pt x="1318" y="298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3089" y="1504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483" y="1219"/>
              <a:ext cx="607" cy="393"/>
            </a:xfrm>
            <a:custGeom>
              <a:avLst/>
              <a:gdLst/>
              <a:ahLst/>
              <a:cxnLst>
                <a:cxn ang="0">
                  <a:pos x="1819" y="855"/>
                </a:cxn>
                <a:cxn ang="0">
                  <a:pos x="1780" y="866"/>
                </a:cxn>
                <a:cxn ang="0">
                  <a:pos x="1818" y="974"/>
                </a:cxn>
                <a:cxn ang="0">
                  <a:pos x="1775" y="1095"/>
                </a:cxn>
                <a:cxn ang="0">
                  <a:pos x="1814" y="1178"/>
                </a:cxn>
                <a:cxn ang="0">
                  <a:pos x="1817" y="1179"/>
                </a:cxn>
                <a:cxn ang="0">
                  <a:pos x="1814" y="1178"/>
                </a:cxn>
                <a:cxn ang="0">
                  <a:pos x="1805" y="1180"/>
                </a:cxn>
                <a:cxn ang="0">
                  <a:pos x="1625" y="1060"/>
                </a:cxn>
                <a:cxn ang="0">
                  <a:pos x="1449" y="1086"/>
                </a:cxn>
                <a:cxn ang="0">
                  <a:pos x="1321" y="1004"/>
                </a:cxn>
                <a:cxn ang="0">
                  <a:pos x="0" y="929"/>
                </a:cxn>
                <a:cxn ang="0">
                  <a:pos x="13" y="780"/>
                </a:cxn>
                <a:cxn ang="0">
                  <a:pos x="58" y="295"/>
                </a:cxn>
                <a:cxn ang="0">
                  <a:pos x="85" y="0"/>
                </a:cxn>
                <a:cxn ang="0">
                  <a:pos x="1795" y="78"/>
                </a:cxn>
                <a:cxn ang="0">
                  <a:pos x="1728" y="176"/>
                </a:cxn>
                <a:cxn ang="0">
                  <a:pos x="1821" y="274"/>
                </a:cxn>
                <a:cxn ang="0">
                  <a:pos x="1820" y="742"/>
                </a:cxn>
                <a:cxn ang="0">
                  <a:pos x="1819" y="855"/>
                </a:cxn>
              </a:cxnLst>
              <a:rect l="0" t="0" r="r" b="b"/>
              <a:pathLst>
                <a:path w="1821" h="1180">
                  <a:moveTo>
                    <a:pt x="1819" y="855"/>
                  </a:moveTo>
                  <a:lnTo>
                    <a:pt x="1780" y="866"/>
                  </a:lnTo>
                  <a:lnTo>
                    <a:pt x="1818" y="974"/>
                  </a:lnTo>
                  <a:lnTo>
                    <a:pt x="1775" y="1095"/>
                  </a:lnTo>
                  <a:lnTo>
                    <a:pt x="1814" y="1178"/>
                  </a:lnTo>
                  <a:lnTo>
                    <a:pt x="1817" y="1179"/>
                  </a:lnTo>
                  <a:lnTo>
                    <a:pt x="1814" y="1178"/>
                  </a:lnTo>
                  <a:lnTo>
                    <a:pt x="1805" y="1180"/>
                  </a:lnTo>
                  <a:lnTo>
                    <a:pt x="1625" y="1060"/>
                  </a:lnTo>
                  <a:lnTo>
                    <a:pt x="1449" y="1086"/>
                  </a:lnTo>
                  <a:lnTo>
                    <a:pt x="1321" y="1004"/>
                  </a:lnTo>
                  <a:lnTo>
                    <a:pt x="0" y="929"/>
                  </a:lnTo>
                  <a:lnTo>
                    <a:pt x="13" y="780"/>
                  </a:lnTo>
                  <a:lnTo>
                    <a:pt x="58" y="295"/>
                  </a:lnTo>
                  <a:lnTo>
                    <a:pt x="85" y="0"/>
                  </a:lnTo>
                  <a:lnTo>
                    <a:pt x="1795" y="78"/>
                  </a:lnTo>
                  <a:lnTo>
                    <a:pt x="1728" y="176"/>
                  </a:lnTo>
                  <a:lnTo>
                    <a:pt x="1821" y="274"/>
                  </a:lnTo>
                  <a:lnTo>
                    <a:pt x="1820" y="742"/>
                  </a:lnTo>
                  <a:lnTo>
                    <a:pt x="1819" y="855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483" y="1219"/>
              <a:ext cx="607" cy="393"/>
            </a:xfrm>
            <a:custGeom>
              <a:avLst/>
              <a:gdLst/>
              <a:ahLst/>
              <a:cxnLst>
                <a:cxn ang="0">
                  <a:pos x="1819" y="855"/>
                </a:cxn>
                <a:cxn ang="0">
                  <a:pos x="1780" y="866"/>
                </a:cxn>
                <a:cxn ang="0">
                  <a:pos x="1818" y="974"/>
                </a:cxn>
                <a:cxn ang="0">
                  <a:pos x="1775" y="1095"/>
                </a:cxn>
                <a:cxn ang="0">
                  <a:pos x="1814" y="1178"/>
                </a:cxn>
                <a:cxn ang="0">
                  <a:pos x="1817" y="1179"/>
                </a:cxn>
                <a:cxn ang="0">
                  <a:pos x="1814" y="1178"/>
                </a:cxn>
                <a:cxn ang="0">
                  <a:pos x="1805" y="1180"/>
                </a:cxn>
                <a:cxn ang="0">
                  <a:pos x="1625" y="1060"/>
                </a:cxn>
                <a:cxn ang="0">
                  <a:pos x="1449" y="1086"/>
                </a:cxn>
                <a:cxn ang="0">
                  <a:pos x="1321" y="1004"/>
                </a:cxn>
                <a:cxn ang="0">
                  <a:pos x="0" y="929"/>
                </a:cxn>
                <a:cxn ang="0">
                  <a:pos x="13" y="780"/>
                </a:cxn>
                <a:cxn ang="0">
                  <a:pos x="58" y="295"/>
                </a:cxn>
                <a:cxn ang="0">
                  <a:pos x="85" y="0"/>
                </a:cxn>
                <a:cxn ang="0">
                  <a:pos x="1795" y="78"/>
                </a:cxn>
                <a:cxn ang="0">
                  <a:pos x="1728" y="176"/>
                </a:cxn>
                <a:cxn ang="0">
                  <a:pos x="1821" y="274"/>
                </a:cxn>
                <a:cxn ang="0">
                  <a:pos x="1820" y="742"/>
                </a:cxn>
                <a:cxn ang="0">
                  <a:pos x="1819" y="855"/>
                </a:cxn>
              </a:cxnLst>
              <a:rect l="0" t="0" r="r" b="b"/>
              <a:pathLst>
                <a:path w="1821" h="1180">
                  <a:moveTo>
                    <a:pt x="1819" y="855"/>
                  </a:moveTo>
                  <a:lnTo>
                    <a:pt x="1780" y="866"/>
                  </a:lnTo>
                  <a:lnTo>
                    <a:pt x="1818" y="974"/>
                  </a:lnTo>
                  <a:lnTo>
                    <a:pt x="1775" y="1095"/>
                  </a:lnTo>
                  <a:lnTo>
                    <a:pt x="1814" y="1178"/>
                  </a:lnTo>
                  <a:lnTo>
                    <a:pt x="1817" y="1179"/>
                  </a:lnTo>
                  <a:lnTo>
                    <a:pt x="1814" y="1178"/>
                  </a:lnTo>
                  <a:lnTo>
                    <a:pt x="1805" y="1180"/>
                  </a:lnTo>
                  <a:lnTo>
                    <a:pt x="1625" y="1060"/>
                  </a:lnTo>
                  <a:lnTo>
                    <a:pt x="1449" y="1086"/>
                  </a:lnTo>
                  <a:lnTo>
                    <a:pt x="1321" y="1004"/>
                  </a:lnTo>
                  <a:lnTo>
                    <a:pt x="0" y="929"/>
                  </a:lnTo>
                  <a:lnTo>
                    <a:pt x="13" y="780"/>
                  </a:lnTo>
                  <a:lnTo>
                    <a:pt x="58" y="295"/>
                  </a:lnTo>
                  <a:lnTo>
                    <a:pt x="85" y="0"/>
                  </a:lnTo>
                  <a:lnTo>
                    <a:pt x="1795" y="78"/>
                  </a:lnTo>
                  <a:lnTo>
                    <a:pt x="1728" y="176"/>
                  </a:lnTo>
                  <a:lnTo>
                    <a:pt x="1821" y="274"/>
                  </a:lnTo>
                  <a:lnTo>
                    <a:pt x="1820" y="742"/>
                  </a:lnTo>
                  <a:lnTo>
                    <a:pt x="1819" y="855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4365" y="2150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629" y="2147"/>
              <a:ext cx="736" cy="249"/>
            </a:xfrm>
            <a:custGeom>
              <a:avLst/>
              <a:gdLst/>
              <a:ahLst/>
              <a:cxnLst>
                <a:cxn ang="0">
                  <a:pos x="2208" y="8"/>
                </a:cxn>
                <a:cxn ang="0">
                  <a:pos x="2202" y="90"/>
                </a:cxn>
                <a:cxn ang="0">
                  <a:pos x="2135" y="166"/>
                </a:cxn>
                <a:cxn ang="0">
                  <a:pos x="2004" y="240"/>
                </a:cxn>
                <a:cxn ang="0">
                  <a:pos x="1970" y="211"/>
                </a:cxn>
                <a:cxn ang="0">
                  <a:pos x="1903" y="307"/>
                </a:cxn>
                <a:cxn ang="0">
                  <a:pos x="1686" y="423"/>
                </a:cxn>
                <a:cxn ang="0">
                  <a:pos x="1646" y="504"/>
                </a:cxn>
                <a:cxn ang="0">
                  <a:pos x="1579" y="529"/>
                </a:cxn>
                <a:cxn ang="0">
                  <a:pos x="1580" y="608"/>
                </a:cxn>
                <a:cxn ang="0">
                  <a:pos x="1240" y="651"/>
                </a:cxn>
                <a:cxn ang="0">
                  <a:pos x="554" y="708"/>
                </a:cxn>
                <a:cxn ang="0">
                  <a:pos x="0" y="745"/>
                </a:cxn>
                <a:cxn ang="0">
                  <a:pos x="55" y="695"/>
                </a:cxn>
                <a:cxn ang="0">
                  <a:pos x="17" y="617"/>
                </a:cxn>
                <a:cxn ang="0">
                  <a:pos x="90" y="568"/>
                </a:cxn>
                <a:cxn ang="0">
                  <a:pos x="78" y="504"/>
                </a:cxn>
                <a:cxn ang="0">
                  <a:pos x="149" y="440"/>
                </a:cxn>
                <a:cxn ang="0">
                  <a:pos x="129" y="414"/>
                </a:cxn>
                <a:cxn ang="0">
                  <a:pos x="131" y="406"/>
                </a:cxn>
                <a:cxn ang="0">
                  <a:pos x="161" y="230"/>
                </a:cxn>
                <a:cxn ang="0">
                  <a:pos x="200" y="249"/>
                </a:cxn>
                <a:cxn ang="0">
                  <a:pos x="550" y="224"/>
                </a:cxn>
                <a:cxn ang="0">
                  <a:pos x="545" y="171"/>
                </a:cxn>
                <a:cxn ang="0">
                  <a:pos x="1692" y="76"/>
                </a:cxn>
                <a:cxn ang="0">
                  <a:pos x="2205" y="0"/>
                </a:cxn>
                <a:cxn ang="0">
                  <a:pos x="2208" y="8"/>
                </a:cxn>
              </a:cxnLst>
              <a:rect l="0" t="0" r="r" b="b"/>
              <a:pathLst>
                <a:path w="2208" h="745">
                  <a:moveTo>
                    <a:pt x="2208" y="8"/>
                  </a:moveTo>
                  <a:lnTo>
                    <a:pt x="2202" y="90"/>
                  </a:lnTo>
                  <a:lnTo>
                    <a:pt x="2135" y="166"/>
                  </a:lnTo>
                  <a:lnTo>
                    <a:pt x="2004" y="240"/>
                  </a:lnTo>
                  <a:lnTo>
                    <a:pt x="1970" y="211"/>
                  </a:lnTo>
                  <a:lnTo>
                    <a:pt x="1903" y="307"/>
                  </a:lnTo>
                  <a:lnTo>
                    <a:pt x="1686" y="423"/>
                  </a:lnTo>
                  <a:lnTo>
                    <a:pt x="1646" y="504"/>
                  </a:lnTo>
                  <a:lnTo>
                    <a:pt x="1579" y="529"/>
                  </a:lnTo>
                  <a:lnTo>
                    <a:pt x="1580" y="608"/>
                  </a:lnTo>
                  <a:lnTo>
                    <a:pt x="1240" y="651"/>
                  </a:lnTo>
                  <a:lnTo>
                    <a:pt x="554" y="708"/>
                  </a:lnTo>
                  <a:lnTo>
                    <a:pt x="0" y="745"/>
                  </a:lnTo>
                  <a:lnTo>
                    <a:pt x="55" y="695"/>
                  </a:lnTo>
                  <a:lnTo>
                    <a:pt x="17" y="617"/>
                  </a:lnTo>
                  <a:lnTo>
                    <a:pt x="90" y="568"/>
                  </a:lnTo>
                  <a:lnTo>
                    <a:pt x="78" y="504"/>
                  </a:lnTo>
                  <a:lnTo>
                    <a:pt x="149" y="440"/>
                  </a:lnTo>
                  <a:lnTo>
                    <a:pt x="129" y="414"/>
                  </a:lnTo>
                  <a:lnTo>
                    <a:pt x="131" y="406"/>
                  </a:lnTo>
                  <a:lnTo>
                    <a:pt x="161" y="230"/>
                  </a:lnTo>
                  <a:lnTo>
                    <a:pt x="200" y="249"/>
                  </a:lnTo>
                  <a:lnTo>
                    <a:pt x="550" y="224"/>
                  </a:lnTo>
                  <a:lnTo>
                    <a:pt x="545" y="171"/>
                  </a:lnTo>
                  <a:lnTo>
                    <a:pt x="1692" y="76"/>
                  </a:lnTo>
                  <a:lnTo>
                    <a:pt x="2205" y="0"/>
                  </a:lnTo>
                  <a:lnTo>
                    <a:pt x="2208" y="8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629" y="2147"/>
              <a:ext cx="736" cy="249"/>
            </a:xfrm>
            <a:custGeom>
              <a:avLst/>
              <a:gdLst/>
              <a:ahLst/>
              <a:cxnLst>
                <a:cxn ang="0">
                  <a:pos x="2208" y="8"/>
                </a:cxn>
                <a:cxn ang="0">
                  <a:pos x="2202" y="90"/>
                </a:cxn>
                <a:cxn ang="0">
                  <a:pos x="2135" y="166"/>
                </a:cxn>
                <a:cxn ang="0">
                  <a:pos x="2004" y="240"/>
                </a:cxn>
                <a:cxn ang="0">
                  <a:pos x="1970" y="211"/>
                </a:cxn>
                <a:cxn ang="0">
                  <a:pos x="1903" y="307"/>
                </a:cxn>
                <a:cxn ang="0">
                  <a:pos x="1686" y="423"/>
                </a:cxn>
                <a:cxn ang="0">
                  <a:pos x="1646" y="504"/>
                </a:cxn>
                <a:cxn ang="0">
                  <a:pos x="1579" y="529"/>
                </a:cxn>
                <a:cxn ang="0">
                  <a:pos x="1580" y="608"/>
                </a:cxn>
                <a:cxn ang="0">
                  <a:pos x="1240" y="651"/>
                </a:cxn>
                <a:cxn ang="0">
                  <a:pos x="554" y="708"/>
                </a:cxn>
                <a:cxn ang="0">
                  <a:pos x="0" y="745"/>
                </a:cxn>
                <a:cxn ang="0">
                  <a:pos x="55" y="695"/>
                </a:cxn>
                <a:cxn ang="0">
                  <a:pos x="17" y="617"/>
                </a:cxn>
                <a:cxn ang="0">
                  <a:pos x="90" y="568"/>
                </a:cxn>
                <a:cxn ang="0">
                  <a:pos x="78" y="504"/>
                </a:cxn>
                <a:cxn ang="0">
                  <a:pos x="149" y="440"/>
                </a:cxn>
                <a:cxn ang="0">
                  <a:pos x="129" y="414"/>
                </a:cxn>
                <a:cxn ang="0">
                  <a:pos x="131" y="406"/>
                </a:cxn>
                <a:cxn ang="0">
                  <a:pos x="161" y="230"/>
                </a:cxn>
                <a:cxn ang="0">
                  <a:pos x="200" y="249"/>
                </a:cxn>
                <a:cxn ang="0">
                  <a:pos x="550" y="224"/>
                </a:cxn>
                <a:cxn ang="0">
                  <a:pos x="545" y="171"/>
                </a:cxn>
                <a:cxn ang="0">
                  <a:pos x="1692" y="76"/>
                </a:cxn>
                <a:cxn ang="0">
                  <a:pos x="2205" y="0"/>
                </a:cxn>
                <a:cxn ang="0">
                  <a:pos x="2208" y="8"/>
                </a:cxn>
              </a:cxnLst>
              <a:rect l="0" t="0" r="r" b="b"/>
              <a:pathLst>
                <a:path w="2208" h="745">
                  <a:moveTo>
                    <a:pt x="2208" y="8"/>
                  </a:moveTo>
                  <a:lnTo>
                    <a:pt x="2202" y="90"/>
                  </a:lnTo>
                  <a:lnTo>
                    <a:pt x="2135" y="166"/>
                  </a:lnTo>
                  <a:lnTo>
                    <a:pt x="2004" y="240"/>
                  </a:lnTo>
                  <a:lnTo>
                    <a:pt x="1970" y="211"/>
                  </a:lnTo>
                  <a:lnTo>
                    <a:pt x="1903" y="307"/>
                  </a:lnTo>
                  <a:lnTo>
                    <a:pt x="1686" y="423"/>
                  </a:lnTo>
                  <a:lnTo>
                    <a:pt x="1646" y="504"/>
                  </a:lnTo>
                  <a:lnTo>
                    <a:pt x="1579" y="529"/>
                  </a:lnTo>
                  <a:lnTo>
                    <a:pt x="1580" y="608"/>
                  </a:lnTo>
                  <a:lnTo>
                    <a:pt x="1240" y="651"/>
                  </a:lnTo>
                  <a:lnTo>
                    <a:pt x="554" y="708"/>
                  </a:lnTo>
                  <a:lnTo>
                    <a:pt x="0" y="745"/>
                  </a:lnTo>
                  <a:lnTo>
                    <a:pt x="55" y="695"/>
                  </a:lnTo>
                  <a:lnTo>
                    <a:pt x="17" y="617"/>
                  </a:lnTo>
                  <a:lnTo>
                    <a:pt x="90" y="568"/>
                  </a:lnTo>
                  <a:lnTo>
                    <a:pt x="78" y="504"/>
                  </a:lnTo>
                  <a:lnTo>
                    <a:pt x="149" y="440"/>
                  </a:lnTo>
                  <a:lnTo>
                    <a:pt x="129" y="414"/>
                  </a:lnTo>
                  <a:lnTo>
                    <a:pt x="131" y="406"/>
                  </a:lnTo>
                  <a:lnTo>
                    <a:pt x="161" y="230"/>
                  </a:lnTo>
                  <a:lnTo>
                    <a:pt x="200" y="249"/>
                  </a:lnTo>
                  <a:lnTo>
                    <a:pt x="550" y="224"/>
                  </a:lnTo>
                  <a:lnTo>
                    <a:pt x="545" y="171"/>
                  </a:lnTo>
                  <a:lnTo>
                    <a:pt x="1692" y="76"/>
                  </a:lnTo>
                  <a:lnTo>
                    <a:pt x="2205" y="0"/>
                  </a:lnTo>
                  <a:lnTo>
                    <a:pt x="2208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3257" y="2551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144" y="2229"/>
              <a:ext cx="1207" cy="1137"/>
            </a:xfrm>
            <a:custGeom>
              <a:avLst/>
              <a:gdLst/>
              <a:ahLst/>
              <a:cxnLst>
                <a:cxn ang="0">
                  <a:pos x="3458" y="993"/>
                </a:cxn>
                <a:cxn ang="0">
                  <a:pos x="3469" y="1491"/>
                </a:cxn>
                <a:cxn ang="0">
                  <a:pos x="3568" y="1945"/>
                </a:cxn>
                <a:cxn ang="0">
                  <a:pos x="3519" y="2186"/>
                </a:cxn>
                <a:cxn ang="0">
                  <a:pos x="3282" y="2326"/>
                </a:cxn>
                <a:cxn ang="0">
                  <a:pos x="3275" y="2273"/>
                </a:cxn>
                <a:cxn ang="0">
                  <a:pos x="3240" y="2235"/>
                </a:cxn>
                <a:cxn ang="0">
                  <a:pos x="3240" y="2342"/>
                </a:cxn>
                <a:cxn ang="0">
                  <a:pos x="3159" y="2440"/>
                </a:cxn>
                <a:cxn ang="0">
                  <a:pos x="3001" y="2523"/>
                </a:cxn>
                <a:cxn ang="0">
                  <a:pos x="2870" y="2528"/>
                </a:cxn>
                <a:cxn ang="0">
                  <a:pos x="2803" y="2540"/>
                </a:cxn>
                <a:cxn ang="0">
                  <a:pos x="2738" y="2540"/>
                </a:cxn>
                <a:cxn ang="0">
                  <a:pos x="2804" y="2624"/>
                </a:cxn>
                <a:cxn ang="0">
                  <a:pos x="2693" y="2610"/>
                </a:cxn>
                <a:cxn ang="0">
                  <a:pos x="2656" y="2721"/>
                </a:cxn>
                <a:cxn ang="0">
                  <a:pos x="2563" y="2738"/>
                </a:cxn>
                <a:cxn ang="0">
                  <a:pos x="2474" y="2802"/>
                </a:cxn>
                <a:cxn ang="0">
                  <a:pos x="2526" y="2880"/>
                </a:cxn>
                <a:cxn ang="0">
                  <a:pos x="2502" y="2981"/>
                </a:cxn>
                <a:cxn ang="0">
                  <a:pos x="2483" y="2948"/>
                </a:cxn>
                <a:cxn ang="0">
                  <a:pos x="2403" y="2938"/>
                </a:cxn>
                <a:cxn ang="0">
                  <a:pos x="2504" y="3002"/>
                </a:cxn>
                <a:cxn ang="0">
                  <a:pos x="2582" y="3411"/>
                </a:cxn>
                <a:cxn ang="0">
                  <a:pos x="2014" y="3259"/>
                </a:cxn>
                <a:cxn ang="0">
                  <a:pos x="1896" y="2881"/>
                </a:cxn>
                <a:cxn ang="0">
                  <a:pos x="1558" y="2341"/>
                </a:cxn>
                <a:cxn ang="0">
                  <a:pos x="1138" y="2118"/>
                </a:cxn>
                <a:cxn ang="0">
                  <a:pos x="965" y="2313"/>
                </a:cxn>
                <a:cxn ang="0">
                  <a:pos x="814" y="2365"/>
                </a:cxn>
                <a:cxn ang="0">
                  <a:pos x="434" y="1844"/>
                </a:cxn>
                <a:cxn ang="0">
                  <a:pos x="0" y="1338"/>
                </a:cxn>
                <a:cxn ang="0">
                  <a:pos x="1108" y="0"/>
                </a:cxn>
                <a:cxn ang="0">
                  <a:pos x="1864" y="660"/>
                </a:cxn>
                <a:cxn ang="0">
                  <a:pos x="2034" y="699"/>
                </a:cxn>
                <a:cxn ang="0">
                  <a:pos x="2263" y="832"/>
                </a:cxn>
                <a:cxn ang="0">
                  <a:pos x="2424" y="907"/>
                </a:cxn>
                <a:cxn ang="0">
                  <a:pos x="2557" y="922"/>
                </a:cxn>
                <a:cxn ang="0">
                  <a:pos x="2625" y="951"/>
                </a:cxn>
                <a:cxn ang="0">
                  <a:pos x="2700" y="911"/>
                </a:cxn>
                <a:cxn ang="0">
                  <a:pos x="2834" y="958"/>
                </a:cxn>
                <a:cxn ang="0">
                  <a:pos x="3324" y="968"/>
                </a:cxn>
              </a:cxnLst>
              <a:rect l="0" t="0" r="r" b="b"/>
              <a:pathLst>
                <a:path w="3621" h="3411">
                  <a:moveTo>
                    <a:pt x="3340" y="966"/>
                  </a:moveTo>
                  <a:lnTo>
                    <a:pt x="3458" y="993"/>
                  </a:lnTo>
                  <a:lnTo>
                    <a:pt x="3464" y="1165"/>
                  </a:lnTo>
                  <a:lnTo>
                    <a:pt x="3469" y="1491"/>
                  </a:lnTo>
                  <a:lnTo>
                    <a:pt x="3621" y="1796"/>
                  </a:lnTo>
                  <a:lnTo>
                    <a:pt x="3568" y="1945"/>
                  </a:lnTo>
                  <a:lnTo>
                    <a:pt x="3579" y="2109"/>
                  </a:lnTo>
                  <a:lnTo>
                    <a:pt x="3519" y="2186"/>
                  </a:lnTo>
                  <a:lnTo>
                    <a:pt x="3542" y="2216"/>
                  </a:lnTo>
                  <a:lnTo>
                    <a:pt x="3282" y="2326"/>
                  </a:lnTo>
                  <a:lnTo>
                    <a:pt x="3350" y="2274"/>
                  </a:lnTo>
                  <a:lnTo>
                    <a:pt x="3275" y="2273"/>
                  </a:lnTo>
                  <a:lnTo>
                    <a:pt x="3300" y="2186"/>
                  </a:lnTo>
                  <a:lnTo>
                    <a:pt x="3240" y="2235"/>
                  </a:lnTo>
                  <a:lnTo>
                    <a:pt x="3206" y="2218"/>
                  </a:lnTo>
                  <a:lnTo>
                    <a:pt x="3240" y="2342"/>
                  </a:lnTo>
                  <a:lnTo>
                    <a:pt x="3166" y="2381"/>
                  </a:lnTo>
                  <a:lnTo>
                    <a:pt x="3159" y="2440"/>
                  </a:lnTo>
                  <a:lnTo>
                    <a:pt x="2825" y="2641"/>
                  </a:lnTo>
                  <a:lnTo>
                    <a:pt x="3001" y="2523"/>
                  </a:lnTo>
                  <a:lnTo>
                    <a:pt x="2864" y="2583"/>
                  </a:lnTo>
                  <a:lnTo>
                    <a:pt x="2870" y="2528"/>
                  </a:lnTo>
                  <a:lnTo>
                    <a:pt x="2827" y="2564"/>
                  </a:lnTo>
                  <a:lnTo>
                    <a:pt x="2803" y="2540"/>
                  </a:lnTo>
                  <a:lnTo>
                    <a:pt x="2790" y="2587"/>
                  </a:lnTo>
                  <a:lnTo>
                    <a:pt x="2738" y="2540"/>
                  </a:lnTo>
                  <a:lnTo>
                    <a:pt x="2761" y="2614"/>
                  </a:lnTo>
                  <a:lnTo>
                    <a:pt x="2804" y="2624"/>
                  </a:lnTo>
                  <a:lnTo>
                    <a:pt x="2732" y="2663"/>
                  </a:lnTo>
                  <a:lnTo>
                    <a:pt x="2693" y="2610"/>
                  </a:lnTo>
                  <a:lnTo>
                    <a:pt x="2692" y="2701"/>
                  </a:lnTo>
                  <a:lnTo>
                    <a:pt x="2656" y="2721"/>
                  </a:lnTo>
                  <a:lnTo>
                    <a:pt x="2656" y="2682"/>
                  </a:lnTo>
                  <a:lnTo>
                    <a:pt x="2563" y="2738"/>
                  </a:lnTo>
                  <a:lnTo>
                    <a:pt x="2599" y="2804"/>
                  </a:lnTo>
                  <a:lnTo>
                    <a:pt x="2474" y="2802"/>
                  </a:lnTo>
                  <a:lnTo>
                    <a:pt x="2522" y="2821"/>
                  </a:lnTo>
                  <a:lnTo>
                    <a:pt x="2526" y="2880"/>
                  </a:lnTo>
                  <a:lnTo>
                    <a:pt x="2551" y="2866"/>
                  </a:lnTo>
                  <a:lnTo>
                    <a:pt x="2502" y="2981"/>
                  </a:lnTo>
                  <a:lnTo>
                    <a:pt x="2471" y="2985"/>
                  </a:lnTo>
                  <a:lnTo>
                    <a:pt x="2483" y="2948"/>
                  </a:lnTo>
                  <a:lnTo>
                    <a:pt x="2446" y="2986"/>
                  </a:lnTo>
                  <a:lnTo>
                    <a:pt x="2403" y="2938"/>
                  </a:lnTo>
                  <a:lnTo>
                    <a:pt x="2414" y="2997"/>
                  </a:lnTo>
                  <a:lnTo>
                    <a:pt x="2504" y="3002"/>
                  </a:lnTo>
                  <a:lnTo>
                    <a:pt x="2469" y="3128"/>
                  </a:lnTo>
                  <a:lnTo>
                    <a:pt x="2582" y="3411"/>
                  </a:lnTo>
                  <a:lnTo>
                    <a:pt x="2289" y="3376"/>
                  </a:lnTo>
                  <a:lnTo>
                    <a:pt x="2014" y="3259"/>
                  </a:lnTo>
                  <a:lnTo>
                    <a:pt x="1916" y="3058"/>
                  </a:lnTo>
                  <a:lnTo>
                    <a:pt x="1896" y="2881"/>
                  </a:lnTo>
                  <a:lnTo>
                    <a:pt x="1695" y="2662"/>
                  </a:lnTo>
                  <a:lnTo>
                    <a:pt x="1558" y="2341"/>
                  </a:lnTo>
                  <a:lnTo>
                    <a:pt x="1401" y="2174"/>
                  </a:lnTo>
                  <a:lnTo>
                    <a:pt x="1138" y="2118"/>
                  </a:lnTo>
                  <a:lnTo>
                    <a:pt x="1036" y="2152"/>
                  </a:lnTo>
                  <a:lnTo>
                    <a:pt x="965" y="2313"/>
                  </a:lnTo>
                  <a:lnTo>
                    <a:pt x="886" y="2385"/>
                  </a:lnTo>
                  <a:lnTo>
                    <a:pt x="814" y="2365"/>
                  </a:lnTo>
                  <a:lnTo>
                    <a:pt x="523" y="2158"/>
                  </a:lnTo>
                  <a:lnTo>
                    <a:pt x="434" y="1844"/>
                  </a:lnTo>
                  <a:lnTo>
                    <a:pt x="15" y="1408"/>
                  </a:lnTo>
                  <a:lnTo>
                    <a:pt x="0" y="1338"/>
                  </a:lnTo>
                  <a:lnTo>
                    <a:pt x="978" y="1428"/>
                  </a:lnTo>
                  <a:lnTo>
                    <a:pt x="1108" y="0"/>
                  </a:lnTo>
                  <a:lnTo>
                    <a:pt x="1890" y="42"/>
                  </a:lnTo>
                  <a:lnTo>
                    <a:pt x="1864" y="660"/>
                  </a:lnTo>
                  <a:lnTo>
                    <a:pt x="1944" y="722"/>
                  </a:lnTo>
                  <a:lnTo>
                    <a:pt x="2034" y="699"/>
                  </a:lnTo>
                  <a:lnTo>
                    <a:pt x="2083" y="779"/>
                  </a:lnTo>
                  <a:lnTo>
                    <a:pt x="2263" y="832"/>
                  </a:lnTo>
                  <a:lnTo>
                    <a:pt x="2365" y="808"/>
                  </a:lnTo>
                  <a:lnTo>
                    <a:pt x="2424" y="907"/>
                  </a:lnTo>
                  <a:lnTo>
                    <a:pt x="2476" y="861"/>
                  </a:lnTo>
                  <a:lnTo>
                    <a:pt x="2557" y="922"/>
                  </a:lnTo>
                  <a:lnTo>
                    <a:pt x="2599" y="886"/>
                  </a:lnTo>
                  <a:lnTo>
                    <a:pt x="2625" y="951"/>
                  </a:lnTo>
                  <a:lnTo>
                    <a:pt x="2685" y="871"/>
                  </a:lnTo>
                  <a:lnTo>
                    <a:pt x="2700" y="911"/>
                  </a:lnTo>
                  <a:lnTo>
                    <a:pt x="2760" y="890"/>
                  </a:lnTo>
                  <a:lnTo>
                    <a:pt x="2834" y="958"/>
                  </a:lnTo>
                  <a:lnTo>
                    <a:pt x="3138" y="867"/>
                  </a:lnTo>
                  <a:lnTo>
                    <a:pt x="3324" y="968"/>
                  </a:lnTo>
                  <a:lnTo>
                    <a:pt x="3340" y="966"/>
                  </a:lnTo>
                  <a:close/>
                </a:path>
              </a:pathLst>
            </a:custGeom>
            <a:solidFill>
              <a:srgbClr val="B85808"/>
            </a:solidFill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144" y="2229"/>
              <a:ext cx="1207" cy="1137"/>
            </a:xfrm>
            <a:custGeom>
              <a:avLst/>
              <a:gdLst/>
              <a:ahLst/>
              <a:cxnLst>
                <a:cxn ang="0">
                  <a:pos x="3458" y="993"/>
                </a:cxn>
                <a:cxn ang="0">
                  <a:pos x="3469" y="1491"/>
                </a:cxn>
                <a:cxn ang="0">
                  <a:pos x="3568" y="1945"/>
                </a:cxn>
                <a:cxn ang="0">
                  <a:pos x="3519" y="2186"/>
                </a:cxn>
                <a:cxn ang="0">
                  <a:pos x="3282" y="2326"/>
                </a:cxn>
                <a:cxn ang="0">
                  <a:pos x="3275" y="2273"/>
                </a:cxn>
                <a:cxn ang="0">
                  <a:pos x="3240" y="2235"/>
                </a:cxn>
                <a:cxn ang="0">
                  <a:pos x="3240" y="2342"/>
                </a:cxn>
                <a:cxn ang="0">
                  <a:pos x="3159" y="2440"/>
                </a:cxn>
                <a:cxn ang="0">
                  <a:pos x="3001" y="2523"/>
                </a:cxn>
                <a:cxn ang="0">
                  <a:pos x="2870" y="2528"/>
                </a:cxn>
                <a:cxn ang="0">
                  <a:pos x="2803" y="2540"/>
                </a:cxn>
                <a:cxn ang="0">
                  <a:pos x="2738" y="2540"/>
                </a:cxn>
                <a:cxn ang="0">
                  <a:pos x="2804" y="2624"/>
                </a:cxn>
                <a:cxn ang="0">
                  <a:pos x="2693" y="2610"/>
                </a:cxn>
                <a:cxn ang="0">
                  <a:pos x="2656" y="2721"/>
                </a:cxn>
                <a:cxn ang="0">
                  <a:pos x="2563" y="2738"/>
                </a:cxn>
                <a:cxn ang="0">
                  <a:pos x="2474" y="2802"/>
                </a:cxn>
                <a:cxn ang="0">
                  <a:pos x="2526" y="2880"/>
                </a:cxn>
                <a:cxn ang="0">
                  <a:pos x="2502" y="2981"/>
                </a:cxn>
                <a:cxn ang="0">
                  <a:pos x="2483" y="2948"/>
                </a:cxn>
                <a:cxn ang="0">
                  <a:pos x="2403" y="2938"/>
                </a:cxn>
                <a:cxn ang="0">
                  <a:pos x="2504" y="3002"/>
                </a:cxn>
                <a:cxn ang="0">
                  <a:pos x="2582" y="3411"/>
                </a:cxn>
                <a:cxn ang="0">
                  <a:pos x="2014" y="3259"/>
                </a:cxn>
                <a:cxn ang="0">
                  <a:pos x="1896" y="2881"/>
                </a:cxn>
                <a:cxn ang="0">
                  <a:pos x="1558" y="2341"/>
                </a:cxn>
                <a:cxn ang="0">
                  <a:pos x="1138" y="2118"/>
                </a:cxn>
                <a:cxn ang="0">
                  <a:pos x="965" y="2313"/>
                </a:cxn>
                <a:cxn ang="0">
                  <a:pos x="814" y="2365"/>
                </a:cxn>
                <a:cxn ang="0">
                  <a:pos x="434" y="1844"/>
                </a:cxn>
                <a:cxn ang="0">
                  <a:pos x="0" y="1338"/>
                </a:cxn>
                <a:cxn ang="0">
                  <a:pos x="1108" y="0"/>
                </a:cxn>
                <a:cxn ang="0">
                  <a:pos x="1864" y="660"/>
                </a:cxn>
                <a:cxn ang="0">
                  <a:pos x="2034" y="699"/>
                </a:cxn>
                <a:cxn ang="0">
                  <a:pos x="2263" y="832"/>
                </a:cxn>
                <a:cxn ang="0">
                  <a:pos x="2424" y="907"/>
                </a:cxn>
                <a:cxn ang="0">
                  <a:pos x="2557" y="922"/>
                </a:cxn>
                <a:cxn ang="0">
                  <a:pos x="2625" y="951"/>
                </a:cxn>
                <a:cxn ang="0">
                  <a:pos x="2700" y="911"/>
                </a:cxn>
                <a:cxn ang="0">
                  <a:pos x="2834" y="958"/>
                </a:cxn>
                <a:cxn ang="0">
                  <a:pos x="3324" y="968"/>
                </a:cxn>
              </a:cxnLst>
              <a:rect l="0" t="0" r="r" b="b"/>
              <a:pathLst>
                <a:path w="3621" h="3411">
                  <a:moveTo>
                    <a:pt x="3340" y="966"/>
                  </a:moveTo>
                  <a:lnTo>
                    <a:pt x="3458" y="993"/>
                  </a:lnTo>
                  <a:lnTo>
                    <a:pt x="3464" y="1165"/>
                  </a:lnTo>
                  <a:lnTo>
                    <a:pt x="3469" y="1491"/>
                  </a:lnTo>
                  <a:lnTo>
                    <a:pt x="3621" y="1796"/>
                  </a:lnTo>
                  <a:lnTo>
                    <a:pt x="3568" y="1945"/>
                  </a:lnTo>
                  <a:lnTo>
                    <a:pt x="3579" y="2109"/>
                  </a:lnTo>
                  <a:lnTo>
                    <a:pt x="3519" y="2186"/>
                  </a:lnTo>
                  <a:lnTo>
                    <a:pt x="3542" y="2216"/>
                  </a:lnTo>
                  <a:lnTo>
                    <a:pt x="3282" y="2326"/>
                  </a:lnTo>
                  <a:lnTo>
                    <a:pt x="3350" y="2274"/>
                  </a:lnTo>
                  <a:lnTo>
                    <a:pt x="3275" y="2273"/>
                  </a:lnTo>
                  <a:lnTo>
                    <a:pt x="3300" y="2186"/>
                  </a:lnTo>
                  <a:lnTo>
                    <a:pt x="3240" y="2235"/>
                  </a:lnTo>
                  <a:lnTo>
                    <a:pt x="3206" y="2218"/>
                  </a:lnTo>
                  <a:lnTo>
                    <a:pt x="3240" y="2342"/>
                  </a:lnTo>
                  <a:lnTo>
                    <a:pt x="3166" y="2381"/>
                  </a:lnTo>
                  <a:lnTo>
                    <a:pt x="3159" y="2440"/>
                  </a:lnTo>
                  <a:lnTo>
                    <a:pt x="2825" y="2641"/>
                  </a:lnTo>
                  <a:lnTo>
                    <a:pt x="3001" y="2523"/>
                  </a:lnTo>
                  <a:lnTo>
                    <a:pt x="2864" y="2583"/>
                  </a:lnTo>
                  <a:lnTo>
                    <a:pt x="2870" y="2528"/>
                  </a:lnTo>
                  <a:lnTo>
                    <a:pt x="2827" y="2564"/>
                  </a:lnTo>
                  <a:lnTo>
                    <a:pt x="2803" y="2540"/>
                  </a:lnTo>
                  <a:lnTo>
                    <a:pt x="2790" y="2587"/>
                  </a:lnTo>
                  <a:lnTo>
                    <a:pt x="2738" y="2540"/>
                  </a:lnTo>
                  <a:lnTo>
                    <a:pt x="2761" y="2614"/>
                  </a:lnTo>
                  <a:lnTo>
                    <a:pt x="2804" y="2624"/>
                  </a:lnTo>
                  <a:lnTo>
                    <a:pt x="2732" y="2663"/>
                  </a:lnTo>
                  <a:lnTo>
                    <a:pt x="2693" y="2610"/>
                  </a:lnTo>
                  <a:lnTo>
                    <a:pt x="2692" y="2701"/>
                  </a:lnTo>
                  <a:lnTo>
                    <a:pt x="2656" y="2721"/>
                  </a:lnTo>
                  <a:lnTo>
                    <a:pt x="2656" y="2682"/>
                  </a:lnTo>
                  <a:lnTo>
                    <a:pt x="2563" y="2738"/>
                  </a:lnTo>
                  <a:lnTo>
                    <a:pt x="2599" y="2804"/>
                  </a:lnTo>
                  <a:lnTo>
                    <a:pt x="2474" y="2802"/>
                  </a:lnTo>
                  <a:lnTo>
                    <a:pt x="2522" y="2821"/>
                  </a:lnTo>
                  <a:lnTo>
                    <a:pt x="2526" y="2880"/>
                  </a:lnTo>
                  <a:lnTo>
                    <a:pt x="2551" y="2866"/>
                  </a:lnTo>
                  <a:lnTo>
                    <a:pt x="2502" y="2981"/>
                  </a:lnTo>
                  <a:lnTo>
                    <a:pt x="2471" y="2985"/>
                  </a:lnTo>
                  <a:lnTo>
                    <a:pt x="2483" y="2948"/>
                  </a:lnTo>
                  <a:lnTo>
                    <a:pt x="2446" y="2986"/>
                  </a:lnTo>
                  <a:lnTo>
                    <a:pt x="2403" y="2938"/>
                  </a:lnTo>
                  <a:lnTo>
                    <a:pt x="2414" y="2997"/>
                  </a:lnTo>
                  <a:lnTo>
                    <a:pt x="2504" y="3002"/>
                  </a:lnTo>
                  <a:lnTo>
                    <a:pt x="2469" y="3128"/>
                  </a:lnTo>
                  <a:lnTo>
                    <a:pt x="2582" y="3411"/>
                  </a:lnTo>
                  <a:lnTo>
                    <a:pt x="2289" y="3376"/>
                  </a:lnTo>
                  <a:lnTo>
                    <a:pt x="2014" y="3259"/>
                  </a:lnTo>
                  <a:lnTo>
                    <a:pt x="1916" y="3058"/>
                  </a:lnTo>
                  <a:lnTo>
                    <a:pt x="1896" y="2881"/>
                  </a:lnTo>
                  <a:lnTo>
                    <a:pt x="1695" y="2662"/>
                  </a:lnTo>
                  <a:lnTo>
                    <a:pt x="1558" y="2341"/>
                  </a:lnTo>
                  <a:lnTo>
                    <a:pt x="1401" y="2174"/>
                  </a:lnTo>
                  <a:lnTo>
                    <a:pt x="1138" y="2118"/>
                  </a:lnTo>
                  <a:lnTo>
                    <a:pt x="1036" y="2152"/>
                  </a:lnTo>
                  <a:lnTo>
                    <a:pt x="965" y="2313"/>
                  </a:lnTo>
                  <a:lnTo>
                    <a:pt x="886" y="2385"/>
                  </a:lnTo>
                  <a:lnTo>
                    <a:pt x="814" y="2365"/>
                  </a:lnTo>
                  <a:lnTo>
                    <a:pt x="523" y="2158"/>
                  </a:lnTo>
                  <a:lnTo>
                    <a:pt x="434" y="1844"/>
                  </a:lnTo>
                  <a:lnTo>
                    <a:pt x="15" y="1408"/>
                  </a:lnTo>
                  <a:lnTo>
                    <a:pt x="0" y="1338"/>
                  </a:lnTo>
                  <a:lnTo>
                    <a:pt x="978" y="1428"/>
                  </a:lnTo>
                  <a:lnTo>
                    <a:pt x="1108" y="0"/>
                  </a:lnTo>
                  <a:lnTo>
                    <a:pt x="1890" y="42"/>
                  </a:lnTo>
                  <a:lnTo>
                    <a:pt x="1864" y="660"/>
                  </a:lnTo>
                  <a:lnTo>
                    <a:pt x="1944" y="722"/>
                  </a:lnTo>
                  <a:lnTo>
                    <a:pt x="2034" y="699"/>
                  </a:lnTo>
                  <a:lnTo>
                    <a:pt x="2083" y="779"/>
                  </a:lnTo>
                  <a:lnTo>
                    <a:pt x="2263" y="832"/>
                  </a:lnTo>
                  <a:lnTo>
                    <a:pt x="2365" y="808"/>
                  </a:lnTo>
                  <a:lnTo>
                    <a:pt x="2424" y="907"/>
                  </a:lnTo>
                  <a:lnTo>
                    <a:pt x="2476" y="861"/>
                  </a:lnTo>
                  <a:lnTo>
                    <a:pt x="2557" y="922"/>
                  </a:lnTo>
                  <a:lnTo>
                    <a:pt x="2599" y="886"/>
                  </a:lnTo>
                  <a:lnTo>
                    <a:pt x="2625" y="951"/>
                  </a:lnTo>
                  <a:lnTo>
                    <a:pt x="2685" y="871"/>
                  </a:lnTo>
                  <a:lnTo>
                    <a:pt x="2700" y="911"/>
                  </a:lnTo>
                  <a:lnTo>
                    <a:pt x="2760" y="890"/>
                  </a:lnTo>
                  <a:lnTo>
                    <a:pt x="2834" y="958"/>
                  </a:lnTo>
                  <a:lnTo>
                    <a:pt x="3138" y="867"/>
                  </a:lnTo>
                  <a:lnTo>
                    <a:pt x="3324" y="968"/>
                  </a:lnTo>
                  <a:lnTo>
                    <a:pt x="3340" y="9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1999" y="2120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573" y="1526"/>
              <a:ext cx="486" cy="594"/>
            </a:xfrm>
            <a:custGeom>
              <a:avLst/>
              <a:gdLst/>
              <a:ahLst/>
              <a:cxnLst>
                <a:cxn ang="0">
                  <a:pos x="1278" y="1781"/>
                </a:cxn>
                <a:cxn ang="0">
                  <a:pos x="0" y="1573"/>
                </a:cxn>
                <a:cxn ang="0">
                  <a:pos x="311" y="0"/>
                </a:cxn>
                <a:cxn ang="0">
                  <a:pos x="555" y="46"/>
                </a:cxn>
                <a:cxn ang="0">
                  <a:pos x="1023" y="127"/>
                </a:cxn>
                <a:cxn ang="0">
                  <a:pos x="970" y="442"/>
                </a:cxn>
                <a:cxn ang="0">
                  <a:pos x="1457" y="514"/>
                </a:cxn>
                <a:cxn ang="0">
                  <a:pos x="1305" y="1579"/>
                </a:cxn>
                <a:cxn ang="0">
                  <a:pos x="1278" y="1781"/>
                </a:cxn>
              </a:cxnLst>
              <a:rect l="0" t="0" r="r" b="b"/>
              <a:pathLst>
                <a:path w="1457" h="1781">
                  <a:moveTo>
                    <a:pt x="1278" y="1781"/>
                  </a:moveTo>
                  <a:lnTo>
                    <a:pt x="0" y="1573"/>
                  </a:lnTo>
                  <a:lnTo>
                    <a:pt x="311" y="0"/>
                  </a:lnTo>
                  <a:lnTo>
                    <a:pt x="555" y="46"/>
                  </a:lnTo>
                  <a:lnTo>
                    <a:pt x="1023" y="127"/>
                  </a:lnTo>
                  <a:lnTo>
                    <a:pt x="970" y="442"/>
                  </a:lnTo>
                  <a:lnTo>
                    <a:pt x="1457" y="514"/>
                  </a:lnTo>
                  <a:lnTo>
                    <a:pt x="1305" y="1579"/>
                  </a:lnTo>
                  <a:lnTo>
                    <a:pt x="1278" y="1781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573" y="1526"/>
              <a:ext cx="486" cy="594"/>
            </a:xfrm>
            <a:custGeom>
              <a:avLst/>
              <a:gdLst/>
              <a:ahLst/>
              <a:cxnLst>
                <a:cxn ang="0">
                  <a:pos x="1278" y="1781"/>
                </a:cxn>
                <a:cxn ang="0">
                  <a:pos x="0" y="1573"/>
                </a:cxn>
                <a:cxn ang="0">
                  <a:pos x="311" y="0"/>
                </a:cxn>
                <a:cxn ang="0">
                  <a:pos x="555" y="46"/>
                </a:cxn>
                <a:cxn ang="0">
                  <a:pos x="1023" y="127"/>
                </a:cxn>
                <a:cxn ang="0">
                  <a:pos x="970" y="442"/>
                </a:cxn>
                <a:cxn ang="0">
                  <a:pos x="1457" y="514"/>
                </a:cxn>
                <a:cxn ang="0">
                  <a:pos x="1305" y="1579"/>
                </a:cxn>
                <a:cxn ang="0">
                  <a:pos x="1278" y="1781"/>
                </a:cxn>
              </a:cxnLst>
              <a:rect l="0" t="0" r="r" b="b"/>
              <a:pathLst>
                <a:path w="1457" h="1781">
                  <a:moveTo>
                    <a:pt x="1278" y="1781"/>
                  </a:moveTo>
                  <a:lnTo>
                    <a:pt x="0" y="1573"/>
                  </a:lnTo>
                  <a:lnTo>
                    <a:pt x="311" y="0"/>
                  </a:lnTo>
                  <a:lnTo>
                    <a:pt x="555" y="46"/>
                  </a:lnTo>
                  <a:lnTo>
                    <a:pt x="1023" y="127"/>
                  </a:lnTo>
                  <a:lnTo>
                    <a:pt x="970" y="442"/>
                  </a:lnTo>
                  <a:lnTo>
                    <a:pt x="1457" y="514"/>
                  </a:lnTo>
                  <a:lnTo>
                    <a:pt x="1305" y="1579"/>
                  </a:lnTo>
                  <a:lnTo>
                    <a:pt x="1278" y="1781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4880" y="1901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872" y="1901"/>
              <a:ext cx="8" cy="2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5"/>
                </a:cxn>
                <a:cxn ang="0">
                  <a:pos x="8" y="2"/>
                </a:cxn>
                <a:cxn ang="0">
                  <a:pos x="23" y="0"/>
                </a:cxn>
              </a:cxnLst>
              <a:rect l="0" t="0" r="r" b="b"/>
              <a:pathLst>
                <a:path w="23" h="65">
                  <a:moveTo>
                    <a:pt x="23" y="0"/>
                  </a:moveTo>
                  <a:lnTo>
                    <a:pt x="0" y="65"/>
                  </a:lnTo>
                  <a:lnTo>
                    <a:pt x="8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872" y="1901"/>
              <a:ext cx="8" cy="2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5"/>
                </a:cxn>
                <a:cxn ang="0">
                  <a:pos x="8" y="2"/>
                </a:cxn>
                <a:cxn ang="0">
                  <a:pos x="23" y="0"/>
                </a:cxn>
              </a:cxnLst>
              <a:rect l="0" t="0" r="r" b="b"/>
              <a:pathLst>
                <a:path w="23" h="65">
                  <a:moveTo>
                    <a:pt x="23" y="0"/>
                  </a:moveTo>
                  <a:lnTo>
                    <a:pt x="0" y="65"/>
                  </a:lnTo>
                  <a:lnTo>
                    <a:pt x="8" y="2"/>
                  </a:lnTo>
                  <a:lnTo>
                    <a:pt x="23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4868" y="1904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830" y="1904"/>
              <a:ext cx="38" cy="10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31" y="314"/>
                </a:cxn>
                <a:cxn ang="0">
                  <a:pos x="0" y="220"/>
                </a:cxn>
                <a:cxn ang="0">
                  <a:pos x="49" y="34"/>
                </a:cxn>
                <a:cxn ang="0">
                  <a:pos x="52" y="24"/>
                </a:cxn>
                <a:cxn ang="0">
                  <a:pos x="114" y="0"/>
                </a:cxn>
              </a:cxnLst>
              <a:rect l="0" t="0" r="r" b="b"/>
              <a:pathLst>
                <a:path w="114" h="314">
                  <a:moveTo>
                    <a:pt x="114" y="0"/>
                  </a:moveTo>
                  <a:lnTo>
                    <a:pt x="31" y="314"/>
                  </a:lnTo>
                  <a:lnTo>
                    <a:pt x="0" y="220"/>
                  </a:lnTo>
                  <a:lnTo>
                    <a:pt x="49" y="34"/>
                  </a:lnTo>
                  <a:lnTo>
                    <a:pt x="52" y="24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830" y="1904"/>
              <a:ext cx="38" cy="104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31" y="314"/>
                </a:cxn>
                <a:cxn ang="0">
                  <a:pos x="0" y="220"/>
                </a:cxn>
                <a:cxn ang="0">
                  <a:pos x="49" y="34"/>
                </a:cxn>
                <a:cxn ang="0">
                  <a:pos x="52" y="24"/>
                </a:cxn>
                <a:cxn ang="0">
                  <a:pos x="114" y="0"/>
                </a:cxn>
              </a:cxnLst>
              <a:rect l="0" t="0" r="r" b="b"/>
              <a:pathLst>
                <a:path w="114" h="314">
                  <a:moveTo>
                    <a:pt x="114" y="0"/>
                  </a:moveTo>
                  <a:lnTo>
                    <a:pt x="31" y="314"/>
                  </a:lnTo>
                  <a:lnTo>
                    <a:pt x="0" y="220"/>
                  </a:lnTo>
                  <a:lnTo>
                    <a:pt x="49" y="34"/>
                  </a:lnTo>
                  <a:lnTo>
                    <a:pt x="52" y="24"/>
                  </a:lnTo>
                  <a:lnTo>
                    <a:pt x="114" y="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2" name="Line 131"/>
            <p:cNvSpPr>
              <a:spLocks noChangeShapeType="1"/>
            </p:cNvSpPr>
            <p:nvPr/>
          </p:nvSpPr>
          <p:spPr bwMode="auto">
            <a:xfrm>
              <a:off x="4860" y="2067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193" y="1803"/>
              <a:ext cx="667" cy="370"/>
            </a:xfrm>
            <a:custGeom>
              <a:avLst/>
              <a:gdLst/>
              <a:ahLst/>
              <a:cxnLst>
                <a:cxn ang="0">
                  <a:pos x="2002" y="791"/>
                </a:cxn>
                <a:cxn ang="0">
                  <a:pos x="1993" y="792"/>
                </a:cxn>
                <a:cxn ang="0">
                  <a:pos x="1970" y="765"/>
                </a:cxn>
                <a:cxn ang="0">
                  <a:pos x="1984" y="795"/>
                </a:cxn>
                <a:cxn ang="0">
                  <a:pos x="1965" y="798"/>
                </a:cxn>
                <a:cxn ang="0">
                  <a:pos x="1956" y="804"/>
                </a:cxn>
                <a:cxn ang="0">
                  <a:pos x="516" y="1041"/>
                </a:cxn>
                <a:cxn ang="0">
                  <a:pos x="513" y="1033"/>
                </a:cxn>
                <a:cxn ang="0">
                  <a:pos x="0" y="1109"/>
                </a:cxn>
                <a:cxn ang="0">
                  <a:pos x="5" y="1102"/>
                </a:cxn>
                <a:cxn ang="0">
                  <a:pos x="130" y="1044"/>
                </a:cxn>
                <a:cxn ang="0">
                  <a:pos x="388" y="753"/>
                </a:cxn>
                <a:cxn ang="0">
                  <a:pos x="412" y="816"/>
                </a:cxn>
                <a:cxn ang="0">
                  <a:pos x="480" y="848"/>
                </a:cxn>
                <a:cxn ang="0">
                  <a:pos x="779" y="732"/>
                </a:cxn>
                <a:cxn ang="0">
                  <a:pos x="831" y="664"/>
                </a:cxn>
                <a:cxn ang="0">
                  <a:pos x="805" y="639"/>
                </a:cxn>
                <a:cxn ang="0">
                  <a:pos x="914" y="335"/>
                </a:cxn>
                <a:cxn ang="0">
                  <a:pos x="1020" y="362"/>
                </a:cxn>
                <a:cxn ang="0">
                  <a:pos x="1054" y="240"/>
                </a:cxn>
                <a:cxn ang="0">
                  <a:pos x="1103" y="242"/>
                </a:cxn>
                <a:cxn ang="0">
                  <a:pos x="1191" y="95"/>
                </a:cxn>
                <a:cxn ang="0">
                  <a:pos x="1193" y="0"/>
                </a:cxn>
                <a:cxn ang="0">
                  <a:pos x="1333" y="76"/>
                </a:cxn>
                <a:cxn ang="0">
                  <a:pos x="1355" y="13"/>
                </a:cxn>
                <a:cxn ang="0">
                  <a:pos x="1523" y="107"/>
                </a:cxn>
                <a:cxn ang="0">
                  <a:pos x="1551" y="145"/>
                </a:cxn>
                <a:cxn ang="0">
                  <a:pos x="1506" y="276"/>
                </a:cxn>
                <a:cxn ang="0">
                  <a:pos x="1528" y="305"/>
                </a:cxn>
                <a:cxn ang="0">
                  <a:pos x="1574" y="280"/>
                </a:cxn>
                <a:cxn ang="0">
                  <a:pos x="1616" y="331"/>
                </a:cxn>
                <a:cxn ang="0">
                  <a:pos x="1816" y="395"/>
                </a:cxn>
                <a:cxn ang="0">
                  <a:pos x="1801" y="481"/>
                </a:cxn>
                <a:cxn ang="0">
                  <a:pos x="1630" y="384"/>
                </a:cxn>
                <a:cxn ang="0">
                  <a:pos x="1754" y="497"/>
                </a:cxn>
                <a:cxn ang="0">
                  <a:pos x="1819" y="499"/>
                </a:cxn>
                <a:cxn ang="0">
                  <a:pos x="1782" y="518"/>
                </a:cxn>
                <a:cxn ang="0">
                  <a:pos x="1845" y="544"/>
                </a:cxn>
                <a:cxn ang="0">
                  <a:pos x="1839" y="575"/>
                </a:cxn>
                <a:cxn ang="0">
                  <a:pos x="1797" y="552"/>
                </a:cxn>
                <a:cxn ang="0">
                  <a:pos x="1817" y="601"/>
                </a:cxn>
                <a:cxn ang="0">
                  <a:pos x="1697" y="545"/>
                </a:cxn>
                <a:cxn ang="0">
                  <a:pos x="1860" y="669"/>
                </a:cxn>
                <a:cxn ang="0">
                  <a:pos x="1829" y="689"/>
                </a:cxn>
                <a:cxn ang="0">
                  <a:pos x="1696" y="606"/>
                </a:cxn>
                <a:cxn ang="0">
                  <a:pos x="1670" y="635"/>
                </a:cxn>
                <a:cxn ang="0">
                  <a:pos x="1751" y="643"/>
                </a:cxn>
                <a:cxn ang="0">
                  <a:pos x="1823" y="721"/>
                </a:cxn>
                <a:cxn ang="0">
                  <a:pos x="1944" y="687"/>
                </a:cxn>
                <a:cxn ang="0">
                  <a:pos x="2002" y="791"/>
                </a:cxn>
              </a:cxnLst>
              <a:rect l="0" t="0" r="r" b="b"/>
              <a:pathLst>
                <a:path w="2002" h="1109">
                  <a:moveTo>
                    <a:pt x="2002" y="791"/>
                  </a:moveTo>
                  <a:lnTo>
                    <a:pt x="1993" y="792"/>
                  </a:lnTo>
                  <a:lnTo>
                    <a:pt x="1970" y="765"/>
                  </a:lnTo>
                  <a:lnTo>
                    <a:pt x="1984" y="795"/>
                  </a:lnTo>
                  <a:lnTo>
                    <a:pt x="1965" y="798"/>
                  </a:lnTo>
                  <a:lnTo>
                    <a:pt x="1956" y="804"/>
                  </a:lnTo>
                  <a:lnTo>
                    <a:pt x="516" y="1041"/>
                  </a:lnTo>
                  <a:lnTo>
                    <a:pt x="513" y="1033"/>
                  </a:lnTo>
                  <a:lnTo>
                    <a:pt x="0" y="1109"/>
                  </a:lnTo>
                  <a:lnTo>
                    <a:pt x="5" y="1102"/>
                  </a:lnTo>
                  <a:lnTo>
                    <a:pt x="130" y="1044"/>
                  </a:lnTo>
                  <a:lnTo>
                    <a:pt x="388" y="753"/>
                  </a:lnTo>
                  <a:lnTo>
                    <a:pt x="412" y="816"/>
                  </a:lnTo>
                  <a:lnTo>
                    <a:pt x="480" y="848"/>
                  </a:lnTo>
                  <a:lnTo>
                    <a:pt x="779" y="732"/>
                  </a:lnTo>
                  <a:lnTo>
                    <a:pt x="831" y="664"/>
                  </a:lnTo>
                  <a:lnTo>
                    <a:pt x="805" y="639"/>
                  </a:lnTo>
                  <a:lnTo>
                    <a:pt x="914" y="335"/>
                  </a:lnTo>
                  <a:lnTo>
                    <a:pt x="1020" y="362"/>
                  </a:lnTo>
                  <a:lnTo>
                    <a:pt x="1054" y="240"/>
                  </a:lnTo>
                  <a:lnTo>
                    <a:pt x="1103" y="242"/>
                  </a:lnTo>
                  <a:lnTo>
                    <a:pt x="1191" y="95"/>
                  </a:lnTo>
                  <a:lnTo>
                    <a:pt x="1193" y="0"/>
                  </a:lnTo>
                  <a:lnTo>
                    <a:pt x="1333" y="76"/>
                  </a:lnTo>
                  <a:lnTo>
                    <a:pt x="1355" y="13"/>
                  </a:lnTo>
                  <a:lnTo>
                    <a:pt x="1523" y="107"/>
                  </a:lnTo>
                  <a:lnTo>
                    <a:pt x="1551" y="145"/>
                  </a:lnTo>
                  <a:lnTo>
                    <a:pt x="1506" y="276"/>
                  </a:lnTo>
                  <a:lnTo>
                    <a:pt x="1528" y="305"/>
                  </a:lnTo>
                  <a:lnTo>
                    <a:pt x="1574" y="280"/>
                  </a:lnTo>
                  <a:lnTo>
                    <a:pt x="1616" y="331"/>
                  </a:lnTo>
                  <a:lnTo>
                    <a:pt x="1816" y="395"/>
                  </a:lnTo>
                  <a:lnTo>
                    <a:pt x="1801" y="481"/>
                  </a:lnTo>
                  <a:lnTo>
                    <a:pt x="1630" y="384"/>
                  </a:lnTo>
                  <a:lnTo>
                    <a:pt x="1754" y="497"/>
                  </a:lnTo>
                  <a:lnTo>
                    <a:pt x="1819" y="499"/>
                  </a:lnTo>
                  <a:lnTo>
                    <a:pt x="1782" y="518"/>
                  </a:lnTo>
                  <a:lnTo>
                    <a:pt x="1845" y="544"/>
                  </a:lnTo>
                  <a:lnTo>
                    <a:pt x="1839" y="575"/>
                  </a:lnTo>
                  <a:lnTo>
                    <a:pt x="1797" y="552"/>
                  </a:lnTo>
                  <a:lnTo>
                    <a:pt x="1817" y="601"/>
                  </a:lnTo>
                  <a:lnTo>
                    <a:pt x="1697" y="545"/>
                  </a:lnTo>
                  <a:lnTo>
                    <a:pt x="1860" y="669"/>
                  </a:lnTo>
                  <a:lnTo>
                    <a:pt x="1829" y="689"/>
                  </a:lnTo>
                  <a:lnTo>
                    <a:pt x="1696" y="606"/>
                  </a:lnTo>
                  <a:lnTo>
                    <a:pt x="1670" y="635"/>
                  </a:lnTo>
                  <a:lnTo>
                    <a:pt x="1751" y="643"/>
                  </a:lnTo>
                  <a:lnTo>
                    <a:pt x="1823" y="721"/>
                  </a:lnTo>
                  <a:lnTo>
                    <a:pt x="1944" y="687"/>
                  </a:lnTo>
                  <a:lnTo>
                    <a:pt x="2002" y="791"/>
                  </a:lnTo>
                  <a:close/>
                </a:path>
              </a:pathLst>
            </a:custGeom>
            <a:solidFill>
              <a:srgbClr val="B85808"/>
            </a:solidFill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193" y="1803"/>
              <a:ext cx="667" cy="370"/>
            </a:xfrm>
            <a:custGeom>
              <a:avLst/>
              <a:gdLst/>
              <a:ahLst/>
              <a:cxnLst>
                <a:cxn ang="0">
                  <a:pos x="2002" y="791"/>
                </a:cxn>
                <a:cxn ang="0">
                  <a:pos x="1993" y="792"/>
                </a:cxn>
                <a:cxn ang="0">
                  <a:pos x="1970" y="765"/>
                </a:cxn>
                <a:cxn ang="0">
                  <a:pos x="1984" y="795"/>
                </a:cxn>
                <a:cxn ang="0">
                  <a:pos x="1965" y="798"/>
                </a:cxn>
                <a:cxn ang="0">
                  <a:pos x="1956" y="804"/>
                </a:cxn>
                <a:cxn ang="0">
                  <a:pos x="516" y="1041"/>
                </a:cxn>
                <a:cxn ang="0">
                  <a:pos x="513" y="1033"/>
                </a:cxn>
                <a:cxn ang="0">
                  <a:pos x="0" y="1109"/>
                </a:cxn>
                <a:cxn ang="0">
                  <a:pos x="5" y="1102"/>
                </a:cxn>
                <a:cxn ang="0">
                  <a:pos x="130" y="1044"/>
                </a:cxn>
                <a:cxn ang="0">
                  <a:pos x="388" y="753"/>
                </a:cxn>
                <a:cxn ang="0">
                  <a:pos x="412" y="816"/>
                </a:cxn>
                <a:cxn ang="0">
                  <a:pos x="480" y="848"/>
                </a:cxn>
                <a:cxn ang="0">
                  <a:pos x="779" y="732"/>
                </a:cxn>
                <a:cxn ang="0">
                  <a:pos x="831" y="664"/>
                </a:cxn>
                <a:cxn ang="0">
                  <a:pos x="805" y="639"/>
                </a:cxn>
                <a:cxn ang="0">
                  <a:pos x="914" y="335"/>
                </a:cxn>
                <a:cxn ang="0">
                  <a:pos x="1020" y="362"/>
                </a:cxn>
                <a:cxn ang="0">
                  <a:pos x="1054" y="240"/>
                </a:cxn>
                <a:cxn ang="0">
                  <a:pos x="1103" y="242"/>
                </a:cxn>
                <a:cxn ang="0">
                  <a:pos x="1191" y="95"/>
                </a:cxn>
                <a:cxn ang="0">
                  <a:pos x="1193" y="0"/>
                </a:cxn>
                <a:cxn ang="0">
                  <a:pos x="1333" y="76"/>
                </a:cxn>
                <a:cxn ang="0">
                  <a:pos x="1355" y="13"/>
                </a:cxn>
                <a:cxn ang="0">
                  <a:pos x="1523" y="107"/>
                </a:cxn>
                <a:cxn ang="0">
                  <a:pos x="1551" y="145"/>
                </a:cxn>
                <a:cxn ang="0">
                  <a:pos x="1506" y="276"/>
                </a:cxn>
                <a:cxn ang="0">
                  <a:pos x="1528" y="305"/>
                </a:cxn>
                <a:cxn ang="0">
                  <a:pos x="1574" y="280"/>
                </a:cxn>
                <a:cxn ang="0">
                  <a:pos x="1616" y="331"/>
                </a:cxn>
                <a:cxn ang="0">
                  <a:pos x="1816" y="395"/>
                </a:cxn>
                <a:cxn ang="0">
                  <a:pos x="1801" y="481"/>
                </a:cxn>
                <a:cxn ang="0">
                  <a:pos x="1630" y="384"/>
                </a:cxn>
                <a:cxn ang="0">
                  <a:pos x="1754" y="497"/>
                </a:cxn>
                <a:cxn ang="0">
                  <a:pos x="1819" y="499"/>
                </a:cxn>
                <a:cxn ang="0">
                  <a:pos x="1782" y="518"/>
                </a:cxn>
                <a:cxn ang="0">
                  <a:pos x="1845" y="544"/>
                </a:cxn>
                <a:cxn ang="0">
                  <a:pos x="1839" y="575"/>
                </a:cxn>
                <a:cxn ang="0">
                  <a:pos x="1797" y="552"/>
                </a:cxn>
                <a:cxn ang="0">
                  <a:pos x="1817" y="601"/>
                </a:cxn>
                <a:cxn ang="0">
                  <a:pos x="1697" y="545"/>
                </a:cxn>
                <a:cxn ang="0">
                  <a:pos x="1860" y="669"/>
                </a:cxn>
                <a:cxn ang="0">
                  <a:pos x="1829" y="689"/>
                </a:cxn>
                <a:cxn ang="0">
                  <a:pos x="1696" y="606"/>
                </a:cxn>
                <a:cxn ang="0">
                  <a:pos x="1670" y="635"/>
                </a:cxn>
                <a:cxn ang="0">
                  <a:pos x="1751" y="643"/>
                </a:cxn>
                <a:cxn ang="0">
                  <a:pos x="1823" y="721"/>
                </a:cxn>
                <a:cxn ang="0">
                  <a:pos x="1944" y="687"/>
                </a:cxn>
                <a:cxn ang="0">
                  <a:pos x="2002" y="791"/>
                </a:cxn>
              </a:cxnLst>
              <a:rect l="0" t="0" r="r" b="b"/>
              <a:pathLst>
                <a:path w="2002" h="1109">
                  <a:moveTo>
                    <a:pt x="2002" y="791"/>
                  </a:moveTo>
                  <a:lnTo>
                    <a:pt x="1993" y="792"/>
                  </a:lnTo>
                  <a:lnTo>
                    <a:pt x="1970" y="765"/>
                  </a:lnTo>
                  <a:lnTo>
                    <a:pt x="1984" y="795"/>
                  </a:lnTo>
                  <a:lnTo>
                    <a:pt x="1965" y="798"/>
                  </a:lnTo>
                  <a:lnTo>
                    <a:pt x="1956" y="804"/>
                  </a:lnTo>
                  <a:lnTo>
                    <a:pt x="516" y="1041"/>
                  </a:lnTo>
                  <a:lnTo>
                    <a:pt x="513" y="1033"/>
                  </a:lnTo>
                  <a:lnTo>
                    <a:pt x="0" y="1109"/>
                  </a:lnTo>
                  <a:lnTo>
                    <a:pt x="5" y="1102"/>
                  </a:lnTo>
                  <a:lnTo>
                    <a:pt x="130" y="1044"/>
                  </a:lnTo>
                  <a:lnTo>
                    <a:pt x="388" y="753"/>
                  </a:lnTo>
                  <a:lnTo>
                    <a:pt x="412" y="816"/>
                  </a:lnTo>
                  <a:lnTo>
                    <a:pt x="480" y="848"/>
                  </a:lnTo>
                  <a:lnTo>
                    <a:pt x="779" y="732"/>
                  </a:lnTo>
                  <a:lnTo>
                    <a:pt x="831" y="664"/>
                  </a:lnTo>
                  <a:lnTo>
                    <a:pt x="805" y="639"/>
                  </a:lnTo>
                  <a:lnTo>
                    <a:pt x="914" y="335"/>
                  </a:lnTo>
                  <a:lnTo>
                    <a:pt x="1020" y="362"/>
                  </a:lnTo>
                  <a:lnTo>
                    <a:pt x="1054" y="240"/>
                  </a:lnTo>
                  <a:lnTo>
                    <a:pt x="1103" y="242"/>
                  </a:lnTo>
                  <a:lnTo>
                    <a:pt x="1191" y="95"/>
                  </a:lnTo>
                  <a:lnTo>
                    <a:pt x="1193" y="0"/>
                  </a:lnTo>
                  <a:lnTo>
                    <a:pt x="1333" y="76"/>
                  </a:lnTo>
                  <a:lnTo>
                    <a:pt x="1355" y="13"/>
                  </a:lnTo>
                  <a:lnTo>
                    <a:pt x="1523" y="107"/>
                  </a:lnTo>
                  <a:lnTo>
                    <a:pt x="1551" y="145"/>
                  </a:lnTo>
                  <a:lnTo>
                    <a:pt x="1506" y="276"/>
                  </a:lnTo>
                  <a:lnTo>
                    <a:pt x="1528" y="305"/>
                  </a:lnTo>
                  <a:lnTo>
                    <a:pt x="1574" y="280"/>
                  </a:lnTo>
                  <a:lnTo>
                    <a:pt x="1616" y="331"/>
                  </a:lnTo>
                  <a:lnTo>
                    <a:pt x="1816" y="395"/>
                  </a:lnTo>
                  <a:lnTo>
                    <a:pt x="1801" y="481"/>
                  </a:lnTo>
                  <a:lnTo>
                    <a:pt x="1630" y="384"/>
                  </a:lnTo>
                  <a:lnTo>
                    <a:pt x="1754" y="497"/>
                  </a:lnTo>
                  <a:lnTo>
                    <a:pt x="1819" y="499"/>
                  </a:lnTo>
                  <a:lnTo>
                    <a:pt x="1782" y="518"/>
                  </a:lnTo>
                  <a:lnTo>
                    <a:pt x="1845" y="544"/>
                  </a:lnTo>
                  <a:lnTo>
                    <a:pt x="1839" y="575"/>
                  </a:lnTo>
                  <a:lnTo>
                    <a:pt x="1797" y="552"/>
                  </a:lnTo>
                  <a:lnTo>
                    <a:pt x="1817" y="601"/>
                  </a:lnTo>
                  <a:lnTo>
                    <a:pt x="1697" y="545"/>
                  </a:lnTo>
                  <a:lnTo>
                    <a:pt x="1860" y="669"/>
                  </a:lnTo>
                  <a:lnTo>
                    <a:pt x="1829" y="689"/>
                  </a:lnTo>
                  <a:lnTo>
                    <a:pt x="1696" y="606"/>
                  </a:lnTo>
                  <a:lnTo>
                    <a:pt x="1670" y="635"/>
                  </a:lnTo>
                  <a:lnTo>
                    <a:pt x="1751" y="643"/>
                  </a:lnTo>
                  <a:lnTo>
                    <a:pt x="1823" y="721"/>
                  </a:lnTo>
                  <a:lnTo>
                    <a:pt x="1944" y="687"/>
                  </a:lnTo>
                  <a:lnTo>
                    <a:pt x="2002" y="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1072" y="922"/>
              <a:ext cx="1" cy="1"/>
            </a:xfrm>
            <a:prstGeom prst="line">
              <a:avLst/>
            </a:pr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32" y="659"/>
              <a:ext cx="576" cy="407"/>
            </a:xfrm>
            <a:custGeom>
              <a:avLst/>
              <a:gdLst/>
              <a:ahLst/>
              <a:cxnLst>
                <a:cxn ang="0">
                  <a:pos x="121" y="790"/>
                </a:cxn>
                <a:cxn ang="0">
                  <a:pos x="0" y="725"/>
                </a:cxn>
                <a:cxn ang="0">
                  <a:pos x="27" y="632"/>
                </a:cxn>
                <a:cxn ang="0">
                  <a:pos x="35" y="712"/>
                </a:cxn>
                <a:cxn ang="0">
                  <a:pos x="87" y="620"/>
                </a:cxn>
                <a:cxn ang="0">
                  <a:pos x="38" y="603"/>
                </a:cxn>
                <a:cxn ang="0">
                  <a:pos x="45" y="541"/>
                </a:cxn>
                <a:cxn ang="0">
                  <a:pos x="119" y="539"/>
                </a:cxn>
                <a:cxn ang="0">
                  <a:pos x="47" y="516"/>
                </a:cxn>
                <a:cxn ang="0">
                  <a:pos x="61" y="266"/>
                </a:cxn>
                <a:cxn ang="0">
                  <a:pos x="27" y="181"/>
                </a:cxn>
                <a:cxn ang="0">
                  <a:pos x="58" y="60"/>
                </a:cxn>
                <a:cxn ang="0">
                  <a:pos x="199" y="171"/>
                </a:cxn>
                <a:cxn ang="0">
                  <a:pos x="368" y="229"/>
                </a:cxn>
                <a:cxn ang="0">
                  <a:pos x="409" y="292"/>
                </a:cxn>
                <a:cxn ang="0">
                  <a:pos x="429" y="256"/>
                </a:cxn>
                <a:cxn ang="0">
                  <a:pos x="463" y="279"/>
                </a:cxn>
                <a:cxn ang="0">
                  <a:pos x="450" y="343"/>
                </a:cxn>
                <a:cxn ang="0">
                  <a:pos x="397" y="347"/>
                </a:cxn>
                <a:cxn ang="0">
                  <a:pos x="292" y="468"/>
                </a:cxn>
                <a:cxn ang="0">
                  <a:pos x="366" y="464"/>
                </a:cxn>
                <a:cxn ang="0">
                  <a:pos x="311" y="456"/>
                </a:cxn>
                <a:cxn ang="0">
                  <a:pos x="461" y="362"/>
                </a:cxn>
                <a:cxn ang="0">
                  <a:pos x="463" y="324"/>
                </a:cxn>
                <a:cxn ang="0">
                  <a:pos x="477" y="345"/>
                </a:cxn>
                <a:cxn ang="0">
                  <a:pos x="475" y="388"/>
                </a:cxn>
                <a:cxn ang="0">
                  <a:pos x="416" y="415"/>
                </a:cxn>
                <a:cxn ang="0">
                  <a:pos x="446" y="463"/>
                </a:cxn>
                <a:cxn ang="0">
                  <a:pos x="412" y="533"/>
                </a:cxn>
                <a:cxn ang="0">
                  <a:pos x="409" y="491"/>
                </a:cxn>
                <a:cxn ang="0">
                  <a:pos x="356" y="544"/>
                </a:cxn>
                <a:cxn ang="0">
                  <a:pos x="367" y="480"/>
                </a:cxn>
                <a:cxn ang="0">
                  <a:pos x="294" y="523"/>
                </a:cxn>
                <a:cxn ang="0">
                  <a:pos x="322" y="583"/>
                </a:cxn>
                <a:cxn ang="0">
                  <a:pos x="473" y="516"/>
                </a:cxn>
                <a:cxn ang="0">
                  <a:pos x="479" y="420"/>
                </a:cxn>
                <a:cxn ang="0">
                  <a:pos x="557" y="319"/>
                </a:cxn>
                <a:cxn ang="0">
                  <a:pos x="496" y="177"/>
                </a:cxn>
                <a:cxn ang="0">
                  <a:pos x="557" y="136"/>
                </a:cxn>
                <a:cxn ang="0">
                  <a:pos x="526" y="0"/>
                </a:cxn>
                <a:cxn ang="0">
                  <a:pos x="1728" y="301"/>
                </a:cxn>
                <a:cxn ang="0">
                  <a:pos x="1538" y="1222"/>
                </a:cxn>
                <a:cxn ang="0">
                  <a:pos x="1085" y="1118"/>
                </a:cxn>
                <a:cxn ang="0">
                  <a:pos x="731" y="1133"/>
                </a:cxn>
                <a:cxn ang="0">
                  <a:pos x="563" y="1116"/>
                </a:cxn>
                <a:cxn ang="0">
                  <a:pos x="423" y="1049"/>
                </a:cxn>
                <a:cxn ang="0">
                  <a:pos x="303" y="1068"/>
                </a:cxn>
                <a:cxn ang="0">
                  <a:pos x="220" y="1019"/>
                </a:cxn>
                <a:cxn ang="0">
                  <a:pos x="222" y="868"/>
                </a:cxn>
                <a:cxn ang="0">
                  <a:pos x="120" y="801"/>
                </a:cxn>
                <a:cxn ang="0">
                  <a:pos x="121" y="790"/>
                </a:cxn>
              </a:cxnLst>
              <a:rect l="0" t="0" r="r" b="b"/>
              <a:pathLst>
                <a:path w="1728" h="1222">
                  <a:moveTo>
                    <a:pt x="121" y="790"/>
                  </a:moveTo>
                  <a:lnTo>
                    <a:pt x="0" y="725"/>
                  </a:lnTo>
                  <a:lnTo>
                    <a:pt x="27" y="632"/>
                  </a:lnTo>
                  <a:lnTo>
                    <a:pt x="35" y="712"/>
                  </a:lnTo>
                  <a:lnTo>
                    <a:pt x="87" y="620"/>
                  </a:lnTo>
                  <a:lnTo>
                    <a:pt x="38" y="603"/>
                  </a:lnTo>
                  <a:lnTo>
                    <a:pt x="45" y="541"/>
                  </a:lnTo>
                  <a:lnTo>
                    <a:pt x="119" y="539"/>
                  </a:lnTo>
                  <a:lnTo>
                    <a:pt x="47" y="516"/>
                  </a:lnTo>
                  <a:lnTo>
                    <a:pt x="61" y="266"/>
                  </a:lnTo>
                  <a:lnTo>
                    <a:pt x="27" y="181"/>
                  </a:lnTo>
                  <a:lnTo>
                    <a:pt x="58" y="60"/>
                  </a:lnTo>
                  <a:lnTo>
                    <a:pt x="199" y="171"/>
                  </a:lnTo>
                  <a:lnTo>
                    <a:pt x="368" y="229"/>
                  </a:lnTo>
                  <a:lnTo>
                    <a:pt x="409" y="292"/>
                  </a:lnTo>
                  <a:lnTo>
                    <a:pt x="429" y="256"/>
                  </a:lnTo>
                  <a:lnTo>
                    <a:pt x="463" y="279"/>
                  </a:lnTo>
                  <a:lnTo>
                    <a:pt x="450" y="343"/>
                  </a:lnTo>
                  <a:lnTo>
                    <a:pt x="397" y="347"/>
                  </a:lnTo>
                  <a:lnTo>
                    <a:pt x="292" y="468"/>
                  </a:lnTo>
                  <a:lnTo>
                    <a:pt x="366" y="464"/>
                  </a:lnTo>
                  <a:lnTo>
                    <a:pt x="311" y="456"/>
                  </a:lnTo>
                  <a:lnTo>
                    <a:pt x="461" y="362"/>
                  </a:lnTo>
                  <a:lnTo>
                    <a:pt x="463" y="324"/>
                  </a:lnTo>
                  <a:lnTo>
                    <a:pt x="477" y="345"/>
                  </a:lnTo>
                  <a:lnTo>
                    <a:pt x="475" y="388"/>
                  </a:lnTo>
                  <a:lnTo>
                    <a:pt x="416" y="415"/>
                  </a:lnTo>
                  <a:lnTo>
                    <a:pt x="446" y="463"/>
                  </a:lnTo>
                  <a:lnTo>
                    <a:pt x="412" y="533"/>
                  </a:lnTo>
                  <a:lnTo>
                    <a:pt x="409" y="491"/>
                  </a:lnTo>
                  <a:lnTo>
                    <a:pt x="356" y="544"/>
                  </a:lnTo>
                  <a:lnTo>
                    <a:pt x="367" y="480"/>
                  </a:lnTo>
                  <a:lnTo>
                    <a:pt x="294" y="523"/>
                  </a:lnTo>
                  <a:lnTo>
                    <a:pt x="322" y="583"/>
                  </a:lnTo>
                  <a:lnTo>
                    <a:pt x="473" y="516"/>
                  </a:lnTo>
                  <a:lnTo>
                    <a:pt x="479" y="420"/>
                  </a:lnTo>
                  <a:lnTo>
                    <a:pt x="557" y="319"/>
                  </a:lnTo>
                  <a:lnTo>
                    <a:pt x="496" y="177"/>
                  </a:lnTo>
                  <a:lnTo>
                    <a:pt x="557" y="136"/>
                  </a:lnTo>
                  <a:lnTo>
                    <a:pt x="526" y="0"/>
                  </a:lnTo>
                  <a:lnTo>
                    <a:pt x="1728" y="301"/>
                  </a:lnTo>
                  <a:lnTo>
                    <a:pt x="1538" y="1222"/>
                  </a:lnTo>
                  <a:lnTo>
                    <a:pt x="1085" y="1118"/>
                  </a:lnTo>
                  <a:lnTo>
                    <a:pt x="731" y="1133"/>
                  </a:lnTo>
                  <a:lnTo>
                    <a:pt x="563" y="1116"/>
                  </a:lnTo>
                  <a:lnTo>
                    <a:pt x="423" y="1049"/>
                  </a:lnTo>
                  <a:lnTo>
                    <a:pt x="303" y="1068"/>
                  </a:lnTo>
                  <a:lnTo>
                    <a:pt x="220" y="1019"/>
                  </a:lnTo>
                  <a:lnTo>
                    <a:pt x="222" y="868"/>
                  </a:lnTo>
                  <a:lnTo>
                    <a:pt x="120" y="801"/>
                  </a:lnTo>
                  <a:lnTo>
                    <a:pt x="121" y="790"/>
                  </a:lnTo>
                  <a:close/>
                </a:path>
              </a:pathLst>
            </a:custGeom>
            <a:grpFill/>
            <a:ln w="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32" y="659"/>
              <a:ext cx="576" cy="407"/>
            </a:xfrm>
            <a:custGeom>
              <a:avLst/>
              <a:gdLst/>
              <a:ahLst/>
              <a:cxnLst>
                <a:cxn ang="0">
                  <a:pos x="121" y="790"/>
                </a:cxn>
                <a:cxn ang="0">
                  <a:pos x="0" y="725"/>
                </a:cxn>
                <a:cxn ang="0">
                  <a:pos x="27" y="632"/>
                </a:cxn>
                <a:cxn ang="0">
                  <a:pos x="35" y="712"/>
                </a:cxn>
                <a:cxn ang="0">
                  <a:pos x="87" y="620"/>
                </a:cxn>
                <a:cxn ang="0">
                  <a:pos x="38" y="603"/>
                </a:cxn>
                <a:cxn ang="0">
                  <a:pos x="45" y="541"/>
                </a:cxn>
                <a:cxn ang="0">
                  <a:pos x="119" y="539"/>
                </a:cxn>
                <a:cxn ang="0">
                  <a:pos x="47" y="516"/>
                </a:cxn>
                <a:cxn ang="0">
                  <a:pos x="61" y="266"/>
                </a:cxn>
                <a:cxn ang="0">
                  <a:pos x="27" y="181"/>
                </a:cxn>
                <a:cxn ang="0">
                  <a:pos x="58" y="60"/>
                </a:cxn>
                <a:cxn ang="0">
                  <a:pos x="199" y="171"/>
                </a:cxn>
                <a:cxn ang="0">
                  <a:pos x="368" y="229"/>
                </a:cxn>
                <a:cxn ang="0">
                  <a:pos x="409" y="292"/>
                </a:cxn>
                <a:cxn ang="0">
                  <a:pos x="429" y="256"/>
                </a:cxn>
                <a:cxn ang="0">
                  <a:pos x="463" y="279"/>
                </a:cxn>
                <a:cxn ang="0">
                  <a:pos x="450" y="343"/>
                </a:cxn>
                <a:cxn ang="0">
                  <a:pos x="397" y="347"/>
                </a:cxn>
                <a:cxn ang="0">
                  <a:pos x="292" y="468"/>
                </a:cxn>
                <a:cxn ang="0">
                  <a:pos x="366" y="464"/>
                </a:cxn>
                <a:cxn ang="0">
                  <a:pos x="311" y="456"/>
                </a:cxn>
                <a:cxn ang="0">
                  <a:pos x="461" y="362"/>
                </a:cxn>
                <a:cxn ang="0">
                  <a:pos x="463" y="324"/>
                </a:cxn>
                <a:cxn ang="0">
                  <a:pos x="477" y="345"/>
                </a:cxn>
                <a:cxn ang="0">
                  <a:pos x="475" y="388"/>
                </a:cxn>
                <a:cxn ang="0">
                  <a:pos x="416" y="415"/>
                </a:cxn>
                <a:cxn ang="0">
                  <a:pos x="446" y="463"/>
                </a:cxn>
                <a:cxn ang="0">
                  <a:pos x="412" y="533"/>
                </a:cxn>
                <a:cxn ang="0">
                  <a:pos x="409" y="491"/>
                </a:cxn>
                <a:cxn ang="0">
                  <a:pos x="356" y="544"/>
                </a:cxn>
                <a:cxn ang="0">
                  <a:pos x="367" y="480"/>
                </a:cxn>
                <a:cxn ang="0">
                  <a:pos x="294" y="523"/>
                </a:cxn>
                <a:cxn ang="0">
                  <a:pos x="322" y="583"/>
                </a:cxn>
                <a:cxn ang="0">
                  <a:pos x="473" y="516"/>
                </a:cxn>
                <a:cxn ang="0">
                  <a:pos x="479" y="420"/>
                </a:cxn>
                <a:cxn ang="0">
                  <a:pos x="557" y="319"/>
                </a:cxn>
                <a:cxn ang="0">
                  <a:pos x="496" y="177"/>
                </a:cxn>
                <a:cxn ang="0">
                  <a:pos x="557" y="136"/>
                </a:cxn>
                <a:cxn ang="0">
                  <a:pos x="526" y="0"/>
                </a:cxn>
                <a:cxn ang="0">
                  <a:pos x="1728" y="301"/>
                </a:cxn>
                <a:cxn ang="0">
                  <a:pos x="1538" y="1222"/>
                </a:cxn>
                <a:cxn ang="0">
                  <a:pos x="1085" y="1118"/>
                </a:cxn>
                <a:cxn ang="0">
                  <a:pos x="731" y="1133"/>
                </a:cxn>
                <a:cxn ang="0">
                  <a:pos x="563" y="1116"/>
                </a:cxn>
                <a:cxn ang="0">
                  <a:pos x="423" y="1049"/>
                </a:cxn>
                <a:cxn ang="0">
                  <a:pos x="303" y="1068"/>
                </a:cxn>
                <a:cxn ang="0">
                  <a:pos x="220" y="1019"/>
                </a:cxn>
                <a:cxn ang="0">
                  <a:pos x="222" y="868"/>
                </a:cxn>
                <a:cxn ang="0">
                  <a:pos x="120" y="801"/>
                </a:cxn>
                <a:cxn ang="0">
                  <a:pos x="121" y="790"/>
                </a:cxn>
              </a:cxnLst>
              <a:rect l="0" t="0" r="r" b="b"/>
              <a:pathLst>
                <a:path w="1728" h="1222">
                  <a:moveTo>
                    <a:pt x="121" y="790"/>
                  </a:moveTo>
                  <a:lnTo>
                    <a:pt x="0" y="725"/>
                  </a:lnTo>
                  <a:lnTo>
                    <a:pt x="27" y="632"/>
                  </a:lnTo>
                  <a:lnTo>
                    <a:pt x="35" y="712"/>
                  </a:lnTo>
                  <a:lnTo>
                    <a:pt x="87" y="620"/>
                  </a:lnTo>
                  <a:lnTo>
                    <a:pt x="38" y="603"/>
                  </a:lnTo>
                  <a:lnTo>
                    <a:pt x="45" y="541"/>
                  </a:lnTo>
                  <a:lnTo>
                    <a:pt x="119" y="539"/>
                  </a:lnTo>
                  <a:lnTo>
                    <a:pt x="47" y="516"/>
                  </a:lnTo>
                  <a:lnTo>
                    <a:pt x="61" y="266"/>
                  </a:lnTo>
                  <a:lnTo>
                    <a:pt x="27" y="181"/>
                  </a:lnTo>
                  <a:lnTo>
                    <a:pt x="58" y="60"/>
                  </a:lnTo>
                  <a:lnTo>
                    <a:pt x="199" y="171"/>
                  </a:lnTo>
                  <a:lnTo>
                    <a:pt x="368" y="229"/>
                  </a:lnTo>
                  <a:lnTo>
                    <a:pt x="409" y="292"/>
                  </a:lnTo>
                  <a:lnTo>
                    <a:pt x="429" y="256"/>
                  </a:lnTo>
                  <a:lnTo>
                    <a:pt x="463" y="279"/>
                  </a:lnTo>
                  <a:lnTo>
                    <a:pt x="450" y="343"/>
                  </a:lnTo>
                  <a:lnTo>
                    <a:pt x="397" y="347"/>
                  </a:lnTo>
                  <a:lnTo>
                    <a:pt x="292" y="468"/>
                  </a:lnTo>
                  <a:lnTo>
                    <a:pt x="366" y="464"/>
                  </a:lnTo>
                  <a:lnTo>
                    <a:pt x="311" y="456"/>
                  </a:lnTo>
                  <a:lnTo>
                    <a:pt x="461" y="362"/>
                  </a:lnTo>
                  <a:lnTo>
                    <a:pt x="463" y="324"/>
                  </a:lnTo>
                  <a:lnTo>
                    <a:pt x="477" y="345"/>
                  </a:lnTo>
                  <a:lnTo>
                    <a:pt x="475" y="388"/>
                  </a:lnTo>
                  <a:lnTo>
                    <a:pt x="416" y="415"/>
                  </a:lnTo>
                  <a:lnTo>
                    <a:pt x="446" y="463"/>
                  </a:lnTo>
                  <a:lnTo>
                    <a:pt x="412" y="533"/>
                  </a:lnTo>
                  <a:lnTo>
                    <a:pt x="409" y="491"/>
                  </a:lnTo>
                  <a:lnTo>
                    <a:pt x="356" y="544"/>
                  </a:lnTo>
                  <a:lnTo>
                    <a:pt x="367" y="480"/>
                  </a:lnTo>
                  <a:lnTo>
                    <a:pt x="294" y="523"/>
                  </a:lnTo>
                  <a:lnTo>
                    <a:pt x="322" y="583"/>
                  </a:lnTo>
                  <a:lnTo>
                    <a:pt x="473" y="516"/>
                  </a:lnTo>
                  <a:lnTo>
                    <a:pt x="479" y="420"/>
                  </a:lnTo>
                  <a:lnTo>
                    <a:pt x="557" y="319"/>
                  </a:lnTo>
                  <a:lnTo>
                    <a:pt x="496" y="177"/>
                  </a:lnTo>
                  <a:lnTo>
                    <a:pt x="557" y="136"/>
                  </a:lnTo>
                  <a:lnTo>
                    <a:pt x="526" y="0"/>
                  </a:lnTo>
                  <a:lnTo>
                    <a:pt x="1728" y="301"/>
                  </a:lnTo>
                  <a:lnTo>
                    <a:pt x="1538" y="1222"/>
                  </a:lnTo>
                  <a:lnTo>
                    <a:pt x="1085" y="1118"/>
                  </a:lnTo>
                  <a:lnTo>
                    <a:pt x="731" y="1133"/>
                  </a:lnTo>
                  <a:lnTo>
                    <a:pt x="563" y="1116"/>
                  </a:lnTo>
                  <a:lnTo>
                    <a:pt x="423" y="1049"/>
                  </a:lnTo>
                  <a:lnTo>
                    <a:pt x="303" y="1068"/>
                  </a:lnTo>
                  <a:lnTo>
                    <a:pt x="220" y="1019"/>
                  </a:lnTo>
                  <a:lnTo>
                    <a:pt x="222" y="868"/>
                  </a:lnTo>
                  <a:lnTo>
                    <a:pt x="120" y="801"/>
                  </a:lnTo>
                  <a:lnTo>
                    <a:pt x="121" y="79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Line 137"/>
            <p:cNvSpPr>
              <a:spLocks noChangeShapeType="1"/>
            </p:cNvSpPr>
            <p:nvPr/>
          </p:nvSpPr>
          <p:spPr bwMode="auto">
            <a:xfrm>
              <a:off x="4490" y="1792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257" y="1708"/>
              <a:ext cx="387" cy="378"/>
            </a:xfrm>
            <a:custGeom>
              <a:avLst/>
              <a:gdLst/>
              <a:ahLst/>
              <a:cxnLst>
                <a:cxn ang="0">
                  <a:pos x="700" y="250"/>
                </a:cxn>
                <a:cxn ang="0">
                  <a:pos x="732" y="412"/>
                </a:cxn>
                <a:cxn ang="0">
                  <a:pos x="883" y="249"/>
                </a:cxn>
                <a:cxn ang="0">
                  <a:pos x="958" y="273"/>
                </a:cxn>
                <a:cxn ang="0">
                  <a:pos x="1024" y="207"/>
                </a:cxn>
                <a:cxn ang="0">
                  <a:pos x="1112" y="214"/>
                </a:cxn>
                <a:cxn ang="0">
                  <a:pos x="1163" y="297"/>
                </a:cxn>
                <a:cxn ang="0">
                  <a:pos x="1141" y="360"/>
                </a:cxn>
                <a:cxn ang="0">
                  <a:pos x="1001" y="284"/>
                </a:cxn>
                <a:cxn ang="0">
                  <a:pos x="999" y="379"/>
                </a:cxn>
                <a:cxn ang="0">
                  <a:pos x="911" y="526"/>
                </a:cxn>
                <a:cxn ang="0">
                  <a:pos x="862" y="524"/>
                </a:cxn>
                <a:cxn ang="0">
                  <a:pos x="828" y="646"/>
                </a:cxn>
                <a:cxn ang="0">
                  <a:pos x="722" y="619"/>
                </a:cxn>
                <a:cxn ang="0">
                  <a:pos x="613" y="923"/>
                </a:cxn>
                <a:cxn ang="0">
                  <a:pos x="639" y="948"/>
                </a:cxn>
                <a:cxn ang="0">
                  <a:pos x="587" y="1016"/>
                </a:cxn>
                <a:cxn ang="0">
                  <a:pos x="288" y="1132"/>
                </a:cxn>
                <a:cxn ang="0">
                  <a:pos x="220" y="1100"/>
                </a:cxn>
                <a:cxn ang="0">
                  <a:pos x="196" y="1037"/>
                </a:cxn>
                <a:cxn ang="0">
                  <a:pos x="46" y="933"/>
                </a:cxn>
                <a:cxn ang="0">
                  <a:pos x="0" y="775"/>
                </a:cxn>
                <a:cxn ang="0">
                  <a:pos x="2" y="777"/>
                </a:cxn>
                <a:cxn ang="0">
                  <a:pos x="87" y="705"/>
                </a:cxn>
                <a:cxn ang="0">
                  <a:pos x="98" y="578"/>
                </a:cxn>
                <a:cxn ang="0">
                  <a:pos x="177" y="584"/>
                </a:cxn>
                <a:cxn ang="0">
                  <a:pos x="181" y="476"/>
                </a:cxn>
                <a:cxn ang="0">
                  <a:pos x="364" y="333"/>
                </a:cxn>
                <a:cxn ang="0">
                  <a:pos x="395" y="109"/>
                </a:cxn>
                <a:cxn ang="0">
                  <a:pos x="365" y="25"/>
                </a:cxn>
                <a:cxn ang="0">
                  <a:pos x="401" y="0"/>
                </a:cxn>
                <a:cxn ang="0">
                  <a:pos x="449" y="292"/>
                </a:cxn>
                <a:cxn ang="0">
                  <a:pos x="636" y="260"/>
                </a:cxn>
                <a:cxn ang="0">
                  <a:pos x="700" y="250"/>
                </a:cxn>
              </a:cxnLst>
              <a:rect l="0" t="0" r="r" b="b"/>
              <a:pathLst>
                <a:path w="1163" h="1132">
                  <a:moveTo>
                    <a:pt x="700" y="250"/>
                  </a:moveTo>
                  <a:lnTo>
                    <a:pt x="732" y="412"/>
                  </a:lnTo>
                  <a:lnTo>
                    <a:pt x="883" y="249"/>
                  </a:lnTo>
                  <a:lnTo>
                    <a:pt x="958" y="273"/>
                  </a:lnTo>
                  <a:lnTo>
                    <a:pt x="1024" y="207"/>
                  </a:lnTo>
                  <a:lnTo>
                    <a:pt x="1112" y="214"/>
                  </a:lnTo>
                  <a:lnTo>
                    <a:pt x="1163" y="297"/>
                  </a:lnTo>
                  <a:lnTo>
                    <a:pt x="1141" y="360"/>
                  </a:lnTo>
                  <a:lnTo>
                    <a:pt x="1001" y="284"/>
                  </a:lnTo>
                  <a:lnTo>
                    <a:pt x="999" y="379"/>
                  </a:lnTo>
                  <a:lnTo>
                    <a:pt x="911" y="526"/>
                  </a:lnTo>
                  <a:lnTo>
                    <a:pt x="862" y="524"/>
                  </a:lnTo>
                  <a:lnTo>
                    <a:pt x="828" y="646"/>
                  </a:lnTo>
                  <a:lnTo>
                    <a:pt x="722" y="619"/>
                  </a:lnTo>
                  <a:lnTo>
                    <a:pt x="613" y="923"/>
                  </a:lnTo>
                  <a:lnTo>
                    <a:pt x="639" y="948"/>
                  </a:lnTo>
                  <a:lnTo>
                    <a:pt x="587" y="1016"/>
                  </a:lnTo>
                  <a:lnTo>
                    <a:pt x="288" y="1132"/>
                  </a:lnTo>
                  <a:lnTo>
                    <a:pt x="220" y="1100"/>
                  </a:lnTo>
                  <a:lnTo>
                    <a:pt x="196" y="1037"/>
                  </a:lnTo>
                  <a:lnTo>
                    <a:pt x="46" y="933"/>
                  </a:lnTo>
                  <a:lnTo>
                    <a:pt x="0" y="775"/>
                  </a:lnTo>
                  <a:lnTo>
                    <a:pt x="2" y="777"/>
                  </a:lnTo>
                  <a:lnTo>
                    <a:pt x="87" y="705"/>
                  </a:lnTo>
                  <a:lnTo>
                    <a:pt x="98" y="578"/>
                  </a:lnTo>
                  <a:lnTo>
                    <a:pt x="177" y="584"/>
                  </a:lnTo>
                  <a:lnTo>
                    <a:pt x="181" y="476"/>
                  </a:lnTo>
                  <a:lnTo>
                    <a:pt x="364" y="333"/>
                  </a:lnTo>
                  <a:lnTo>
                    <a:pt x="395" y="109"/>
                  </a:lnTo>
                  <a:lnTo>
                    <a:pt x="365" y="25"/>
                  </a:lnTo>
                  <a:lnTo>
                    <a:pt x="401" y="0"/>
                  </a:lnTo>
                  <a:lnTo>
                    <a:pt x="449" y="292"/>
                  </a:lnTo>
                  <a:lnTo>
                    <a:pt x="636" y="260"/>
                  </a:lnTo>
                  <a:lnTo>
                    <a:pt x="700" y="250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257" y="1708"/>
              <a:ext cx="387" cy="378"/>
            </a:xfrm>
            <a:custGeom>
              <a:avLst/>
              <a:gdLst/>
              <a:ahLst/>
              <a:cxnLst>
                <a:cxn ang="0">
                  <a:pos x="700" y="250"/>
                </a:cxn>
                <a:cxn ang="0">
                  <a:pos x="732" y="412"/>
                </a:cxn>
                <a:cxn ang="0">
                  <a:pos x="883" y="249"/>
                </a:cxn>
                <a:cxn ang="0">
                  <a:pos x="958" y="273"/>
                </a:cxn>
                <a:cxn ang="0">
                  <a:pos x="1024" y="207"/>
                </a:cxn>
                <a:cxn ang="0">
                  <a:pos x="1112" y="214"/>
                </a:cxn>
                <a:cxn ang="0">
                  <a:pos x="1163" y="297"/>
                </a:cxn>
                <a:cxn ang="0">
                  <a:pos x="1141" y="360"/>
                </a:cxn>
                <a:cxn ang="0">
                  <a:pos x="1001" y="284"/>
                </a:cxn>
                <a:cxn ang="0">
                  <a:pos x="999" y="379"/>
                </a:cxn>
                <a:cxn ang="0">
                  <a:pos x="911" y="526"/>
                </a:cxn>
                <a:cxn ang="0">
                  <a:pos x="862" y="524"/>
                </a:cxn>
                <a:cxn ang="0">
                  <a:pos x="828" y="646"/>
                </a:cxn>
                <a:cxn ang="0">
                  <a:pos x="722" y="619"/>
                </a:cxn>
                <a:cxn ang="0">
                  <a:pos x="613" y="923"/>
                </a:cxn>
                <a:cxn ang="0">
                  <a:pos x="639" y="948"/>
                </a:cxn>
                <a:cxn ang="0">
                  <a:pos x="587" y="1016"/>
                </a:cxn>
                <a:cxn ang="0">
                  <a:pos x="288" y="1132"/>
                </a:cxn>
                <a:cxn ang="0">
                  <a:pos x="220" y="1100"/>
                </a:cxn>
                <a:cxn ang="0">
                  <a:pos x="196" y="1037"/>
                </a:cxn>
                <a:cxn ang="0">
                  <a:pos x="46" y="933"/>
                </a:cxn>
                <a:cxn ang="0">
                  <a:pos x="0" y="775"/>
                </a:cxn>
                <a:cxn ang="0">
                  <a:pos x="2" y="777"/>
                </a:cxn>
                <a:cxn ang="0">
                  <a:pos x="87" y="705"/>
                </a:cxn>
                <a:cxn ang="0">
                  <a:pos x="98" y="578"/>
                </a:cxn>
                <a:cxn ang="0">
                  <a:pos x="177" y="584"/>
                </a:cxn>
                <a:cxn ang="0">
                  <a:pos x="181" y="476"/>
                </a:cxn>
                <a:cxn ang="0">
                  <a:pos x="364" y="333"/>
                </a:cxn>
                <a:cxn ang="0">
                  <a:pos x="395" y="109"/>
                </a:cxn>
                <a:cxn ang="0">
                  <a:pos x="365" y="25"/>
                </a:cxn>
                <a:cxn ang="0">
                  <a:pos x="401" y="0"/>
                </a:cxn>
                <a:cxn ang="0">
                  <a:pos x="449" y="292"/>
                </a:cxn>
                <a:cxn ang="0">
                  <a:pos x="636" y="260"/>
                </a:cxn>
                <a:cxn ang="0">
                  <a:pos x="700" y="250"/>
                </a:cxn>
              </a:cxnLst>
              <a:rect l="0" t="0" r="r" b="b"/>
              <a:pathLst>
                <a:path w="1163" h="1132">
                  <a:moveTo>
                    <a:pt x="700" y="250"/>
                  </a:moveTo>
                  <a:lnTo>
                    <a:pt x="732" y="412"/>
                  </a:lnTo>
                  <a:lnTo>
                    <a:pt x="883" y="249"/>
                  </a:lnTo>
                  <a:lnTo>
                    <a:pt x="958" y="273"/>
                  </a:lnTo>
                  <a:lnTo>
                    <a:pt x="1024" y="207"/>
                  </a:lnTo>
                  <a:lnTo>
                    <a:pt x="1112" y="214"/>
                  </a:lnTo>
                  <a:lnTo>
                    <a:pt x="1163" y="297"/>
                  </a:lnTo>
                  <a:lnTo>
                    <a:pt x="1141" y="360"/>
                  </a:lnTo>
                  <a:lnTo>
                    <a:pt x="1001" y="284"/>
                  </a:lnTo>
                  <a:lnTo>
                    <a:pt x="999" y="379"/>
                  </a:lnTo>
                  <a:lnTo>
                    <a:pt x="911" y="526"/>
                  </a:lnTo>
                  <a:lnTo>
                    <a:pt x="862" y="524"/>
                  </a:lnTo>
                  <a:lnTo>
                    <a:pt x="828" y="646"/>
                  </a:lnTo>
                  <a:lnTo>
                    <a:pt x="722" y="619"/>
                  </a:lnTo>
                  <a:lnTo>
                    <a:pt x="613" y="923"/>
                  </a:lnTo>
                  <a:lnTo>
                    <a:pt x="639" y="948"/>
                  </a:lnTo>
                  <a:lnTo>
                    <a:pt x="587" y="1016"/>
                  </a:lnTo>
                  <a:lnTo>
                    <a:pt x="288" y="1132"/>
                  </a:lnTo>
                  <a:lnTo>
                    <a:pt x="220" y="1100"/>
                  </a:lnTo>
                  <a:lnTo>
                    <a:pt x="196" y="1037"/>
                  </a:lnTo>
                  <a:lnTo>
                    <a:pt x="46" y="933"/>
                  </a:lnTo>
                  <a:lnTo>
                    <a:pt x="0" y="775"/>
                  </a:lnTo>
                  <a:lnTo>
                    <a:pt x="2" y="777"/>
                  </a:lnTo>
                  <a:lnTo>
                    <a:pt x="87" y="705"/>
                  </a:lnTo>
                  <a:lnTo>
                    <a:pt x="98" y="578"/>
                  </a:lnTo>
                  <a:lnTo>
                    <a:pt x="177" y="584"/>
                  </a:lnTo>
                  <a:lnTo>
                    <a:pt x="181" y="476"/>
                  </a:lnTo>
                  <a:lnTo>
                    <a:pt x="364" y="333"/>
                  </a:lnTo>
                  <a:lnTo>
                    <a:pt x="395" y="109"/>
                  </a:lnTo>
                  <a:lnTo>
                    <a:pt x="365" y="25"/>
                  </a:lnTo>
                  <a:lnTo>
                    <a:pt x="401" y="0"/>
                  </a:lnTo>
                  <a:lnTo>
                    <a:pt x="449" y="292"/>
                  </a:lnTo>
                  <a:lnTo>
                    <a:pt x="636" y="260"/>
                  </a:lnTo>
                  <a:lnTo>
                    <a:pt x="700" y="250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1" name="Line 140"/>
            <p:cNvSpPr>
              <a:spLocks noChangeShapeType="1"/>
            </p:cNvSpPr>
            <p:nvPr/>
          </p:nvSpPr>
          <p:spPr bwMode="auto">
            <a:xfrm>
              <a:off x="3552" y="1598"/>
              <a:ext cx="1" cy="1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59" y="1131"/>
              <a:ext cx="460" cy="467"/>
            </a:xfrm>
            <a:custGeom>
              <a:avLst/>
              <a:gdLst/>
              <a:ahLst/>
              <a:cxnLst>
                <a:cxn ang="0">
                  <a:pos x="580" y="1401"/>
                </a:cxn>
                <a:cxn ang="0">
                  <a:pos x="470" y="1318"/>
                </a:cxn>
                <a:cxn ang="0">
                  <a:pos x="441" y="1225"/>
                </a:cxn>
                <a:cxn ang="0">
                  <a:pos x="468" y="1166"/>
                </a:cxn>
                <a:cxn ang="0">
                  <a:pos x="424" y="1095"/>
                </a:cxn>
                <a:cxn ang="0">
                  <a:pos x="425" y="1088"/>
                </a:cxn>
                <a:cxn ang="0">
                  <a:pos x="424" y="1089"/>
                </a:cxn>
                <a:cxn ang="0">
                  <a:pos x="377" y="945"/>
                </a:cxn>
                <a:cxn ang="0">
                  <a:pos x="38" y="710"/>
                </a:cxn>
                <a:cxn ang="0">
                  <a:pos x="62" y="493"/>
                </a:cxn>
                <a:cxn ang="0">
                  <a:pos x="0" y="436"/>
                </a:cxn>
                <a:cxn ang="0">
                  <a:pos x="42" y="348"/>
                </a:cxn>
                <a:cxn ang="0">
                  <a:pos x="138" y="288"/>
                </a:cxn>
                <a:cxn ang="0">
                  <a:pos x="131" y="103"/>
                </a:cxn>
                <a:cxn ang="0">
                  <a:pos x="162" y="76"/>
                </a:cxn>
                <a:cxn ang="0">
                  <a:pos x="239" y="93"/>
                </a:cxn>
                <a:cxn ang="0">
                  <a:pos x="458" y="0"/>
                </a:cxn>
                <a:cxn ang="0">
                  <a:pos x="443" y="107"/>
                </a:cxn>
                <a:cxn ang="0">
                  <a:pos x="559" y="115"/>
                </a:cxn>
                <a:cxn ang="0">
                  <a:pos x="630" y="182"/>
                </a:cxn>
                <a:cxn ang="0">
                  <a:pos x="1092" y="278"/>
                </a:cxn>
                <a:cxn ang="0">
                  <a:pos x="1173" y="348"/>
                </a:cxn>
                <a:cxn ang="0">
                  <a:pos x="1160" y="448"/>
                </a:cxn>
                <a:cxn ang="0">
                  <a:pos x="1206" y="443"/>
                </a:cxn>
                <a:cxn ang="0">
                  <a:pos x="1200" y="507"/>
                </a:cxn>
                <a:cxn ang="0">
                  <a:pos x="1238" y="530"/>
                </a:cxn>
                <a:cxn ang="0">
                  <a:pos x="1158" y="654"/>
                </a:cxn>
                <a:cxn ang="0">
                  <a:pos x="1175" y="713"/>
                </a:cxn>
                <a:cxn ang="0">
                  <a:pos x="1380" y="467"/>
                </a:cxn>
                <a:cxn ang="0">
                  <a:pos x="1247" y="873"/>
                </a:cxn>
                <a:cxn ang="0">
                  <a:pos x="1218" y="1115"/>
                </a:cxn>
                <a:cxn ang="0">
                  <a:pos x="1262" y="1358"/>
                </a:cxn>
                <a:cxn ang="0">
                  <a:pos x="633" y="1398"/>
                </a:cxn>
                <a:cxn ang="0">
                  <a:pos x="580" y="1401"/>
                </a:cxn>
              </a:cxnLst>
              <a:rect l="0" t="0" r="r" b="b"/>
              <a:pathLst>
                <a:path w="1380" h="1401">
                  <a:moveTo>
                    <a:pt x="580" y="1401"/>
                  </a:moveTo>
                  <a:lnTo>
                    <a:pt x="470" y="1318"/>
                  </a:lnTo>
                  <a:lnTo>
                    <a:pt x="441" y="1225"/>
                  </a:lnTo>
                  <a:lnTo>
                    <a:pt x="468" y="1166"/>
                  </a:lnTo>
                  <a:lnTo>
                    <a:pt x="424" y="1095"/>
                  </a:lnTo>
                  <a:lnTo>
                    <a:pt x="425" y="1088"/>
                  </a:lnTo>
                  <a:lnTo>
                    <a:pt x="424" y="1089"/>
                  </a:lnTo>
                  <a:lnTo>
                    <a:pt x="377" y="945"/>
                  </a:lnTo>
                  <a:lnTo>
                    <a:pt x="38" y="710"/>
                  </a:lnTo>
                  <a:lnTo>
                    <a:pt x="62" y="493"/>
                  </a:lnTo>
                  <a:lnTo>
                    <a:pt x="0" y="436"/>
                  </a:lnTo>
                  <a:lnTo>
                    <a:pt x="42" y="348"/>
                  </a:lnTo>
                  <a:lnTo>
                    <a:pt x="138" y="288"/>
                  </a:lnTo>
                  <a:lnTo>
                    <a:pt x="131" y="103"/>
                  </a:lnTo>
                  <a:lnTo>
                    <a:pt x="162" y="76"/>
                  </a:lnTo>
                  <a:lnTo>
                    <a:pt x="239" y="93"/>
                  </a:lnTo>
                  <a:lnTo>
                    <a:pt x="458" y="0"/>
                  </a:lnTo>
                  <a:lnTo>
                    <a:pt x="443" y="107"/>
                  </a:lnTo>
                  <a:lnTo>
                    <a:pt x="559" y="115"/>
                  </a:lnTo>
                  <a:lnTo>
                    <a:pt x="630" y="182"/>
                  </a:lnTo>
                  <a:lnTo>
                    <a:pt x="1092" y="278"/>
                  </a:lnTo>
                  <a:lnTo>
                    <a:pt x="1173" y="348"/>
                  </a:lnTo>
                  <a:lnTo>
                    <a:pt x="1160" y="448"/>
                  </a:lnTo>
                  <a:lnTo>
                    <a:pt x="1206" y="443"/>
                  </a:lnTo>
                  <a:lnTo>
                    <a:pt x="1200" y="507"/>
                  </a:lnTo>
                  <a:lnTo>
                    <a:pt x="1238" y="530"/>
                  </a:lnTo>
                  <a:lnTo>
                    <a:pt x="1158" y="654"/>
                  </a:lnTo>
                  <a:lnTo>
                    <a:pt x="1175" y="713"/>
                  </a:lnTo>
                  <a:lnTo>
                    <a:pt x="1380" y="467"/>
                  </a:lnTo>
                  <a:lnTo>
                    <a:pt x="1247" y="873"/>
                  </a:lnTo>
                  <a:lnTo>
                    <a:pt x="1218" y="1115"/>
                  </a:lnTo>
                  <a:lnTo>
                    <a:pt x="1262" y="1358"/>
                  </a:lnTo>
                  <a:lnTo>
                    <a:pt x="633" y="1398"/>
                  </a:lnTo>
                  <a:lnTo>
                    <a:pt x="580" y="1401"/>
                  </a:lnTo>
                  <a:close/>
                </a:path>
              </a:pathLst>
            </a:custGeom>
            <a:grpFill/>
            <a:ln w="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359" y="1131"/>
              <a:ext cx="460" cy="467"/>
            </a:xfrm>
            <a:custGeom>
              <a:avLst/>
              <a:gdLst/>
              <a:ahLst/>
              <a:cxnLst>
                <a:cxn ang="0">
                  <a:pos x="580" y="1401"/>
                </a:cxn>
                <a:cxn ang="0">
                  <a:pos x="470" y="1318"/>
                </a:cxn>
                <a:cxn ang="0">
                  <a:pos x="441" y="1225"/>
                </a:cxn>
                <a:cxn ang="0">
                  <a:pos x="468" y="1166"/>
                </a:cxn>
                <a:cxn ang="0">
                  <a:pos x="424" y="1095"/>
                </a:cxn>
                <a:cxn ang="0">
                  <a:pos x="425" y="1088"/>
                </a:cxn>
                <a:cxn ang="0">
                  <a:pos x="424" y="1089"/>
                </a:cxn>
                <a:cxn ang="0">
                  <a:pos x="377" y="945"/>
                </a:cxn>
                <a:cxn ang="0">
                  <a:pos x="38" y="710"/>
                </a:cxn>
                <a:cxn ang="0">
                  <a:pos x="62" y="493"/>
                </a:cxn>
                <a:cxn ang="0">
                  <a:pos x="0" y="436"/>
                </a:cxn>
                <a:cxn ang="0">
                  <a:pos x="42" y="348"/>
                </a:cxn>
                <a:cxn ang="0">
                  <a:pos x="138" y="288"/>
                </a:cxn>
                <a:cxn ang="0">
                  <a:pos x="131" y="103"/>
                </a:cxn>
                <a:cxn ang="0">
                  <a:pos x="162" y="76"/>
                </a:cxn>
                <a:cxn ang="0">
                  <a:pos x="239" y="93"/>
                </a:cxn>
                <a:cxn ang="0">
                  <a:pos x="458" y="0"/>
                </a:cxn>
                <a:cxn ang="0">
                  <a:pos x="443" y="107"/>
                </a:cxn>
                <a:cxn ang="0">
                  <a:pos x="559" y="115"/>
                </a:cxn>
                <a:cxn ang="0">
                  <a:pos x="630" y="182"/>
                </a:cxn>
                <a:cxn ang="0">
                  <a:pos x="1092" y="278"/>
                </a:cxn>
                <a:cxn ang="0">
                  <a:pos x="1173" y="348"/>
                </a:cxn>
                <a:cxn ang="0">
                  <a:pos x="1160" y="448"/>
                </a:cxn>
                <a:cxn ang="0">
                  <a:pos x="1206" y="443"/>
                </a:cxn>
                <a:cxn ang="0">
                  <a:pos x="1200" y="507"/>
                </a:cxn>
                <a:cxn ang="0">
                  <a:pos x="1238" y="530"/>
                </a:cxn>
                <a:cxn ang="0">
                  <a:pos x="1158" y="654"/>
                </a:cxn>
                <a:cxn ang="0">
                  <a:pos x="1175" y="713"/>
                </a:cxn>
                <a:cxn ang="0">
                  <a:pos x="1380" y="467"/>
                </a:cxn>
                <a:cxn ang="0">
                  <a:pos x="1247" y="873"/>
                </a:cxn>
                <a:cxn ang="0">
                  <a:pos x="1218" y="1115"/>
                </a:cxn>
                <a:cxn ang="0">
                  <a:pos x="1262" y="1358"/>
                </a:cxn>
                <a:cxn ang="0">
                  <a:pos x="633" y="1398"/>
                </a:cxn>
                <a:cxn ang="0">
                  <a:pos x="580" y="1401"/>
                </a:cxn>
              </a:cxnLst>
              <a:rect l="0" t="0" r="r" b="b"/>
              <a:pathLst>
                <a:path w="1380" h="1401">
                  <a:moveTo>
                    <a:pt x="580" y="1401"/>
                  </a:moveTo>
                  <a:lnTo>
                    <a:pt x="470" y="1318"/>
                  </a:lnTo>
                  <a:lnTo>
                    <a:pt x="441" y="1225"/>
                  </a:lnTo>
                  <a:lnTo>
                    <a:pt x="468" y="1166"/>
                  </a:lnTo>
                  <a:lnTo>
                    <a:pt x="424" y="1095"/>
                  </a:lnTo>
                  <a:lnTo>
                    <a:pt x="425" y="1088"/>
                  </a:lnTo>
                  <a:lnTo>
                    <a:pt x="424" y="1089"/>
                  </a:lnTo>
                  <a:lnTo>
                    <a:pt x="377" y="945"/>
                  </a:lnTo>
                  <a:lnTo>
                    <a:pt x="38" y="710"/>
                  </a:lnTo>
                  <a:lnTo>
                    <a:pt x="62" y="493"/>
                  </a:lnTo>
                  <a:lnTo>
                    <a:pt x="0" y="436"/>
                  </a:lnTo>
                  <a:lnTo>
                    <a:pt x="42" y="348"/>
                  </a:lnTo>
                  <a:lnTo>
                    <a:pt x="138" y="288"/>
                  </a:lnTo>
                  <a:lnTo>
                    <a:pt x="131" y="103"/>
                  </a:lnTo>
                  <a:lnTo>
                    <a:pt x="162" y="76"/>
                  </a:lnTo>
                  <a:lnTo>
                    <a:pt x="239" y="93"/>
                  </a:lnTo>
                  <a:lnTo>
                    <a:pt x="458" y="0"/>
                  </a:lnTo>
                  <a:lnTo>
                    <a:pt x="443" y="107"/>
                  </a:lnTo>
                  <a:lnTo>
                    <a:pt x="559" y="115"/>
                  </a:lnTo>
                  <a:lnTo>
                    <a:pt x="630" y="182"/>
                  </a:lnTo>
                  <a:lnTo>
                    <a:pt x="1092" y="278"/>
                  </a:lnTo>
                  <a:lnTo>
                    <a:pt x="1173" y="348"/>
                  </a:lnTo>
                  <a:lnTo>
                    <a:pt x="1160" y="448"/>
                  </a:lnTo>
                  <a:lnTo>
                    <a:pt x="1206" y="443"/>
                  </a:lnTo>
                  <a:lnTo>
                    <a:pt x="1200" y="507"/>
                  </a:lnTo>
                  <a:lnTo>
                    <a:pt x="1238" y="530"/>
                  </a:lnTo>
                  <a:lnTo>
                    <a:pt x="1158" y="654"/>
                  </a:lnTo>
                  <a:lnTo>
                    <a:pt x="1175" y="713"/>
                  </a:lnTo>
                  <a:lnTo>
                    <a:pt x="1380" y="467"/>
                  </a:lnTo>
                  <a:lnTo>
                    <a:pt x="1247" y="873"/>
                  </a:lnTo>
                  <a:lnTo>
                    <a:pt x="1218" y="1115"/>
                  </a:lnTo>
                  <a:lnTo>
                    <a:pt x="1262" y="1358"/>
                  </a:lnTo>
                  <a:lnTo>
                    <a:pt x="633" y="1398"/>
                  </a:lnTo>
                  <a:lnTo>
                    <a:pt x="580" y="1401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4" name="Line 143"/>
            <p:cNvSpPr>
              <a:spLocks noChangeShapeType="1"/>
            </p:cNvSpPr>
            <p:nvPr/>
          </p:nvSpPr>
          <p:spPr bwMode="auto">
            <a:xfrm>
              <a:off x="2483" y="1529"/>
              <a:ext cx="1" cy="1"/>
            </a:xfrm>
            <a:prstGeom prst="line">
              <a:avLst/>
            </a:pr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896" y="1254"/>
              <a:ext cx="606" cy="486"/>
            </a:xfrm>
            <a:custGeom>
              <a:avLst/>
              <a:gdLst/>
              <a:ahLst/>
              <a:cxnLst>
                <a:cxn ang="0">
                  <a:pos x="1760" y="823"/>
                </a:cxn>
                <a:cxn ang="0">
                  <a:pos x="1704" y="1458"/>
                </a:cxn>
                <a:cxn ang="0">
                  <a:pos x="487" y="1329"/>
                </a:cxn>
                <a:cxn ang="0">
                  <a:pos x="0" y="1257"/>
                </a:cxn>
                <a:cxn ang="0">
                  <a:pos x="53" y="942"/>
                </a:cxn>
                <a:cxn ang="0">
                  <a:pos x="182" y="157"/>
                </a:cxn>
                <a:cxn ang="0">
                  <a:pos x="210" y="0"/>
                </a:cxn>
                <a:cxn ang="0">
                  <a:pos x="1818" y="189"/>
                </a:cxn>
                <a:cxn ang="0">
                  <a:pos x="1773" y="674"/>
                </a:cxn>
                <a:cxn ang="0">
                  <a:pos x="1760" y="823"/>
                </a:cxn>
              </a:cxnLst>
              <a:rect l="0" t="0" r="r" b="b"/>
              <a:pathLst>
                <a:path w="1818" h="1458">
                  <a:moveTo>
                    <a:pt x="1760" y="823"/>
                  </a:moveTo>
                  <a:lnTo>
                    <a:pt x="1704" y="1458"/>
                  </a:lnTo>
                  <a:lnTo>
                    <a:pt x="487" y="1329"/>
                  </a:lnTo>
                  <a:lnTo>
                    <a:pt x="0" y="1257"/>
                  </a:lnTo>
                  <a:lnTo>
                    <a:pt x="53" y="942"/>
                  </a:lnTo>
                  <a:lnTo>
                    <a:pt x="182" y="157"/>
                  </a:lnTo>
                  <a:lnTo>
                    <a:pt x="210" y="0"/>
                  </a:lnTo>
                  <a:lnTo>
                    <a:pt x="1818" y="189"/>
                  </a:lnTo>
                  <a:lnTo>
                    <a:pt x="1773" y="674"/>
                  </a:lnTo>
                  <a:lnTo>
                    <a:pt x="1760" y="823"/>
                  </a:lnTo>
                  <a:close/>
                </a:path>
              </a:pathLst>
            </a:custGeom>
            <a:grpFill/>
            <a:ln w="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896" y="1254"/>
              <a:ext cx="606" cy="486"/>
            </a:xfrm>
            <a:custGeom>
              <a:avLst/>
              <a:gdLst/>
              <a:ahLst/>
              <a:cxnLst>
                <a:cxn ang="0">
                  <a:pos x="1760" y="823"/>
                </a:cxn>
                <a:cxn ang="0">
                  <a:pos x="1704" y="1458"/>
                </a:cxn>
                <a:cxn ang="0">
                  <a:pos x="487" y="1329"/>
                </a:cxn>
                <a:cxn ang="0">
                  <a:pos x="0" y="1257"/>
                </a:cxn>
                <a:cxn ang="0">
                  <a:pos x="53" y="942"/>
                </a:cxn>
                <a:cxn ang="0">
                  <a:pos x="182" y="157"/>
                </a:cxn>
                <a:cxn ang="0">
                  <a:pos x="210" y="0"/>
                </a:cxn>
                <a:cxn ang="0">
                  <a:pos x="1818" y="189"/>
                </a:cxn>
                <a:cxn ang="0">
                  <a:pos x="1773" y="674"/>
                </a:cxn>
                <a:cxn ang="0">
                  <a:pos x="1760" y="823"/>
                </a:cxn>
              </a:cxnLst>
              <a:rect l="0" t="0" r="r" b="b"/>
              <a:pathLst>
                <a:path w="1818" h="1458">
                  <a:moveTo>
                    <a:pt x="1760" y="823"/>
                  </a:moveTo>
                  <a:lnTo>
                    <a:pt x="1704" y="1458"/>
                  </a:lnTo>
                  <a:lnTo>
                    <a:pt x="487" y="1329"/>
                  </a:lnTo>
                  <a:lnTo>
                    <a:pt x="0" y="1257"/>
                  </a:lnTo>
                  <a:lnTo>
                    <a:pt x="53" y="942"/>
                  </a:lnTo>
                  <a:lnTo>
                    <a:pt x="182" y="157"/>
                  </a:lnTo>
                  <a:lnTo>
                    <a:pt x="210" y="0"/>
                  </a:lnTo>
                  <a:lnTo>
                    <a:pt x="1818" y="189"/>
                  </a:lnTo>
                  <a:lnTo>
                    <a:pt x="1773" y="674"/>
                  </a:lnTo>
                  <a:lnTo>
                    <a:pt x="1760" y="823"/>
                  </a:lnTo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47" name="Picture 2" descr="\\iastate.edu\soc\Climate Cap\Cap Operations\Project Identity\Logos\Sustainablecorn\sustainablecorn (digital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231" y="1524000"/>
            <a:ext cx="1963369" cy="8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P:\Cap Operations\Project Identity &amp; Templates\Logos\$5 &amp; $20 M Logos\pinemap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3283"/>
            <a:ext cx="1932610" cy="4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" descr="P:\Cap Operations\Project Identity &amp; Templates\Logos\$5 &amp; $20 M Logos\REACCHlogo_whe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6"/>
          <a:stretch/>
        </p:blipFill>
        <p:spPr bwMode="auto">
          <a:xfrm>
            <a:off x="38100" y="1654650"/>
            <a:ext cx="1785722" cy="6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Prescribed, Outcome </a:t>
            </a:r>
            <a:r>
              <a:rPr lang="en-US" sz="3600"/>
              <a:t>Based </a:t>
            </a:r>
            <a:r>
              <a:rPr lang="en-US" sz="3600" smtClean="0"/>
              <a:t>Program Dictates Project Goals</a:t>
            </a:r>
            <a:endParaRPr lang="en-US" sz="3600" dirty="0"/>
          </a:p>
        </p:txBody>
      </p:sp>
      <p:sp>
        <p:nvSpPr>
          <p:cNvPr id="17410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+mj-lt"/>
                <a:ea typeface="+mj-ea"/>
                <a:cs typeface="+mj-cs"/>
              </a:rPr>
              <a:t>Reduce </a:t>
            </a:r>
            <a:r>
              <a:rPr lang="en-US">
                <a:latin typeface="+mj-lt"/>
                <a:ea typeface="+mj-ea"/>
                <a:cs typeface="+mj-cs"/>
              </a:rPr>
              <a:t>the use of </a:t>
            </a:r>
            <a:r>
              <a:rPr lang="en-US" smtClean="0">
                <a:latin typeface="+mj-lt"/>
                <a:ea typeface="+mj-ea"/>
                <a:cs typeface="+mj-cs"/>
              </a:rPr>
              <a:t>(energy), </a:t>
            </a:r>
            <a:r>
              <a:rPr lang="en-US">
                <a:latin typeface="+mj-lt"/>
                <a:ea typeface="+mj-ea"/>
                <a:cs typeface="+mj-cs"/>
              </a:rPr>
              <a:t>nitrogen fertilizer, and </a:t>
            </a:r>
            <a:r>
              <a:rPr lang="en-US" smtClean="0">
                <a:latin typeface="+mj-lt"/>
                <a:ea typeface="+mj-ea"/>
                <a:cs typeface="+mj-cs"/>
              </a:rPr>
              <a:t>(water) </a:t>
            </a:r>
            <a:r>
              <a:rPr lang="en-US">
                <a:latin typeface="+mj-lt"/>
                <a:ea typeface="+mj-ea"/>
                <a:cs typeface="+mj-cs"/>
              </a:rPr>
              <a:t>by 10% and increase carbon sequestration by 15% through resilient forest production systems under changing climate by </a:t>
            </a:r>
            <a:r>
              <a:rPr lang="en-US" smtClean="0">
                <a:latin typeface="+mj-lt"/>
                <a:ea typeface="+mj-ea"/>
                <a:cs typeface="+mj-cs"/>
              </a:rPr>
              <a:t>2030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+mj-lt"/>
                <a:ea typeface="+mj-ea"/>
                <a:cs typeface="+mj-cs"/>
              </a:rPr>
              <a:t>Project research, education and Extension goals focused on achieving these outcomes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3600" y="4267200"/>
            <a:ext cx="4724400" cy="2402100"/>
            <a:chOff x="228600" y="762000"/>
            <a:chExt cx="8637473" cy="5505103"/>
          </a:xfrm>
        </p:grpSpPr>
        <p:pic>
          <p:nvPicPr>
            <p:cNvPr id="6" name="Picture 5" descr="GA PPINES spring 20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952306"/>
              <a:ext cx="1981200" cy="1314797"/>
            </a:xfrm>
            <a:prstGeom prst="rect">
              <a:avLst/>
            </a:prstGeom>
          </p:spPr>
        </p:pic>
        <p:pic>
          <p:nvPicPr>
            <p:cNvPr id="7" name="Picture 6" descr="Pinus taeda range - Google Earth - trimme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762000"/>
              <a:ext cx="6580073" cy="4208933"/>
            </a:xfrm>
            <a:prstGeom prst="rect">
              <a:avLst/>
            </a:prstGeom>
          </p:spPr>
        </p:pic>
        <p:sp>
          <p:nvSpPr>
            <p:cNvPr id="8" name="Curved Left Arrow 7"/>
            <p:cNvSpPr/>
            <p:nvPr/>
          </p:nvSpPr>
          <p:spPr>
            <a:xfrm rot="12130159">
              <a:off x="381000" y="1600200"/>
              <a:ext cx="1524000" cy="28956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Autofit/>
          </a:bodyPr>
          <a:lstStyle/>
          <a:p>
            <a:r>
              <a:rPr lang="en-US" sz="6000" dirty="0" smtClean="0"/>
              <a:t>Goals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To create, synthesize, and disseminate the necessary knowledge to enable southern forest landowners </a:t>
            </a:r>
            <a:r>
              <a:rPr lang="en-US" dirty="0" smtClean="0"/>
              <a:t>to</a:t>
            </a:r>
            <a:endParaRPr lang="en-US" dirty="0" smtClean="0"/>
          </a:p>
          <a:p>
            <a:r>
              <a:rPr lang="en-US" dirty="0" smtClean="0"/>
              <a:t>harness </a:t>
            </a:r>
            <a:r>
              <a:rPr lang="en-US" dirty="0"/>
              <a:t>pine forest </a:t>
            </a:r>
            <a:r>
              <a:rPr lang="en-US" dirty="0" smtClean="0"/>
              <a:t>productivity to mitigate atmospheric </a:t>
            </a:r>
            <a:r>
              <a:rPr lang="en-US" dirty="0" smtClean="0"/>
              <a:t>CO</a:t>
            </a:r>
            <a:r>
              <a:rPr lang="en-US" baseline="-25000" dirty="0" smtClean="0"/>
              <a:t>2;</a:t>
            </a:r>
            <a:endParaRPr lang="en-US" baseline="-25000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efficiently utilize nitrogen and other fertilizer </a:t>
            </a:r>
            <a:r>
              <a:rPr lang="en-US" dirty="0" smtClean="0"/>
              <a:t>inputs; and</a:t>
            </a:r>
            <a:endParaRPr lang="en-US" dirty="0" smtClean="0"/>
          </a:p>
          <a:p>
            <a:r>
              <a:rPr lang="en-US" dirty="0" smtClean="0"/>
              <a:t>adapt </a:t>
            </a:r>
            <a:r>
              <a:rPr lang="en-US" dirty="0" smtClean="0"/>
              <a:t>their forest management approaches to increase resilience in the face of changing climate.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4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Approach: Integrating &amp; Leveraging Existing Networks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74515"/>
              </p:ext>
            </p:extLst>
          </p:nvPr>
        </p:nvGraphicFramePr>
        <p:xfrm>
          <a:off x="-533400" y="1600201"/>
          <a:ext cx="62484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24095"/>
              </p:ext>
            </p:extLst>
          </p:nvPr>
        </p:nvGraphicFramePr>
        <p:xfrm>
          <a:off x="5105400" y="1371600"/>
          <a:ext cx="3962400" cy="5425921"/>
        </p:xfrm>
        <a:graphic>
          <a:graphicData uri="http://schemas.openxmlformats.org/drawingml/2006/table">
            <a:tbl>
              <a:tblPr/>
              <a:tblGrid>
                <a:gridCol w="2078532"/>
                <a:gridCol w="1883868"/>
              </a:tblGrid>
              <a:tr h="469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Research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Cooperative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Host University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year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founded)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Cooperative Forest Genetics Research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Program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University of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Florida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(1953)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Cooperative Tree Improvement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Program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North Carolina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State University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(1955)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Forest Biology Research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Cooperative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University of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Florida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(1996)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Forest Modeling Research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Cooperative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Virginia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Polytechnic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Univ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. (1979)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Forest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Productivity Cooperative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Virginia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Polytechnic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Univ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. / NC State Univ. (1969)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Plantation Management Research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Cooperative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University of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Georgia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(1975)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Southern Forest Resource Assessment Consortium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North Carolina State University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(1994)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5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Western Gulf Forest Tree Improvement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Program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Texas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A&amp;M Univ. /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Texas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Forest Service (1969)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41" marR="68041" marT="0" marB="42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1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Disciplinary Aims Contribute to Broader Integrated Project Goals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43600" y="44577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5</a:t>
            </a:r>
          </a:p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315200" y="44577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6</a:t>
            </a:r>
          </a:p>
          <a:p>
            <a:pPr algn="ctr"/>
            <a:r>
              <a:rPr lang="en-US" b="1" dirty="0" smtClean="0"/>
              <a:t>Extension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288220" y="4457700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4</a:t>
            </a:r>
          </a:p>
          <a:p>
            <a:pPr algn="ctr"/>
            <a:r>
              <a:rPr lang="en-US" b="1" dirty="0" smtClean="0"/>
              <a:t>LCA/Pol/Econ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940270" y="44577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3</a:t>
            </a:r>
          </a:p>
          <a:p>
            <a:pPr algn="ctr"/>
            <a:r>
              <a:rPr lang="en-US" b="1" dirty="0" smtClean="0"/>
              <a:t>Genetics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0200" y="44577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2</a:t>
            </a:r>
          </a:p>
          <a:p>
            <a:pPr algn="ctr"/>
            <a:r>
              <a:rPr lang="en-US" b="1" dirty="0" smtClean="0"/>
              <a:t>Models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44577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Aim 1</a:t>
            </a:r>
          </a:p>
          <a:p>
            <a:pPr algn="ctr"/>
            <a:r>
              <a:rPr lang="en-US" b="1" smtClean="0"/>
              <a:t>Field Ecology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066800" y="2019300"/>
            <a:ext cx="16764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Mitigation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314700" y="2019300"/>
            <a:ext cx="16764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Adaptation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562600" y="2019300"/>
            <a:ext cx="16764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Education </a:t>
            </a:r>
            <a:r>
              <a:rPr lang="en-US" b="1" smtClean="0"/>
              <a:t>and Extension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800100" y="34671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14400" y="3352800"/>
            <a:ext cx="3048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</p:cNvCxnSpPr>
          <p:nvPr/>
        </p:nvCxnSpPr>
        <p:spPr>
          <a:xfrm rot="5400000" flipH="1" flipV="1">
            <a:off x="3009900" y="1219200"/>
            <a:ext cx="1104900" cy="537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5" idx="2"/>
          </p:cNvCxnSpPr>
          <p:nvPr/>
        </p:nvCxnSpPr>
        <p:spPr>
          <a:xfrm rot="16200000" flipV="1">
            <a:off x="1562100" y="3657600"/>
            <a:ext cx="11049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24100" y="3429000"/>
            <a:ext cx="16383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86000" y="3429000"/>
            <a:ext cx="38862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057400" y="3352800"/>
            <a:ext cx="16383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3333750" y="3714750"/>
            <a:ext cx="10668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57600" y="3352800"/>
            <a:ext cx="26670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286000" y="3352800"/>
            <a:ext cx="27051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6" idx="2"/>
          </p:cNvCxnSpPr>
          <p:nvPr/>
        </p:nvCxnSpPr>
        <p:spPr>
          <a:xfrm rot="16200000" flipV="1">
            <a:off x="4019550" y="3448050"/>
            <a:ext cx="11049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953000" y="3429000"/>
            <a:ext cx="14478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2514600" y="3352800"/>
            <a:ext cx="38100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4419600" y="3352800"/>
            <a:ext cx="19812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0"/>
          </p:cNvCxnSpPr>
          <p:nvPr/>
        </p:nvCxnSpPr>
        <p:spPr>
          <a:xfrm rot="16200000" flipV="1">
            <a:off x="6020594" y="3886994"/>
            <a:ext cx="1027906" cy="113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2743200" y="3276600"/>
            <a:ext cx="48768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4800600" y="3352800"/>
            <a:ext cx="30480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6629400" y="3352800"/>
            <a:ext cx="13716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 Themes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29184" r="62193" b="55644"/>
          <a:stretch/>
        </p:blipFill>
        <p:spPr bwMode="auto">
          <a:xfrm>
            <a:off x="228600" y="1447800"/>
            <a:ext cx="333894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6" t="71432" r="37370" b="16443"/>
          <a:stretch/>
        </p:blipFill>
        <p:spPr bwMode="auto">
          <a:xfrm>
            <a:off x="5034517" y="1564987"/>
            <a:ext cx="3042684" cy="12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8" t="40726" r="10737" b="44822"/>
          <a:stretch/>
        </p:blipFill>
        <p:spPr bwMode="auto">
          <a:xfrm>
            <a:off x="366759" y="3200400"/>
            <a:ext cx="30626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73685" r="62947" b="14337"/>
          <a:stretch/>
        </p:blipFill>
        <p:spPr bwMode="auto">
          <a:xfrm>
            <a:off x="4985950" y="3238774"/>
            <a:ext cx="3139818" cy="11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4" t="49352" r="37763" b="40367"/>
          <a:stretch/>
        </p:blipFill>
        <p:spPr bwMode="auto">
          <a:xfrm>
            <a:off x="405095" y="5029200"/>
            <a:ext cx="298595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 t="71090" r="10737" b="20285"/>
          <a:stretch/>
        </p:blipFill>
        <p:spPr bwMode="auto">
          <a:xfrm>
            <a:off x="5227674" y="5046035"/>
            <a:ext cx="2898094" cy="79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19" y="304800"/>
            <a:ext cx="4205581" cy="2971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6613" r="6861" b="13681"/>
          <a:stretch/>
        </p:blipFill>
        <p:spPr>
          <a:xfrm>
            <a:off x="152400" y="304800"/>
            <a:ext cx="4230021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82562"/>
            <a:ext cx="4419600" cy="731838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Tier 2 / Active Network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" y="152400"/>
            <a:ext cx="441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bg1"/>
                </a:solidFill>
              </a:rPr>
              <a:t>Tier 1 / Legacy Network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7" r="9691" b="26891"/>
          <a:stretch/>
        </p:blipFill>
        <p:spPr>
          <a:xfrm>
            <a:off x="2136190" y="3733800"/>
            <a:ext cx="4414420" cy="2590800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57400" y="3840162"/>
            <a:ext cx="441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chemeClr val="bg1"/>
                </a:solidFill>
              </a:rPr>
              <a:t>Tier 3 / Fert / </a:t>
            </a:r>
          </a:p>
          <a:p>
            <a:pPr algn="l"/>
            <a:r>
              <a:rPr lang="en-US" sz="2800" smtClean="0">
                <a:solidFill>
                  <a:schemeClr val="bg1"/>
                </a:solidFill>
              </a:rPr>
              <a:t>Throughfall Diversion Network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6326" y="1122218"/>
            <a:ext cx="1552756" cy="5029200"/>
          </a:xfrm>
          <a:prstGeom prst="ellipse">
            <a:avLst/>
          </a:prstGeom>
          <a:solidFill>
            <a:srgbClr val="92D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PINEMAP Science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838200"/>
            <a:ext cx="1752600" cy="5562600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PINEMAP Extension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371600"/>
            <a:ext cx="1295400" cy="1676400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Traditional Extension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4267200"/>
            <a:ext cx="1295400" cy="1676400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Research Coops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1371600"/>
            <a:ext cx="1295400" cy="1295400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Extension Agents and County Foresters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6145" y="4648200"/>
            <a:ext cx="1295400" cy="1295400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Corporate Scientists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7800" y="4648199"/>
            <a:ext cx="1295400" cy="131964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Corporate Foresters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2743200"/>
            <a:ext cx="1295400" cy="1198418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Consulting Foresters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47164" y="1104900"/>
            <a:ext cx="644236" cy="5029200"/>
          </a:xfrm>
          <a:prstGeom prst="ellipse">
            <a:avLst/>
          </a:prstGeom>
          <a:solidFill>
            <a:srgbClr val="92D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Contractors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1549977"/>
            <a:ext cx="1447800" cy="131964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Non-Corporate Forestlands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19999" y="4445577"/>
            <a:ext cx="1385777" cy="131964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Corporate Forestlands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37760" y="483"/>
            <a:ext cx="5316279" cy="1143000"/>
          </a:xfrm>
        </p:spPr>
        <p:txBody>
          <a:bodyPr>
            <a:noAutofit/>
          </a:bodyPr>
          <a:lstStyle/>
          <a:p>
            <a:r>
              <a:rPr lang="en-US" sz="2800" smtClean="0"/>
              <a:t>PINEMAP Tech Transfer Model</a:t>
            </a:r>
            <a:endParaRPr lang="en-US" sz="28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5257800"/>
            <a:ext cx="1524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14600" y="3505200"/>
            <a:ext cx="243840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00600" y="5308021"/>
            <a:ext cx="685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258791" y="5257800"/>
            <a:ext cx="1589809" cy="381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631873" y="2438400"/>
            <a:ext cx="2064327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31873" y="3200400"/>
            <a:ext cx="2216727" cy="1828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67000" y="2195944"/>
            <a:ext cx="1295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67000" y="2209799"/>
            <a:ext cx="2133600" cy="99060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66409" y="2195944"/>
            <a:ext cx="2829791" cy="138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6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482</Words>
  <Application>Microsoft Office PowerPoint</Application>
  <PresentationFormat>On-screen Show (4:3)</PresentationFormat>
  <Paragraphs>93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 Pine Integrated Network: Education, Mitigation, and Adaptation Project   </vt:lpstr>
      <vt:lpstr>PowerPoint Presentation</vt:lpstr>
      <vt:lpstr>Prescribed, Outcome Based Program Dictates Project Goals</vt:lpstr>
      <vt:lpstr>Goals</vt:lpstr>
      <vt:lpstr>Global Approach: Integrating &amp; Leveraging Existing Networks</vt:lpstr>
      <vt:lpstr>Disciplinary Aims Contribute to Broader Integrated Project Goals</vt:lpstr>
      <vt:lpstr>Outcome Themes</vt:lpstr>
      <vt:lpstr>Tier 2 / Active Network</vt:lpstr>
      <vt:lpstr>PINEMAP Tech Transfer Model</vt:lpstr>
      <vt:lpstr>Ambitious Outcomes will Require Implementation on Millions of Acres</vt:lpstr>
      <vt:lpstr>Structure of PINEMAP Stakeholder Landholdings is an Advantage</vt:lpstr>
      <vt:lpstr>Visit our Website: pinemap.org</vt:lpstr>
      <vt:lpstr>PowerPoint Presentation</vt:lpstr>
      <vt:lpstr>PowerPoint Presentation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Pine Integrated Network: Education, Mitigation, and Adaptation Project   </dc:title>
  <dc:creator>Ireland, Jessica JT</dc:creator>
  <cp:lastModifiedBy>Ireland, Jessica JT</cp:lastModifiedBy>
  <cp:revision>1</cp:revision>
  <dcterms:created xsi:type="dcterms:W3CDTF">2014-03-26T12:33:02Z</dcterms:created>
  <dcterms:modified xsi:type="dcterms:W3CDTF">2014-03-26T12:42:30Z</dcterms:modified>
</cp:coreProperties>
</file>