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65" r:id="rId2"/>
  </p:sldIdLst>
  <p:sldSz cx="43891200" cy="32918400"/>
  <p:notesSz cx="6950075" cy="9236075"/>
  <p:defaultTextStyle>
    <a:defPPr>
      <a:defRPr lang="en-US"/>
    </a:defPPr>
    <a:lvl1pPr algn="l" rtl="0" fontAlgn="base">
      <a:spcBef>
        <a:spcPct val="0"/>
      </a:spcBef>
      <a:spcAft>
        <a:spcPct val="0"/>
      </a:spcAft>
      <a:defRPr sz="8600" kern="1200">
        <a:solidFill>
          <a:schemeClr val="tx1"/>
        </a:solidFill>
        <a:latin typeface="Arial" charset="0"/>
        <a:ea typeface="+mn-ea"/>
        <a:cs typeface="+mn-cs"/>
      </a:defRPr>
    </a:lvl1pPr>
    <a:lvl2pPr marL="492333" algn="l" rtl="0" fontAlgn="base">
      <a:spcBef>
        <a:spcPct val="0"/>
      </a:spcBef>
      <a:spcAft>
        <a:spcPct val="0"/>
      </a:spcAft>
      <a:defRPr sz="8600" kern="1200">
        <a:solidFill>
          <a:schemeClr val="tx1"/>
        </a:solidFill>
        <a:latin typeface="Arial" charset="0"/>
        <a:ea typeface="+mn-ea"/>
        <a:cs typeface="+mn-cs"/>
      </a:defRPr>
    </a:lvl2pPr>
    <a:lvl3pPr marL="984667" algn="l" rtl="0" fontAlgn="base">
      <a:spcBef>
        <a:spcPct val="0"/>
      </a:spcBef>
      <a:spcAft>
        <a:spcPct val="0"/>
      </a:spcAft>
      <a:defRPr sz="8600" kern="1200">
        <a:solidFill>
          <a:schemeClr val="tx1"/>
        </a:solidFill>
        <a:latin typeface="Arial" charset="0"/>
        <a:ea typeface="+mn-ea"/>
        <a:cs typeface="+mn-cs"/>
      </a:defRPr>
    </a:lvl3pPr>
    <a:lvl4pPr marL="1477002" algn="l" rtl="0" fontAlgn="base">
      <a:spcBef>
        <a:spcPct val="0"/>
      </a:spcBef>
      <a:spcAft>
        <a:spcPct val="0"/>
      </a:spcAft>
      <a:defRPr sz="8600" kern="1200">
        <a:solidFill>
          <a:schemeClr val="tx1"/>
        </a:solidFill>
        <a:latin typeface="Arial" charset="0"/>
        <a:ea typeface="+mn-ea"/>
        <a:cs typeface="+mn-cs"/>
      </a:defRPr>
    </a:lvl4pPr>
    <a:lvl5pPr marL="1969337" algn="l" rtl="0" fontAlgn="base">
      <a:spcBef>
        <a:spcPct val="0"/>
      </a:spcBef>
      <a:spcAft>
        <a:spcPct val="0"/>
      </a:spcAft>
      <a:defRPr sz="8600" kern="1200">
        <a:solidFill>
          <a:schemeClr val="tx1"/>
        </a:solidFill>
        <a:latin typeface="Arial" charset="0"/>
        <a:ea typeface="+mn-ea"/>
        <a:cs typeface="+mn-cs"/>
      </a:defRPr>
    </a:lvl5pPr>
    <a:lvl6pPr marL="2461670" algn="l" defTabSz="984667" rtl="0" eaLnBrk="1" latinLnBrk="0" hangingPunct="1">
      <a:defRPr sz="8600" kern="1200">
        <a:solidFill>
          <a:schemeClr val="tx1"/>
        </a:solidFill>
        <a:latin typeface="Arial" charset="0"/>
        <a:ea typeface="+mn-ea"/>
        <a:cs typeface="+mn-cs"/>
      </a:defRPr>
    </a:lvl6pPr>
    <a:lvl7pPr marL="2954003" algn="l" defTabSz="984667" rtl="0" eaLnBrk="1" latinLnBrk="0" hangingPunct="1">
      <a:defRPr sz="8600" kern="1200">
        <a:solidFill>
          <a:schemeClr val="tx1"/>
        </a:solidFill>
        <a:latin typeface="Arial" charset="0"/>
        <a:ea typeface="+mn-ea"/>
        <a:cs typeface="+mn-cs"/>
      </a:defRPr>
    </a:lvl7pPr>
    <a:lvl8pPr marL="3446338" algn="l" defTabSz="984667" rtl="0" eaLnBrk="1" latinLnBrk="0" hangingPunct="1">
      <a:defRPr sz="8600" kern="1200">
        <a:solidFill>
          <a:schemeClr val="tx1"/>
        </a:solidFill>
        <a:latin typeface="Arial" charset="0"/>
        <a:ea typeface="+mn-ea"/>
        <a:cs typeface="+mn-cs"/>
      </a:defRPr>
    </a:lvl8pPr>
    <a:lvl9pPr marL="3938672" algn="l" defTabSz="984667" rtl="0" eaLnBrk="1" latinLnBrk="0" hangingPunct="1">
      <a:defRPr sz="86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08379"/>
    <a:srgbClr val="2C3F7A"/>
    <a:srgbClr val="A5B141"/>
    <a:srgbClr val="1D3F3E"/>
    <a:srgbClr val="FFFFCC"/>
    <a:srgbClr val="CC9900"/>
    <a:srgbClr val="996633"/>
    <a:srgbClr val="B6CBE4"/>
    <a:srgbClr val="99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620"/>
    <p:restoredTop sz="99408" autoAdjust="0"/>
  </p:normalViewPr>
  <p:slideViewPr>
    <p:cSldViewPr>
      <p:cViewPr>
        <p:scale>
          <a:sx n="20" d="100"/>
          <a:sy n="20" d="100"/>
        </p:scale>
        <p:origin x="-1926" y="-396"/>
      </p:cViewPr>
      <p:guideLst>
        <p:guide orient="horz" pos="10368"/>
        <p:guide pos="1382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53" tIns="46227" rIns="92453" bIns="46227" rtlCol="0"/>
          <a:lstStyle>
            <a:lvl1pPr algn="l">
              <a:defRPr sz="1200"/>
            </a:lvl1pPr>
          </a:lstStyle>
          <a:p>
            <a:endParaRPr lang="en-US"/>
          </a:p>
        </p:txBody>
      </p:sp>
      <p:sp>
        <p:nvSpPr>
          <p:cNvPr id="3" name="Date Placeholder 2"/>
          <p:cNvSpPr>
            <a:spLocks noGrp="1"/>
          </p:cNvSpPr>
          <p:nvPr>
            <p:ph type="dt" idx="1"/>
          </p:nvPr>
        </p:nvSpPr>
        <p:spPr>
          <a:xfrm>
            <a:off x="3936768" y="0"/>
            <a:ext cx="3011699" cy="461804"/>
          </a:xfrm>
          <a:prstGeom prst="rect">
            <a:avLst/>
          </a:prstGeom>
        </p:spPr>
        <p:txBody>
          <a:bodyPr vert="horz" lIns="92453" tIns="46227" rIns="92453" bIns="46227" rtlCol="0"/>
          <a:lstStyle>
            <a:lvl1pPr algn="r">
              <a:defRPr sz="1200"/>
            </a:lvl1pPr>
          </a:lstStyle>
          <a:p>
            <a:fld id="{950298E6-EC2E-4177-95F1-284B590C502D}" type="datetimeFigureOut">
              <a:rPr lang="en-US" smtClean="0"/>
              <a:pPr/>
              <a:t>10/3/2012</a:t>
            </a:fld>
            <a:endParaRPr lang="en-US"/>
          </a:p>
        </p:txBody>
      </p:sp>
      <p:sp>
        <p:nvSpPr>
          <p:cNvPr id="4" name="Slide Image Placeholder 3"/>
          <p:cNvSpPr>
            <a:spLocks noGrp="1" noRot="1" noChangeAspect="1"/>
          </p:cNvSpPr>
          <p:nvPr>
            <p:ph type="sldImg" idx="2"/>
          </p:nvPr>
        </p:nvSpPr>
        <p:spPr>
          <a:xfrm>
            <a:off x="1165225" y="692150"/>
            <a:ext cx="4619625" cy="3463925"/>
          </a:xfrm>
          <a:prstGeom prst="rect">
            <a:avLst/>
          </a:prstGeom>
          <a:noFill/>
          <a:ln w="12700">
            <a:solidFill>
              <a:prstClr val="black"/>
            </a:solidFill>
          </a:ln>
        </p:spPr>
        <p:txBody>
          <a:bodyPr vert="horz" lIns="92453" tIns="46227" rIns="92453" bIns="46227" rtlCol="0" anchor="ctr"/>
          <a:lstStyle/>
          <a:p>
            <a:endParaRPr lang="en-US"/>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53" tIns="46227" rIns="92453" bIns="46227"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8"/>
            <a:ext cx="3011699" cy="461804"/>
          </a:xfrm>
          <a:prstGeom prst="rect">
            <a:avLst/>
          </a:prstGeom>
        </p:spPr>
        <p:txBody>
          <a:bodyPr vert="horz" lIns="92453" tIns="46227" rIns="92453" bIns="46227"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8"/>
            <a:ext cx="3011699" cy="461804"/>
          </a:xfrm>
          <a:prstGeom prst="rect">
            <a:avLst/>
          </a:prstGeom>
        </p:spPr>
        <p:txBody>
          <a:bodyPr vert="horz" lIns="92453" tIns="46227" rIns="92453" bIns="46227" rtlCol="0" anchor="b"/>
          <a:lstStyle>
            <a:lvl1pPr algn="r">
              <a:defRPr sz="1200"/>
            </a:lvl1pPr>
          </a:lstStyle>
          <a:p>
            <a:fld id="{F651847A-1AFF-4873-8A47-CE94F105A4B8}" type="slidenum">
              <a:rPr lang="en-US" smtClean="0"/>
              <a:pPr/>
              <a:t>‹#›</a:t>
            </a:fld>
            <a:endParaRPr lang="en-US"/>
          </a:p>
        </p:txBody>
      </p:sp>
    </p:spTree>
    <p:extLst>
      <p:ext uri="{BB962C8B-B14F-4D97-AF65-F5344CB8AC3E}">
        <p14:creationId xmlns:p14="http://schemas.microsoft.com/office/powerpoint/2010/main" val="3779304027"/>
      </p:ext>
    </p:extLst>
  </p:cSld>
  <p:clrMap bg1="lt1" tx1="dk1" bg2="lt2" tx2="dk2" accent1="accent1" accent2="accent2" accent3="accent3" accent4="accent4" accent5="accent5" accent6="accent6" hlink="hlink" folHlink="folHlink"/>
  <p:notesStyle>
    <a:lvl1pPr marL="0" algn="l" defTabSz="984667" rtl="0" eaLnBrk="1" latinLnBrk="0" hangingPunct="1">
      <a:defRPr sz="1300" kern="1200">
        <a:solidFill>
          <a:schemeClr val="tx1"/>
        </a:solidFill>
        <a:latin typeface="+mn-lt"/>
        <a:ea typeface="+mn-ea"/>
        <a:cs typeface="+mn-cs"/>
      </a:defRPr>
    </a:lvl1pPr>
    <a:lvl2pPr marL="492333" algn="l" defTabSz="984667" rtl="0" eaLnBrk="1" latinLnBrk="0" hangingPunct="1">
      <a:defRPr sz="1300" kern="1200">
        <a:solidFill>
          <a:schemeClr val="tx1"/>
        </a:solidFill>
        <a:latin typeface="+mn-lt"/>
        <a:ea typeface="+mn-ea"/>
        <a:cs typeface="+mn-cs"/>
      </a:defRPr>
    </a:lvl2pPr>
    <a:lvl3pPr marL="984667" algn="l" defTabSz="984667" rtl="0" eaLnBrk="1" latinLnBrk="0" hangingPunct="1">
      <a:defRPr sz="1300" kern="1200">
        <a:solidFill>
          <a:schemeClr val="tx1"/>
        </a:solidFill>
        <a:latin typeface="+mn-lt"/>
        <a:ea typeface="+mn-ea"/>
        <a:cs typeface="+mn-cs"/>
      </a:defRPr>
    </a:lvl3pPr>
    <a:lvl4pPr marL="1477002" algn="l" defTabSz="984667" rtl="0" eaLnBrk="1" latinLnBrk="0" hangingPunct="1">
      <a:defRPr sz="1300" kern="1200">
        <a:solidFill>
          <a:schemeClr val="tx1"/>
        </a:solidFill>
        <a:latin typeface="+mn-lt"/>
        <a:ea typeface="+mn-ea"/>
        <a:cs typeface="+mn-cs"/>
      </a:defRPr>
    </a:lvl4pPr>
    <a:lvl5pPr marL="1969337" algn="l" defTabSz="984667" rtl="0" eaLnBrk="1" latinLnBrk="0" hangingPunct="1">
      <a:defRPr sz="1300" kern="1200">
        <a:solidFill>
          <a:schemeClr val="tx1"/>
        </a:solidFill>
        <a:latin typeface="+mn-lt"/>
        <a:ea typeface="+mn-ea"/>
        <a:cs typeface="+mn-cs"/>
      </a:defRPr>
    </a:lvl5pPr>
    <a:lvl6pPr marL="2461670" algn="l" defTabSz="984667" rtl="0" eaLnBrk="1" latinLnBrk="0" hangingPunct="1">
      <a:defRPr sz="1300" kern="1200">
        <a:solidFill>
          <a:schemeClr val="tx1"/>
        </a:solidFill>
        <a:latin typeface="+mn-lt"/>
        <a:ea typeface="+mn-ea"/>
        <a:cs typeface="+mn-cs"/>
      </a:defRPr>
    </a:lvl6pPr>
    <a:lvl7pPr marL="2954003" algn="l" defTabSz="984667" rtl="0" eaLnBrk="1" latinLnBrk="0" hangingPunct="1">
      <a:defRPr sz="1300" kern="1200">
        <a:solidFill>
          <a:schemeClr val="tx1"/>
        </a:solidFill>
        <a:latin typeface="+mn-lt"/>
        <a:ea typeface="+mn-ea"/>
        <a:cs typeface="+mn-cs"/>
      </a:defRPr>
    </a:lvl7pPr>
    <a:lvl8pPr marL="3446338" algn="l" defTabSz="984667" rtl="0" eaLnBrk="1" latinLnBrk="0" hangingPunct="1">
      <a:defRPr sz="1300" kern="1200">
        <a:solidFill>
          <a:schemeClr val="tx1"/>
        </a:solidFill>
        <a:latin typeface="+mn-lt"/>
        <a:ea typeface="+mn-ea"/>
        <a:cs typeface="+mn-cs"/>
      </a:defRPr>
    </a:lvl8pPr>
    <a:lvl9pPr marL="3938672" algn="l" defTabSz="984667" rtl="0" eaLnBrk="1" latinLnBrk="0" hangingPunct="1">
      <a:defRPr sz="13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56513"/>
            <a:ext cx="7772400" cy="1764030"/>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2" y="4663440"/>
            <a:ext cx="6400800" cy="2103120"/>
          </a:xfrm>
        </p:spPr>
        <p:txBody>
          <a:bodyPr/>
          <a:lstStyle>
            <a:lvl1pPr marL="0" indent="0" algn="ctr">
              <a:buNone/>
              <a:defRPr>
                <a:solidFill>
                  <a:schemeClr val="tx1">
                    <a:tint val="75000"/>
                  </a:schemeClr>
                </a:solidFill>
              </a:defRPr>
            </a:lvl1pPr>
            <a:lvl2pPr marL="492333" indent="0" algn="ctr">
              <a:buNone/>
              <a:defRPr>
                <a:solidFill>
                  <a:schemeClr val="tx1">
                    <a:tint val="75000"/>
                  </a:schemeClr>
                </a:solidFill>
              </a:defRPr>
            </a:lvl2pPr>
            <a:lvl3pPr marL="984667" indent="0" algn="ctr">
              <a:buNone/>
              <a:defRPr>
                <a:solidFill>
                  <a:schemeClr val="tx1">
                    <a:tint val="75000"/>
                  </a:schemeClr>
                </a:solidFill>
              </a:defRPr>
            </a:lvl3pPr>
            <a:lvl4pPr marL="1477002" indent="0" algn="ctr">
              <a:buNone/>
              <a:defRPr>
                <a:solidFill>
                  <a:schemeClr val="tx1">
                    <a:tint val="75000"/>
                  </a:schemeClr>
                </a:solidFill>
              </a:defRPr>
            </a:lvl4pPr>
            <a:lvl5pPr marL="1969337" indent="0" algn="ctr">
              <a:buNone/>
              <a:defRPr>
                <a:solidFill>
                  <a:schemeClr val="tx1">
                    <a:tint val="75000"/>
                  </a:schemeClr>
                </a:solidFill>
              </a:defRPr>
            </a:lvl5pPr>
            <a:lvl6pPr marL="2461670" indent="0" algn="ctr">
              <a:buNone/>
              <a:defRPr>
                <a:solidFill>
                  <a:schemeClr val="tx1">
                    <a:tint val="75000"/>
                  </a:schemeClr>
                </a:solidFill>
              </a:defRPr>
            </a:lvl6pPr>
            <a:lvl7pPr marL="2954003" indent="0" algn="ctr">
              <a:buNone/>
              <a:defRPr>
                <a:solidFill>
                  <a:schemeClr val="tx1">
                    <a:tint val="75000"/>
                  </a:schemeClr>
                </a:solidFill>
              </a:defRPr>
            </a:lvl7pPr>
            <a:lvl8pPr marL="3446338" indent="0" algn="ctr">
              <a:buNone/>
              <a:defRPr>
                <a:solidFill>
                  <a:schemeClr val="tx1">
                    <a:tint val="75000"/>
                  </a:schemeClr>
                </a:solidFill>
              </a:defRPr>
            </a:lvl8pPr>
            <a:lvl9pPr marL="3938672"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ln/>
        </p:spPr>
        <p:txBody>
          <a:bodyPr/>
          <a:lstStyle>
            <a:lvl1pPr>
              <a:defRPr/>
            </a:lvl1pPr>
          </a:lstStyle>
          <a:p>
            <a:pPr>
              <a:defRPr/>
            </a:pPr>
            <a:fld id="{35AC11E8-3D15-4D5D-8F41-3B9BC2532CF5}" type="datetimeFigureOut">
              <a:rPr lang="en-US"/>
              <a:pPr>
                <a:defRPr/>
              </a:pPr>
              <a:t>10/3/2012</a:t>
            </a:fld>
            <a:endParaRPr lang="en-US" dirty="0"/>
          </a:p>
        </p:txBody>
      </p:sp>
      <p:sp>
        <p:nvSpPr>
          <p:cNvPr id="5" name="Footer Placeholder 4"/>
          <p:cNvSpPr>
            <a:spLocks noGrp="1"/>
          </p:cNvSpPr>
          <p:nvPr>
            <p:ph type="ftr" sz="quarter" idx="11"/>
          </p:nvPr>
        </p:nvSpPr>
        <p:spPr>
          <a:ln/>
        </p:spPr>
        <p:txBody>
          <a:bodyPr/>
          <a:lstStyle>
            <a:lvl1pPr>
              <a:defRPr/>
            </a:lvl1pPr>
          </a:lstStyle>
          <a:p>
            <a:pPr>
              <a:defRPr/>
            </a:pPr>
            <a:endParaRPr lang="en-US" dirty="0"/>
          </a:p>
        </p:txBody>
      </p:sp>
      <p:sp>
        <p:nvSpPr>
          <p:cNvPr id="6" name="Slide Number Placeholder 5"/>
          <p:cNvSpPr>
            <a:spLocks noGrp="1"/>
          </p:cNvSpPr>
          <p:nvPr>
            <p:ph type="sldNum" sz="quarter" idx="12"/>
          </p:nvPr>
        </p:nvSpPr>
        <p:spPr>
          <a:ln/>
        </p:spPr>
        <p:txBody>
          <a:bodyPr/>
          <a:lstStyle>
            <a:lvl1pPr>
              <a:defRPr/>
            </a:lvl1pPr>
          </a:lstStyle>
          <a:p>
            <a:pPr>
              <a:defRPr/>
            </a:pPr>
            <a:fld id="{C5A347E8-0AF9-4D52-88BE-697889A1A4D0}"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ln/>
        </p:spPr>
        <p:txBody>
          <a:bodyPr/>
          <a:lstStyle>
            <a:lvl1pPr>
              <a:defRPr/>
            </a:lvl1pPr>
          </a:lstStyle>
          <a:p>
            <a:pPr>
              <a:defRPr/>
            </a:pPr>
            <a:fld id="{33525C6F-3B8D-49F5-80B6-119F87A68158}" type="datetimeFigureOut">
              <a:rPr lang="en-US"/>
              <a:pPr>
                <a:defRPr/>
              </a:pPr>
              <a:t>10/3/2012</a:t>
            </a:fld>
            <a:endParaRPr lang="en-US" dirty="0"/>
          </a:p>
        </p:txBody>
      </p:sp>
      <p:sp>
        <p:nvSpPr>
          <p:cNvPr id="5" name="Footer Placeholder 4"/>
          <p:cNvSpPr>
            <a:spLocks noGrp="1"/>
          </p:cNvSpPr>
          <p:nvPr>
            <p:ph type="ftr" sz="quarter" idx="11"/>
          </p:nvPr>
        </p:nvSpPr>
        <p:spPr>
          <a:ln/>
        </p:spPr>
        <p:txBody>
          <a:bodyPr/>
          <a:lstStyle>
            <a:lvl1pPr>
              <a:defRPr/>
            </a:lvl1pPr>
          </a:lstStyle>
          <a:p>
            <a:pPr>
              <a:defRPr/>
            </a:pPr>
            <a:endParaRPr lang="en-US" dirty="0"/>
          </a:p>
        </p:txBody>
      </p:sp>
      <p:sp>
        <p:nvSpPr>
          <p:cNvPr id="6" name="Slide Number Placeholder 5"/>
          <p:cNvSpPr>
            <a:spLocks noGrp="1"/>
          </p:cNvSpPr>
          <p:nvPr>
            <p:ph type="sldNum" sz="quarter" idx="12"/>
          </p:nvPr>
        </p:nvSpPr>
        <p:spPr>
          <a:ln/>
        </p:spPr>
        <p:txBody>
          <a:bodyPr/>
          <a:lstStyle>
            <a:lvl1pPr>
              <a:defRPr/>
            </a:lvl1pPr>
          </a:lstStyle>
          <a:p>
            <a:pPr>
              <a:defRPr/>
            </a:pPr>
            <a:fld id="{59BF0760-3F7E-4DA9-A89F-E358801F2E29}"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29566"/>
            <a:ext cx="2057400" cy="702183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29566"/>
            <a:ext cx="6019800" cy="702183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ln/>
        </p:spPr>
        <p:txBody>
          <a:bodyPr/>
          <a:lstStyle>
            <a:lvl1pPr>
              <a:defRPr/>
            </a:lvl1pPr>
          </a:lstStyle>
          <a:p>
            <a:pPr>
              <a:defRPr/>
            </a:pPr>
            <a:fld id="{22337F7C-7D9D-42AE-BEE3-886359E2FDFD}" type="datetimeFigureOut">
              <a:rPr lang="en-US"/>
              <a:pPr>
                <a:defRPr/>
              </a:pPr>
              <a:t>10/3/2012</a:t>
            </a:fld>
            <a:endParaRPr lang="en-US" dirty="0"/>
          </a:p>
        </p:txBody>
      </p:sp>
      <p:sp>
        <p:nvSpPr>
          <p:cNvPr id="5" name="Footer Placeholder 4"/>
          <p:cNvSpPr>
            <a:spLocks noGrp="1"/>
          </p:cNvSpPr>
          <p:nvPr>
            <p:ph type="ftr" sz="quarter" idx="11"/>
          </p:nvPr>
        </p:nvSpPr>
        <p:spPr>
          <a:ln/>
        </p:spPr>
        <p:txBody>
          <a:bodyPr/>
          <a:lstStyle>
            <a:lvl1pPr>
              <a:defRPr/>
            </a:lvl1pPr>
          </a:lstStyle>
          <a:p>
            <a:pPr>
              <a:defRPr/>
            </a:pPr>
            <a:endParaRPr lang="en-US" dirty="0"/>
          </a:p>
        </p:txBody>
      </p:sp>
      <p:sp>
        <p:nvSpPr>
          <p:cNvPr id="6" name="Slide Number Placeholder 5"/>
          <p:cNvSpPr>
            <a:spLocks noGrp="1"/>
          </p:cNvSpPr>
          <p:nvPr>
            <p:ph type="sldNum" sz="quarter" idx="12"/>
          </p:nvPr>
        </p:nvSpPr>
        <p:spPr>
          <a:ln/>
        </p:spPr>
        <p:txBody>
          <a:bodyPr/>
          <a:lstStyle>
            <a:lvl1pPr>
              <a:defRPr/>
            </a:lvl1pPr>
          </a:lstStyle>
          <a:p>
            <a:pPr>
              <a:defRPr/>
            </a:pPr>
            <a:fld id="{589B7509-D66B-4DAC-BB97-DF01B13273B1}"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ln/>
        </p:spPr>
        <p:txBody>
          <a:bodyPr/>
          <a:lstStyle>
            <a:lvl1pPr>
              <a:defRPr/>
            </a:lvl1pPr>
          </a:lstStyle>
          <a:p>
            <a:pPr>
              <a:defRPr/>
            </a:pPr>
            <a:fld id="{1C4A6D5A-B16B-49FD-BBE4-346B67827A34}" type="datetimeFigureOut">
              <a:rPr lang="en-US"/>
              <a:pPr>
                <a:defRPr/>
              </a:pPr>
              <a:t>10/3/2012</a:t>
            </a:fld>
            <a:endParaRPr lang="en-US" dirty="0"/>
          </a:p>
        </p:txBody>
      </p:sp>
      <p:sp>
        <p:nvSpPr>
          <p:cNvPr id="5" name="Footer Placeholder 4"/>
          <p:cNvSpPr>
            <a:spLocks noGrp="1"/>
          </p:cNvSpPr>
          <p:nvPr>
            <p:ph type="ftr" sz="quarter" idx="11"/>
          </p:nvPr>
        </p:nvSpPr>
        <p:spPr>
          <a:ln/>
        </p:spPr>
        <p:txBody>
          <a:bodyPr/>
          <a:lstStyle>
            <a:lvl1pPr>
              <a:defRPr/>
            </a:lvl1pPr>
          </a:lstStyle>
          <a:p>
            <a:pPr>
              <a:defRPr/>
            </a:pPr>
            <a:endParaRPr lang="en-US" dirty="0"/>
          </a:p>
        </p:txBody>
      </p:sp>
      <p:sp>
        <p:nvSpPr>
          <p:cNvPr id="6" name="Slide Number Placeholder 5"/>
          <p:cNvSpPr>
            <a:spLocks noGrp="1"/>
          </p:cNvSpPr>
          <p:nvPr>
            <p:ph type="sldNum" sz="quarter" idx="12"/>
          </p:nvPr>
        </p:nvSpPr>
        <p:spPr>
          <a:ln/>
        </p:spPr>
        <p:txBody>
          <a:bodyPr/>
          <a:lstStyle>
            <a:lvl1pPr>
              <a:defRPr/>
            </a:lvl1pPr>
          </a:lstStyle>
          <a:p>
            <a:pPr>
              <a:defRPr/>
            </a:pPr>
            <a:fld id="{10110D20-F723-4C68-BE30-4BCFE0B44F7F}"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288282"/>
            <a:ext cx="7772400" cy="1634490"/>
          </a:xfrm>
        </p:spPr>
        <p:txBody>
          <a:bodyPr anchor="t"/>
          <a:lstStyle>
            <a:lvl1pPr algn="l">
              <a:defRPr sz="43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3488057"/>
            <a:ext cx="7772400" cy="1800224"/>
          </a:xfrm>
        </p:spPr>
        <p:txBody>
          <a:bodyPr anchor="b"/>
          <a:lstStyle>
            <a:lvl1pPr marL="0" indent="0">
              <a:buNone/>
              <a:defRPr sz="2200">
                <a:solidFill>
                  <a:schemeClr val="tx1">
                    <a:tint val="75000"/>
                  </a:schemeClr>
                </a:solidFill>
              </a:defRPr>
            </a:lvl1pPr>
            <a:lvl2pPr marL="492333" indent="0">
              <a:buNone/>
              <a:defRPr sz="2000">
                <a:solidFill>
                  <a:schemeClr val="tx1">
                    <a:tint val="75000"/>
                  </a:schemeClr>
                </a:solidFill>
              </a:defRPr>
            </a:lvl2pPr>
            <a:lvl3pPr marL="984667" indent="0">
              <a:buNone/>
              <a:defRPr sz="1700">
                <a:solidFill>
                  <a:schemeClr val="tx1">
                    <a:tint val="75000"/>
                  </a:schemeClr>
                </a:solidFill>
              </a:defRPr>
            </a:lvl3pPr>
            <a:lvl4pPr marL="1477002" indent="0">
              <a:buNone/>
              <a:defRPr sz="1500">
                <a:solidFill>
                  <a:schemeClr val="tx1">
                    <a:tint val="75000"/>
                  </a:schemeClr>
                </a:solidFill>
              </a:defRPr>
            </a:lvl4pPr>
            <a:lvl5pPr marL="1969337" indent="0">
              <a:buNone/>
              <a:defRPr sz="1500">
                <a:solidFill>
                  <a:schemeClr val="tx1">
                    <a:tint val="75000"/>
                  </a:schemeClr>
                </a:solidFill>
              </a:defRPr>
            </a:lvl5pPr>
            <a:lvl6pPr marL="2461670" indent="0">
              <a:buNone/>
              <a:defRPr sz="1500">
                <a:solidFill>
                  <a:schemeClr val="tx1">
                    <a:tint val="75000"/>
                  </a:schemeClr>
                </a:solidFill>
              </a:defRPr>
            </a:lvl6pPr>
            <a:lvl7pPr marL="2954003" indent="0">
              <a:buNone/>
              <a:defRPr sz="1500">
                <a:solidFill>
                  <a:schemeClr val="tx1">
                    <a:tint val="75000"/>
                  </a:schemeClr>
                </a:solidFill>
              </a:defRPr>
            </a:lvl7pPr>
            <a:lvl8pPr marL="3446338" indent="0">
              <a:buNone/>
              <a:defRPr sz="1500">
                <a:solidFill>
                  <a:schemeClr val="tx1">
                    <a:tint val="75000"/>
                  </a:schemeClr>
                </a:solidFill>
              </a:defRPr>
            </a:lvl8pPr>
            <a:lvl9pPr marL="3938672" indent="0">
              <a:buNone/>
              <a:defRPr sz="15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ln/>
        </p:spPr>
        <p:txBody>
          <a:bodyPr/>
          <a:lstStyle>
            <a:lvl1pPr>
              <a:defRPr/>
            </a:lvl1pPr>
          </a:lstStyle>
          <a:p>
            <a:pPr>
              <a:defRPr/>
            </a:pPr>
            <a:fld id="{608CA256-4AE9-4F0E-9D15-85AF6BBF116C}" type="datetimeFigureOut">
              <a:rPr lang="en-US"/>
              <a:pPr>
                <a:defRPr/>
              </a:pPr>
              <a:t>10/3/2012</a:t>
            </a:fld>
            <a:endParaRPr lang="en-US" dirty="0"/>
          </a:p>
        </p:txBody>
      </p:sp>
      <p:sp>
        <p:nvSpPr>
          <p:cNvPr id="5" name="Footer Placeholder 4"/>
          <p:cNvSpPr>
            <a:spLocks noGrp="1"/>
          </p:cNvSpPr>
          <p:nvPr>
            <p:ph type="ftr" sz="quarter" idx="11"/>
          </p:nvPr>
        </p:nvSpPr>
        <p:spPr>
          <a:ln/>
        </p:spPr>
        <p:txBody>
          <a:bodyPr/>
          <a:lstStyle>
            <a:lvl1pPr>
              <a:defRPr/>
            </a:lvl1pPr>
          </a:lstStyle>
          <a:p>
            <a:pPr>
              <a:defRPr/>
            </a:pPr>
            <a:endParaRPr lang="en-US" dirty="0"/>
          </a:p>
        </p:txBody>
      </p:sp>
      <p:sp>
        <p:nvSpPr>
          <p:cNvPr id="6" name="Slide Number Placeholder 5"/>
          <p:cNvSpPr>
            <a:spLocks noGrp="1"/>
          </p:cNvSpPr>
          <p:nvPr>
            <p:ph type="sldNum" sz="quarter" idx="12"/>
          </p:nvPr>
        </p:nvSpPr>
        <p:spPr>
          <a:ln/>
        </p:spPr>
        <p:txBody>
          <a:bodyPr/>
          <a:lstStyle>
            <a:lvl1pPr>
              <a:defRPr/>
            </a:lvl1pPr>
          </a:lstStyle>
          <a:p>
            <a:pPr>
              <a:defRPr/>
            </a:pPr>
            <a:fld id="{5CD39D1D-E152-46F2-9DE4-076BCB5BEAA4}"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242"/>
            <a:ext cx="4038600" cy="5431156"/>
          </a:xfrm>
        </p:spPr>
        <p:txBody>
          <a:bodyPr/>
          <a:lstStyle>
            <a:lvl1pPr>
              <a:defRPr sz="3000"/>
            </a:lvl1pPr>
            <a:lvl2pPr>
              <a:defRPr sz="25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242"/>
            <a:ext cx="4038600" cy="5431156"/>
          </a:xfrm>
        </p:spPr>
        <p:txBody>
          <a:bodyPr/>
          <a:lstStyle>
            <a:lvl1pPr>
              <a:defRPr sz="3000"/>
            </a:lvl1pPr>
            <a:lvl2pPr>
              <a:defRPr sz="25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a:ln/>
        </p:spPr>
        <p:txBody>
          <a:bodyPr/>
          <a:lstStyle>
            <a:lvl1pPr>
              <a:defRPr/>
            </a:lvl1pPr>
          </a:lstStyle>
          <a:p>
            <a:pPr>
              <a:defRPr/>
            </a:pPr>
            <a:fld id="{5208D47B-F674-4D86-9994-53925630D4EE}" type="datetimeFigureOut">
              <a:rPr lang="en-US"/>
              <a:pPr>
                <a:defRPr/>
              </a:pPr>
              <a:t>10/3/2012</a:t>
            </a:fld>
            <a:endParaRPr lang="en-US" dirty="0"/>
          </a:p>
        </p:txBody>
      </p:sp>
      <p:sp>
        <p:nvSpPr>
          <p:cNvPr id="6" name="Footer Placeholder 4"/>
          <p:cNvSpPr>
            <a:spLocks noGrp="1"/>
          </p:cNvSpPr>
          <p:nvPr>
            <p:ph type="ftr" sz="quarter" idx="11"/>
          </p:nvPr>
        </p:nvSpPr>
        <p:spPr>
          <a:ln/>
        </p:spPr>
        <p:txBody>
          <a:bodyPr/>
          <a:lstStyle>
            <a:lvl1pPr>
              <a:defRPr/>
            </a:lvl1pPr>
          </a:lstStyle>
          <a:p>
            <a:pPr>
              <a:defRPr/>
            </a:pPr>
            <a:endParaRPr lang="en-US" dirty="0"/>
          </a:p>
        </p:txBody>
      </p:sp>
      <p:sp>
        <p:nvSpPr>
          <p:cNvPr id="7" name="Slide Number Placeholder 5"/>
          <p:cNvSpPr>
            <a:spLocks noGrp="1"/>
          </p:cNvSpPr>
          <p:nvPr>
            <p:ph type="sldNum" sz="quarter" idx="12"/>
          </p:nvPr>
        </p:nvSpPr>
        <p:spPr>
          <a:ln/>
        </p:spPr>
        <p:txBody>
          <a:bodyPr/>
          <a:lstStyle>
            <a:lvl1pPr>
              <a:defRPr/>
            </a:lvl1pPr>
          </a:lstStyle>
          <a:p>
            <a:pPr>
              <a:defRPr/>
            </a:pPr>
            <a:fld id="{ABEA1AF1-F3EF-47B6-9DE9-D22D8519C38F}"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42136"/>
            <a:ext cx="4040188" cy="767714"/>
          </a:xfrm>
        </p:spPr>
        <p:txBody>
          <a:bodyPr anchor="b"/>
          <a:lstStyle>
            <a:lvl1pPr marL="0" indent="0">
              <a:buNone/>
              <a:defRPr sz="2500" b="1"/>
            </a:lvl1pPr>
            <a:lvl2pPr marL="492333" indent="0">
              <a:buNone/>
              <a:defRPr sz="2200" b="1"/>
            </a:lvl2pPr>
            <a:lvl3pPr marL="984667" indent="0">
              <a:buNone/>
              <a:defRPr sz="2000" b="1"/>
            </a:lvl3pPr>
            <a:lvl4pPr marL="1477002" indent="0">
              <a:buNone/>
              <a:defRPr sz="1700" b="1"/>
            </a:lvl4pPr>
            <a:lvl5pPr marL="1969337" indent="0">
              <a:buNone/>
              <a:defRPr sz="1700" b="1"/>
            </a:lvl5pPr>
            <a:lvl6pPr marL="2461670" indent="0">
              <a:buNone/>
              <a:defRPr sz="1700" b="1"/>
            </a:lvl6pPr>
            <a:lvl7pPr marL="2954003" indent="0">
              <a:buNone/>
              <a:defRPr sz="1700" b="1"/>
            </a:lvl7pPr>
            <a:lvl8pPr marL="3446338" indent="0">
              <a:buNone/>
              <a:defRPr sz="1700" b="1"/>
            </a:lvl8pPr>
            <a:lvl9pPr marL="3938672" indent="0">
              <a:buNone/>
              <a:defRPr sz="1700" b="1"/>
            </a:lvl9pPr>
          </a:lstStyle>
          <a:p>
            <a:pPr lvl="0"/>
            <a:r>
              <a:rPr lang="en-US" smtClean="0"/>
              <a:t>Click to edit Master text styles</a:t>
            </a:r>
          </a:p>
        </p:txBody>
      </p:sp>
      <p:sp>
        <p:nvSpPr>
          <p:cNvPr id="4" name="Content Placeholder 3"/>
          <p:cNvSpPr>
            <a:spLocks noGrp="1"/>
          </p:cNvSpPr>
          <p:nvPr>
            <p:ph sz="half" idx="2"/>
          </p:nvPr>
        </p:nvSpPr>
        <p:spPr>
          <a:xfrm>
            <a:off x="457200" y="2609852"/>
            <a:ext cx="4040188" cy="4741545"/>
          </a:xfrm>
        </p:spPr>
        <p:txBody>
          <a:bodyPr/>
          <a:lstStyle>
            <a:lvl1pPr>
              <a:defRPr sz="2500"/>
            </a:lvl1pPr>
            <a:lvl2pPr>
              <a:defRPr sz="2200"/>
            </a:lvl2pPr>
            <a:lvl3pPr>
              <a:defRPr sz="20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842136"/>
            <a:ext cx="4041775" cy="767714"/>
          </a:xfrm>
        </p:spPr>
        <p:txBody>
          <a:bodyPr anchor="b"/>
          <a:lstStyle>
            <a:lvl1pPr marL="0" indent="0">
              <a:buNone/>
              <a:defRPr sz="2500" b="1"/>
            </a:lvl1pPr>
            <a:lvl2pPr marL="492333" indent="0">
              <a:buNone/>
              <a:defRPr sz="2200" b="1"/>
            </a:lvl2pPr>
            <a:lvl3pPr marL="984667" indent="0">
              <a:buNone/>
              <a:defRPr sz="2000" b="1"/>
            </a:lvl3pPr>
            <a:lvl4pPr marL="1477002" indent="0">
              <a:buNone/>
              <a:defRPr sz="1700" b="1"/>
            </a:lvl4pPr>
            <a:lvl5pPr marL="1969337" indent="0">
              <a:buNone/>
              <a:defRPr sz="1700" b="1"/>
            </a:lvl5pPr>
            <a:lvl6pPr marL="2461670" indent="0">
              <a:buNone/>
              <a:defRPr sz="1700" b="1"/>
            </a:lvl6pPr>
            <a:lvl7pPr marL="2954003" indent="0">
              <a:buNone/>
              <a:defRPr sz="1700" b="1"/>
            </a:lvl7pPr>
            <a:lvl8pPr marL="3446338" indent="0">
              <a:buNone/>
              <a:defRPr sz="1700" b="1"/>
            </a:lvl8pPr>
            <a:lvl9pPr marL="3938672" indent="0">
              <a:buNone/>
              <a:defRPr sz="1700" b="1"/>
            </a:lvl9pPr>
          </a:lstStyle>
          <a:p>
            <a:pPr lvl="0"/>
            <a:r>
              <a:rPr lang="en-US" smtClean="0"/>
              <a:t>Click to edit Master text styles</a:t>
            </a:r>
          </a:p>
        </p:txBody>
      </p:sp>
      <p:sp>
        <p:nvSpPr>
          <p:cNvPr id="6" name="Content Placeholder 5"/>
          <p:cNvSpPr>
            <a:spLocks noGrp="1"/>
          </p:cNvSpPr>
          <p:nvPr>
            <p:ph sz="quarter" idx="4"/>
          </p:nvPr>
        </p:nvSpPr>
        <p:spPr>
          <a:xfrm>
            <a:off x="4645027" y="2609852"/>
            <a:ext cx="4041775" cy="4741545"/>
          </a:xfrm>
        </p:spPr>
        <p:txBody>
          <a:bodyPr/>
          <a:lstStyle>
            <a:lvl1pPr>
              <a:defRPr sz="2500"/>
            </a:lvl1pPr>
            <a:lvl2pPr>
              <a:defRPr sz="2200"/>
            </a:lvl2pPr>
            <a:lvl3pPr>
              <a:defRPr sz="20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ln/>
        </p:spPr>
        <p:txBody>
          <a:bodyPr/>
          <a:lstStyle>
            <a:lvl1pPr>
              <a:defRPr/>
            </a:lvl1pPr>
          </a:lstStyle>
          <a:p>
            <a:pPr>
              <a:defRPr/>
            </a:pPr>
            <a:fld id="{AC447C36-C963-4FB2-AB03-17171FC83B81}" type="datetimeFigureOut">
              <a:rPr lang="en-US"/>
              <a:pPr>
                <a:defRPr/>
              </a:pPr>
              <a:t>10/3/2012</a:t>
            </a:fld>
            <a:endParaRPr lang="en-US" dirty="0"/>
          </a:p>
        </p:txBody>
      </p:sp>
      <p:sp>
        <p:nvSpPr>
          <p:cNvPr id="8" name="Footer Placeholder 4"/>
          <p:cNvSpPr>
            <a:spLocks noGrp="1"/>
          </p:cNvSpPr>
          <p:nvPr>
            <p:ph type="ftr" sz="quarter" idx="11"/>
          </p:nvPr>
        </p:nvSpPr>
        <p:spPr>
          <a:ln/>
        </p:spPr>
        <p:txBody>
          <a:bodyPr/>
          <a:lstStyle>
            <a:lvl1pPr>
              <a:defRPr/>
            </a:lvl1pPr>
          </a:lstStyle>
          <a:p>
            <a:pPr>
              <a:defRPr/>
            </a:pPr>
            <a:endParaRPr lang="en-US" dirty="0"/>
          </a:p>
        </p:txBody>
      </p:sp>
      <p:sp>
        <p:nvSpPr>
          <p:cNvPr id="9" name="Slide Number Placeholder 5"/>
          <p:cNvSpPr>
            <a:spLocks noGrp="1"/>
          </p:cNvSpPr>
          <p:nvPr>
            <p:ph type="sldNum" sz="quarter" idx="12"/>
          </p:nvPr>
        </p:nvSpPr>
        <p:spPr>
          <a:ln/>
        </p:spPr>
        <p:txBody>
          <a:bodyPr/>
          <a:lstStyle>
            <a:lvl1pPr>
              <a:defRPr/>
            </a:lvl1pPr>
          </a:lstStyle>
          <a:p>
            <a:pPr>
              <a:defRPr/>
            </a:pPr>
            <a:fld id="{53584D6D-036D-4F3F-9C10-FECA657E6791}"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a:ln/>
        </p:spPr>
        <p:txBody>
          <a:bodyPr/>
          <a:lstStyle>
            <a:lvl1pPr>
              <a:defRPr/>
            </a:lvl1pPr>
          </a:lstStyle>
          <a:p>
            <a:pPr>
              <a:defRPr/>
            </a:pPr>
            <a:fld id="{055F396C-6F34-4EC9-884C-7C6F4B4C74B4}" type="datetimeFigureOut">
              <a:rPr lang="en-US"/>
              <a:pPr>
                <a:defRPr/>
              </a:pPr>
              <a:t>10/3/2012</a:t>
            </a:fld>
            <a:endParaRPr lang="en-US" dirty="0"/>
          </a:p>
        </p:txBody>
      </p:sp>
      <p:sp>
        <p:nvSpPr>
          <p:cNvPr id="4" name="Footer Placeholder 4"/>
          <p:cNvSpPr>
            <a:spLocks noGrp="1"/>
          </p:cNvSpPr>
          <p:nvPr>
            <p:ph type="ftr" sz="quarter" idx="11"/>
          </p:nvPr>
        </p:nvSpPr>
        <p:spPr>
          <a:ln/>
        </p:spPr>
        <p:txBody>
          <a:bodyPr/>
          <a:lstStyle>
            <a:lvl1pPr>
              <a:defRPr/>
            </a:lvl1pPr>
          </a:lstStyle>
          <a:p>
            <a:pPr>
              <a:defRPr/>
            </a:pPr>
            <a:endParaRPr lang="en-US" dirty="0"/>
          </a:p>
        </p:txBody>
      </p:sp>
      <p:sp>
        <p:nvSpPr>
          <p:cNvPr id="5" name="Slide Number Placeholder 5"/>
          <p:cNvSpPr>
            <a:spLocks noGrp="1"/>
          </p:cNvSpPr>
          <p:nvPr>
            <p:ph type="sldNum" sz="quarter" idx="12"/>
          </p:nvPr>
        </p:nvSpPr>
        <p:spPr>
          <a:ln/>
        </p:spPr>
        <p:txBody>
          <a:bodyPr/>
          <a:lstStyle>
            <a:lvl1pPr>
              <a:defRPr/>
            </a:lvl1pPr>
          </a:lstStyle>
          <a:p>
            <a:pPr>
              <a:defRPr/>
            </a:pPr>
            <a:fld id="{EFB4D98A-959D-4D97-A02B-8DA6DC1E5C62}"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ln/>
        </p:spPr>
        <p:txBody>
          <a:bodyPr/>
          <a:lstStyle>
            <a:lvl1pPr>
              <a:defRPr/>
            </a:lvl1pPr>
          </a:lstStyle>
          <a:p>
            <a:pPr>
              <a:defRPr/>
            </a:pPr>
            <a:fld id="{79A63A75-2840-4864-985C-EA5FC105C21B}" type="datetimeFigureOut">
              <a:rPr lang="en-US"/>
              <a:pPr>
                <a:defRPr/>
              </a:pPr>
              <a:t>10/3/2012</a:t>
            </a:fld>
            <a:endParaRPr lang="en-US" dirty="0"/>
          </a:p>
        </p:txBody>
      </p:sp>
      <p:sp>
        <p:nvSpPr>
          <p:cNvPr id="3" name="Footer Placeholder 4"/>
          <p:cNvSpPr>
            <a:spLocks noGrp="1"/>
          </p:cNvSpPr>
          <p:nvPr>
            <p:ph type="ftr" sz="quarter" idx="11"/>
          </p:nvPr>
        </p:nvSpPr>
        <p:spPr>
          <a:ln/>
        </p:spPr>
        <p:txBody>
          <a:bodyPr/>
          <a:lstStyle>
            <a:lvl1pPr>
              <a:defRPr/>
            </a:lvl1pPr>
          </a:lstStyle>
          <a:p>
            <a:pPr>
              <a:defRPr/>
            </a:pPr>
            <a:endParaRPr lang="en-US" dirty="0"/>
          </a:p>
        </p:txBody>
      </p:sp>
      <p:sp>
        <p:nvSpPr>
          <p:cNvPr id="4" name="Slide Number Placeholder 5"/>
          <p:cNvSpPr>
            <a:spLocks noGrp="1"/>
          </p:cNvSpPr>
          <p:nvPr>
            <p:ph type="sldNum" sz="quarter" idx="12"/>
          </p:nvPr>
        </p:nvSpPr>
        <p:spPr>
          <a:ln/>
        </p:spPr>
        <p:txBody>
          <a:bodyPr/>
          <a:lstStyle>
            <a:lvl1pPr>
              <a:defRPr/>
            </a:lvl1pPr>
          </a:lstStyle>
          <a:p>
            <a:pPr>
              <a:defRPr/>
            </a:pPr>
            <a:fld id="{FC079C8C-2DAD-4F63-9740-FBE12D20862A}"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327662"/>
            <a:ext cx="3008313" cy="1394460"/>
          </a:xfrm>
        </p:spPr>
        <p:txBody>
          <a:bodyPr anchor="b"/>
          <a:lstStyle>
            <a:lvl1pPr algn="l">
              <a:defRPr sz="2200" b="1"/>
            </a:lvl1pPr>
          </a:lstStyle>
          <a:p>
            <a:r>
              <a:rPr lang="en-US" smtClean="0"/>
              <a:t>Click to edit Master title style</a:t>
            </a:r>
            <a:endParaRPr lang="en-US"/>
          </a:p>
        </p:txBody>
      </p:sp>
      <p:sp>
        <p:nvSpPr>
          <p:cNvPr id="3" name="Content Placeholder 2"/>
          <p:cNvSpPr>
            <a:spLocks noGrp="1"/>
          </p:cNvSpPr>
          <p:nvPr>
            <p:ph idx="1"/>
          </p:nvPr>
        </p:nvSpPr>
        <p:spPr>
          <a:xfrm>
            <a:off x="3575050" y="327662"/>
            <a:ext cx="5111750" cy="7023736"/>
          </a:xfrm>
        </p:spPr>
        <p:txBody>
          <a:bodyPr/>
          <a:lstStyle>
            <a:lvl1pPr>
              <a:defRPr sz="3500"/>
            </a:lvl1pPr>
            <a:lvl2pPr>
              <a:defRPr sz="3000"/>
            </a:lvl2pPr>
            <a:lvl3pPr>
              <a:defRPr sz="25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722121"/>
            <a:ext cx="3008313" cy="5629275"/>
          </a:xfrm>
        </p:spPr>
        <p:txBody>
          <a:bodyPr/>
          <a:lstStyle>
            <a:lvl1pPr marL="0" indent="0">
              <a:buNone/>
              <a:defRPr sz="1500"/>
            </a:lvl1pPr>
            <a:lvl2pPr marL="492333" indent="0">
              <a:buNone/>
              <a:defRPr sz="1300"/>
            </a:lvl2pPr>
            <a:lvl3pPr marL="984667" indent="0">
              <a:buNone/>
              <a:defRPr sz="1000"/>
            </a:lvl3pPr>
            <a:lvl4pPr marL="1477002" indent="0">
              <a:buNone/>
              <a:defRPr sz="900"/>
            </a:lvl4pPr>
            <a:lvl5pPr marL="1969337" indent="0">
              <a:buNone/>
              <a:defRPr sz="900"/>
            </a:lvl5pPr>
            <a:lvl6pPr marL="2461670" indent="0">
              <a:buNone/>
              <a:defRPr sz="900"/>
            </a:lvl6pPr>
            <a:lvl7pPr marL="2954003" indent="0">
              <a:buNone/>
              <a:defRPr sz="900"/>
            </a:lvl7pPr>
            <a:lvl8pPr marL="3446338" indent="0">
              <a:buNone/>
              <a:defRPr sz="900"/>
            </a:lvl8pPr>
            <a:lvl9pPr marL="3938672" indent="0">
              <a:buNone/>
              <a:defRPr sz="900"/>
            </a:lvl9pPr>
          </a:lstStyle>
          <a:p>
            <a:pPr lvl="0"/>
            <a:r>
              <a:rPr lang="en-US" smtClean="0"/>
              <a:t>Click to edit Master text styles</a:t>
            </a:r>
          </a:p>
        </p:txBody>
      </p:sp>
      <p:sp>
        <p:nvSpPr>
          <p:cNvPr id="5" name="Date Placeholder 3"/>
          <p:cNvSpPr>
            <a:spLocks noGrp="1"/>
          </p:cNvSpPr>
          <p:nvPr>
            <p:ph type="dt" sz="half" idx="10"/>
          </p:nvPr>
        </p:nvSpPr>
        <p:spPr>
          <a:ln/>
        </p:spPr>
        <p:txBody>
          <a:bodyPr/>
          <a:lstStyle>
            <a:lvl1pPr>
              <a:defRPr/>
            </a:lvl1pPr>
          </a:lstStyle>
          <a:p>
            <a:pPr>
              <a:defRPr/>
            </a:pPr>
            <a:fld id="{E59C0996-2222-41BC-82EE-30DA8CFB815A}" type="datetimeFigureOut">
              <a:rPr lang="en-US"/>
              <a:pPr>
                <a:defRPr/>
              </a:pPr>
              <a:t>10/3/2012</a:t>
            </a:fld>
            <a:endParaRPr lang="en-US" dirty="0"/>
          </a:p>
        </p:txBody>
      </p:sp>
      <p:sp>
        <p:nvSpPr>
          <p:cNvPr id="6" name="Footer Placeholder 4"/>
          <p:cNvSpPr>
            <a:spLocks noGrp="1"/>
          </p:cNvSpPr>
          <p:nvPr>
            <p:ph type="ftr" sz="quarter" idx="11"/>
          </p:nvPr>
        </p:nvSpPr>
        <p:spPr>
          <a:ln/>
        </p:spPr>
        <p:txBody>
          <a:bodyPr/>
          <a:lstStyle>
            <a:lvl1pPr>
              <a:defRPr/>
            </a:lvl1pPr>
          </a:lstStyle>
          <a:p>
            <a:pPr>
              <a:defRPr/>
            </a:pPr>
            <a:endParaRPr lang="en-US" dirty="0"/>
          </a:p>
        </p:txBody>
      </p:sp>
      <p:sp>
        <p:nvSpPr>
          <p:cNvPr id="7" name="Slide Number Placeholder 5"/>
          <p:cNvSpPr>
            <a:spLocks noGrp="1"/>
          </p:cNvSpPr>
          <p:nvPr>
            <p:ph type="sldNum" sz="quarter" idx="12"/>
          </p:nvPr>
        </p:nvSpPr>
        <p:spPr>
          <a:ln/>
        </p:spPr>
        <p:txBody>
          <a:bodyPr/>
          <a:lstStyle>
            <a:lvl1pPr>
              <a:defRPr/>
            </a:lvl1pPr>
          </a:lstStyle>
          <a:p>
            <a:pPr>
              <a:defRPr/>
            </a:pPr>
            <a:fld id="{43EE1CB7-0893-4C2B-A86F-B7B5FD9CD76A}"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760720"/>
            <a:ext cx="5486400" cy="680086"/>
          </a:xfrm>
        </p:spPr>
        <p:txBody>
          <a:bodyPr anchor="b"/>
          <a:lstStyle>
            <a:lvl1pPr algn="l">
              <a:defRPr sz="2200" b="1"/>
            </a:lvl1pPr>
          </a:lstStyle>
          <a:p>
            <a:r>
              <a:rPr lang="en-US" smtClean="0"/>
              <a:t>Click to edit Master title style</a:t>
            </a:r>
            <a:endParaRPr lang="en-US"/>
          </a:p>
        </p:txBody>
      </p:sp>
      <p:sp>
        <p:nvSpPr>
          <p:cNvPr id="3" name="Picture Placeholder 2"/>
          <p:cNvSpPr>
            <a:spLocks noGrp="1"/>
          </p:cNvSpPr>
          <p:nvPr>
            <p:ph type="pic" idx="1"/>
          </p:nvPr>
        </p:nvSpPr>
        <p:spPr>
          <a:xfrm>
            <a:off x="1792288" y="735330"/>
            <a:ext cx="5486400" cy="4937760"/>
          </a:xfrm>
        </p:spPr>
        <p:txBody>
          <a:bodyPr lIns="98467" tIns="49233" rIns="98467" bIns="49233" rtlCol="0">
            <a:normAutofit/>
          </a:bodyPr>
          <a:lstStyle>
            <a:lvl1pPr marL="0" indent="0">
              <a:buNone/>
              <a:defRPr sz="3500"/>
            </a:lvl1pPr>
            <a:lvl2pPr marL="492333" indent="0">
              <a:buNone/>
              <a:defRPr sz="3000"/>
            </a:lvl2pPr>
            <a:lvl3pPr marL="984667" indent="0">
              <a:buNone/>
              <a:defRPr sz="2500"/>
            </a:lvl3pPr>
            <a:lvl4pPr marL="1477002" indent="0">
              <a:buNone/>
              <a:defRPr sz="2200"/>
            </a:lvl4pPr>
            <a:lvl5pPr marL="1969337" indent="0">
              <a:buNone/>
              <a:defRPr sz="2200"/>
            </a:lvl5pPr>
            <a:lvl6pPr marL="2461670" indent="0">
              <a:buNone/>
              <a:defRPr sz="2200"/>
            </a:lvl6pPr>
            <a:lvl7pPr marL="2954003" indent="0">
              <a:buNone/>
              <a:defRPr sz="2200"/>
            </a:lvl7pPr>
            <a:lvl8pPr marL="3446338" indent="0">
              <a:buNone/>
              <a:defRPr sz="2200"/>
            </a:lvl8pPr>
            <a:lvl9pPr marL="3938672" indent="0">
              <a:buNone/>
              <a:defRPr sz="2200"/>
            </a:lvl9pPr>
          </a:lstStyle>
          <a:p>
            <a:pPr lvl="0"/>
            <a:endParaRPr lang="en-US" noProof="0" dirty="0"/>
          </a:p>
        </p:txBody>
      </p:sp>
      <p:sp>
        <p:nvSpPr>
          <p:cNvPr id="4" name="Text Placeholder 3"/>
          <p:cNvSpPr>
            <a:spLocks noGrp="1"/>
          </p:cNvSpPr>
          <p:nvPr>
            <p:ph type="body" sz="half" idx="2"/>
          </p:nvPr>
        </p:nvSpPr>
        <p:spPr>
          <a:xfrm>
            <a:off x="1792288" y="6440806"/>
            <a:ext cx="5486400" cy="965834"/>
          </a:xfrm>
        </p:spPr>
        <p:txBody>
          <a:bodyPr/>
          <a:lstStyle>
            <a:lvl1pPr marL="0" indent="0">
              <a:buNone/>
              <a:defRPr sz="1500"/>
            </a:lvl1pPr>
            <a:lvl2pPr marL="492333" indent="0">
              <a:buNone/>
              <a:defRPr sz="1300"/>
            </a:lvl2pPr>
            <a:lvl3pPr marL="984667" indent="0">
              <a:buNone/>
              <a:defRPr sz="1000"/>
            </a:lvl3pPr>
            <a:lvl4pPr marL="1477002" indent="0">
              <a:buNone/>
              <a:defRPr sz="900"/>
            </a:lvl4pPr>
            <a:lvl5pPr marL="1969337" indent="0">
              <a:buNone/>
              <a:defRPr sz="900"/>
            </a:lvl5pPr>
            <a:lvl6pPr marL="2461670" indent="0">
              <a:buNone/>
              <a:defRPr sz="900"/>
            </a:lvl6pPr>
            <a:lvl7pPr marL="2954003" indent="0">
              <a:buNone/>
              <a:defRPr sz="900"/>
            </a:lvl7pPr>
            <a:lvl8pPr marL="3446338" indent="0">
              <a:buNone/>
              <a:defRPr sz="900"/>
            </a:lvl8pPr>
            <a:lvl9pPr marL="3938672" indent="0">
              <a:buNone/>
              <a:defRPr sz="900"/>
            </a:lvl9pPr>
          </a:lstStyle>
          <a:p>
            <a:pPr lvl="0"/>
            <a:r>
              <a:rPr lang="en-US" smtClean="0"/>
              <a:t>Click to edit Master text styles</a:t>
            </a:r>
          </a:p>
        </p:txBody>
      </p:sp>
      <p:sp>
        <p:nvSpPr>
          <p:cNvPr id="5" name="Date Placeholder 3"/>
          <p:cNvSpPr>
            <a:spLocks noGrp="1"/>
          </p:cNvSpPr>
          <p:nvPr>
            <p:ph type="dt" sz="half" idx="10"/>
          </p:nvPr>
        </p:nvSpPr>
        <p:spPr>
          <a:ln/>
        </p:spPr>
        <p:txBody>
          <a:bodyPr/>
          <a:lstStyle>
            <a:lvl1pPr>
              <a:defRPr/>
            </a:lvl1pPr>
          </a:lstStyle>
          <a:p>
            <a:pPr>
              <a:defRPr/>
            </a:pPr>
            <a:fld id="{8D59E90B-0BE8-41D8-A4E3-40BBD3FFE85E}" type="datetimeFigureOut">
              <a:rPr lang="en-US"/>
              <a:pPr>
                <a:defRPr/>
              </a:pPr>
              <a:t>10/3/2012</a:t>
            </a:fld>
            <a:endParaRPr lang="en-US" dirty="0"/>
          </a:p>
        </p:txBody>
      </p:sp>
      <p:sp>
        <p:nvSpPr>
          <p:cNvPr id="6" name="Footer Placeholder 4"/>
          <p:cNvSpPr>
            <a:spLocks noGrp="1"/>
          </p:cNvSpPr>
          <p:nvPr>
            <p:ph type="ftr" sz="quarter" idx="11"/>
          </p:nvPr>
        </p:nvSpPr>
        <p:spPr>
          <a:ln/>
        </p:spPr>
        <p:txBody>
          <a:bodyPr/>
          <a:lstStyle>
            <a:lvl1pPr>
              <a:defRPr/>
            </a:lvl1pPr>
          </a:lstStyle>
          <a:p>
            <a:pPr>
              <a:defRPr/>
            </a:pPr>
            <a:endParaRPr lang="en-US" dirty="0"/>
          </a:p>
        </p:txBody>
      </p:sp>
      <p:sp>
        <p:nvSpPr>
          <p:cNvPr id="7" name="Slide Number Placeholder 5"/>
          <p:cNvSpPr>
            <a:spLocks noGrp="1"/>
          </p:cNvSpPr>
          <p:nvPr>
            <p:ph type="sldNum" sz="quarter" idx="12"/>
          </p:nvPr>
        </p:nvSpPr>
        <p:spPr>
          <a:ln/>
        </p:spPr>
        <p:txBody>
          <a:bodyPr/>
          <a:lstStyle>
            <a:lvl1pPr>
              <a:defRPr/>
            </a:lvl1pPr>
          </a:lstStyle>
          <a:p>
            <a:pPr>
              <a:defRPr/>
            </a:pPr>
            <a:fld id="{12CF4337-08AD-423D-AEFC-2061B6CB0828}"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193925" y="1318260"/>
            <a:ext cx="39503350" cy="5486400"/>
          </a:xfrm>
          <a:prstGeom prst="rect">
            <a:avLst/>
          </a:prstGeom>
          <a:noFill/>
          <a:ln w="9525">
            <a:noFill/>
            <a:miter lim="800000"/>
            <a:headEnd/>
            <a:tailEnd/>
          </a:ln>
        </p:spPr>
        <p:txBody>
          <a:bodyPr vert="horz" wrap="square" lIns="438876" tIns="219439" rIns="438876" bIns="219439"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2193925" y="7680960"/>
            <a:ext cx="39503350" cy="21724620"/>
          </a:xfrm>
          <a:prstGeom prst="rect">
            <a:avLst/>
          </a:prstGeom>
          <a:noFill/>
          <a:ln w="9525">
            <a:noFill/>
            <a:miter lim="800000"/>
            <a:headEnd/>
            <a:tailEnd/>
          </a:ln>
        </p:spPr>
        <p:txBody>
          <a:bodyPr vert="horz" wrap="square" lIns="438876" tIns="219439" rIns="438876" bIns="21943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bwMode="auto">
          <a:xfrm>
            <a:off x="2193925" y="30510480"/>
            <a:ext cx="10242550" cy="1752600"/>
          </a:xfrm>
          <a:prstGeom prst="rect">
            <a:avLst/>
          </a:prstGeom>
          <a:noFill/>
          <a:ln w="9525">
            <a:noFill/>
            <a:miter lim="800000"/>
            <a:headEnd/>
            <a:tailEnd/>
          </a:ln>
        </p:spPr>
        <p:txBody>
          <a:bodyPr vert="horz" wrap="square" lIns="438876" tIns="219439" rIns="438876" bIns="219439" numCol="1" anchor="ctr" anchorCtr="0" compatLnSpc="1">
            <a:prstTxWarp prst="textNoShape">
              <a:avLst/>
            </a:prstTxWarp>
          </a:bodyPr>
          <a:lstStyle>
            <a:lvl1pPr>
              <a:defRPr sz="5700">
                <a:solidFill>
                  <a:srgbClr val="898989"/>
                </a:solidFill>
                <a:latin typeface="Calibri" pitchFamily="34" charset="0"/>
              </a:defRPr>
            </a:lvl1pPr>
          </a:lstStyle>
          <a:p>
            <a:pPr>
              <a:defRPr/>
            </a:pPr>
            <a:fld id="{8C20A16B-DABC-4135-8405-504361DC3723}" type="datetimeFigureOut">
              <a:rPr lang="en-US"/>
              <a:pPr>
                <a:defRPr/>
              </a:pPr>
              <a:t>10/3/2012</a:t>
            </a:fld>
            <a:endParaRPr lang="en-US" dirty="0"/>
          </a:p>
        </p:txBody>
      </p:sp>
      <p:sp>
        <p:nvSpPr>
          <p:cNvPr id="5" name="Footer Placeholder 4"/>
          <p:cNvSpPr>
            <a:spLocks noGrp="1"/>
          </p:cNvSpPr>
          <p:nvPr>
            <p:ph type="ftr" sz="quarter" idx="3"/>
          </p:nvPr>
        </p:nvSpPr>
        <p:spPr bwMode="auto">
          <a:xfrm>
            <a:off x="14995525" y="30510480"/>
            <a:ext cx="13900150" cy="1752600"/>
          </a:xfrm>
          <a:prstGeom prst="rect">
            <a:avLst/>
          </a:prstGeom>
          <a:noFill/>
          <a:ln w="9525">
            <a:noFill/>
            <a:miter lim="800000"/>
            <a:headEnd/>
            <a:tailEnd/>
          </a:ln>
        </p:spPr>
        <p:txBody>
          <a:bodyPr vert="horz" wrap="square" lIns="438876" tIns="219439" rIns="438876" bIns="219439" numCol="1" anchor="ctr" anchorCtr="0" compatLnSpc="1">
            <a:prstTxWarp prst="textNoShape">
              <a:avLst/>
            </a:prstTxWarp>
          </a:bodyPr>
          <a:lstStyle>
            <a:lvl1pPr algn="ctr">
              <a:defRPr sz="5700">
                <a:solidFill>
                  <a:srgbClr val="898989"/>
                </a:solidFill>
                <a:latin typeface="Calibri" pitchFamily="34" charset="0"/>
              </a:defRPr>
            </a:lvl1pPr>
          </a:lstStyle>
          <a:p>
            <a:pPr>
              <a:defRPr/>
            </a:pPr>
            <a:endParaRPr lang="en-US" dirty="0"/>
          </a:p>
        </p:txBody>
      </p:sp>
      <p:sp>
        <p:nvSpPr>
          <p:cNvPr id="6" name="Slide Number Placeholder 5"/>
          <p:cNvSpPr>
            <a:spLocks noGrp="1"/>
          </p:cNvSpPr>
          <p:nvPr>
            <p:ph type="sldNum" sz="quarter" idx="4"/>
          </p:nvPr>
        </p:nvSpPr>
        <p:spPr bwMode="auto">
          <a:xfrm>
            <a:off x="31454725" y="30510480"/>
            <a:ext cx="10242550" cy="1752600"/>
          </a:xfrm>
          <a:prstGeom prst="rect">
            <a:avLst/>
          </a:prstGeom>
          <a:noFill/>
          <a:ln w="9525">
            <a:noFill/>
            <a:miter lim="800000"/>
            <a:headEnd/>
            <a:tailEnd/>
          </a:ln>
        </p:spPr>
        <p:txBody>
          <a:bodyPr vert="horz" wrap="square" lIns="438876" tIns="219439" rIns="438876" bIns="219439" numCol="1" anchor="ctr" anchorCtr="0" compatLnSpc="1">
            <a:prstTxWarp prst="textNoShape">
              <a:avLst/>
            </a:prstTxWarp>
          </a:bodyPr>
          <a:lstStyle>
            <a:lvl1pPr algn="r">
              <a:defRPr sz="5700">
                <a:solidFill>
                  <a:srgbClr val="898989"/>
                </a:solidFill>
                <a:latin typeface="Calibri" pitchFamily="34" charset="0"/>
              </a:defRPr>
            </a:lvl1pPr>
          </a:lstStyle>
          <a:p>
            <a:pPr>
              <a:defRPr/>
            </a:pPr>
            <a:fld id="{960C2689-F61F-40C3-9CBE-835217507219}"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388270" rtl="0" eaLnBrk="0" fontAlgn="base" hangingPunct="0">
        <a:spcBef>
          <a:spcPct val="0"/>
        </a:spcBef>
        <a:spcAft>
          <a:spcPct val="0"/>
        </a:spcAft>
        <a:defRPr sz="21100" kern="1200">
          <a:solidFill>
            <a:schemeClr val="tx1"/>
          </a:solidFill>
          <a:latin typeface="+mj-lt"/>
          <a:ea typeface="+mj-ea"/>
          <a:cs typeface="+mj-cs"/>
        </a:defRPr>
      </a:lvl1pPr>
      <a:lvl2pPr algn="ctr" defTabSz="4388270" rtl="0" eaLnBrk="0" fontAlgn="base" hangingPunct="0">
        <a:spcBef>
          <a:spcPct val="0"/>
        </a:spcBef>
        <a:spcAft>
          <a:spcPct val="0"/>
        </a:spcAft>
        <a:defRPr sz="21100">
          <a:solidFill>
            <a:schemeClr val="tx1"/>
          </a:solidFill>
          <a:latin typeface="Calibri" pitchFamily="34" charset="0"/>
        </a:defRPr>
      </a:lvl2pPr>
      <a:lvl3pPr algn="ctr" defTabSz="4388270" rtl="0" eaLnBrk="0" fontAlgn="base" hangingPunct="0">
        <a:spcBef>
          <a:spcPct val="0"/>
        </a:spcBef>
        <a:spcAft>
          <a:spcPct val="0"/>
        </a:spcAft>
        <a:defRPr sz="21100">
          <a:solidFill>
            <a:schemeClr val="tx1"/>
          </a:solidFill>
          <a:latin typeface="Calibri" pitchFamily="34" charset="0"/>
        </a:defRPr>
      </a:lvl3pPr>
      <a:lvl4pPr algn="ctr" defTabSz="4388270" rtl="0" eaLnBrk="0" fontAlgn="base" hangingPunct="0">
        <a:spcBef>
          <a:spcPct val="0"/>
        </a:spcBef>
        <a:spcAft>
          <a:spcPct val="0"/>
        </a:spcAft>
        <a:defRPr sz="21100">
          <a:solidFill>
            <a:schemeClr val="tx1"/>
          </a:solidFill>
          <a:latin typeface="Calibri" pitchFamily="34" charset="0"/>
        </a:defRPr>
      </a:lvl4pPr>
      <a:lvl5pPr algn="ctr" defTabSz="4388270" rtl="0" eaLnBrk="0" fontAlgn="base" hangingPunct="0">
        <a:spcBef>
          <a:spcPct val="0"/>
        </a:spcBef>
        <a:spcAft>
          <a:spcPct val="0"/>
        </a:spcAft>
        <a:defRPr sz="21100">
          <a:solidFill>
            <a:schemeClr val="tx1"/>
          </a:solidFill>
          <a:latin typeface="Calibri" pitchFamily="34" charset="0"/>
        </a:defRPr>
      </a:lvl5pPr>
      <a:lvl6pPr marL="492333" algn="ctr" defTabSz="4388270" rtl="0" fontAlgn="base">
        <a:spcBef>
          <a:spcPct val="0"/>
        </a:spcBef>
        <a:spcAft>
          <a:spcPct val="0"/>
        </a:spcAft>
        <a:defRPr sz="21100">
          <a:solidFill>
            <a:schemeClr val="tx1"/>
          </a:solidFill>
          <a:latin typeface="Calibri" pitchFamily="34" charset="0"/>
        </a:defRPr>
      </a:lvl6pPr>
      <a:lvl7pPr marL="984667" algn="ctr" defTabSz="4388270" rtl="0" fontAlgn="base">
        <a:spcBef>
          <a:spcPct val="0"/>
        </a:spcBef>
        <a:spcAft>
          <a:spcPct val="0"/>
        </a:spcAft>
        <a:defRPr sz="21100">
          <a:solidFill>
            <a:schemeClr val="tx1"/>
          </a:solidFill>
          <a:latin typeface="Calibri" pitchFamily="34" charset="0"/>
        </a:defRPr>
      </a:lvl7pPr>
      <a:lvl8pPr marL="1477002" algn="ctr" defTabSz="4388270" rtl="0" fontAlgn="base">
        <a:spcBef>
          <a:spcPct val="0"/>
        </a:spcBef>
        <a:spcAft>
          <a:spcPct val="0"/>
        </a:spcAft>
        <a:defRPr sz="21100">
          <a:solidFill>
            <a:schemeClr val="tx1"/>
          </a:solidFill>
          <a:latin typeface="Calibri" pitchFamily="34" charset="0"/>
        </a:defRPr>
      </a:lvl8pPr>
      <a:lvl9pPr marL="1969337" algn="ctr" defTabSz="4388270" rtl="0" fontAlgn="base">
        <a:spcBef>
          <a:spcPct val="0"/>
        </a:spcBef>
        <a:spcAft>
          <a:spcPct val="0"/>
        </a:spcAft>
        <a:defRPr sz="21100">
          <a:solidFill>
            <a:schemeClr val="tx1"/>
          </a:solidFill>
          <a:latin typeface="Calibri" pitchFamily="34" charset="0"/>
        </a:defRPr>
      </a:lvl9pPr>
    </p:titleStyle>
    <p:bodyStyle>
      <a:lvl1pPr marL="1646243" indent="-1646243" algn="l" defTabSz="4388270" rtl="0" eaLnBrk="0" fontAlgn="base" hangingPunct="0">
        <a:spcBef>
          <a:spcPct val="20000"/>
        </a:spcBef>
        <a:spcAft>
          <a:spcPct val="0"/>
        </a:spcAft>
        <a:buFont typeface="Arial" charset="0"/>
        <a:buChar char="•"/>
        <a:defRPr sz="15400" kern="1200">
          <a:solidFill>
            <a:schemeClr val="tx1"/>
          </a:solidFill>
          <a:latin typeface="+mn-lt"/>
          <a:ea typeface="+mn-ea"/>
          <a:cs typeface="+mn-cs"/>
        </a:defRPr>
      </a:lvl1pPr>
      <a:lvl2pPr marL="3566003" indent="-1371014" algn="l" defTabSz="4388270" rtl="0" eaLnBrk="0" fontAlgn="base" hangingPunct="0">
        <a:spcBef>
          <a:spcPct val="20000"/>
        </a:spcBef>
        <a:spcAft>
          <a:spcPct val="0"/>
        </a:spcAft>
        <a:buFont typeface="Arial" charset="0"/>
        <a:buChar char="–"/>
        <a:defRPr sz="13500" kern="1200">
          <a:solidFill>
            <a:schemeClr val="tx1"/>
          </a:solidFill>
          <a:latin typeface="+mn-lt"/>
          <a:ea typeface="+mn-ea"/>
          <a:cs typeface="+mn-cs"/>
        </a:defRPr>
      </a:lvl2pPr>
      <a:lvl3pPr marL="5485765" indent="-1097495" algn="l" defTabSz="4388270" rtl="0" eaLnBrk="0" fontAlgn="base" hangingPunct="0">
        <a:spcBef>
          <a:spcPct val="20000"/>
        </a:spcBef>
        <a:spcAft>
          <a:spcPct val="0"/>
        </a:spcAft>
        <a:buFont typeface="Arial" charset="0"/>
        <a:buChar char="•"/>
        <a:defRPr sz="11500" kern="1200">
          <a:solidFill>
            <a:schemeClr val="tx1"/>
          </a:solidFill>
          <a:latin typeface="+mn-lt"/>
          <a:ea typeface="+mn-ea"/>
          <a:cs typeface="+mn-cs"/>
        </a:defRPr>
      </a:lvl3pPr>
      <a:lvl4pPr marL="7680753" indent="-1097495" algn="l" defTabSz="4388270" rtl="0" eaLnBrk="0" fontAlgn="base" hangingPunct="0">
        <a:spcBef>
          <a:spcPct val="20000"/>
        </a:spcBef>
        <a:spcAft>
          <a:spcPct val="0"/>
        </a:spcAft>
        <a:buFont typeface="Arial" charset="0"/>
        <a:buChar char="–"/>
        <a:defRPr sz="9600" kern="1200">
          <a:solidFill>
            <a:schemeClr val="tx1"/>
          </a:solidFill>
          <a:latin typeface="+mn-lt"/>
          <a:ea typeface="+mn-ea"/>
          <a:cs typeface="+mn-cs"/>
        </a:defRPr>
      </a:lvl4pPr>
      <a:lvl5pPr marL="9874033" indent="-1095786" algn="l" defTabSz="4388270" rtl="0" eaLnBrk="0" fontAlgn="base" hangingPunct="0">
        <a:spcBef>
          <a:spcPct val="20000"/>
        </a:spcBef>
        <a:spcAft>
          <a:spcPct val="0"/>
        </a:spcAft>
        <a:buFont typeface="Arial" charset="0"/>
        <a:buChar char="»"/>
        <a:defRPr sz="9600" kern="1200">
          <a:solidFill>
            <a:schemeClr val="tx1"/>
          </a:solidFill>
          <a:latin typeface="+mn-lt"/>
          <a:ea typeface="+mn-ea"/>
          <a:cs typeface="+mn-cs"/>
        </a:defRPr>
      </a:lvl5pPr>
      <a:lvl6pPr marL="2707838" indent="-246168" algn="l" defTabSz="984667"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200171" indent="-246168" algn="l" defTabSz="984667"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692505" indent="-246168" algn="l" defTabSz="984667"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184839" indent="-246168" algn="l" defTabSz="984667"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984667" rtl="0" eaLnBrk="1" latinLnBrk="0" hangingPunct="1">
        <a:defRPr sz="2000" kern="1200">
          <a:solidFill>
            <a:schemeClr val="tx1"/>
          </a:solidFill>
          <a:latin typeface="+mn-lt"/>
          <a:ea typeface="+mn-ea"/>
          <a:cs typeface="+mn-cs"/>
        </a:defRPr>
      </a:lvl1pPr>
      <a:lvl2pPr marL="492333" algn="l" defTabSz="984667" rtl="0" eaLnBrk="1" latinLnBrk="0" hangingPunct="1">
        <a:defRPr sz="2000" kern="1200">
          <a:solidFill>
            <a:schemeClr val="tx1"/>
          </a:solidFill>
          <a:latin typeface="+mn-lt"/>
          <a:ea typeface="+mn-ea"/>
          <a:cs typeface="+mn-cs"/>
        </a:defRPr>
      </a:lvl2pPr>
      <a:lvl3pPr marL="984667" algn="l" defTabSz="984667" rtl="0" eaLnBrk="1" latinLnBrk="0" hangingPunct="1">
        <a:defRPr sz="2000" kern="1200">
          <a:solidFill>
            <a:schemeClr val="tx1"/>
          </a:solidFill>
          <a:latin typeface="+mn-lt"/>
          <a:ea typeface="+mn-ea"/>
          <a:cs typeface="+mn-cs"/>
        </a:defRPr>
      </a:lvl3pPr>
      <a:lvl4pPr marL="1477002" algn="l" defTabSz="984667" rtl="0" eaLnBrk="1" latinLnBrk="0" hangingPunct="1">
        <a:defRPr sz="2000" kern="1200">
          <a:solidFill>
            <a:schemeClr val="tx1"/>
          </a:solidFill>
          <a:latin typeface="+mn-lt"/>
          <a:ea typeface="+mn-ea"/>
          <a:cs typeface="+mn-cs"/>
        </a:defRPr>
      </a:lvl4pPr>
      <a:lvl5pPr marL="1969337" algn="l" defTabSz="984667" rtl="0" eaLnBrk="1" latinLnBrk="0" hangingPunct="1">
        <a:defRPr sz="2000" kern="1200">
          <a:solidFill>
            <a:schemeClr val="tx1"/>
          </a:solidFill>
          <a:latin typeface="+mn-lt"/>
          <a:ea typeface="+mn-ea"/>
          <a:cs typeface="+mn-cs"/>
        </a:defRPr>
      </a:lvl5pPr>
      <a:lvl6pPr marL="2461670" algn="l" defTabSz="984667" rtl="0" eaLnBrk="1" latinLnBrk="0" hangingPunct="1">
        <a:defRPr sz="2000" kern="1200">
          <a:solidFill>
            <a:schemeClr val="tx1"/>
          </a:solidFill>
          <a:latin typeface="+mn-lt"/>
          <a:ea typeface="+mn-ea"/>
          <a:cs typeface="+mn-cs"/>
        </a:defRPr>
      </a:lvl6pPr>
      <a:lvl7pPr marL="2954003" algn="l" defTabSz="984667" rtl="0" eaLnBrk="1" latinLnBrk="0" hangingPunct="1">
        <a:defRPr sz="2000" kern="1200">
          <a:solidFill>
            <a:schemeClr val="tx1"/>
          </a:solidFill>
          <a:latin typeface="+mn-lt"/>
          <a:ea typeface="+mn-ea"/>
          <a:cs typeface="+mn-cs"/>
        </a:defRPr>
      </a:lvl7pPr>
      <a:lvl8pPr marL="3446338" algn="l" defTabSz="984667" rtl="0" eaLnBrk="1" latinLnBrk="0" hangingPunct="1">
        <a:defRPr sz="2000" kern="1200">
          <a:solidFill>
            <a:schemeClr val="tx1"/>
          </a:solidFill>
          <a:latin typeface="+mn-lt"/>
          <a:ea typeface="+mn-ea"/>
          <a:cs typeface="+mn-cs"/>
        </a:defRPr>
      </a:lvl8pPr>
      <a:lvl9pPr marL="3938672" algn="l" defTabSz="984667"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jpg"/><Relationship Id="rId10" Type="http://schemas.openxmlformats.org/officeDocument/2006/relationships/image" Target="../media/image9.JPG"/><Relationship Id="rId4" Type="http://schemas.openxmlformats.org/officeDocument/2006/relationships/image" Target="../media/image3.pn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9" name="Rectangle 37"/>
          <p:cNvSpPr>
            <a:spLocks noChangeArrowheads="1"/>
          </p:cNvSpPr>
          <p:nvPr/>
        </p:nvSpPr>
        <p:spPr bwMode="auto">
          <a:xfrm>
            <a:off x="0" y="182880"/>
            <a:ext cx="43891200" cy="2926080"/>
          </a:xfrm>
          <a:prstGeom prst="rect">
            <a:avLst/>
          </a:prstGeom>
          <a:solidFill>
            <a:srgbClr val="2C3F7A"/>
          </a:solidFill>
          <a:ln w="9525">
            <a:noFill/>
            <a:miter lim="800000"/>
            <a:headEnd/>
            <a:tailEnd/>
          </a:ln>
        </p:spPr>
        <p:txBody>
          <a:bodyPr wrap="square" lIns="98467" tIns="49233" rIns="98467" bIns="49233">
            <a:spAutoFit/>
          </a:bodyPr>
          <a:lstStyle/>
          <a:p>
            <a:pPr algn="ctr" defTabSz="4388270"/>
            <a:endParaRPr lang="en-US" sz="1050" b="1" dirty="0" smtClean="0">
              <a:solidFill>
                <a:schemeClr val="bg1"/>
              </a:solidFill>
              <a:latin typeface="Arial" pitchFamily="34" charset="0"/>
              <a:cs typeface="Arial" pitchFamily="34" charset="0"/>
            </a:endParaRPr>
          </a:p>
          <a:p>
            <a:pPr algn="ctr" defTabSz="4388270"/>
            <a:endParaRPr lang="en-US" sz="2800" b="1" dirty="0" smtClean="0">
              <a:solidFill>
                <a:schemeClr val="bg1"/>
              </a:solidFill>
              <a:latin typeface="Arial" pitchFamily="34" charset="0"/>
              <a:cs typeface="Arial" pitchFamily="34" charset="0"/>
            </a:endParaRPr>
          </a:p>
          <a:p>
            <a:pPr algn="ctr" defTabSz="4388270"/>
            <a:endParaRPr lang="en-US" sz="2800" b="1" dirty="0">
              <a:solidFill>
                <a:schemeClr val="bg1"/>
              </a:solidFill>
              <a:latin typeface="Arial" pitchFamily="34" charset="0"/>
              <a:cs typeface="Arial" pitchFamily="34" charset="0"/>
            </a:endParaRPr>
          </a:p>
          <a:p>
            <a:pPr algn="ctr" defTabSz="4388270"/>
            <a:endParaRPr lang="en-US" sz="2800" b="1" dirty="0" smtClean="0">
              <a:solidFill>
                <a:schemeClr val="bg1"/>
              </a:solidFill>
              <a:latin typeface="Arial" pitchFamily="34" charset="0"/>
              <a:cs typeface="Arial" pitchFamily="34" charset="0"/>
            </a:endParaRPr>
          </a:p>
          <a:p>
            <a:pPr algn="ctr" defTabSz="4388270"/>
            <a:endParaRPr lang="en-US" sz="2800" b="1" dirty="0">
              <a:solidFill>
                <a:schemeClr val="bg1"/>
              </a:solidFill>
              <a:latin typeface="Arial" pitchFamily="34" charset="0"/>
              <a:cs typeface="Arial" pitchFamily="34" charset="0"/>
            </a:endParaRPr>
          </a:p>
          <a:p>
            <a:pPr algn="ctr" defTabSz="4388270"/>
            <a:endParaRPr lang="en-US" sz="2800" b="1" dirty="0" smtClean="0">
              <a:solidFill>
                <a:schemeClr val="bg1"/>
              </a:solidFill>
              <a:latin typeface="Arial" pitchFamily="34" charset="0"/>
              <a:cs typeface="Arial" pitchFamily="34" charset="0"/>
            </a:endParaRPr>
          </a:p>
          <a:p>
            <a:pPr algn="ctr" defTabSz="4388270"/>
            <a:endParaRPr lang="en-US" sz="2800" b="1" dirty="0">
              <a:solidFill>
                <a:schemeClr val="bg1"/>
              </a:solidFill>
              <a:latin typeface="Arial" pitchFamily="34" charset="0"/>
              <a:cs typeface="Arial" pitchFamily="34" charset="0"/>
            </a:endParaRPr>
          </a:p>
        </p:txBody>
      </p:sp>
      <p:grpSp>
        <p:nvGrpSpPr>
          <p:cNvPr id="3" name="Group 2"/>
          <p:cNvGrpSpPr/>
          <p:nvPr/>
        </p:nvGrpSpPr>
        <p:grpSpPr>
          <a:xfrm>
            <a:off x="612648" y="3489960"/>
            <a:ext cx="12033504" cy="9692639"/>
            <a:chOff x="1219200" y="1955800"/>
            <a:chExt cx="12394644" cy="8077199"/>
          </a:xfrm>
          <a:effectLst>
            <a:glow rad="101600">
              <a:srgbClr val="308379">
                <a:alpha val="60000"/>
              </a:srgbClr>
            </a:glow>
          </a:effectLst>
        </p:grpSpPr>
        <p:sp>
          <p:nvSpPr>
            <p:cNvPr id="14" name="Rounded Rectangle 13"/>
            <p:cNvSpPr/>
            <p:nvPr/>
          </p:nvSpPr>
          <p:spPr>
            <a:xfrm>
              <a:off x="1219200" y="2146299"/>
              <a:ext cx="12394644" cy="7886700"/>
            </a:xfrm>
            <a:prstGeom prst="roundRect">
              <a:avLst/>
            </a:prstGeom>
            <a:solidFill>
              <a:srgbClr val="30837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itchFamily="34" charset="0"/>
                <a:cs typeface="Arial" pitchFamily="34" charset="0"/>
              </a:endParaRPr>
            </a:p>
          </p:txBody>
        </p:sp>
        <p:sp>
          <p:nvSpPr>
            <p:cNvPr id="51" name="Title 1"/>
            <p:cNvSpPr txBox="1">
              <a:spLocks/>
            </p:cNvSpPr>
            <p:nvPr/>
          </p:nvSpPr>
          <p:spPr>
            <a:xfrm>
              <a:off x="1524000" y="1955800"/>
              <a:ext cx="11451336" cy="1143000"/>
            </a:xfrm>
            <a:prstGeom prst="rect">
              <a:avLst/>
            </a:prstGeom>
            <a:ln>
              <a:noFill/>
            </a:ln>
          </p:spPr>
          <p:txBody>
            <a:bodyPr vert="horz" lIns="91440" tIns="45720" rIns="91440" bIns="45720" rtlCol="0" anchor="ctr">
              <a:normAutofit/>
            </a:bodyPr>
            <a:lstStyle/>
            <a:p>
              <a:pPr algn="ctr" defTabSz="984667" fontAlgn="auto">
                <a:spcAft>
                  <a:spcPts val="0"/>
                </a:spcAft>
                <a:defRPr/>
              </a:pPr>
              <a:r>
                <a:rPr lang="en-US" sz="5200" b="1" dirty="0">
                  <a:solidFill>
                    <a:schemeClr val="bg1"/>
                  </a:solidFill>
                  <a:latin typeface="Arial" pitchFamily="34" charset="0"/>
                  <a:ea typeface="+mj-ea"/>
                  <a:cs typeface="Arial" pitchFamily="34" charset="0"/>
                </a:rPr>
                <a:t>Overview</a:t>
              </a:r>
            </a:p>
          </p:txBody>
        </p:sp>
        <p:sp>
          <p:nvSpPr>
            <p:cNvPr id="52" name="Content Placeholder 2"/>
            <p:cNvSpPr txBox="1">
              <a:spLocks/>
            </p:cNvSpPr>
            <p:nvPr/>
          </p:nvSpPr>
          <p:spPr>
            <a:xfrm>
              <a:off x="1443182" y="2908300"/>
              <a:ext cx="12038804" cy="6870700"/>
            </a:xfrm>
            <a:prstGeom prst="rect">
              <a:avLst/>
            </a:prstGeom>
            <a:ln>
              <a:noFill/>
            </a:ln>
          </p:spPr>
          <p:txBody>
            <a:bodyPr vert="horz" lIns="91440" tIns="45720" rIns="91440" bIns="45720" rtlCol="0">
              <a:noAutofit/>
            </a:bodyPr>
            <a:lstStyle/>
            <a:p>
              <a:pPr fontAlgn="auto">
                <a:spcBef>
                  <a:spcPts val="0"/>
                </a:spcBef>
                <a:spcAft>
                  <a:spcPts val="0"/>
                </a:spcAft>
                <a:defRPr/>
              </a:pPr>
              <a:r>
                <a:rPr lang="en-US" sz="3000" dirty="0">
                  <a:solidFill>
                    <a:schemeClr val="bg1"/>
                  </a:solidFill>
                </a:rPr>
                <a:t>The overarching goal of this project is to create, synthesize, and disseminate knowledge that enables southern pine landowners to harness forest productivity to mitigate atmospheric CO</a:t>
              </a:r>
              <a:r>
                <a:rPr lang="en-US" sz="3000" baseline="-25000" dirty="0">
                  <a:solidFill>
                    <a:schemeClr val="bg1"/>
                  </a:solidFill>
                </a:rPr>
                <a:t>2</a:t>
              </a:r>
              <a:r>
                <a:rPr lang="en-US" sz="3000" dirty="0">
                  <a:solidFill>
                    <a:schemeClr val="bg1"/>
                  </a:solidFill>
                </a:rPr>
                <a:t>, more efficiently use nitrogen and other fertilizer inputs, and adapt forest management approaches to increase resilience in the face of changing climate. </a:t>
              </a:r>
            </a:p>
            <a:p>
              <a:pPr fontAlgn="auto">
                <a:spcBef>
                  <a:spcPts val="0"/>
                </a:spcBef>
                <a:spcAft>
                  <a:spcPts val="0"/>
                </a:spcAft>
                <a:defRPr/>
              </a:pPr>
              <a:endParaRPr lang="en-US" sz="3000" dirty="0">
                <a:solidFill>
                  <a:schemeClr val="bg1"/>
                </a:solidFill>
              </a:endParaRPr>
            </a:p>
            <a:p>
              <a:pPr fontAlgn="auto">
                <a:spcBef>
                  <a:spcPts val="0"/>
                </a:spcBef>
                <a:spcAft>
                  <a:spcPts val="0"/>
                </a:spcAft>
                <a:defRPr/>
              </a:pPr>
              <a:r>
                <a:rPr lang="en-US" sz="3000" dirty="0">
                  <a:solidFill>
                    <a:schemeClr val="bg1"/>
                  </a:solidFill>
                </a:rPr>
                <a:t>PINEMAP focuses on the 20 million acres of planted pine forests managed by private landowners in the Atlantic and Gulf coastal states from Virginia to Texas, plus Arkansas and Oklahoma. We integrate disciplinary expertise from eight regional university-corporate-governmental forestry research cooperatives, as well as accumulated data, germplasm, and infrastructure, with outreach and education specialists from eleven major research universities and minority-serving institutions in the region, the USDA Forest Service, and climate scientists associated with the multi-state Southeast Climate Consortium and state climate offices.</a:t>
              </a:r>
            </a:p>
          </p:txBody>
        </p:sp>
      </p:grpSp>
      <p:sp>
        <p:nvSpPr>
          <p:cNvPr id="56" name="Content Placeholder 2"/>
          <p:cNvSpPr txBox="1">
            <a:spLocks/>
          </p:cNvSpPr>
          <p:nvPr/>
        </p:nvSpPr>
        <p:spPr>
          <a:xfrm>
            <a:off x="1295400" y="15270482"/>
            <a:ext cx="11378183" cy="5431156"/>
          </a:xfrm>
          <a:prstGeom prst="rect">
            <a:avLst/>
          </a:prstGeom>
        </p:spPr>
        <p:txBody>
          <a:bodyPr vert="horz" lIns="98467" tIns="49233" rIns="98467" bIns="49233" rtlCol="0">
            <a:noAutofit/>
          </a:bodyPr>
          <a:lstStyle/>
          <a:p>
            <a:endParaRPr lang="en-US" sz="3000" dirty="0"/>
          </a:p>
        </p:txBody>
      </p:sp>
      <p:grpSp>
        <p:nvGrpSpPr>
          <p:cNvPr id="16" name="Group 15"/>
          <p:cNvGrpSpPr/>
          <p:nvPr/>
        </p:nvGrpSpPr>
        <p:grpSpPr>
          <a:xfrm>
            <a:off x="31285124" y="3429000"/>
            <a:ext cx="12148876" cy="3817023"/>
            <a:chOff x="30137100" y="3570468"/>
            <a:chExt cx="13457947" cy="3180852"/>
          </a:xfrm>
        </p:grpSpPr>
        <p:sp>
          <p:nvSpPr>
            <p:cNvPr id="15" name="Rounded Rectangle 14"/>
            <p:cNvSpPr/>
            <p:nvPr/>
          </p:nvSpPr>
          <p:spPr>
            <a:xfrm>
              <a:off x="30137100" y="3771900"/>
              <a:ext cx="13331952" cy="2979419"/>
            </a:xfrm>
            <a:prstGeom prst="roundRect">
              <a:avLst/>
            </a:prstGeom>
            <a:solidFill>
              <a:srgbClr val="308379"/>
            </a:solidFill>
            <a:ln>
              <a:noFill/>
            </a:ln>
            <a:effectLst>
              <a:glow rad="101600">
                <a:srgbClr val="308379">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88270">
                <a:defRPr/>
              </a:pPr>
              <a:endParaRPr lang="en-US" dirty="0"/>
            </a:p>
          </p:txBody>
        </p:sp>
        <p:sp>
          <p:nvSpPr>
            <p:cNvPr id="59" name="Title 1"/>
            <p:cNvSpPr txBox="1">
              <a:spLocks/>
            </p:cNvSpPr>
            <p:nvPr/>
          </p:nvSpPr>
          <p:spPr>
            <a:xfrm>
              <a:off x="30659523" y="3570468"/>
              <a:ext cx="12344400" cy="1143000"/>
            </a:xfrm>
            <a:prstGeom prst="rect">
              <a:avLst/>
            </a:prstGeom>
          </p:spPr>
          <p:txBody>
            <a:bodyPr vert="horz" lIns="91440" tIns="45720" rIns="91440" bIns="45720" rtlCol="0" anchor="ctr">
              <a:normAutofit/>
            </a:bodyPr>
            <a:lstStyle/>
            <a:p>
              <a:pPr algn="ctr" defTabSz="984667" fontAlgn="auto">
                <a:spcAft>
                  <a:spcPts val="0"/>
                </a:spcAft>
                <a:defRPr/>
              </a:pPr>
              <a:r>
                <a:rPr lang="en-US" sz="5200" b="1" dirty="0">
                  <a:solidFill>
                    <a:schemeClr val="bg1"/>
                  </a:solidFill>
                  <a:latin typeface="Arial" pitchFamily="34" charset="0"/>
                  <a:ea typeface="+mj-ea"/>
                  <a:cs typeface="Arial" pitchFamily="34" charset="0"/>
                </a:rPr>
                <a:t>Genetics and Breeding</a:t>
              </a:r>
            </a:p>
          </p:txBody>
        </p:sp>
        <p:sp>
          <p:nvSpPr>
            <p:cNvPr id="60" name="Content Placeholder 2"/>
            <p:cNvSpPr txBox="1">
              <a:spLocks/>
            </p:cNvSpPr>
            <p:nvPr/>
          </p:nvSpPr>
          <p:spPr>
            <a:xfrm>
              <a:off x="30622794" y="4586469"/>
              <a:ext cx="12972253" cy="2164851"/>
            </a:xfrm>
            <a:prstGeom prst="rect">
              <a:avLst/>
            </a:prstGeom>
          </p:spPr>
          <p:txBody>
            <a:bodyPr vert="horz" lIns="91440" tIns="45720" rIns="91440" bIns="45720" rtlCol="0">
              <a:noAutofit/>
            </a:bodyPr>
            <a:lstStyle/>
            <a:p>
              <a:pPr fontAlgn="auto">
                <a:spcBef>
                  <a:spcPts val="0"/>
                </a:spcBef>
                <a:spcAft>
                  <a:spcPts val="0"/>
                </a:spcAft>
                <a:defRPr/>
              </a:pPr>
              <a:r>
                <a:rPr lang="en-US" sz="3000" dirty="0">
                  <a:solidFill>
                    <a:schemeClr val="bg1"/>
                  </a:solidFill>
                </a:rPr>
                <a:t>Develop guidelines to help growers understand where to plant specific southern pine seed sources given future climate scenarios and identify genes controlling traits such as growth, nitrogen responsiveness, cold hardiness, water usage, and resistance to southern pine beetle and fungal diseases.</a:t>
              </a:r>
              <a:endParaRPr lang="en-US" sz="3000" dirty="0">
                <a:solidFill>
                  <a:schemeClr val="bg1"/>
                </a:solidFill>
                <a:latin typeface="Arial" pitchFamily="34" charset="0"/>
                <a:cs typeface="Arial" pitchFamily="34" charset="0"/>
              </a:endParaRPr>
            </a:p>
          </p:txBody>
        </p:sp>
      </p:grpSp>
      <p:sp>
        <p:nvSpPr>
          <p:cNvPr id="1029" name="Rectangle 5"/>
          <p:cNvSpPr>
            <a:spLocks noChangeArrowheads="1"/>
          </p:cNvSpPr>
          <p:nvPr/>
        </p:nvSpPr>
        <p:spPr bwMode="auto">
          <a:xfrm>
            <a:off x="0" y="-711434"/>
            <a:ext cx="198922" cy="1422867"/>
          </a:xfrm>
          <a:prstGeom prst="rect">
            <a:avLst/>
          </a:prstGeom>
          <a:noFill/>
          <a:ln w="9525">
            <a:noFill/>
            <a:miter lim="800000"/>
            <a:headEnd/>
            <a:tailEnd/>
          </a:ln>
          <a:effectLst/>
        </p:spPr>
        <p:txBody>
          <a:bodyPr vert="horz" wrap="none" lIns="98467" tIns="49233" rIns="98467" bIns="49233" numCol="1" anchor="ctr" anchorCtr="0" compatLnSpc="1">
            <a:prstTxWarp prst="textNoShape">
              <a:avLst/>
            </a:prstTxWarp>
            <a:spAutoFit/>
          </a:bodyPr>
          <a:lstStyle/>
          <a:p>
            <a:endParaRPr lang="en-US" dirty="0"/>
          </a:p>
        </p:txBody>
      </p:sp>
      <p:grpSp>
        <p:nvGrpSpPr>
          <p:cNvPr id="20" name="Group 19"/>
          <p:cNvGrpSpPr/>
          <p:nvPr/>
        </p:nvGrpSpPr>
        <p:grpSpPr>
          <a:xfrm>
            <a:off x="31324296" y="7391400"/>
            <a:ext cx="12033504" cy="3212703"/>
            <a:chOff x="31013401" y="10041043"/>
            <a:chExt cx="13748576" cy="3525048"/>
          </a:xfrm>
        </p:grpSpPr>
        <p:sp>
          <p:nvSpPr>
            <p:cNvPr id="33" name="Rounded Rectangle 32"/>
            <p:cNvSpPr/>
            <p:nvPr/>
          </p:nvSpPr>
          <p:spPr>
            <a:xfrm>
              <a:off x="31013401" y="10308969"/>
              <a:ext cx="13748576" cy="3257122"/>
            </a:xfrm>
            <a:prstGeom prst="roundRect">
              <a:avLst/>
            </a:prstGeom>
            <a:solidFill>
              <a:srgbClr val="308379"/>
            </a:solidFill>
            <a:ln>
              <a:noFill/>
            </a:ln>
            <a:effectLst>
              <a:glow rad="101600">
                <a:srgbClr val="308379">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lIns="104330" tIns="52165" rIns="104330" bIns="52165" anchor="ctr"/>
            <a:lstStyle/>
            <a:p>
              <a:pPr algn="ctr" defTabSz="4388270">
                <a:defRPr/>
              </a:pPr>
              <a:endParaRPr lang="en-US" dirty="0"/>
            </a:p>
          </p:txBody>
        </p:sp>
        <p:sp>
          <p:nvSpPr>
            <p:cNvPr id="34" name="Title 1"/>
            <p:cNvSpPr txBox="1">
              <a:spLocks/>
            </p:cNvSpPr>
            <p:nvPr/>
          </p:nvSpPr>
          <p:spPr>
            <a:xfrm>
              <a:off x="31596512" y="10041043"/>
              <a:ext cx="12730163" cy="1504950"/>
            </a:xfrm>
            <a:prstGeom prst="rect">
              <a:avLst/>
            </a:prstGeom>
          </p:spPr>
          <p:txBody>
            <a:bodyPr vert="horz" lIns="104330" tIns="52165" rIns="104330" bIns="52165" rtlCol="0" anchor="ctr">
              <a:normAutofit/>
            </a:bodyPr>
            <a:lstStyle/>
            <a:p>
              <a:pPr algn="ctr" defTabSz="984667" fontAlgn="auto">
                <a:spcAft>
                  <a:spcPts val="0"/>
                </a:spcAft>
                <a:defRPr/>
              </a:pPr>
              <a:r>
                <a:rPr lang="en-US" sz="5200" b="1" dirty="0" smtClean="0">
                  <a:solidFill>
                    <a:schemeClr val="bg1"/>
                  </a:solidFill>
                  <a:latin typeface="Arial" pitchFamily="34" charset="0"/>
                  <a:ea typeface="+mj-ea"/>
                  <a:cs typeface="Arial" pitchFamily="34" charset="0"/>
                </a:rPr>
                <a:t>Economics and </a:t>
              </a:r>
              <a:r>
                <a:rPr lang="en-US" sz="5200" b="1" dirty="0">
                  <a:solidFill>
                    <a:schemeClr val="bg1"/>
                  </a:solidFill>
                  <a:latin typeface="Arial" pitchFamily="34" charset="0"/>
                  <a:ea typeface="+mj-ea"/>
                  <a:cs typeface="Arial" pitchFamily="34" charset="0"/>
                </a:rPr>
                <a:t>Policy</a:t>
              </a:r>
            </a:p>
          </p:txBody>
        </p:sp>
        <p:sp>
          <p:nvSpPr>
            <p:cNvPr id="35" name="Content Placeholder 2"/>
            <p:cNvSpPr txBox="1">
              <a:spLocks/>
            </p:cNvSpPr>
            <p:nvPr/>
          </p:nvSpPr>
          <p:spPr>
            <a:xfrm>
              <a:off x="31315057" y="11295168"/>
              <a:ext cx="13397675" cy="1747732"/>
            </a:xfrm>
            <a:prstGeom prst="rect">
              <a:avLst/>
            </a:prstGeom>
          </p:spPr>
          <p:txBody>
            <a:bodyPr vert="horz" lIns="104330" tIns="52165" rIns="104330" bIns="52165" rtlCol="0">
              <a:noAutofit/>
            </a:bodyPr>
            <a:lstStyle/>
            <a:p>
              <a:pPr fontAlgn="auto">
                <a:spcBef>
                  <a:spcPts val="0"/>
                </a:spcBef>
                <a:spcAft>
                  <a:spcPts val="0"/>
                </a:spcAft>
                <a:defRPr/>
              </a:pPr>
              <a:r>
                <a:rPr lang="en-US" sz="3000" dirty="0">
                  <a:solidFill>
                    <a:schemeClr val="bg1"/>
                  </a:solidFill>
                </a:rPr>
                <a:t>Analyze life-cycle carbon balance of regional forest management systems and conduct multi-scale analyses of market and non-market forest benefits and services under future management and climatic conditions.</a:t>
              </a:r>
              <a:endParaRPr lang="en-US" sz="3000" dirty="0">
                <a:solidFill>
                  <a:schemeClr val="bg1"/>
                </a:solidFill>
                <a:latin typeface="Arial" pitchFamily="34" charset="0"/>
                <a:cs typeface="Arial" pitchFamily="34" charset="0"/>
              </a:endParaRPr>
            </a:p>
          </p:txBody>
        </p:sp>
      </p:grpSp>
      <p:grpSp>
        <p:nvGrpSpPr>
          <p:cNvPr id="7" name="Group 6"/>
          <p:cNvGrpSpPr/>
          <p:nvPr/>
        </p:nvGrpSpPr>
        <p:grpSpPr>
          <a:xfrm>
            <a:off x="533400" y="25054145"/>
            <a:ext cx="12063983" cy="3749455"/>
            <a:chOff x="1368621" y="18897600"/>
            <a:chExt cx="11790931" cy="3281146"/>
          </a:xfrm>
          <a:effectLst>
            <a:glow rad="101600">
              <a:srgbClr val="308379">
                <a:alpha val="60000"/>
              </a:srgbClr>
            </a:glow>
          </a:effectLst>
        </p:grpSpPr>
        <p:sp>
          <p:nvSpPr>
            <p:cNvPr id="36" name="Rounded Rectangle 35"/>
            <p:cNvSpPr/>
            <p:nvPr/>
          </p:nvSpPr>
          <p:spPr>
            <a:xfrm>
              <a:off x="1371600" y="19050000"/>
              <a:ext cx="11761142" cy="3128746"/>
            </a:xfrm>
            <a:prstGeom prst="roundRect">
              <a:avLst/>
            </a:prstGeom>
            <a:solidFill>
              <a:srgbClr val="30837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88270">
                <a:defRPr/>
              </a:pPr>
              <a:endParaRPr lang="en-US" dirty="0"/>
            </a:p>
          </p:txBody>
        </p:sp>
        <p:sp>
          <p:nvSpPr>
            <p:cNvPr id="37" name="Title 1"/>
            <p:cNvSpPr txBox="1">
              <a:spLocks/>
            </p:cNvSpPr>
            <p:nvPr/>
          </p:nvSpPr>
          <p:spPr>
            <a:xfrm>
              <a:off x="1368621" y="18897600"/>
              <a:ext cx="11790931" cy="1143000"/>
            </a:xfrm>
            <a:prstGeom prst="rect">
              <a:avLst/>
            </a:prstGeom>
            <a:ln>
              <a:noFill/>
            </a:ln>
          </p:spPr>
          <p:txBody>
            <a:bodyPr vert="horz" lIns="91440" tIns="45720" rIns="91440" bIns="45720" rtlCol="0" anchor="ctr">
              <a:normAutofit/>
            </a:bodyPr>
            <a:lstStyle/>
            <a:p>
              <a:pPr algn="ctr" defTabSz="984667" fontAlgn="auto">
                <a:spcAft>
                  <a:spcPts val="0"/>
                </a:spcAft>
                <a:defRPr/>
              </a:pPr>
              <a:r>
                <a:rPr lang="en-US" sz="5200" b="1" dirty="0">
                  <a:solidFill>
                    <a:schemeClr val="bg1"/>
                  </a:solidFill>
                  <a:latin typeface="Arial" pitchFamily="34" charset="0"/>
                  <a:ea typeface="+mj-ea"/>
                  <a:cs typeface="Arial" pitchFamily="34" charset="0"/>
                </a:rPr>
                <a:t>Education</a:t>
              </a:r>
            </a:p>
          </p:txBody>
        </p:sp>
        <p:sp>
          <p:nvSpPr>
            <p:cNvPr id="38" name="Content Placeholder 2"/>
            <p:cNvSpPr txBox="1">
              <a:spLocks/>
            </p:cNvSpPr>
            <p:nvPr/>
          </p:nvSpPr>
          <p:spPr>
            <a:xfrm>
              <a:off x="1517572" y="19843029"/>
              <a:ext cx="11475789" cy="2286000"/>
            </a:xfrm>
            <a:prstGeom prst="rect">
              <a:avLst/>
            </a:prstGeom>
            <a:ln>
              <a:noFill/>
            </a:ln>
          </p:spPr>
          <p:txBody>
            <a:bodyPr vert="horz" lIns="91440" tIns="45720" rIns="91440" bIns="45720" rtlCol="0">
              <a:noAutofit/>
            </a:bodyPr>
            <a:lstStyle/>
            <a:p>
              <a:pPr fontAlgn="auto">
                <a:spcBef>
                  <a:spcPts val="0"/>
                </a:spcBef>
                <a:spcAft>
                  <a:spcPts val="0"/>
                </a:spcAft>
                <a:defRPr/>
              </a:pPr>
              <a:r>
                <a:rPr lang="en-US" sz="3000" dirty="0">
                  <a:solidFill>
                    <a:schemeClr val="bg1"/>
                  </a:solidFill>
                </a:rPr>
                <a:t>Create educational resources and training programs </a:t>
              </a:r>
              <a:r>
                <a:rPr lang="en-US" sz="3000" dirty="0" smtClean="0">
                  <a:solidFill>
                    <a:schemeClr val="bg1"/>
                  </a:solidFill>
                </a:rPr>
                <a:t>to educate high school students and teachers as well as university students about the relevance of forests, forest management, and climate impacts; engage university students in collaborative, interdisciplinary research aimed at solving complex societal problems.</a:t>
              </a:r>
              <a:endParaRPr lang="en-US" sz="3000" dirty="0">
                <a:solidFill>
                  <a:schemeClr val="bg1"/>
                </a:solidFill>
                <a:latin typeface="Arial" pitchFamily="34" charset="0"/>
                <a:cs typeface="Arial" pitchFamily="34" charset="0"/>
              </a:endParaRPr>
            </a:p>
          </p:txBody>
        </p:sp>
      </p:grpSp>
      <p:grpSp>
        <p:nvGrpSpPr>
          <p:cNvPr id="6" name="Group 5"/>
          <p:cNvGrpSpPr/>
          <p:nvPr/>
        </p:nvGrpSpPr>
        <p:grpSpPr>
          <a:xfrm>
            <a:off x="609600" y="29047442"/>
            <a:ext cx="12033504" cy="3322318"/>
            <a:chOff x="1371600" y="23255595"/>
            <a:chExt cx="11761140" cy="2768598"/>
          </a:xfrm>
          <a:effectLst>
            <a:glow rad="101600">
              <a:srgbClr val="308379">
                <a:alpha val="60000"/>
              </a:srgbClr>
            </a:glow>
          </a:effectLst>
        </p:grpSpPr>
        <p:sp>
          <p:nvSpPr>
            <p:cNvPr id="39" name="Rounded Rectangle 38"/>
            <p:cNvSpPr/>
            <p:nvPr/>
          </p:nvSpPr>
          <p:spPr>
            <a:xfrm>
              <a:off x="1371600" y="23469600"/>
              <a:ext cx="11761140" cy="2477499"/>
            </a:xfrm>
            <a:prstGeom prst="roundRect">
              <a:avLst/>
            </a:prstGeom>
            <a:solidFill>
              <a:srgbClr val="30837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88270">
                <a:defRPr/>
              </a:pPr>
              <a:endParaRPr lang="en-US" dirty="0"/>
            </a:p>
          </p:txBody>
        </p:sp>
        <p:sp>
          <p:nvSpPr>
            <p:cNvPr id="40" name="Title 1"/>
            <p:cNvSpPr txBox="1">
              <a:spLocks/>
            </p:cNvSpPr>
            <p:nvPr/>
          </p:nvSpPr>
          <p:spPr>
            <a:xfrm>
              <a:off x="1472574" y="23255595"/>
              <a:ext cx="11445053" cy="1143000"/>
            </a:xfrm>
            <a:prstGeom prst="rect">
              <a:avLst/>
            </a:prstGeom>
            <a:ln>
              <a:noFill/>
            </a:ln>
          </p:spPr>
          <p:txBody>
            <a:bodyPr vert="horz" lIns="91440" tIns="45720" rIns="91440" bIns="45720" rtlCol="0" anchor="ctr">
              <a:normAutofit/>
            </a:bodyPr>
            <a:lstStyle/>
            <a:p>
              <a:pPr algn="ctr" defTabSz="984667" fontAlgn="auto">
                <a:spcAft>
                  <a:spcPts val="0"/>
                </a:spcAft>
                <a:defRPr/>
              </a:pPr>
              <a:r>
                <a:rPr lang="en-US" sz="5200" b="1" dirty="0">
                  <a:solidFill>
                    <a:schemeClr val="bg1"/>
                  </a:solidFill>
                  <a:latin typeface="Arial" pitchFamily="34" charset="0"/>
                  <a:ea typeface="+mj-ea"/>
                  <a:cs typeface="Arial" pitchFamily="34" charset="0"/>
                </a:rPr>
                <a:t>Extension</a:t>
              </a:r>
            </a:p>
          </p:txBody>
        </p:sp>
        <p:sp>
          <p:nvSpPr>
            <p:cNvPr id="41" name="Content Placeholder 2"/>
            <p:cNvSpPr txBox="1">
              <a:spLocks/>
            </p:cNvSpPr>
            <p:nvPr/>
          </p:nvSpPr>
          <p:spPr>
            <a:xfrm>
              <a:off x="1595026" y="24195393"/>
              <a:ext cx="11537099" cy="1828800"/>
            </a:xfrm>
            <a:prstGeom prst="rect">
              <a:avLst/>
            </a:prstGeom>
            <a:ln>
              <a:noFill/>
            </a:ln>
          </p:spPr>
          <p:txBody>
            <a:bodyPr vert="horz" lIns="91440" tIns="45720" rIns="91440" bIns="45720" rtlCol="0">
              <a:noAutofit/>
            </a:bodyPr>
            <a:lstStyle/>
            <a:p>
              <a:pPr fontAlgn="auto">
                <a:spcBef>
                  <a:spcPts val="0"/>
                </a:spcBef>
                <a:spcAft>
                  <a:spcPts val="0"/>
                </a:spcAft>
                <a:defRPr/>
              </a:pPr>
              <a:r>
                <a:rPr lang="en-US" sz="3000" dirty="0">
                  <a:solidFill>
                    <a:schemeClr val="bg1"/>
                  </a:solidFill>
                </a:rPr>
                <a:t>Disseminate emerging knowledge, practices, and PINEMAP decision support tools to enable corporate and non-corporate landowners to increase forest carbon sequestration, nitrogen fertilizer efficiency, and forest resilience under changing climate.</a:t>
              </a:r>
              <a:endParaRPr lang="en-US" sz="3000" dirty="0">
                <a:solidFill>
                  <a:schemeClr val="bg1"/>
                </a:solidFill>
                <a:latin typeface="Arial" pitchFamily="34" charset="0"/>
                <a:cs typeface="Arial" pitchFamily="34" charset="0"/>
              </a:endParaRPr>
            </a:p>
          </p:txBody>
        </p:sp>
      </p:grpSp>
      <p:grpSp>
        <p:nvGrpSpPr>
          <p:cNvPr id="2" name="Group 1"/>
          <p:cNvGrpSpPr/>
          <p:nvPr/>
        </p:nvGrpSpPr>
        <p:grpSpPr>
          <a:xfrm>
            <a:off x="14152673" y="16797053"/>
            <a:ext cx="15585855" cy="12920947"/>
            <a:chOff x="17544311" y="13924766"/>
            <a:chExt cx="9796789" cy="10264659"/>
          </a:xfrm>
          <a:solidFill>
            <a:srgbClr val="2C3F7A"/>
          </a:solidFill>
          <a:effectLst>
            <a:glow rad="101600">
              <a:srgbClr val="2C3F7A">
                <a:alpha val="60000"/>
              </a:srgbClr>
            </a:glow>
          </a:effectLst>
        </p:grpSpPr>
        <p:sp>
          <p:nvSpPr>
            <p:cNvPr id="43" name="Rounded Rectangle 42"/>
            <p:cNvSpPr/>
            <p:nvPr/>
          </p:nvSpPr>
          <p:spPr>
            <a:xfrm>
              <a:off x="17544311" y="14106369"/>
              <a:ext cx="9796789" cy="10083056"/>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9" name="Title 1"/>
            <p:cNvSpPr txBox="1">
              <a:spLocks/>
            </p:cNvSpPr>
            <p:nvPr/>
          </p:nvSpPr>
          <p:spPr>
            <a:xfrm>
              <a:off x="17661734" y="13924766"/>
              <a:ext cx="9579396" cy="1143000"/>
            </a:xfrm>
            <a:prstGeom prst="rect">
              <a:avLst/>
            </a:prstGeom>
            <a:noFill/>
            <a:ln>
              <a:noFill/>
            </a:ln>
          </p:spPr>
          <p:txBody>
            <a:bodyPr vert="horz" lIns="91440" tIns="45720" rIns="91440" bIns="45720" rtlCol="0" anchor="ctr">
              <a:normAutofit/>
            </a:bodyPr>
            <a:lstStyle/>
            <a:p>
              <a:pPr algn="ctr" defTabSz="984667" fontAlgn="auto">
                <a:spcAft>
                  <a:spcPts val="0"/>
                </a:spcAft>
                <a:defRPr/>
              </a:pPr>
              <a:r>
                <a:rPr lang="en-US" sz="5200" b="1" dirty="0">
                  <a:solidFill>
                    <a:schemeClr val="bg1"/>
                  </a:solidFill>
                  <a:latin typeface="Arial" pitchFamily="34" charset="0"/>
                  <a:ea typeface="+mj-ea"/>
                  <a:cs typeface="Arial" pitchFamily="34" charset="0"/>
                </a:rPr>
                <a:t>Planned Project Outcomes</a:t>
              </a:r>
            </a:p>
          </p:txBody>
        </p:sp>
        <p:sp>
          <p:nvSpPr>
            <p:cNvPr id="50" name="Content Placeholder 2"/>
            <p:cNvSpPr txBox="1">
              <a:spLocks/>
            </p:cNvSpPr>
            <p:nvPr/>
          </p:nvSpPr>
          <p:spPr>
            <a:xfrm>
              <a:off x="17799034" y="15014392"/>
              <a:ext cx="9318502" cy="8811667"/>
            </a:xfrm>
            <a:prstGeom prst="rect">
              <a:avLst/>
            </a:prstGeom>
            <a:noFill/>
            <a:ln>
              <a:noFill/>
            </a:ln>
          </p:spPr>
          <p:txBody>
            <a:bodyPr vert="horz" lIns="91440" tIns="45720" rIns="91440" bIns="45720" rtlCol="0">
              <a:noAutofit/>
            </a:bodyPr>
            <a:lstStyle/>
            <a:p>
              <a:pPr marL="237619" indent="-237619">
                <a:buFont typeface="Arial" pitchFamily="34" charset="0"/>
                <a:buChar char="•"/>
              </a:pPr>
              <a:r>
                <a:rPr lang="en-US" sz="3000" dirty="0">
                  <a:solidFill>
                    <a:schemeClr val="bg1"/>
                  </a:solidFill>
                </a:rPr>
                <a:t>Develop and facilitate implementation of management regimes and genetic systems that mitigate C and fertilizer </a:t>
              </a:r>
              <a:r>
                <a:rPr lang="en-US" sz="3000" dirty="0" smtClean="0">
                  <a:solidFill>
                    <a:schemeClr val="bg1"/>
                  </a:solidFill>
                </a:rPr>
                <a:t>N </a:t>
              </a:r>
              <a:r>
                <a:rPr lang="en-US" sz="3000" dirty="0">
                  <a:solidFill>
                    <a:schemeClr val="bg1"/>
                  </a:solidFill>
                </a:rPr>
                <a:t>and increase forest resilience to disturbances.</a:t>
              </a:r>
            </a:p>
            <a:p>
              <a:endParaRPr lang="en-US" sz="1300" dirty="0">
                <a:solidFill>
                  <a:schemeClr val="bg1"/>
                </a:solidFill>
              </a:endParaRPr>
            </a:p>
            <a:p>
              <a:pPr marL="237619" indent="-237619">
                <a:buFont typeface="Arial" pitchFamily="34" charset="0"/>
                <a:buChar char="•"/>
              </a:pPr>
              <a:r>
                <a:rPr lang="en-US" sz="3000" dirty="0">
                  <a:solidFill>
                    <a:schemeClr val="bg1"/>
                  </a:solidFill>
                </a:rPr>
                <a:t>Achieve, by project end in 2016, proportional progress toward 2030 goal of 200 million Mg C of added sequestration, which is 15% above present.</a:t>
              </a:r>
            </a:p>
            <a:p>
              <a:endParaRPr lang="en-US" sz="1300" dirty="0">
                <a:solidFill>
                  <a:schemeClr val="bg1"/>
                </a:solidFill>
              </a:endParaRPr>
            </a:p>
            <a:p>
              <a:pPr marL="237619" indent="-237619">
                <a:buFont typeface="Arial" pitchFamily="34" charset="0"/>
                <a:buChar char="•"/>
              </a:pPr>
              <a:r>
                <a:rPr lang="en-US" sz="3000" dirty="0">
                  <a:solidFill>
                    <a:schemeClr val="bg1"/>
                  </a:solidFill>
                </a:rPr>
                <a:t>Implement 25% increased efficiency of applied fertilizer N.</a:t>
              </a:r>
            </a:p>
            <a:p>
              <a:endParaRPr lang="en-US" sz="1300" dirty="0">
                <a:solidFill>
                  <a:schemeClr val="bg1"/>
                </a:solidFill>
              </a:endParaRPr>
            </a:p>
            <a:p>
              <a:pPr marL="237619" indent="-237619">
                <a:buFont typeface="Arial" pitchFamily="34" charset="0"/>
                <a:buChar char="•"/>
              </a:pPr>
              <a:r>
                <a:rPr lang="en-US" sz="3000" dirty="0" smtClean="0">
                  <a:solidFill>
                    <a:schemeClr val="bg1"/>
                  </a:solidFill>
                </a:rPr>
                <a:t>Use the </a:t>
              </a:r>
              <a:r>
                <a:rPr lang="en-US" sz="3000" dirty="0">
                  <a:solidFill>
                    <a:schemeClr val="bg1"/>
                  </a:solidFill>
                </a:rPr>
                <a:t>loblolly pine reference genotype from the Pine Genome CAP, in combination with phenotype data from extensive regional genetic trials, to indentify alleles that control productivity, disease and pest resistance, and adaptive characteristics.</a:t>
              </a:r>
            </a:p>
            <a:p>
              <a:endParaRPr lang="en-US" sz="1300" dirty="0">
                <a:solidFill>
                  <a:schemeClr val="bg1"/>
                </a:solidFill>
              </a:endParaRPr>
            </a:p>
            <a:p>
              <a:pPr marL="237619" indent="-237619">
                <a:buFont typeface="Arial" pitchFamily="34" charset="0"/>
                <a:buChar char="•"/>
              </a:pPr>
              <a:r>
                <a:rPr lang="en-US" sz="3000" dirty="0">
                  <a:solidFill>
                    <a:schemeClr val="bg1"/>
                  </a:solidFill>
                </a:rPr>
                <a:t>Complete “cradle to grave” LCA accounting for C, N, </a:t>
              </a:r>
              <a:r>
                <a:rPr lang="en-US" sz="3000" dirty="0" smtClean="0">
                  <a:solidFill>
                    <a:schemeClr val="bg1"/>
                  </a:solidFill>
                </a:rPr>
                <a:t>water, </a:t>
              </a:r>
              <a:r>
                <a:rPr lang="en-US" sz="3000" dirty="0">
                  <a:solidFill>
                    <a:schemeClr val="bg1"/>
                  </a:solidFill>
                </a:rPr>
                <a:t>and energy footprints that emphasize alternative forest management scenarios, harvesting and transportation, and processing parameters that are affected by biomass quality.</a:t>
              </a:r>
            </a:p>
            <a:p>
              <a:endParaRPr lang="en-US" sz="1300" dirty="0">
                <a:solidFill>
                  <a:schemeClr val="bg1"/>
                </a:solidFill>
              </a:endParaRPr>
            </a:p>
            <a:p>
              <a:pPr marL="237619" indent="-237619">
                <a:buFont typeface="Arial" pitchFamily="34" charset="0"/>
                <a:buChar char="•"/>
              </a:pPr>
              <a:r>
                <a:rPr lang="en-US" sz="3000" dirty="0">
                  <a:solidFill>
                    <a:schemeClr val="bg1"/>
                  </a:solidFill>
                </a:rPr>
                <a:t>Create and foster undergraduate research and summer internship experiences.</a:t>
              </a:r>
            </a:p>
            <a:p>
              <a:endParaRPr lang="en-US" sz="1300" dirty="0">
                <a:solidFill>
                  <a:schemeClr val="bg1"/>
                </a:solidFill>
              </a:endParaRPr>
            </a:p>
            <a:p>
              <a:pPr marL="237619" indent="-237619">
                <a:buFont typeface="Arial" pitchFamily="34" charset="0"/>
                <a:buChar char="•"/>
              </a:pPr>
              <a:r>
                <a:rPr lang="en-US" sz="3000" dirty="0">
                  <a:solidFill>
                    <a:schemeClr val="bg1"/>
                  </a:solidFill>
                </a:rPr>
                <a:t>Develop Project Learning Tree (PLT) secondary </a:t>
              </a:r>
              <a:r>
                <a:rPr lang="en-US" sz="3000">
                  <a:solidFill>
                    <a:schemeClr val="bg1"/>
                  </a:solidFill>
                </a:rPr>
                <a:t>module </a:t>
              </a:r>
              <a:r>
                <a:rPr lang="en-US" sz="3000" smtClean="0">
                  <a:solidFill>
                    <a:schemeClr val="bg1"/>
                  </a:solidFill>
                </a:rPr>
                <a:t>on </a:t>
              </a:r>
              <a:r>
                <a:rPr lang="en-US" sz="3000" dirty="0">
                  <a:solidFill>
                    <a:schemeClr val="bg1"/>
                  </a:solidFill>
                </a:rPr>
                <a:t>southern forests and climate change.</a:t>
              </a:r>
            </a:p>
            <a:p>
              <a:endParaRPr lang="en-US" sz="1300" dirty="0">
                <a:solidFill>
                  <a:schemeClr val="bg1"/>
                </a:solidFill>
              </a:endParaRPr>
            </a:p>
            <a:p>
              <a:pPr marL="237619" indent="-237619">
                <a:buFont typeface="Arial" pitchFamily="34" charset="0"/>
                <a:buChar char="•"/>
              </a:pPr>
              <a:r>
                <a:rPr lang="en-US" sz="3000" dirty="0">
                  <a:solidFill>
                    <a:schemeClr val="bg1"/>
                  </a:solidFill>
                </a:rPr>
                <a:t>Train 7 postdoctoral associates and 29 graduate students.</a:t>
              </a:r>
            </a:p>
            <a:p>
              <a:endParaRPr lang="en-US" sz="1300" dirty="0">
                <a:solidFill>
                  <a:schemeClr val="bg1"/>
                </a:solidFill>
              </a:endParaRPr>
            </a:p>
            <a:p>
              <a:pPr marL="237619" indent="-237619">
                <a:buFont typeface="Arial" pitchFamily="34" charset="0"/>
                <a:buChar char="•"/>
              </a:pPr>
              <a:r>
                <a:rPr lang="en-US" sz="3000" dirty="0">
                  <a:solidFill>
                    <a:schemeClr val="bg1"/>
                  </a:solidFill>
                </a:rPr>
                <a:t>Engage participation of </a:t>
              </a:r>
              <a:r>
                <a:rPr lang="en-US" sz="3000" dirty="0" smtClean="0">
                  <a:solidFill>
                    <a:schemeClr val="bg1"/>
                  </a:solidFill>
                </a:rPr>
                <a:t>corporate forestry </a:t>
              </a:r>
              <a:r>
                <a:rPr lang="en-US" sz="3000" dirty="0">
                  <a:solidFill>
                    <a:schemeClr val="bg1"/>
                  </a:solidFill>
                </a:rPr>
                <a:t>professionals who manage 25 million acres in Extension programs.</a:t>
              </a:r>
            </a:p>
            <a:p>
              <a:endParaRPr lang="en-US" sz="1300" dirty="0">
                <a:solidFill>
                  <a:schemeClr val="bg1"/>
                </a:solidFill>
              </a:endParaRPr>
            </a:p>
            <a:p>
              <a:pPr marL="237619" indent="-237619">
                <a:buFont typeface="Arial" pitchFamily="34" charset="0"/>
                <a:buChar char="•"/>
              </a:pPr>
              <a:r>
                <a:rPr lang="en-US" sz="3000" dirty="0">
                  <a:solidFill>
                    <a:schemeClr val="bg1"/>
                  </a:solidFill>
                </a:rPr>
                <a:t>Reach  10,000 </a:t>
              </a:r>
              <a:r>
                <a:rPr lang="en-US" sz="3000" dirty="0" smtClean="0">
                  <a:solidFill>
                    <a:schemeClr val="bg1"/>
                  </a:solidFill>
                </a:rPr>
                <a:t>family forest landowners </a:t>
              </a:r>
              <a:r>
                <a:rPr lang="en-US" sz="3000" dirty="0">
                  <a:solidFill>
                    <a:schemeClr val="bg1"/>
                  </a:solidFill>
                </a:rPr>
                <a:t>owning a total of 10 million acres through Extension programs.</a:t>
              </a:r>
            </a:p>
          </p:txBody>
        </p:sp>
      </p:grpSp>
      <p:sp>
        <p:nvSpPr>
          <p:cNvPr id="5" name="Rectangle 4"/>
          <p:cNvSpPr/>
          <p:nvPr/>
        </p:nvSpPr>
        <p:spPr>
          <a:xfrm>
            <a:off x="0" y="3048000"/>
            <a:ext cx="43891200" cy="251460"/>
          </a:xfrm>
          <a:prstGeom prst="rect">
            <a:avLst/>
          </a:prstGeom>
          <a:solidFill>
            <a:srgbClr val="A5B141"/>
          </a:solidFill>
          <a:ln>
            <a:noFill/>
          </a:ln>
        </p:spPr>
        <p:style>
          <a:lnRef idx="2">
            <a:schemeClr val="accent1">
              <a:shade val="50000"/>
            </a:schemeClr>
          </a:lnRef>
          <a:fillRef idx="1">
            <a:schemeClr val="accent1"/>
          </a:fillRef>
          <a:effectRef idx="0">
            <a:schemeClr val="accent1"/>
          </a:effectRef>
          <a:fontRef idx="minor">
            <a:schemeClr val="lt1"/>
          </a:fontRef>
        </p:style>
        <p:txBody>
          <a:bodyPr lIns="98467" tIns="49233" rIns="98467" bIns="49233" rtlCol="0" anchor="ctr"/>
          <a:lstStyle/>
          <a:p>
            <a:pPr algn="ctr"/>
            <a:endParaRPr lang="en-US" dirty="0"/>
          </a:p>
        </p:txBody>
      </p:sp>
      <p:sp>
        <p:nvSpPr>
          <p:cNvPr id="54" name="Rectangle 53"/>
          <p:cNvSpPr/>
          <p:nvPr/>
        </p:nvSpPr>
        <p:spPr>
          <a:xfrm>
            <a:off x="0" y="0"/>
            <a:ext cx="43891200" cy="251460"/>
          </a:xfrm>
          <a:prstGeom prst="rect">
            <a:avLst/>
          </a:prstGeom>
          <a:solidFill>
            <a:srgbClr val="A5B141"/>
          </a:solidFill>
          <a:ln>
            <a:noFill/>
          </a:ln>
        </p:spPr>
        <p:style>
          <a:lnRef idx="2">
            <a:schemeClr val="accent1">
              <a:shade val="50000"/>
            </a:schemeClr>
          </a:lnRef>
          <a:fillRef idx="1">
            <a:schemeClr val="accent1"/>
          </a:fillRef>
          <a:effectRef idx="0">
            <a:schemeClr val="accent1"/>
          </a:effectRef>
          <a:fontRef idx="minor">
            <a:schemeClr val="lt1"/>
          </a:fontRef>
        </p:style>
        <p:txBody>
          <a:bodyPr lIns="98467" tIns="49233" rIns="98467" bIns="49233" rtlCol="0" anchor="ctr"/>
          <a:lstStyle/>
          <a:p>
            <a:pPr algn="ctr"/>
            <a:endParaRPr lang="en-US"/>
          </a:p>
        </p:txBody>
      </p:sp>
      <p:sp>
        <p:nvSpPr>
          <p:cNvPr id="57" name="Rectangle 56"/>
          <p:cNvSpPr/>
          <p:nvPr/>
        </p:nvSpPr>
        <p:spPr>
          <a:xfrm>
            <a:off x="0" y="32666940"/>
            <a:ext cx="43891200" cy="251460"/>
          </a:xfrm>
          <a:prstGeom prst="rect">
            <a:avLst/>
          </a:prstGeom>
          <a:solidFill>
            <a:srgbClr val="A5B141"/>
          </a:solidFill>
          <a:ln>
            <a:noFill/>
          </a:ln>
        </p:spPr>
        <p:style>
          <a:lnRef idx="2">
            <a:schemeClr val="accent1">
              <a:shade val="50000"/>
            </a:schemeClr>
          </a:lnRef>
          <a:fillRef idx="1">
            <a:schemeClr val="accent1"/>
          </a:fillRef>
          <a:effectRef idx="0">
            <a:schemeClr val="accent1"/>
          </a:effectRef>
          <a:fontRef idx="minor">
            <a:schemeClr val="lt1"/>
          </a:fontRef>
        </p:style>
        <p:txBody>
          <a:bodyPr lIns="98467" tIns="49233" rIns="98467" bIns="49233" rtlCol="0" anchor="ctr"/>
          <a:lstStyle/>
          <a:p>
            <a:pPr algn="ctr"/>
            <a:endParaRPr lang="en-US"/>
          </a:p>
        </p:txBody>
      </p:sp>
      <p:grpSp>
        <p:nvGrpSpPr>
          <p:cNvPr id="2062" name="Group 2061"/>
          <p:cNvGrpSpPr/>
          <p:nvPr/>
        </p:nvGrpSpPr>
        <p:grpSpPr>
          <a:xfrm>
            <a:off x="14859000" y="4360512"/>
            <a:ext cx="14097000" cy="11262741"/>
            <a:chOff x="15049498" y="3903312"/>
            <a:chExt cx="14097000" cy="11262741"/>
          </a:xfrm>
        </p:grpSpPr>
        <p:pic>
          <p:nvPicPr>
            <p:cNvPr id="2061" name="Picture 2060"/>
            <p:cNvPicPr>
              <a:picLocks noChangeAspect="1"/>
            </p:cNvPicPr>
            <p:nvPr/>
          </p:nvPicPr>
          <p:blipFill rotWithShape="1">
            <a:blip r:embed="rId2">
              <a:extLst>
                <a:ext uri="{28A0092B-C50C-407E-A947-70E740481C1C}">
                  <a14:useLocalDpi xmlns:a14="http://schemas.microsoft.com/office/drawing/2010/main" val="0"/>
                </a:ext>
              </a:extLst>
            </a:blip>
            <a:srcRect l="2987" t="8565" b="12982"/>
            <a:stretch/>
          </p:blipFill>
          <p:spPr>
            <a:xfrm>
              <a:off x="15125699" y="3903312"/>
              <a:ext cx="14020799" cy="10547194"/>
            </a:xfrm>
            <a:prstGeom prst="rect">
              <a:avLst/>
            </a:prstGeom>
            <a:ln>
              <a:noFill/>
            </a:ln>
            <a:effectLst>
              <a:outerShdw blurRad="190500" algn="tl" rotWithShape="0">
                <a:srgbClr val="000000">
                  <a:alpha val="70000"/>
                </a:srgbClr>
              </a:outerShdw>
            </a:effectLst>
          </p:spPr>
        </p:pic>
        <p:sp>
          <p:nvSpPr>
            <p:cNvPr id="47" name="TextBox 46"/>
            <p:cNvSpPr txBox="1"/>
            <p:nvPr/>
          </p:nvSpPr>
          <p:spPr>
            <a:xfrm>
              <a:off x="15049498" y="14401800"/>
              <a:ext cx="13639800" cy="764253"/>
            </a:xfrm>
            <a:prstGeom prst="rect">
              <a:avLst/>
            </a:prstGeom>
            <a:noFill/>
          </p:spPr>
          <p:txBody>
            <a:bodyPr wrap="square" lIns="86301" tIns="43151" rIns="86301" bIns="43151" rtlCol="0">
              <a:spAutoFit/>
            </a:bodyPr>
            <a:lstStyle/>
            <a:p>
              <a:r>
                <a:rPr lang="en-US" sz="2600" dirty="0" smtClean="0"/>
                <a:t>PINEMAP collaborating institutions </a:t>
              </a:r>
              <a:r>
                <a:rPr lang="en-US" sz="2600" dirty="0"/>
                <a:t>superimposed on the loblolly pine range.</a:t>
              </a:r>
            </a:p>
            <a:p>
              <a:r>
                <a:rPr lang="en-US" sz="1800" dirty="0"/>
                <a:t>Remote sensing image from Google Earth; range map from U.S. Forest Service.</a:t>
              </a:r>
              <a:endParaRPr lang="en-US" sz="4000" dirty="0"/>
            </a:p>
          </p:txBody>
        </p:sp>
      </p:grpSp>
      <p:grpSp>
        <p:nvGrpSpPr>
          <p:cNvPr id="2054" name="Group 2053"/>
          <p:cNvGrpSpPr/>
          <p:nvPr/>
        </p:nvGrpSpPr>
        <p:grpSpPr>
          <a:xfrm>
            <a:off x="32766000" y="29413200"/>
            <a:ext cx="9220200" cy="2299423"/>
            <a:chOff x="33989818" y="30372972"/>
            <a:chExt cx="9220200" cy="2261310"/>
          </a:xfrm>
        </p:grpSpPr>
        <p:sp>
          <p:nvSpPr>
            <p:cNvPr id="42" name="TextBox 41"/>
            <p:cNvSpPr txBox="1"/>
            <p:nvPr/>
          </p:nvSpPr>
          <p:spPr>
            <a:xfrm>
              <a:off x="33989819" y="32011634"/>
              <a:ext cx="8380584" cy="622648"/>
            </a:xfrm>
            <a:prstGeom prst="rect">
              <a:avLst/>
            </a:prstGeom>
            <a:noFill/>
          </p:spPr>
          <p:txBody>
            <a:bodyPr wrap="none" lIns="98467" tIns="49233" rIns="98467" bIns="49233" rtlCol="0">
              <a:spAutoFit/>
            </a:bodyPr>
            <a:lstStyle/>
            <a:p>
              <a:r>
                <a:rPr lang="en-US" sz="3400" dirty="0"/>
                <a:t>Investing in Science | Securing Our Future</a:t>
              </a: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989818" y="30372972"/>
              <a:ext cx="9220200" cy="1651710"/>
            </a:xfrm>
            <a:prstGeom prst="rect">
              <a:avLst/>
            </a:prstGeom>
          </p:spPr>
        </p:pic>
      </p:gr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3349" y="211504"/>
            <a:ext cx="2782977" cy="2836496"/>
          </a:xfrm>
          <a:prstGeom prst="rect">
            <a:avLst/>
          </a:prstGeom>
        </p:spPr>
      </p:pic>
      <p:grpSp>
        <p:nvGrpSpPr>
          <p:cNvPr id="2058" name="Group 2057"/>
          <p:cNvGrpSpPr/>
          <p:nvPr/>
        </p:nvGrpSpPr>
        <p:grpSpPr>
          <a:xfrm>
            <a:off x="609600" y="13467347"/>
            <a:ext cx="12060936" cy="11221453"/>
            <a:chOff x="295564" y="12649200"/>
            <a:chExt cx="12060936" cy="11221453"/>
          </a:xfrm>
        </p:grpSpPr>
        <p:sp>
          <p:nvSpPr>
            <p:cNvPr id="17" name="Rounded Rectangle 16"/>
            <p:cNvSpPr/>
            <p:nvPr/>
          </p:nvSpPr>
          <p:spPr>
            <a:xfrm>
              <a:off x="295564" y="12890219"/>
              <a:ext cx="12033504" cy="10980434"/>
            </a:xfrm>
            <a:prstGeom prst="roundRect">
              <a:avLst/>
            </a:prstGeom>
            <a:solidFill>
              <a:srgbClr val="308379"/>
            </a:solidFill>
            <a:ln>
              <a:noFill/>
            </a:ln>
            <a:effectLst>
              <a:glow rad="101600">
                <a:srgbClr val="308379">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5" name="Title 1"/>
            <p:cNvSpPr txBox="1">
              <a:spLocks/>
            </p:cNvSpPr>
            <p:nvPr/>
          </p:nvSpPr>
          <p:spPr>
            <a:xfrm>
              <a:off x="609600" y="13305842"/>
              <a:ext cx="11746900" cy="2924758"/>
            </a:xfrm>
            <a:prstGeom prst="rect">
              <a:avLst/>
            </a:prstGeom>
            <a:ln>
              <a:noFill/>
            </a:ln>
          </p:spPr>
          <p:txBody>
            <a:bodyPr vert="horz" lIns="91440" tIns="45720" rIns="91440" bIns="45720" rtlCol="0" anchor="ctr">
              <a:normAutofit/>
            </a:bodyPr>
            <a:lstStyle/>
            <a:p>
              <a:pPr fontAlgn="auto">
                <a:spcAft>
                  <a:spcPts val="0"/>
                </a:spcAft>
                <a:defRPr/>
              </a:pPr>
              <a:r>
                <a:rPr lang="en-US" sz="3000" dirty="0" smtClean="0">
                  <a:solidFill>
                    <a:schemeClr val="bg1"/>
                  </a:solidFill>
                </a:rPr>
                <a:t>Establish </a:t>
              </a:r>
              <a:r>
                <a:rPr lang="en-US" sz="3000" dirty="0">
                  <a:solidFill>
                    <a:schemeClr val="bg1"/>
                  </a:solidFill>
                </a:rPr>
                <a:t>a three-tiered monitoring network based on existing cooperative research trials and develop standardized methods to quantify C, water, and nutrient storage and flux baselines and responses to climate and management. </a:t>
              </a:r>
              <a:endParaRPr lang="en-US" sz="3000" b="1" dirty="0">
                <a:solidFill>
                  <a:schemeClr val="bg1"/>
                </a:solidFill>
                <a:latin typeface="Arial" pitchFamily="34" charset="0"/>
                <a:ea typeface="+mj-ea"/>
                <a:cs typeface="Arial" pitchFamily="34" charset="0"/>
              </a:endParaRPr>
            </a:p>
          </p:txBody>
        </p:sp>
        <p:sp>
          <p:nvSpPr>
            <p:cNvPr id="28" name="Rectangle 6"/>
            <p:cNvSpPr>
              <a:spLocks noChangeArrowheads="1"/>
            </p:cNvSpPr>
            <p:nvPr/>
          </p:nvSpPr>
          <p:spPr bwMode="auto">
            <a:xfrm>
              <a:off x="5705764" y="15797748"/>
              <a:ext cx="6622772"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defTabSz="984667"/>
              <a:r>
                <a:rPr lang="en-US" sz="3000" dirty="0">
                  <a:solidFill>
                    <a:schemeClr val="bg1"/>
                  </a:solidFill>
                  <a:latin typeface="Arial" pitchFamily="34" charset="0"/>
                  <a:ea typeface="Calibri" pitchFamily="34" charset="0"/>
                  <a:cs typeface="Arial" pitchFamily="34" charset="0"/>
                </a:rPr>
                <a:t>The network </a:t>
              </a:r>
              <a:r>
                <a:rPr lang="en-US" sz="3000" dirty="0" smtClean="0">
                  <a:solidFill>
                    <a:schemeClr val="bg1"/>
                  </a:solidFill>
                  <a:latin typeface="Arial" pitchFamily="34" charset="0"/>
                  <a:ea typeface="Calibri" pitchFamily="34" charset="0"/>
                  <a:cs typeface="Arial" pitchFamily="34" charset="0"/>
                </a:rPr>
                <a:t>consists </a:t>
              </a:r>
              <a:r>
                <a:rPr lang="en-US" sz="3000" dirty="0">
                  <a:solidFill>
                    <a:schemeClr val="bg1"/>
                  </a:solidFill>
                  <a:latin typeface="Arial" pitchFamily="34" charset="0"/>
                  <a:ea typeface="Calibri" pitchFamily="34" charset="0"/>
                  <a:cs typeface="Arial" pitchFamily="34" charset="0"/>
                </a:rPr>
                <a:t>of hundreds of existing growth-and-yield plots (Tier I), </a:t>
              </a:r>
              <a:r>
                <a:rPr lang="en-US" sz="3000" dirty="0" smtClean="0">
                  <a:solidFill>
                    <a:schemeClr val="bg1"/>
                  </a:solidFill>
                  <a:latin typeface="Arial" pitchFamily="34" charset="0"/>
                  <a:ea typeface="Calibri" pitchFamily="34" charset="0"/>
                  <a:cs typeface="Arial" pitchFamily="34" charset="0"/>
                </a:rPr>
                <a:t>125 </a:t>
              </a:r>
              <a:r>
                <a:rPr lang="en-US" sz="3000" dirty="0">
                  <a:solidFill>
                    <a:schemeClr val="bg1"/>
                  </a:solidFill>
                  <a:latin typeface="Arial" pitchFamily="34" charset="0"/>
                  <a:ea typeface="Calibri" pitchFamily="34" charset="0"/>
                  <a:cs typeface="Arial" pitchFamily="34" charset="0"/>
                </a:rPr>
                <a:t>existing genetic and silvicultural trials on which detailed C and nutrient balance will be measured (Tier II), and four Tier III sites situated at the edges of the range on which nutrients and water </a:t>
              </a:r>
              <a:r>
                <a:rPr lang="en-US" sz="3000" dirty="0" smtClean="0">
                  <a:solidFill>
                    <a:schemeClr val="bg1"/>
                  </a:solidFill>
                  <a:latin typeface="Arial" pitchFamily="34" charset="0"/>
                  <a:ea typeface="Calibri" pitchFamily="34" charset="0"/>
                  <a:cs typeface="Arial" pitchFamily="34" charset="0"/>
                </a:rPr>
                <a:t>are </a:t>
              </a:r>
              <a:r>
                <a:rPr lang="en-US" sz="3000" dirty="0">
                  <a:solidFill>
                    <a:schemeClr val="bg1"/>
                  </a:solidFill>
                  <a:latin typeface="Arial" pitchFamily="34" charset="0"/>
                  <a:ea typeface="Calibri" pitchFamily="34" charset="0"/>
                  <a:cs typeface="Arial" pitchFamily="34" charset="0"/>
                </a:rPr>
                <a:t>manipulated. </a:t>
              </a:r>
              <a:endParaRPr lang="en-US" sz="3000" dirty="0">
                <a:solidFill>
                  <a:schemeClr val="bg1"/>
                </a:solidFill>
                <a:latin typeface="Arial" pitchFamily="34" charset="0"/>
                <a:cs typeface="Arial" pitchFamily="34" charset="0"/>
              </a:endParaRPr>
            </a:p>
          </p:txBody>
        </p:sp>
        <p:grpSp>
          <p:nvGrpSpPr>
            <p:cNvPr id="2048" name="Group 2047"/>
            <p:cNvGrpSpPr>
              <a:grpSpLocks noChangeAspect="1"/>
            </p:cNvGrpSpPr>
            <p:nvPr/>
          </p:nvGrpSpPr>
          <p:grpSpPr>
            <a:xfrm>
              <a:off x="552127" y="16087103"/>
              <a:ext cx="5090670" cy="3363949"/>
              <a:chOff x="1598171" y="16157263"/>
              <a:chExt cx="4187696" cy="2767259"/>
            </a:xfrm>
          </p:grpSpPr>
          <p:pic>
            <p:nvPicPr>
              <p:cNvPr id="25" name="Picture 24"/>
              <p:cNvPicPr>
                <a:picLocks noChangeAspect="1"/>
              </p:cNvPicPr>
              <p:nvPr/>
            </p:nvPicPr>
            <p:blipFill rotWithShape="1">
              <a:blip r:embed="rId5" cstate="print">
                <a:extLst>
                  <a:ext uri="{28A0092B-C50C-407E-A947-70E740481C1C}">
                    <a14:useLocalDpi xmlns:a14="http://schemas.microsoft.com/office/drawing/2010/main" val="0"/>
                  </a:ext>
                </a:extLst>
              </a:blip>
              <a:srcRect l="5365" t="18752" r="8111" b="18786"/>
              <a:stretch/>
            </p:blipFill>
            <p:spPr>
              <a:xfrm>
                <a:off x="1598171" y="16157263"/>
                <a:ext cx="4187696" cy="2767259"/>
              </a:xfrm>
              <a:prstGeom prst="rect">
                <a:avLst/>
              </a:prstGeom>
            </p:spPr>
          </p:pic>
          <p:sp>
            <p:nvSpPr>
              <p:cNvPr id="27" name="TextBox 26"/>
              <p:cNvSpPr txBox="1"/>
              <p:nvPr/>
            </p:nvSpPr>
            <p:spPr>
              <a:xfrm>
                <a:off x="3227949" y="16229119"/>
                <a:ext cx="924723" cy="461665"/>
              </a:xfrm>
              <a:prstGeom prst="rect">
                <a:avLst/>
              </a:prstGeom>
              <a:noFill/>
            </p:spPr>
            <p:txBody>
              <a:bodyPr wrap="square" rtlCol="0">
                <a:spAutoFit/>
              </a:bodyPr>
              <a:lstStyle/>
              <a:p>
                <a:r>
                  <a:rPr lang="en-US" sz="2400" b="1" dirty="0" smtClean="0">
                    <a:solidFill>
                      <a:schemeClr val="bg1"/>
                    </a:solidFill>
                  </a:rPr>
                  <a:t>Tier I</a:t>
                </a:r>
                <a:endParaRPr lang="en-US" sz="2400" b="1" dirty="0">
                  <a:solidFill>
                    <a:schemeClr val="bg1"/>
                  </a:solidFill>
                </a:endParaRPr>
              </a:p>
            </p:txBody>
          </p:sp>
        </p:grpSp>
        <p:grpSp>
          <p:nvGrpSpPr>
            <p:cNvPr id="2049" name="Group 2048"/>
            <p:cNvGrpSpPr>
              <a:grpSpLocks noChangeAspect="1"/>
            </p:cNvGrpSpPr>
            <p:nvPr/>
          </p:nvGrpSpPr>
          <p:grpSpPr>
            <a:xfrm>
              <a:off x="552127" y="19593337"/>
              <a:ext cx="5090670" cy="3196918"/>
              <a:chOff x="101106" y="19331593"/>
              <a:chExt cx="4324013" cy="2715460"/>
            </a:xfrm>
          </p:grpSpPr>
          <p:pic>
            <p:nvPicPr>
              <p:cNvPr id="26" name="Picture 25"/>
              <p:cNvPicPr>
                <a:picLocks noChangeAspect="1"/>
              </p:cNvPicPr>
              <p:nvPr/>
            </p:nvPicPr>
            <p:blipFill rotWithShape="1">
              <a:blip r:embed="rId6">
                <a:extLst>
                  <a:ext uri="{28A0092B-C50C-407E-A947-70E740481C1C}">
                    <a14:useLocalDpi xmlns:a14="http://schemas.microsoft.com/office/drawing/2010/main" val="0"/>
                  </a:ext>
                </a:extLst>
              </a:blip>
              <a:srcRect l="8412" t="15017" r="7262" b="10278"/>
              <a:stretch/>
            </p:blipFill>
            <p:spPr>
              <a:xfrm>
                <a:off x="101106" y="19340190"/>
                <a:ext cx="4324013" cy="2706863"/>
              </a:xfrm>
              <a:prstGeom prst="rect">
                <a:avLst/>
              </a:prstGeom>
            </p:spPr>
          </p:pic>
          <p:sp>
            <p:nvSpPr>
              <p:cNvPr id="58" name="TextBox 57"/>
              <p:cNvSpPr txBox="1"/>
              <p:nvPr/>
            </p:nvSpPr>
            <p:spPr>
              <a:xfrm>
                <a:off x="1719212" y="19331593"/>
                <a:ext cx="1066800" cy="461665"/>
              </a:xfrm>
              <a:prstGeom prst="rect">
                <a:avLst/>
              </a:prstGeom>
              <a:noFill/>
            </p:spPr>
            <p:txBody>
              <a:bodyPr wrap="square" rtlCol="0">
                <a:spAutoFit/>
              </a:bodyPr>
              <a:lstStyle/>
              <a:p>
                <a:r>
                  <a:rPr lang="en-US" sz="2400" b="1" dirty="0" smtClean="0">
                    <a:solidFill>
                      <a:schemeClr val="bg1"/>
                    </a:solidFill>
                  </a:rPr>
                  <a:t>Tier II</a:t>
                </a:r>
                <a:endParaRPr lang="en-US" sz="2400" b="1" dirty="0">
                  <a:solidFill>
                    <a:schemeClr val="bg1"/>
                  </a:solidFill>
                </a:endParaRPr>
              </a:p>
            </p:txBody>
          </p:sp>
        </p:grpSp>
        <p:grpSp>
          <p:nvGrpSpPr>
            <p:cNvPr id="2050" name="Group 2049"/>
            <p:cNvGrpSpPr>
              <a:grpSpLocks noChangeAspect="1"/>
            </p:cNvGrpSpPr>
            <p:nvPr/>
          </p:nvGrpSpPr>
          <p:grpSpPr>
            <a:xfrm>
              <a:off x="5962328" y="19614341"/>
              <a:ext cx="5687036" cy="3608470"/>
              <a:chOff x="5131087" y="19717816"/>
              <a:chExt cx="5687036" cy="3608470"/>
            </a:xfrm>
          </p:grpSpPr>
          <p:pic>
            <p:nvPicPr>
              <p:cNvPr id="29" name="Picture 28"/>
              <p:cNvPicPr>
                <a:picLocks noChangeAspect="1"/>
              </p:cNvPicPr>
              <p:nvPr/>
            </p:nvPicPr>
            <p:blipFill rotWithShape="1">
              <a:blip r:embed="rId7">
                <a:extLst>
                  <a:ext uri="{28A0092B-C50C-407E-A947-70E740481C1C}">
                    <a14:useLocalDpi xmlns:a14="http://schemas.microsoft.com/office/drawing/2010/main" val="0"/>
                  </a:ext>
                </a:extLst>
              </a:blip>
              <a:srcRect l="1659" t="16899" r="8297" b="20685"/>
              <a:stretch/>
            </p:blipFill>
            <p:spPr>
              <a:xfrm>
                <a:off x="5131087" y="19717816"/>
                <a:ext cx="5687036" cy="3608470"/>
              </a:xfrm>
              <a:prstGeom prst="rect">
                <a:avLst/>
              </a:prstGeom>
            </p:spPr>
          </p:pic>
          <p:sp>
            <p:nvSpPr>
              <p:cNvPr id="61" name="TextBox 60"/>
              <p:cNvSpPr txBox="1"/>
              <p:nvPr/>
            </p:nvSpPr>
            <p:spPr>
              <a:xfrm>
                <a:off x="7493286" y="19783128"/>
                <a:ext cx="1143000" cy="461665"/>
              </a:xfrm>
              <a:prstGeom prst="rect">
                <a:avLst/>
              </a:prstGeom>
              <a:noFill/>
            </p:spPr>
            <p:txBody>
              <a:bodyPr wrap="square" rtlCol="0">
                <a:spAutoFit/>
              </a:bodyPr>
              <a:lstStyle/>
              <a:p>
                <a:r>
                  <a:rPr lang="en-US" sz="2400" b="1" dirty="0" smtClean="0">
                    <a:solidFill>
                      <a:schemeClr val="bg1"/>
                    </a:solidFill>
                  </a:rPr>
                  <a:t>Tier III</a:t>
                </a:r>
                <a:endParaRPr lang="en-US" sz="2400" b="1" dirty="0">
                  <a:solidFill>
                    <a:schemeClr val="bg1"/>
                  </a:solidFill>
                </a:endParaRPr>
              </a:p>
            </p:txBody>
          </p:sp>
        </p:grpSp>
        <p:sp>
          <p:nvSpPr>
            <p:cNvPr id="62" name="Title 1"/>
            <p:cNvSpPr txBox="1">
              <a:spLocks/>
            </p:cNvSpPr>
            <p:nvPr/>
          </p:nvSpPr>
          <p:spPr>
            <a:xfrm>
              <a:off x="552127" y="12649200"/>
              <a:ext cx="11580290" cy="1371600"/>
            </a:xfrm>
            <a:prstGeom prst="rect">
              <a:avLst/>
            </a:prstGeom>
            <a:ln>
              <a:noFill/>
            </a:ln>
          </p:spPr>
          <p:txBody>
            <a:bodyPr vert="horz" lIns="91440" tIns="45720" rIns="91440" bIns="45720" rtlCol="0" anchor="ctr">
              <a:normAutofit/>
            </a:bodyPr>
            <a:lstStyle/>
            <a:p>
              <a:pPr algn="ctr" defTabSz="984667" fontAlgn="auto">
                <a:spcAft>
                  <a:spcPts val="0"/>
                </a:spcAft>
                <a:defRPr/>
              </a:pPr>
              <a:r>
                <a:rPr lang="en-US" sz="5200" b="1" dirty="0" smtClean="0">
                  <a:solidFill>
                    <a:schemeClr val="bg1"/>
                  </a:solidFill>
                  <a:latin typeface="Arial" pitchFamily="34" charset="0"/>
                  <a:ea typeface="+mj-ea"/>
                  <a:cs typeface="Arial" pitchFamily="34" charset="0"/>
                </a:rPr>
                <a:t>Monitoring Network</a:t>
              </a:r>
              <a:endParaRPr lang="en-US" sz="5200" b="1" dirty="0">
                <a:solidFill>
                  <a:schemeClr val="bg1"/>
                </a:solidFill>
                <a:latin typeface="Arial" pitchFamily="34" charset="0"/>
                <a:ea typeface="+mj-ea"/>
                <a:cs typeface="Arial" pitchFamily="34" charset="0"/>
              </a:endParaRPr>
            </a:p>
          </p:txBody>
        </p:sp>
      </p:grpSp>
      <p:grpSp>
        <p:nvGrpSpPr>
          <p:cNvPr id="2055" name="Group 2054"/>
          <p:cNvGrpSpPr/>
          <p:nvPr/>
        </p:nvGrpSpPr>
        <p:grpSpPr>
          <a:xfrm>
            <a:off x="16893150" y="30670487"/>
            <a:ext cx="10104900" cy="1409713"/>
            <a:chOff x="16908000" y="30632400"/>
            <a:chExt cx="9767859" cy="1409713"/>
          </a:xfrm>
        </p:grpSpPr>
        <p:sp>
          <p:nvSpPr>
            <p:cNvPr id="45" name="Rounded Rectangle 44"/>
            <p:cNvSpPr/>
            <p:nvPr/>
          </p:nvSpPr>
          <p:spPr>
            <a:xfrm>
              <a:off x="16908000" y="30632400"/>
              <a:ext cx="9533400" cy="1409713"/>
            </a:xfrm>
            <a:prstGeom prst="roundRect">
              <a:avLst/>
            </a:prstGeom>
            <a:solidFill>
              <a:srgbClr val="2C3F7A"/>
            </a:solidFill>
            <a:ln>
              <a:noFill/>
            </a:ln>
          </p:spPr>
          <p:style>
            <a:lnRef idx="2">
              <a:schemeClr val="accent1">
                <a:shade val="50000"/>
              </a:schemeClr>
            </a:lnRef>
            <a:fillRef idx="1">
              <a:schemeClr val="accent1"/>
            </a:fillRef>
            <a:effectRef idx="0">
              <a:schemeClr val="accent1"/>
            </a:effectRef>
            <a:fontRef idx="minor">
              <a:schemeClr val="lt1"/>
            </a:fontRef>
          </p:style>
          <p:txBody>
            <a:bodyPr lIns="104330" tIns="52165" rIns="104330" bIns="52165" anchor="ctr"/>
            <a:lstStyle/>
            <a:p>
              <a:pPr marL="2319341" defTabSz="4388270">
                <a:defRPr/>
              </a:pPr>
              <a:r>
                <a:rPr lang="en-US" sz="2600" dirty="0" smtClean="0">
                  <a:solidFill>
                    <a:schemeClr val="bg1"/>
                  </a:solidFill>
                </a:rPr>
                <a:t>    </a:t>
              </a:r>
              <a:endParaRPr lang="en-US" sz="2400" dirty="0">
                <a:solidFill>
                  <a:schemeClr val="bg1"/>
                </a:solidFill>
                <a:latin typeface="Arial" pitchFamily="34" charset="0"/>
                <a:cs typeface="Arial" pitchFamily="34" charset="0"/>
              </a:endParaRPr>
            </a:p>
          </p:txBody>
        </p:sp>
        <p:grpSp>
          <p:nvGrpSpPr>
            <p:cNvPr id="21" name="Group 20"/>
            <p:cNvGrpSpPr/>
            <p:nvPr/>
          </p:nvGrpSpPr>
          <p:grpSpPr>
            <a:xfrm>
              <a:off x="17064182" y="30969258"/>
              <a:ext cx="2290618" cy="806142"/>
              <a:chOff x="21961764" y="31432597"/>
              <a:chExt cx="2290618" cy="806142"/>
            </a:xfrm>
          </p:grpSpPr>
          <p:sp>
            <p:nvSpPr>
              <p:cNvPr id="18" name="Rectangle 17"/>
              <p:cNvSpPr/>
              <p:nvPr/>
            </p:nvSpPr>
            <p:spPr>
              <a:xfrm>
                <a:off x="21961764" y="31432597"/>
                <a:ext cx="2290618" cy="8061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4330" tIns="52165" rIns="104330" bIns="52165" rtlCol="0" anchor="ctr"/>
              <a:lstStyle/>
              <a:p>
                <a:pPr algn="ctr"/>
                <a:endParaRPr lang="en-US"/>
              </a:p>
            </p:txBody>
          </p:sp>
          <p:pic>
            <p:nvPicPr>
              <p:cNvPr id="4" name="Picture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2076295" y="31535575"/>
                <a:ext cx="2061556" cy="626964"/>
              </a:xfrm>
              <a:prstGeom prst="rect">
                <a:avLst/>
              </a:prstGeom>
            </p:spPr>
          </p:pic>
        </p:grpSp>
        <p:sp>
          <p:nvSpPr>
            <p:cNvPr id="2052" name="TextBox 2051"/>
            <p:cNvSpPr txBox="1"/>
            <p:nvPr/>
          </p:nvSpPr>
          <p:spPr>
            <a:xfrm>
              <a:off x="19432469" y="30739079"/>
              <a:ext cx="7243390" cy="1200329"/>
            </a:xfrm>
            <a:prstGeom prst="rect">
              <a:avLst/>
            </a:prstGeom>
            <a:noFill/>
          </p:spPr>
          <p:txBody>
            <a:bodyPr wrap="square" rtlCol="0">
              <a:spAutoFit/>
            </a:bodyPr>
            <a:lstStyle/>
            <a:p>
              <a:r>
                <a:rPr lang="en-US" sz="2400" dirty="0">
                  <a:solidFill>
                    <a:schemeClr val="bg1"/>
                  </a:solidFill>
                </a:rPr>
                <a:t>For more </a:t>
              </a:r>
              <a:r>
                <a:rPr lang="en-US" sz="2400" dirty="0" smtClean="0">
                  <a:solidFill>
                    <a:schemeClr val="bg1"/>
                  </a:solidFill>
                </a:rPr>
                <a:t>information, visit </a:t>
              </a:r>
              <a:r>
                <a:rPr lang="en-US" sz="2400" dirty="0">
                  <a:solidFill>
                    <a:schemeClr val="bg1"/>
                  </a:solidFill>
                </a:rPr>
                <a:t>www.pinemap.org </a:t>
              </a:r>
              <a:r>
                <a:rPr lang="en-US" sz="2400" dirty="0" smtClean="0">
                  <a:solidFill>
                    <a:schemeClr val="bg1"/>
                  </a:solidFill>
                </a:rPr>
                <a:t>or </a:t>
              </a:r>
              <a:r>
                <a:rPr lang="en-US" sz="2400" dirty="0">
                  <a:solidFill>
                    <a:schemeClr val="bg1"/>
                  </a:solidFill>
                </a:rPr>
                <a:t>contact Dr. Timothy </a:t>
              </a:r>
              <a:r>
                <a:rPr lang="en-US" sz="2400" dirty="0" smtClean="0">
                  <a:solidFill>
                    <a:schemeClr val="bg1"/>
                  </a:solidFill>
                </a:rPr>
                <a:t>A. Martin (tamartin@ufl.edu</a:t>
              </a:r>
              <a:r>
                <a:rPr lang="en-US" sz="2400" dirty="0">
                  <a:solidFill>
                    <a:schemeClr val="bg1"/>
                  </a:solidFill>
                </a:rPr>
                <a:t>) </a:t>
              </a:r>
              <a:r>
                <a:rPr lang="en-US" sz="2400" dirty="0" smtClean="0">
                  <a:solidFill>
                    <a:schemeClr val="bg1"/>
                  </a:solidFill>
                </a:rPr>
                <a:t>or </a:t>
              </a:r>
              <a:r>
                <a:rPr lang="en-US" sz="2400" dirty="0">
                  <a:solidFill>
                    <a:schemeClr val="bg1"/>
                  </a:solidFill>
                </a:rPr>
                <a:t>Jessica </a:t>
              </a:r>
              <a:r>
                <a:rPr lang="en-US" sz="2400" dirty="0" smtClean="0">
                  <a:solidFill>
                    <a:schemeClr val="bg1"/>
                  </a:solidFill>
                </a:rPr>
                <a:t>Ireland (jjtireland@ufl.edu</a:t>
              </a:r>
              <a:r>
                <a:rPr lang="en-US" sz="2400" dirty="0">
                  <a:solidFill>
                    <a:schemeClr val="bg1"/>
                  </a:solidFill>
                </a:rPr>
                <a:t>).</a:t>
              </a:r>
            </a:p>
          </p:txBody>
        </p:sp>
      </p:grpSp>
      <p:sp>
        <p:nvSpPr>
          <p:cNvPr id="67" name="TextBox 66"/>
          <p:cNvSpPr txBox="1"/>
          <p:nvPr/>
        </p:nvSpPr>
        <p:spPr>
          <a:xfrm>
            <a:off x="32766000" y="31699200"/>
            <a:ext cx="10472498" cy="923330"/>
          </a:xfrm>
          <a:prstGeom prst="rect">
            <a:avLst/>
          </a:prstGeom>
          <a:noFill/>
        </p:spPr>
        <p:txBody>
          <a:bodyPr wrap="square" rtlCol="0">
            <a:spAutoFit/>
          </a:bodyPr>
          <a:lstStyle/>
          <a:p>
            <a:r>
              <a:rPr lang="en-US" sz="1800" dirty="0"/>
              <a:t>The Pine Integrated Network: Education, </a:t>
            </a:r>
            <a:r>
              <a:rPr lang="en-US" sz="1800" dirty="0" smtClean="0"/>
              <a:t>Mitigation, and </a:t>
            </a:r>
            <a:r>
              <a:rPr lang="en-US" sz="1800" dirty="0"/>
              <a:t>Adaptation project (PINEMAP) is a Coordinated Agricultural Project funded by the USDA National Institute of Food and Agriculture, </a:t>
            </a:r>
            <a:endParaRPr lang="en-US" sz="1800" dirty="0" smtClean="0"/>
          </a:p>
          <a:p>
            <a:r>
              <a:rPr lang="en-US" sz="1800" dirty="0" smtClean="0"/>
              <a:t>Award </a:t>
            </a:r>
            <a:r>
              <a:rPr lang="en-US" sz="1800" dirty="0"/>
              <a:t>#2011-68002-30185.</a:t>
            </a:r>
          </a:p>
        </p:txBody>
      </p:sp>
      <p:grpSp>
        <p:nvGrpSpPr>
          <p:cNvPr id="2060" name="Group 2059"/>
          <p:cNvGrpSpPr/>
          <p:nvPr/>
        </p:nvGrpSpPr>
        <p:grpSpPr>
          <a:xfrm>
            <a:off x="31242000" y="19199473"/>
            <a:ext cx="12041490" cy="9985127"/>
            <a:chOff x="30290347" y="15008473"/>
            <a:chExt cx="12041490" cy="9985127"/>
          </a:xfrm>
        </p:grpSpPr>
        <p:sp>
          <p:nvSpPr>
            <p:cNvPr id="30" name="Rounded Rectangle 29"/>
            <p:cNvSpPr/>
            <p:nvPr/>
          </p:nvSpPr>
          <p:spPr>
            <a:xfrm>
              <a:off x="30290347" y="15240485"/>
              <a:ext cx="12033504" cy="9753115"/>
            </a:xfrm>
            <a:prstGeom prst="roundRect">
              <a:avLst/>
            </a:prstGeom>
            <a:solidFill>
              <a:srgbClr val="308379"/>
            </a:solidFill>
            <a:ln>
              <a:noFill/>
            </a:ln>
            <a:effectLst>
              <a:glow rad="101600">
                <a:srgbClr val="308379">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lIns="86301" tIns="43151" rIns="86301" bIns="43151" anchor="ctr"/>
            <a:lstStyle/>
            <a:p>
              <a:pPr algn="ctr">
                <a:defRPr/>
              </a:pPr>
              <a:endParaRPr lang="en-US" dirty="0"/>
            </a:p>
          </p:txBody>
        </p:sp>
        <p:sp>
          <p:nvSpPr>
            <p:cNvPr id="31" name="Title 1"/>
            <p:cNvSpPr txBox="1">
              <a:spLocks/>
            </p:cNvSpPr>
            <p:nvPr/>
          </p:nvSpPr>
          <p:spPr>
            <a:xfrm>
              <a:off x="30708600" y="15520019"/>
              <a:ext cx="11623237" cy="3758581"/>
            </a:xfrm>
            <a:prstGeom prst="rect">
              <a:avLst/>
            </a:prstGeom>
          </p:spPr>
          <p:txBody>
            <a:bodyPr vert="horz" lIns="86301" tIns="43151" rIns="86301" bIns="43151" rtlCol="0" anchor="ctr">
              <a:normAutofit/>
            </a:bodyPr>
            <a:lstStyle/>
            <a:p>
              <a:pPr fontAlgn="auto">
                <a:spcAft>
                  <a:spcPts val="0"/>
                </a:spcAft>
                <a:defRPr/>
              </a:pPr>
              <a:r>
                <a:rPr lang="en-US" sz="3000" dirty="0" smtClean="0">
                  <a:solidFill>
                    <a:schemeClr val="bg1"/>
                  </a:solidFill>
                </a:rPr>
                <a:t>Apply a multi-scaled modeling program incorporating monitoring network data with spatially-explicit historical and predicted future climate data to assess alternative forest management approaches and the impacts on carbon sequestration and resilience to disturbance.</a:t>
              </a:r>
              <a:endParaRPr lang="en-US" sz="3000" b="1" dirty="0">
                <a:solidFill>
                  <a:schemeClr val="bg1"/>
                </a:solidFill>
                <a:latin typeface="Arial" pitchFamily="34" charset="0"/>
                <a:ea typeface="+mj-ea"/>
                <a:cs typeface="Arial" pitchFamily="34" charset="0"/>
              </a:endParaRPr>
            </a:p>
          </p:txBody>
        </p:sp>
        <p:grpSp>
          <p:nvGrpSpPr>
            <p:cNvPr id="13" name="Group 12"/>
            <p:cNvGrpSpPr/>
            <p:nvPr/>
          </p:nvGrpSpPr>
          <p:grpSpPr>
            <a:xfrm>
              <a:off x="31241413" y="18427447"/>
              <a:ext cx="10326534" cy="6187855"/>
              <a:chOff x="32217703" y="20402104"/>
              <a:chExt cx="10649238" cy="6789453"/>
            </a:xfrm>
          </p:grpSpPr>
          <p:sp>
            <p:nvSpPr>
              <p:cNvPr id="12" name="Rectangle 11"/>
              <p:cNvSpPr/>
              <p:nvPr/>
            </p:nvSpPr>
            <p:spPr>
              <a:xfrm>
                <a:off x="32217703" y="20667138"/>
                <a:ext cx="10649238" cy="65244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2338513" y="20402104"/>
                <a:ext cx="10292684" cy="6700511"/>
              </a:xfrm>
              <a:prstGeom prst="rect">
                <a:avLst/>
              </a:prstGeom>
            </p:spPr>
          </p:pic>
        </p:grpSp>
        <p:sp>
          <p:nvSpPr>
            <p:cNvPr id="72" name="Title 1"/>
            <p:cNvSpPr txBox="1">
              <a:spLocks/>
            </p:cNvSpPr>
            <p:nvPr/>
          </p:nvSpPr>
          <p:spPr>
            <a:xfrm>
              <a:off x="30342005" y="15008473"/>
              <a:ext cx="11677271" cy="1374527"/>
            </a:xfrm>
            <a:prstGeom prst="rect">
              <a:avLst/>
            </a:prstGeom>
            <a:noFill/>
            <a:ln>
              <a:noFill/>
            </a:ln>
          </p:spPr>
          <p:txBody>
            <a:bodyPr vert="horz" lIns="91440" tIns="45720" rIns="91440" bIns="45720" rtlCol="0" anchor="ctr">
              <a:normAutofit/>
            </a:bodyPr>
            <a:lstStyle/>
            <a:p>
              <a:pPr algn="ctr" defTabSz="984667" fontAlgn="auto">
                <a:spcAft>
                  <a:spcPts val="0"/>
                </a:spcAft>
                <a:defRPr/>
              </a:pPr>
              <a:r>
                <a:rPr lang="en-US" sz="5200" b="1" dirty="0" smtClean="0">
                  <a:solidFill>
                    <a:schemeClr val="bg1"/>
                  </a:solidFill>
                  <a:latin typeface="Arial" pitchFamily="34" charset="0"/>
                  <a:ea typeface="+mj-ea"/>
                  <a:cs typeface="Arial" pitchFamily="34" charset="0"/>
                </a:rPr>
                <a:t>Multi-Scaled Modeling</a:t>
              </a:r>
              <a:endParaRPr lang="en-US" sz="5200" b="1" dirty="0">
                <a:solidFill>
                  <a:schemeClr val="bg1"/>
                </a:solidFill>
                <a:latin typeface="Arial" pitchFamily="34" charset="0"/>
                <a:ea typeface="+mj-ea"/>
                <a:cs typeface="Arial" pitchFamily="34" charset="0"/>
              </a:endParaRPr>
            </a:p>
          </p:txBody>
        </p:sp>
      </p:grpSp>
      <p:sp>
        <p:nvSpPr>
          <p:cNvPr id="74" name="Title 1"/>
          <p:cNvSpPr txBox="1">
            <a:spLocks/>
          </p:cNvSpPr>
          <p:nvPr/>
        </p:nvSpPr>
        <p:spPr>
          <a:xfrm>
            <a:off x="2819400" y="558549"/>
            <a:ext cx="41071800" cy="2413251"/>
          </a:xfrm>
          <a:prstGeom prst="rect">
            <a:avLst/>
          </a:prstGeom>
        </p:spPr>
        <p:txBody>
          <a:bodyPr vert="horz" lIns="91440" tIns="45720" rIns="91440" bIns="45720" rtlCol="0" anchor="ctr">
            <a:normAutofit fontScale="55000" lnSpcReduction="20000"/>
          </a:bodyPr>
          <a:lstStyle/>
          <a:p>
            <a:pPr algn="ctr" defTabSz="984667" fontAlgn="auto">
              <a:spcAft>
                <a:spcPts val="0"/>
              </a:spcAft>
              <a:defRPr/>
            </a:pPr>
            <a:r>
              <a:rPr lang="en-US" sz="14500" b="1" dirty="0">
                <a:solidFill>
                  <a:schemeClr val="bg1"/>
                </a:solidFill>
                <a:latin typeface="Arial" pitchFamily="34" charset="0"/>
                <a:ea typeface="+mj-ea"/>
                <a:cs typeface="Arial" pitchFamily="34" charset="0"/>
              </a:rPr>
              <a:t>PINEMAP – Pine Integrated Network: Education, </a:t>
            </a:r>
            <a:r>
              <a:rPr lang="en-US" sz="14500" b="1" dirty="0" smtClean="0">
                <a:solidFill>
                  <a:schemeClr val="bg1"/>
                </a:solidFill>
                <a:latin typeface="Arial" pitchFamily="34" charset="0"/>
                <a:ea typeface="+mj-ea"/>
                <a:cs typeface="Arial" pitchFamily="34" charset="0"/>
              </a:rPr>
              <a:t>Mitigation, </a:t>
            </a:r>
            <a:r>
              <a:rPr lang="en-US" sz="14500" b="1" dirty="0">
                <a:solidFill>
                  <a:schemeClr val="bg1"/>
                </a:solidFill>
                <a:latin typeface="Arial" pitchFamily="34" charset="0"/>
                <a:ea typeface="+mj-ea"/>
                <a:cs typeface="Arial" pitchFamily="34" charset="0"/>
              </a:rPr>
              <a:t>and Adaptation Project</a:t>
            </a:r>
          </a:p>
          <a:p>
            <a:pPr algn="ctr" defTabSz="984667" fontAlgn="auto">
              <a:spcAft>
                <a:spcPts val="0"/>
              </a:spcAft>
              <a:defRPr/>
            </a:pPr>
            <a:endParaRPr lang="en-US" sz="5200" b="1" dirty="0">
              <a:solidFill>
                <a:schemeClr val="bg1"/>
              </a:solidFill>
              <a:latin typeface="Arial" pitchFamily="34" charset="0"/>
              <a:ea typeface="+mj-ea"/>
              <a:cs typeface="Arial" pitchFamily="34" charset="0"/>
            </a:endParaRPr>
          </a:p>
          <a:p>
            <a:pPr algn="ctr" defTabSz="984667" fontAlgn="auto">
              <a:spcAft>
                <a:spcPts val="0"/>
              </a:spcAft>
              <a:defRPr/>
            </a:pPr>
            <a:endParaRPr lang="en-US" sz="5800" b="1" dirty="0">
              <a:solidFill>
                <a:schemeClr val="bg1"/>
              </a:solidFill>
              <a:latin typeface="Arial" pitchFamily="34" charset="0"/>
              <a:ea typeface="+mj-ea"/>
              <a:cs typeface="Arial" pitchFamily="34" charset="0"/>
            </a:endParaRPr>
          </a:p>
          <a:p>
            <a:pPr algn="ctr" defTabSz="984667" fontAlgn="auto">
              <a:spcAft>
                <a:spcPts val="0"/>
              </a:spcAft>
              <a:defRPr/>
            </a:pPr>
            <a:r>
              <a:rPr lang="en-US" sz="8700" b="1" i="1" dirty="0">
                <a:solidFill>
                  <a:schemeClr val="bg1"/>
                </a:solidFill>
                <a:latin typeface="Arial" pitchFamily="34" charset="0"/>
                <a:ea typeface="+mj-ea"/>
                <a:cs typeface="Arial" pitchFamily="34" charset="0"/>
              </a:rPr>
              <a:t>Mapping the future of southern pine management in a changing world</a:t>
            </a:r>
          </a:p>
        </p:txBody>
      </p:sp>
      <p:grpSp>
        <p:nvGrpSpPr>
          <p:cNvPr id="2066" name="Group 2065"/>
          <p:cNvGrpSpPr/>
          <p:nvPr/>
        </p:nvGrpSpPr>
        <p:grpSpPr>
          <a:xfrm>
            <a:off x="32212547" y="10972800"/>
            <a:ext cx="10154653" cy="8229600"/>
            <a:chOff x="32212547" y="7543800"/>
            <a:chExt cx="10154653" cy="8229600"/>
          </a:xfrm>
        </p:grpSpPr>
        <p:pic>
          <p:nvPicPr>
            <p:cNvPr id="2063" name="Picture 206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2232600" y="7543800"/>
              <a:ext cx="10058400" cy="7512755"/>
            </a:xfrm>
            <a:prstGeom prst="rect">
              <a:avLst/>
            </a:prstGeom>
            <a:ln>
              <a:noFill/>
            </a:ln>
            <a:effectLst>
              <a:outerShdw blurRad="190500" algn="tl" rotWithShape="0">
                <a:srgbClr val="000000">
                  <a:alpha val="70000"/>
                </a:srgbClr>
              </a:outerShdw>
            </a:effectLst>
          </p:spPr>
        </p:pic>
        <p:sp>
          <p:nvSpPr>
            <p:cNvPr id="2065" name="TextBox 2064"/>
            <p:cNvSpPr txBox="1"/>
            <p:nvPr/>
          </p:nvSpPr>
          <p:spPr>
            <a:xfrm>
              <a:off x="32212547" y="15003959"/>
              <a:ext cx="10154653" cy="769441"/>
            </a:xfrm>
            <a:prstGeom prst="rect">
              <a:avLst/>
            </a:prstGeom>
            <a:noFill/>
          </p:spPr>
          <p:txBody>
            <a:bodyPr wrap="square" rtlCol="0">
              <a:spAutoFit/>
            </a:bodyPr>
            <a:lstStyle/>
            <a:p>
              <a:r>
                <a:rPr lang="en-US" sz="2600" dirty="0" smtClean="0"/>
                <a:t>Aerial view of PINEMAP Tier III site in Taylor County, Florida.</a:t>
              </a:r>
            </a:p>
            <a:p>
              <a:r>
                <a:rPr lang="en-US" sz="1800" dirty="0" smtClean="0"/>
                <a:t>Photo courtesy of Tim Martin.</a:t>
              </a:r>
              <a:endParaRPr lang="en-US" sz="1800" dirty="0"/>
            </a:p>
          </p:txBody>
        </p:sp>
      </p:gr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8">
      <a:dk1>
        <a:sysClr val="windowText" lastClr="000000"/>
      </a:dk1>
      <a:lt1>
        <a:sysClr val="window" lastClr="FFFFFF"/>
      </a:lt1>
      <a:dk2>
        <a:srgbClr val="1F497D"/>
      </a:dk2>
      <a:lt2>
        <a:srgbClr val="C3D69B"/>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A5B141"/>
        </a:solidFill>
        <a:ln>
          <a:noFill/>
        </a:ln>
      </a:spPr>
      <a:bodyPr lIns="104330" tIns="52165" rIns="104330" bIns="52165"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3571</TotalTime>
  <Words>782</Words>
  <Application>Microsoft Office PowerPoint</Application>
  <PresentationFormat>Custom</PresentationFormat>
  <Paragraphs>58</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UF/IFAS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Aim Objectives</dc:title>
  <dc:creator>tamartin</dc:creator>
  <cp:lastModifiedBy>Ireland, Jessica JT</cp:lastModifiedBy>
  <cp:revision>238</cp:revision>
  <cp:lastPrinted>2012-10-03T17:08:22Z</cp:lastPrinted>
  <dcterms:created xsi:type="dcterms:W3CDTF">2011-04-12T15:55:06Z</dcterms:created>
  <dcterms:modified xsi:type="dcterms:W3CDTF">2012-10-03T17:39:36Z</dcterms:modified>
</cp:coreProperties>
</file>