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emf" ContentType="image/x-emf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3.xml" ContentType="application/vnd.openxmlformats-officedocument.theme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  <p:sldMasterId id="2147483673" r:id="rId3"/>
    <p:sldMasterId id="2147483686" r:id="rId4"/>
  </p:sldMasterIdLst>
  <p:notesMasterIdLst>
    <p:notesMasterId r:id="rId12"/>
  </p:notesMasterIdLst>
  <p:sldIdLst>
    <p:sldId id="262" r:id="rId5"/>
    <p:sldId id="263" r:id="rId6"/>
    <p:sldId id="264" r:id="rId7"/>
    <p:sldId id="256" r:id="rId8"/>
    <p:sldId id="259" r:id="rId9"/>
    <p:sldId id="260" r:id="rId10"/>
    <p:sldId id="261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0" d="100"/>
          <a:sy n="80" d="100"/>
        </p:scale>
        <p:origin x="58" y="25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image" Target="../media/image5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7F31C70-D5DB-43AA-9506-3AF29D79458D}" type="datetimeFigureOut">
              <a:rPr lang="en-US" smtClean="0"/>
              <a:t>11/19/2015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63AEFE-A7E5-46DD-AF16-9A4C3E9D3A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28191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0B867A9F-87D8-4AF4-89FE-89F3F168FAD6}" type="slidenum">
              <a:rPr lang="en-US" altLang="en-US" smtClean="0">
                <a:solidFill>
                  <a:prstClr val="black"/>
                </a:solidFill>
              </a:rPr>
              <a:pPr>
                <a:spcBef>
                  <a:spcPct val="0"/>
                </a:spcBef>
              </a:pPr>
              <a:t>5</a:t>
            </a:fld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20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11187146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1EED29-83E3-42FA-B742-77DAA580DA0A}" type="datetimeFigureOut">
              <a:rPr lang="en-US" smtClean="0"/>
              <a:t>11/19/2015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93A660-BD02-4740-AF16-83809D2C46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66755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1EED29-83E3-42FA-B742-77DAA580DA0A}" type="datetimeFigureOut">
              <a:rPr lang="en-US" smtClean="0"/>
              <a:t>11/19/2015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93A660-BD02-4740-AF16-83809D2C46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3987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1EED29-83E3-42FA-B742-77DAA580DA0A}" type="datetimeFigureOut">
              <a:rPr lang="en-US" smtClean="0"/>
              <a:t>11/19/2015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93A660-BD02-4740-AF16-83809D2C46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874979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562707" y="1371600"/>
            <a:ext cx="10972800" cy="1828800"/>
          </a:xfrm>
        </p:spPr>
        <p:txBody>
          <a:bodyPr lIns="45720" tIns="0" rIns="45720" bIns="0" anchor="b">
            <a:scene3d>
              <a:camera prst="orthographicFront"/>
              <a:lightRig rig="soft" dir="t">
                <a:rot lat="0" lon="0" rev="17220000"/>
              </a:lightRig>
            </a:scene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828800" y="3331698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1CFE30-7051-48BD-80FF-81A4F7DEB1C0}" type="datetimeFigureOut">
              <a:rPr lang="en-US">
                <a:solidFill>
                  <a:prstClr val="white">
                    <a:shade val="50000"/>
                  </a:prstClr>
                </a:solidFill>
              </a:rPr>
              <a:pPr>
                <a:defRPr/>
              </a:pPr>
              <a:t>11/19/2015</a:t>
            </a:fld>
            <a:endParaRPr lang="en-US" dirty="0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729209-674E-4FBD-8466-1DCCFEA5913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83042687"/>
      </p:ext>
    </p:extLst>
  </p:cSld>
  <p:clrMapOvr>
    <a:masterClrMapping/>
  </p:clrMapOvr>
  <p:transition>
    <p:fad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09E210-07E6-4747-9F06-1E2B31D2A990}" type="datetimeFigureOut">
              <a:rPr lang="en-US">
                <a:solidFill>
                  <a:prstClr val="white">
                    <a:shade val="50000"/>
                  </a:prstClr>
                </a:solidFill>
              </a:rPr>
              <a:pPr>
                <a:defRPr/>
              </a:pPr>
              <a:t>11/19/2015</a:t>
            </a:fld>
            <a:endParaRPr lang="en-US" dirty="0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0A2BC0-CF57-46F4-96BF-69C0335C547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47815297"/>
      </p:ext>
    </p:extLst>
  </p:cSld>
  <p:clrMapOvr>
    <a:masterClrMapping/>
  </p:clrMapOvr>
  <p:transition>
    <p:fade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33600" y="609600"/>
            <a:ext cx="9448800" cy="1828800"/>
          </a:xfrm>
        </p:spPr>
        <p:txBody>
          <a:bodyPr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33600" y="2507786"/>
            <a:ext cx="9448800" cy="1509712"/>
          </a:xfrm>
        </p:spPr>
        <p:txBody>
          <a:bodyPr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612D0F-2233-42BE-B45D-F59982F6158A}" type="datetimeFigureOut">
              <a:rPr lang="en-US">
                <a:solidFill>
                  <a:prstClr val="white">
                    <a:shade val="50000"/>
                  </a:prstClr>
                </a:solidFill>
              </a:rPr>
              <a:pPr>
                <a:defRPr/>
              </a:pPr>
              <a:t>11/19/2015</a:t>
            </a:fld>
            <a:endParaRPr lang="en-US" dirty="0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AE1C13-D4AC-4C9C-A149-2BDD5EEFC18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7882132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fade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7DD32C-CFEC-43B7-AEB1-0153F83B293A}" type="datetimeFigureOut">
              <a:rPr lang="en-US">
                <a:solidFill>
                  <a:prstClr val="white">
                    <a:shade val="50000"/>
                  </a:prstClr>
                </a:solidFill>
              </a:rPr>
              <a:pPr>
                <a:defRPr/>
              </a:pPr>
              <a:t>11/19/2015</a:t>
            </a:fld>
            <a:endParaRPr lang="en-US" dirty="0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402D62-385F-4E95-AC48-CCF34587D9F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88310099"/>
      </p:ext>
    </p:extLst>
  </p:cSld>
  <p:clrMapOvr>
    <a:masterClrMapping/>
  </p:clrMapOvr>
  <p:transition>
    <p:fade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6193368" y="1535113"/>
            <a:ext cx="5389033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609600" y="2362201"/>
            <a:ext cx="5386917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362201"/>
            <a:ext cx="5389033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80B921-49E5-40FB-BFA8-0837D6CEB736}" type="datetimeFigureOut">
              <a:rPr lang="en-US">
                <a:solidFill>
                  <a:prstClr val="white">
                    <a:shade val="50000"/>
                  </a:prstClr>
                </a:solidFill>
              </a:rPr>
              <a:pPr>
                <a:defRPr/>
              </a:pPr>
              <a:t>11/19/2015</a:t>
            </a:fld>
            <a:endParaRPr lang="en-US" dirty="0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9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82870C-BE06-4ED8-ACC0-1F88A2A7B82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57706864"/>
      </p:ext>
    </p:extLst>
  </p:cSld>
  <p:clrMapOvr>
    <a:masterClrMapping/>
  </p:clrMapOvr>
  <p:transition>
    <p:fade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2143AC-9E89-4725-9165-8AF2844B8796}" type="datetimeFigureOut">
              <a:rPr lang="en-US">
                <a:solidFill>
                  <a:prstClr val="white">
                    <a:shade val="50000"/>
                  </a:prstClr>
                </a:solidFill>
              </a:rPr>
              <a:pPr>
                <a:defRPr/>
              </a:pPr>
              <a:t>11/19/2015</a:t>
            </a:fld>
            <a:endParaRPr lang="en-US" dirty="0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40E5C3-4863-4E31-B750-E1E708ABC2C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24285823"/>
      </p:ext>
    </p:extLst>
  </p:cSld>
  <p:clrMapOvr>
    <a:masterClrMapping/>
  </p:clrMapOvr>
  <p:transition>
    <p:fade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18ED2B-A617-431B-A8CF-94507B53BF6B}" type="datetimeFigureOut">
              <a:rPr lang="en-US">
                <a:solidFill>
                  <a:prstClr val="white">
                    <a:shade val="50000"/>
                  </a:prstClr>
                </a:solidFill>
              </a:rPr>
              <a:pPr>
                <a:defRPr/>
              </a:pPr>
              <a:t>11/19/2015</a:t>
            </a:fld>
            <a:endParaRPr lang="en-US" dirty="0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4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B95FD7-0204-42FA-9150-BA5ED96D065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27627331"/>
      </p:ext>
    </p:extLst>
  </p:cSld>
  <p:clrMapOvr>
    <a:masterClrMapping/>
  </p:clrMapOvr>
  <p:transition>
    <p:fade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1" y="1524001"/>
            <a:ext cx="4011084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AC5A88-00A5-4BCA-8CFB-DE855CD5A14A}" type="datetimeFigureOut">
              <a:rPr lang="en-US">
                <a:solidFill>
                  <a:prstClr val="white">
                    <a:shade val="50000"/>
                  </a:prstClr>
                </a:solidFill>
              </a:rPr>
              <a:pPr>
                <a:defRPr/>
              </a:pPr>
              <a:t>11/19/2015</a:t>
            </a:fld>
            <a:endParaRPr lang="en-US" dirty="0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52B7E6-3014-4BE0-899C-58125EB6BAC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11484666"/>
      </p:ext>
    </p:extLst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1EED29-83E3-42FA-B742-77DAA580DA0A}" type="datetimeFigureOut">
              <a:rPr lang="en-US" smtClean="0"/>
              <a:t>11/19/2015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93A660-BD02-4740-AF16-83809D2C46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479351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38400" y="609600"/>
            <a:ext cx="73152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438400" y="1831975"/>
            <a:ext cx="73152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>
            <a:lvl1pPr indent="0">
              <a:buNone/>
              <a:defRPr sz="3200"/>
            </a:lvl1pPr>
          </a:lstStyle>
          <a:p>
            <a:pPr lvl="0"/>
            <a:r>
              <a:rPr lang="en-US" noProof="0" dirty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438400" y="1166787"/>
            <a:ext cx="7315200" cy="530352"/>
          </a:xfrm>
        </p:spPr>
        <p:txBody>
          <a:bodyPr lIns="45720" rIns="45720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781DBD-78EE-46C9-A7CC-5B1595CA1DE4}" type="datetimeFigureOut">
              <a:rPr lang="en-US">
                <a:solidFill>
                  <a:prstClr val="white">
                    <a:shade val="50000"/>
                  </a:prstClr>
                </a:solidFill>
              </a:rPr>
              <a:pPr>
                <a:defRPr/>
              </a:pPr>
              <a:t>11/19/2015</a:t>
            </a:fld>
            <a:endParaRPr lang="en-US" dirty="0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F494B1-5AD1-4CDE-8A6F-A28DAAFA62A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64756896"/>
      </p:ext>
    </p:extLst>
  </p:cSld>
  <p:clrMapOvr>
    <a:masterClrMapping/>
  </p:clrMapOvr>
  <p:transition>
    <p:fade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704532-AEF4-4B75-B04E-193943CDE262}" type="datetimeFigureOut">
              <a:rPr lang="en-US">
                <a:solidFill>
                  <a:prstClr val="white">
                    <a:shade val="50000"/>
                  </a:prstClr>
                </a:solidFill>
              </a:rPr>
              <a:pPr>
                <a:defRPr/>
              </a:pPr>
              <a:t>11/19/2015</a:t>
            </a:fld>
            <a:endParaRPr lang="en-US" dirty="0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F489F2-D014-4112-A08E-F2CE0D2FEB6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16080039"/>
      </p:ext>
    </p:extLst>
  </p:cSld>
  <p:clrMapOvr>
    <a:masterClrMapping/>
  </p:clrMapOvr>
  <p:transition>
    <p:fade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2C819C-0CA6-4EF3-AB72-0B09B502D99D}" type="datetimeFigureOut">
              <a:rPr lang="en-US">
                <a:solidFill>
                  <a:prstClr val="white">
                    <a:shade val="50000"/>
                  </a:prstClr>
                </a:solidFill>
              </a:rPr>
              <a:pPr>
                <a:defRPr/>
              </a:pPr>
              <a:t>11/19/2015</a:t>
            </a:fld>
            <a:endParaRPr lang="en-US" dirty="0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3D01A4-439C-4EC8-8CA8-099499B9455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98797695"/>
      </p:ext>
    </p:extLst>
  </p:cSld>
  <p:clrMapOvr>
    <a:masterClrMapping/>
  </p:clrMapOvr>
  <p:transition>
    <p:fade/>
  </p:transition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914400" y="609600"/>
            <a:ext cx="10363200" cy="5486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914400" y="6248400"/>
            <a:ext cx="2540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165600" y="6248400"/>
            <a:ext cx="38608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737600" y="6248400"/>
            <a:ext cx="2540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4FF27A-B0C8-43D1-9047-E09DD4F2872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0936811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562707" y="1371600"/>
            <a:ext cx="10972800" cy="1828800"/>
          </a:xfrm>
        </p:spPr>
        <p:txBody>
          <a:bodyPr lIns="45720" tIns="0" rIns="45720" bIns="0" anchor="b">
            <a:scene3d>
              <a:camera prst="orthographicFront"/>
              <a:lightRig rig="soft" dir="t">
                <a:rot lat="0" lon="0" rev="17220000"/>
              </a:lightRig>
            </a:scene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828800" y="3331698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1CFE30-7051-48BD-80FF-81A4F7DEB1C0}" type="datetimeFigureOut">
              <a:rPr lang="en-US">
                <a:solidFill>
                  <a:prstClr val="white">
                    <a:shade val="50000"/>
                  </a:prstClr>
                </a:solidFill>
              </a:rPr>
              <a:pPr>
                <a:defRPr/>
              </a:pPr>
              <a:t>11/19/2015</a:t>
            </a:fld>
            <a:endParaRPr lang="en-US" dirty="0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729209-674E-4FBD-8466-1DCCFEA5913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49072636"/>
      </p:ext>
    </p:extLst>
  </p:cSld>
  <p:clrMapOvr>
    <a:masterClrMapping/>
  </p:clrMapOvr>
  <p:transition>
    <p:fade/>
  </p:transition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09E210-07E6-4747-9F06-1E2B31D2A990}" type="datetimeFigureOut">
              <a:rPr lang="en-US">
                <a:solidFill>
                  <a:prstClr val="white">
                    <a:shade val="50000"/>
                  </a:prstClr>
                </a:solidFill>
              </a:rPr>
              <a:pPr>
                <a:defRPr/>
              </a:pPr>
              <a:t>11/19/2015</a:t>
            </a:fld>
            <a:endParaRPr lang="en-US" dirty="0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0A2BC0-CF57-46F4-96BF-69C0335C547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31270116"/>
      </p:ext>
    </p:extLst>
  </p:cSld>
  <p:clrMapOvr>
    <a:masterClrMapping/>
  </p:clrMapOvr>
  <p:transition>
    <p:fade/>
  </p:transition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33600" y="609600"/>
            <a:ext cx="9448800" cy="1828800"/>
          </a:xfrm>
        </p:spPr>
        <p:txBody>
          <a:bodyPr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33600" y="2507786"/>
            <a:ext cx="9448800" cy="1509712"/>
          </a:xfrm>
        </p:spPr>
        <p:txBody>
          <a:bodyPr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612D0F-2233-42BE-B45D-F59982F6158A}" type="datetimeFigureOut">
              <a:rPr lang="en-US">
                <a:solidFill>
                  <a:prstClr val="white">
                    <a:shade val="50000"/>
                  </a:prstClr>
                </a:solidFill>
              </a:rPr>
              <a:pPr>
                <a:defRPr/>
              </a:pPr>
              <a:t>11/19/2015</a:t>
            </a:fld>
            <a:endParaRPr lang="en-US" dirty="0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AE1C13-D4AC-4C9C-A149-2BDD5EEFC18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4143989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fade/>
  </p:transition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7DD32C-CFEC-43B7-AEB1-0153F83B293A}" type="datetimeFigureOut">
              <a:rPr lang="en-US">
                <a:solidFill>
                  <a:prstClr val="white">
                    <a:shade val="50000"/>
                  </a:prstClr>
                </a:solidFill>
              </a:rPr>
              <a:pPr>
                <a:defRPr/>
              </a:pPr>
              <a:t>11/19/2015</a:t>
            </a:fld>
            <a:endParaRPr lang="en-US" dirty="0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402D62-385F-4E95-AC48-CCF34587D9F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24465534"/>
      </p:ext>
    </p:extLst>
  </p:cSld>
  <p:clrMapOvr>
    <a:masterClrMapping/>
  </p:clrMapOvr>
  <p:transition>
    <p:fade/>
  </p:transition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6193368" y="1535113"/>
            <a:ext cx="5389033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609600" y="2362201"/>
            <a:ext cx="5386917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362201"/>
            <a:ext cx="5389033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80B921-49E5-40FB-BFA8-0837D6CEB736}" type="datetimeFigureOut">
              <a:rPr lang="en-US">
                <a:solidFill>
                  <a:prstClr val="white">
                    <a:shade val="50000"/>
                  </a:prstClr>
                </a:solidFill>
              </a:rPr>
              <a:pPr>
                <a:defRPr/>
              </a:pPr>
              <a:t>11/19/2015</a:t>
            </a:fld>
            <a:endParaRPr lang="en-US" dirty="0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9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82870C-BE06-4ED8-ACC0-1F88A2A7B82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06214800"/>
      </p:ext>
    </p:extLst>
  </p:cSld>
  <p:clrMapOvr>
    <a:masterClrMapping/>
  </p:clrMapOvr>
  <p:transition>
    <p:fade/>
  </p:transition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2143AC-9E89-4725-9165-8AF2844B8796}" type="datetimeFigureOut">
              <a:rPr lang="en-US">
                <a:solidFill>
                  <a:prstClr val="white">
                    <a:shade val="50000"/>
                  </a:prstClr>
                </a:solidFill>
              </a:rPr>
              <a:pPr>
                <a:defRPr/>
              </a:pPr>
              <a:t>11/19/2015</a:t>
            </a:fld>
            <a:endParaRPr lang="en-US" dirty="0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40E5C3-4863-4E31-B750-E1E708ABC2C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7874060"/>
      </p:ext>
    </p:extLst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1EED29-83E3-42FA-B742-77DAA580DA0A}" type="datetimeFigureOut">
              <a:rPr lang="en-US" smtClean="0"/>
              <a:t>11/19/2015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93A660-BD02-4740-AF16-83809D2C46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0924549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18ED2B-A617-431B-A8CF-94507B53BF6B}" type="datetimeFigureOut">
              <a:rPr lang="en-US">
                <a:solidFill>
                  <a:prstClr val="white">
                    <a:shade val="50000"/>
                  </a:prstClr>
                </a:solidFill>
              </a:rPr>
              <a:pPr>
                <a:defRPr/>
              </a:pPr>
              <a:t>11/19/2015</a:t>
            </a:fld>
            <a:endParaRPr lang="en-US" dirty="0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4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B95FD7-0204-42FA-9150-BA5ED96D065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46603715"/>
      </p:ext>
    </p:extLst>
  </p:cSld>
  <p:clrMapOvr>
    <a:masterClrMapping/>
  </p:clrMapOvr>
  <p:transition>
    <p:fade/>
  </p:transition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1" y="1524001"/>
            <a:ext cx="4011084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AC5A88-00A5-4BCA-8CFB-DE855CD5A14A}" type="datetimeFigureOut">
              <a:rPr lang="en-US">
                <a:solidFill>
                  <a:prstClr val="white">
                    <a:shade val="50000"/>
                  </a:prstClr>
                </a:solidFill>
              </a:rPr>
              <a:pPr>
                <a:defRPr/>
              </a:pPr>
              <a:t>11/19/2015</a:t>
            </a:fld>
            <a:endParaRPr lang="en-US" dirty="0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52B7E6-3014-4BE0-899C-58125EB6BAC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76271576"/>
      </p:ext>
    </p:extLst>
  </p:cSld>
  <p:clrMapOvr>
    <a:masterClrMapping/>
  </p:clrMapOvr>
  <p:transition>
    <p:fade/>
  </p:transition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38400" y="609600"/>
            <a:ext cx="73152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438400" y="1831975"/>
            <a:ext cx="73152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>
            <a:lvl1pPr indent="0">
              <a:buNone/>
              <a:defRPr sz="3200"/>
            </a:lvl1pPr>
          </a:lstStyle>
          <a:p>
            <a:pPr lvl="0"/>
            <a:r>
              <a:rPr lang="en-US" noProof="0" dirty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438400" y="1166787"/>
            <a:ext cx="7315200" cy="530352"/>
          </a:xfrm>
        </p:spPr>
        <p:txBody>
          <a:bodyPr lIns="45720" rIns="45720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781DBD-78EE-46C9-A7CC-5B1595CA1DE4}" type="datetimeFigureOut">
              <a:rPr lang="en-US">
                <a:solidFill>
                  <a:prstClr val="white">
                    <a:shade val="50000"/>
                  </a:prstClr>
                </a:solidFill>
              </a:rPr>
              <a:pPr>
                <a:defRPr/>
              </a:pPr>
              <a:t>11/19/2015</a:t>
            </a:fld>
            <a:endParaRPr lang="en-US" dirty="0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F494B1-5AD1-4CDE-8A6F-A28DAAFA62A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59404117"/>
      </p:ext>
    </p:extLst>
  </p:cSld>
  <p:clrMapOvr>
    <a:masterClrMapping/>
  </p:clrMapOvr>
  <p:transition>
    <p:fade/>
  </p:transition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704532-AEF4-4B75-B04E-193943CDE262}" type="datetimeFigureOut">
              <a:rPr lang="en-US">
                <a:solidFill>
                  <a:prstClr val="white">
                    <a:shade val="50000"/>
                  </a:prstClr>
                </a:solidFill>
              </a:rPr>
              <a:pPr>
                <a:defRPr/>
              </a:pPr>
              <a:t>11/19/2015</a:t>
            </a:fld>
            <a:endParaRPr lang="en-US" dirty="0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F489F2-D014-4112-A08E-F2CE0D2FEB6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4773889"/>
      </p:ext>
    </p:extLst>
  </p:cSld>
  <p:clrMapOvr>
    <a:masterClrMapping/>
  </p:clrMapOvr>
  <p:transition>
    <p:fade/>
  </p:transition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2C819C-0CA6-4EF3-AB72-0B09B502D99D}" type="datetimeFigureOut">
              <a:rPr lang="en-US">
                <a:solidFill>
                  <a:prstClr val="white">
                    <a:shade val="50000"/>
                  </a:prstClr>
                </a:solidFill>
              </a:rPr>
              <a:pPr>
                <a:defRPr/>
              </a:pPr>
              <a:t>11/19/2015</a:t>
            </a:fld>
            <a:endParaRPr lang="en-US" dirty="0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3D01A4-439C-4EC8-8CA8-099499B9455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85584863"/>
      </p:ext>
    </p:extLst>
  </p:cSld>
  <p:clrMapOvr>
    <a:masterClrMapping/>
  </p:clrMapOvr>
  <p:transition>
    <p:fade/>
  </p:transition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914400" y="609600"/>
            <a:ext cx="10363200" cy="5486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914400" y="6248400"/>
            <a:ext cx="2540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165600" y="6248400"/>
            <a:ext cx="38608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737600" y="6248400"/>
            <a:ext cx="2540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4FF27A-B0C8-43D1-9047-E09DD4F2872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14406833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562707" y="1371600"/>
            <a:ext cx="10972800" cy="1828800"/>
          </a:xfrm>
        </p:spPr>
        <p:txBody>
          <a:bodyPr lIns="45720" tIns="0" rIns="45720" bIns="0" anchor="b">
            <a:scene3d>
              <a:camera prst="orthographicFront"/>
              <a:lightRig rig="soft" dir="t">
                <a:rot lat="0" lon="0" rev="17220000"/>
              </a:lightRig>
            </a:scene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828800" y="3331698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1CFE30-7051-48BD-80FF-81A4F7DEB1C0}" type="datetimeFigureOut">
              <a:rPr lang="en-US">
                <a:solidFill>
                  <a:prstClr val="white">
                    <a:shade val="50000"/>
                  </a:prstClr>
                </a:solidFill>
              </a:rPr>
              <a:pPr>
                <a:defRPr/>
              </a:pPr>
              <a:t>11/19/2015</a:t>
            </a:fld>
            <a:endParaRPr lang="en-US" dirty="0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729209-674E-4FBD-8466-1DCCFEA5913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09177632"/>
      </p:ext>
    </p:extLst>
  </p:cSld>
  <p:clrMapOvr>
    <a:masterClrMapping/>
  </p:clrMapOvr>
  <p:transition>
    <p:fade/>
  </p:transition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09E210-07E6-4747-9F06-1E2B31D2A990}" type="datetimeFigureOut">
              <a:rPr lang="en-US">
                <a:solidFill>
                  <a:prstClr val="white">
                    <a:shade val="50000"/>
                  </a:prstClr>
                </a:solidFill>
              </a:rPr>
              <a:pPr>
                <a:defRPr/>
              </a:pPr>
              <a:t>11/19/2015</a:t>
            </a:fld>
            <a:endParaRPr lang="en-US" dirty="0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0A2BC0-CF57-46F4-96BF-69C0335C547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50714103"/>
      </p:ext>
    </p:extLst>
  </p:cSld>
  <p:clrMapOvr>
    <a:masterClrMapping/>
  </p:clrMapOvr>
  <p:transition>
    <p:fade/>
  </p:transition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33600" y="609600"/>
            <a:ext cx="9448800" cy="1828800"/>
          </a:xfrm>
        </p:spPr>
        <p:txBody>
          <a:bodyPr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33600" y="2507786"/>
            <a:ext cx="9448800" cy="1509712"/>
          </a:xfrm>
        </p:spPr>
        <p:txBody>
          <a:bodyPr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612D0F-2233-42BE-B45D-F59982F6158A}" type="datetimeFigureOut">
              <a:rPr lang="en-US">
                <a:solidFill>
                  <a:prstClr val="white">
                    <a:shade val="50000"/>
                  </a:prstClr>
                </a:solidFill>
              </a:rPr>
              <a:pPr>
                <a:defRPr/>
              </a:pPr>
              <a:t>11/19/2015</a:t>
            </a:fld>
            <a:endParaRPr lang="en-US" dirty="0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AE1C13-D4AC-4C9C-A149-2BDD5EEFC18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5528218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fade/>
  </p:transition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7DD32C-CFEC-43B7-AEB1-0153F83B293A}" type="datetimeFigureOut">
              <a:rPr lang="en-US">
                <a:solidFill>
                  <a:prstClr val="white">
                    <a:shade val="50000"/>
                  </a:prstClr>
                </a:solidFill>
              </a:rPr>
              <a:pPr>
                <a:defRPr/>
              </a:pPr>
              <a:t>11/19/2015</a:t>
            </a:fld>
            <a:endParaRPr lang="en-US" dirty="0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402D62-385F-4E95-AC48-CCF34587D9F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70298577"/>
      </p:ext>
    </p:extLst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1EED29-83E3-42FA-B742-77DAA580DA0A}" type="datetimeFigureOut">
              <a:rPr lang="en-US" smtClean="0"/>
              <a:t>11/19/2015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93A660-BD02-4740-AF16-83809D2C46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5880874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6193368" y="1535113"/>
            <a:ext cx="5389033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609600" y="2362201"/>
            <a:ext cx="5386917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362201"/>
            <a:ext cx="5389033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80B921-49E5-40FB-BFA8-0837D6CEB736}" type="datetimeFigureOut">
              <a:rPr lang="en-US">
                <a:solidFill>
                  <a:prstClr val="white">
                    <a:shade val="50000"/>
                  </a:prstClr>
                </a:solidFill>
              </a:rPr>
              <a:pPr>
                <a:defRPr/>
              </a:pPr>
              <a:t>11/19/2015</a:t>
            </a:fld>
            <a:endParaRPr lang="en-US" dirty="0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9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82870C-BE06-4ED8-ACC0-1F88A2A7B82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02325158"/>
      </p:ext>
    </p:extLst>
  </p:cSld>
  <p:clrMapOvr>
    <a:masterClrMapping/>
  </p:clrMapOvr>
  <p:transition>
    <p:fade/>
  </p:transition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2143AC-9E89-4725-9165-8AF2844B8796}" type="datetimeFigureOut">
              <a:rPr lang="en-US">
                <a:solidFill>
                  <a:prstClr val="white">
                    <a:shade val="50000"/>
                  </a:prstClr>
                </a:solidFill>
              </a:rPr>
              <a:pPr>
                <a:defRPr/>
              </a:pPr>
              <a:t>11/19/2015</a:t>
            </a:fld>
            <a:endParaRPr lang="en-US" dirty="0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40E5C3-4863-4E31-B750-E1E708ABC2C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79571515"/>
      </p:ext>
    </p:extLst>
  </p:cSld>
  <p:clrMapOvr>
    <a:masterClrMapping/>
  </p:clrMapOvr>
  <p:transition>
    <p:fade/>
  </p:transition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18ED2B-A617-431B-A8CF-94507B53BF6B}" type="datetimeFigureOut">
              <a:rPr lang="en-US">
                <a:solidFill>
                  <a:prstClr val="white">
                    <a:shade val="50000"/>
                  </a:prstClr>
                </a:solidFill>
              </a:rPr>
              <a:pPr>
                <a:defRPr/>
              </a:pPr>
              <a:t>11/19/2015</a:t>
            </a:fld>
            <a:endParaRPr lang="en-US" dirty="0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4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B95FD7-0204-42FA-9150-BA5ED96D065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30921360"/>
      </p:ext>
    </p:extLst>
  </p:cSld>
  <p:clrMapOvr>
    <a:masterClrMapping/>
  </p:clrMapOvr>
  <p:transition>
    <p:fade/>
  </p:transition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1" y="1524001"/>
            <a:ext cx="4011084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AC5A88-00A5-4BCA-8CFB-DE855CD5A14A}" type="datetimeFigureOut">
              <a:rPr lang="en-US">
                <a:solidFill>
                  <a:prstClr val="white">
                    <a:shade val="50000"/>
                  </a:prstClr>
                </a:solidFill>
              </a:rPr>
              <a:pPr>
                <a:defRPr/>
              </a:pPr>
              <a:t>11/19/2015</a:t>
            </a:fld>
            <a:endParaRPr lang="en-US" dirty="0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52B7E6-3014-4BE0-899C-58125EB6BAC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96488533"/>
      </p:ext>
    </p:extLst>
  </p:cSld>
  <p:clrMapOvr>
    <a:masterClrMapping/>
  </p:clrMapOvr>
  <p:transition>
    <p:fade/>
  </p:transition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38400" y="609600"/>
            <a:ext cx="73152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438400" y="1831975"/>
            <a:ext cx="73152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>
            <a:lvl1pPr indent="0">
              <a:buNone/>
              <a:defRPr sz="3200"/>
            </a:lvl1pPr>
          </a:lstStyle>
          <a:p>
            <a:pPr lvl="0"/>
            <a:r>
              <a:rPr lang="en-US" noProof="0" dirty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438400" y="1166787"/>
            <a:ext cx="7315200" cy="530352"/>
          </a:xfrm>
        </p:spPr>
        <p:txBody>
          <a:bodyPr lIns="45720" rIns="45720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781DBD-78EE-46C9-A7CC-5B1595CA1DE4}" type="datetimeFigureOut">
              <a:rPr lang="en-US">
                <a:solidFill>
                  <a:prstClr val="white">
                    <a:shade val="50000"/>
                  </a:prstClr>
                </a:solidFill>
              </a:rPr>
              <a:pPr>
                <a:defRPr/>
              </a:pPr>
              <a:t>11/19/2015</a:t>
            </a:fld>
            <a:endParaRPr lang="en-US" dirty="0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F494B1-5AD1-4CDE-8A6F-A28DAAFA62A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72286557"/>
      </p:ext>
    </p:extLst>
  </p:cSld>
  <p:clrMapOvr>
    <a:masterClrMapping/>
  </p:clrMapOvr>
  <p:transition>
    <p:fade/>
  </p:transition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704532-AEF4-4B75-B04E-193943CDE262}" type="datetimeFigureOut">
              <a:rPr lang="en-US">
                <a:solidFill>
                  <a:prstClr val="white">
                    <a:shade val="50000"/>
                  </a:prstClr>
                </a:solidFill>
              </a:rPr>
              <a:pPr>
                <a:defRPr/>
              </a:pPr>
              <a:t>11/19/2015</a:t>
            </a:fld>
            <a:endParaRPr lang="en-US" dirty="0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F489F2-D014-4112-A08E-F2CE0D2FEB6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28521904"/>
      </p:ext>
    </p:extLst>
  </p:cSld>
  <p:clrMapOvr>
    <a:masterClrMapping/>
  </p:clrMapOvr>
  <p:transition>
    <p:fade/>
  </p:transition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2C819C-0CA6-4EF3-AB72-0B09B502D99D}" type="datetimeFigureOut">
              <a:rPr lang="en-US">
                <a:solidFill>
                  <a:prstClr val="white">
                    <a:shade val="50000"/>
                  </a:prstClr>
                </a:solidFill>
              </a:rPr>
              <a:pPr>
                <a:defRPr/>
              </a:pPr>
              <a:t>11/19/2015</a:t>
            </a:fld>
            <a:endParaRPr lang="en-US" dirty="0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3D01A4-439C-4EC8-8CA8-099499B9455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71529902"/>
      </p:ext>
    </p:extLst>
  </p:cSld>
  <p:clrMapOvr>
    <a:masterClrMapping/>
  </p:clrMapOvr>
  <p:transition>
    <p:fade/>
  </p:transition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914400" y="609600"/>
            <a:ext cx="10363200" cy="5486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914400" y="6248400"/>
            <a:ext cx="2540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165600" y="6248400"/>
            <a:ext cx="38608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737600" y="6248400"/>
            <a:ext cx="2540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4FF27A-B0C8-43D1-9047-E09DD4F2872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606757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1EED29-83E3-42FA-B742-77DAA580DA0A}" type="datetimeFigureOut">
              <a:rPr lang="en-US" smtClean="0"/>
              <a:t>11/19/2015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93A660-BD02-4740-AF16-83809D2C46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42693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1EED29-83E3-42FA-B742-77DAA580DA0A}" type="datetimeFigureOut">
              <a:rPr lang="en-US" smtClean="0"/>
              <a:t>11/19/2015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93A660-BD02-4740-AF16-83809D2C46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58162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1EED29-83E3-42FA-B742-77DAA580DA0A}" type="datetimeFigureOut">
              <a:rPr lang="en-US" smtClean="0"/>
              <a:t>11/19/2015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93A660-BD02-4740-AF16-83809D2C46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82875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1EED29-83E3-42FA-B742-77DAA580DA0A}" type="datetimeFigureOut">
              <a:rPr lang="en-US" smtClean="0"/>
              <a:t>11/19/2015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93A660-BD02-4740-AF16-83809D2C46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54401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1EED29-83E3-42FA-B742-77DAA580DA0A}" type="datetimeFigureOut">
              <a:rPr lang="en-US" smtClean="0"/>
              <a:t>11/19/2015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93A660-BD02-4740-AF16-83809D2C46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30094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slideLayout" Target="../slideLayouts/slideLayout35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3.xml"/><Relationship Id="rId13" Type="http://schemas.openxmlformats.org/officeDocument/2006/relationships/theme" Target="../theme/theme4.xml"/><Relationship Id="rId3" Type="http://schemas.openxmlformats.org/officeDocument/2006/relationships/slideLayout" Target="../slideLayouts/slideLayout38.xml"/><Relationship Id="rId7" Type="http://schemas.openxmlformats.org/officeDocument/2006/relationships/slideLayout" Target="../slideLayouts/slideLayout42.xml"/><Relationship Id="rId12" Type="http://schemas.openxmlformats.org/officeDocument/2006/relationships/slideLayout" Target="../slideLayouts/slideLayout47.xml"/><Relationship Id="rId2" Type="http://schemas.openxmlformats.org/officeDocument/2006/relationships/slideLayout" Target="../slideLayouts/slideLayout37.xml"/><Relationship Id="rId1" Type="http://schemas.openxmlformats.org/officeDocument/2006/relationships/slideLayout" Target="../slideLayouts/slideLayout36.xml"/><Relationship Id="rId6" Type="http://schemas.openxmlformats.org/officeDocument/2006/relationships/slideLayout" Target="../slideLayouts/slideLayout41.xml"/><Relationship Id="rId11" Type="http://schemas.openxmlformats.org/officeDocument/2006/relationships/slideLayout" Target="../slideLayouts/slideLayout46.xml"/><Relationship Id="rId5" Type="http://schemas.openxmlformats.org/officeDocument/2006/relationships/slideLayout" Target="../slideLayouts/slideLayout40.xml"/><Relationship Id="rId10" Type="http://schemas.openxmlformats.org/officeDocument/2006/relationships/slideLayout" Target="../slideLayouts/slideLayout45.xml"/><Relationship Id="rId4" Type="http://schemas.openxmlformats.org/officeDocument/2006/relationships/slideLayout" Target="../slideLayouts/slideLayout39.xml"/><Relationship Id="rId9" Type="http://schemas.openxmlformats.org/officeDocument/2006/relationships/slideLayout" Target="../slideLayouts/slideLayout4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1EED29-83E3-42FA-B742-77DAA580DA0A}" type="datetimeFigureOut">
              <a:rPr lang="en-US" smtClean="0"/>
              <a:t>11/19/2015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93A660-BD02-4740-AF16-83809D2C46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31467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27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708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" y="6416676"/>
            <a:ext cx="2844800" cy="365125"/>
          </a:xfrm>
          <a:prstGeom prst="rect">
            <a:avLst/>
          </a:prstGeom>
        </p:spPr>
        <p:txBody>
          <a:bodyPr vert="horz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1">
                    <a:shade val="5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78B82A71-4719-40AF-BC63-592B9F9947A5}" type="datetimeFigureOut">
              <a:rPr lang="en-US">
                <a:solidFill>
                  <a:prstClr val="white">
                    <a:shade val="50000"/>
                  </a:prstClr>
                </a:solidFill>
              </a:rPr>
              <a:pPr>
                <a:defRPr/>
              </a:pPr>
              <a:t>11/19/2015</a:t>
            </a:fld>
            <a:endParaRPr lang="en-US" dirty="0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4165600" y="6416676"/>
            <a:ext cx="3860800" cy="365125"/>
          </a:xfrm>
          <a:prstGeom prst="rect">
            <a:avLst/>
          </a:prstGeom>
        </p:spPr>
        <p:txBody>
          <a:bodyPr vert="horz" anchor="b"/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1">
                    <a:shade val="5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0566400" y="6416676"/>
            <a:ext cx="1016000" cy="365125"/>
          </a:xfrm>
          <a:prstGeom prst="rect">
            <a:avLst/>
          </a:prstGeom>
        </p:spPr>
        <p:txBody>
          <a:bodyPr vert="horz" wrap="square" lIns="0" tIns="45720" rIns="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BCBCBC"/>
                </a:solidFill>
                <a:latin typeface="Book Antiqua" panose="02040602050305030304" pitchFamily="18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C510767-E924-4B1E-8A26-8450FD0FD319}" type="slidenum">
              <a:rPr lang="en-US" altLang="en-US">
                <a:cs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en-US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482952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ransition>
    <p:fade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100" b="1" kern="120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Lucida Sans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Lucida Sans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Lucida Sans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Lucida Sans"/>
        </a:defRPr>
      </a:lvl5pPr>
      <a:lvl6pPr marL="457200"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Lucida Sans"/>
        </a:defRPr>
      </a:lvl6pPr>
      <a:lvl7pPr marL="914400"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Lucida Sans"/>
        </a:defRPr>
      </a:lvl7pPr>
      <a:lvl8pPr marL="1371600"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Lucida Sans"/>
        </a:defRPr>
      </a:lvl8pPr>
      <a:lvl9pPr marL="1828800"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Lucida Sans"/>
        </a:defRPr>
      </a:lvl9pPr>
    </p:titleStyle>
    <p:bodyStyle>
      <a:lvl1pPr marL="547688" indent="-411163" algn="l" rtl="0" eaLnBrk="0" fontAlgn="base" hangingPunct="0">
        <a:spcBef>
          <a:spcPct val="20000"/>
        </a:spcBef>
        <a:spcAft>
          <a:spcPct val="0"/>
        </a:spcAft>
        <a:buClr>
          <a:srgbClr val="F9F9F9"/>
        </a:buClr>
        <a:buSzPct val="65000"/>
        <a:buFont typeface="Wingdings 2" panose="05020102010507070707" pitchFamily="18" charset="2"/>
        <a:buChar char="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363" indent="-282575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80000"/>
        <a:buFont typeface="Wingdings 2" panose="05020102010507070707" pitchFamily="18" charset="2"/>
        <a:buChar char="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475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95000"/>
        <a:buFont typeface="Wingdings" panose="05000000000000000000" pitchFamily="2" charset="2"/>
        <a:buChar char="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2550" indent="-182563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100000"/>
        <a:buFont typeface="Wingdings 3" panose="05040102010807070707" pitchFamily="18" charset="2"/>
        <a:buChar char="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4638" indent="-182563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Font typeface="Wingdings 2" panose="05020102010507070707" pitchFamily="18" charset="2"/>
        <a:buChar char="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27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708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" y="6416676"/>
            <a:ext cx="2844800" cy="365125"/>
          </a:xfrm>
          <a:prstGeom prst="rect">
            <a:avLst/>
          </a:prstGeom>
        </p:spPr>
        <p:txBody>
          <a:bodyPr vert="horz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1">
                    <a:shade val="5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78B82A71-4719-40AF-BC63-592B9F9947A5}" type="datetimeFigureOut">
              <a:rPr lang="en-US">
                <a:solidFill>
                  <a:prstClr val="white">
                    <a:shade val="50000"/>
                  </a:prstClr>
                </a:solidFill>
              </a:rPr>
              <a:pPr>
                <a:defRPr/>
              </a:pPr>
              <a:t>11/19/2015</a:t>
            </a:fld>
            <a:endParaRPr lang="en-US" dirty="0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4165600" y="6416676"/>
            <a:ext cx="3860800" cy="365125"/>
          </a:xfrm>
          <a:prstGeom prst="rect">
            <a:avLst/>
          </a:prstGeom>
        </p:spPr>
        <p:txBody>
          <a:bodyPr vert="horz" anchor="b"/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1">
                    <a:shade val="5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0566400" y="6416676"/>
            <a:ext cx="1016000" cy="365125"/>
          </a:xfrm>
          <a:prstGeom prst="rect">
            <a:avLst/>
          </a:prstGeom>
        </p:spPr>
        <p:txBody>
          <a:bodyPr vert="horz" wrap="square" lIns="0" tIns="45720" rIns="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BCBCBC"/>
                </a:solidFill>
                <a:latin typeface="Book Antiqua" panose="02040602050305030304" pitchFamily="18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C510767-E924-4B1E-8A26-8450FD0FD319}" type="slidenum">
              <a:rPr lang="en-US" altLang="en-US">
                <a:cs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en-US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3876981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</p:sldLayoutIdLst>
  <p:transition>
    <p:fade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100" b="1" kern="120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Lucida Sans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Lucida Sans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Lucida Sans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Lucida Sans"/>
        </a:defRPr>
      </a:lvl5pPr>
      <a:lvl6pPr marL="457200"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Lucida Sans"/>
        </a:defRPr>
      </a:lvl6pPr>
      <a:lvl7pPr marL="914400"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Lucida Sans"/>
        </a:defRPr>
      </a:lvl7pPr>
      <a:lvl8pPr marL="1371600"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Lucida Sans"/>
        </a:defRPr>
      </a:lvl8pPr>
      <a:lvl9pPr marL="1828800"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Lucida Sans"/>
        </a:defRPr>
      </a:lvl9pPr>
    </p:titleStyle>
    <p:bodyStyle>
      <a:lvl1pPr marL="547688" indent="-411163" algn="l" rtl="0" eaLnBrk="0" fontAlgn="base" hangingPunct="0">
        <a:spcBef>
          <a:spcPct val="20000"/>
        </a:spcBef>
        <a:spcAft>
          <a:spcPct val="0"/>
        </a:spcAft>
        <a:buClr>
          <a:srgbClr val="F9F9F9"/>
        </a:buClr>
        <a:buSzPct val="65000"/>
        <a:buFont typeface="Wingdings 2" panose="05020102010507070707" pitchFamily="18" charset="2"/>
        <a:buChar char="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363" indent="-282575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80000"/>
        <a:buFont typeface="Wingdings 2" panose="05020102010507070707" pitchFamily="18" charset="2"/>
        <a:buChar char="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475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95000"/>
        <a:buFont typeface="Wingdings" panose="05000000000000000000" pitchFamily="2" charset="2"/>
        <a:buChar char="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2550" indent="-182563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100000"/>
        <a:buFont typeface="Wingdings 3" panose="05040102010807070707" pitchFamily="18" charset="2"/>
        <a:buChar char="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4638" indent="-182563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Font typeface="Wingdings 2" panose="05020102010507070707" pitchFamily="18" charset="2"/>
        <a:buChar char="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27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708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" y="6416676"/>
            <a:ext cx="2844800" cy="365125"/>
          </a:xfrm>
          <a:prstGeom prst="rect">
            <a:avLst/>
          </a:prstGeom>
        </p:spPr>
        <p:txBody>
          <a:bodyPr vert="horz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1">
                    <a:shade val="5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78B82A71-4719-40AF-BC63-592B9F9947A5}" type="datetimeFigureOut">
              <a:rPr lang="en-US">
                <a:solidFill>
                  <a:prstClr val="white">
                    <a:shade val="50000"/>
                  </a:prstClr>
                </a:solidFill>
              </a:rPr>
              <a:pPr>
                <a:defRPr/>
              </a:pPr>
              <a:t>11/19/2015</a:t>
            </a:fld>
            <a:endParaRPr lang="en-US" dirty="0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4165600" y="6416676"/>
            <a:ext cx="3860800" cy="365125"/>
          </a:xfrm>
          <a:prstGeom prst="rect">
            <a:avLst/>
          </a:prstGeom>
        </p:spPr>
        <p:txBody>
          <a:bodyPr vert="horz" anchor="b"/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1">
                    <a:shade val="5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0566400" y="6416676"/>
            <a:ext cx="1016000" cy="365125"/>
          </a:xfrm>
          <a:prstGeom prst="rect">
            <a:avLst/>
          </a:prstGeom>
        </p:spPr>
        <p:txBody>
          <a:bodyPr vert="horz" wrap="square" lIns="0" tIns="45720" rIns="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BCBCBC"/>
                </a:solidFill>
                <a:latin typeface="Book Antiqua" panose="02040602050305030304" pitchFamily="18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C510767-E924-4B1E-8A26-8450FD0FD319}" type="slidenum">
              <a:rPr lang="en-US" altLang="en-US">
                <a:cs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en-US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8403551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7" r:id="rId1"/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  <p:sldLayoutId id="2147483698" r:id="rId12"/>
  </p:sldLayoutIdLst>
  <p:transition>
    <p:fade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100" b="1" kern="120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Lucida Sans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Lucida Sans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Lucida Sans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Lucida Sans"/>
        </a:defRPr>
      </a:lvl5pPr>
      <a:lvl6pPr marL="457200"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Lucida Sans"/>
        </a:defRPr>
      </a:lvl6pPr>
      <a:lvl7pPr marL="914400"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Lucida Sans"/>
        </a:defRPr>
      </a:lvl7pPr>
      <a:lvl8pPr marL="1371600"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Lucida Sans"/>
        </a:defRPr>
      </a:lvl8pPr>
      <a:lvl9pPr marL="1828800"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Lucida Sans"/>
        </a:defRPr>
      </a:lvl9pPr>
    </p:titleStyle>
    <p:bodyStyle>
      <a:lvl1pPr marL="547688" indent="-411163" algn="l" rtl="0" eaLnBrk="0" fontAlgn="base" hangingPunct="0">
        <a:spcBef>
          <a:spcPct val="20000"/>
        </a:spcBef>
        <a:spcAft>
          <a:spcPct val="0"/>
        </a:spcAft>
        <a:buClr>
          <a:srgbClr val="F9F9F9"/>
        </a:buClr>
        <a:buSzPct val="65000"/>
        <a:buFont typeface="Wingdings 2" panose="05020102010507070707" pitchFamily="18" charset="2"/>
        <a:buChar char="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363" indent="-282575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80000"/>
        <a:buFont typeface="Wingdings 2" panose="05020102010507070707" pitchFamily="18" charset="2"/>
        <a:buChar char="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475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95000"/>
        <a:buFont typeface="Wingdings" panose="05000000000000000000" pitchFamily="2" charset="2"/>
        <a:buChar char="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2550" indent="-182563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100000"/>
        <a:buFont typeface="Wingdings 3" panose="05040102010807070707" pitchFamily="18" charset="2"/>
        <a:buChar char="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4638" indent="-182563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Font typeface="Wingdings 2" panose="05020102010507070707" pitchFamily="18" charset="2"/>
        <a:buChar char="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7" Type="http://schemas.openxmlformats.org/officeDocument/2006/relationships/image" Target="../media/image6.emf"/><Relationship Id="rId2" Type="http://schemas.openxmlformats.org/officeDocument/2006/relationships/slideLayout" Target="../slideLayouts/slideLayout18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5" Type="http://schemas.openxmlformats.org/officeDocument/2006/relationships/image" Target="../media/image5.emf"/><Relationship Id="rId4" Type="http://schemas.openxmlformats.org/officeDocument/2006/relationships/oleObject" Target="../embeddings/oleObject1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5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7.wmf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Slide14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11375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Slide15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70765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Slide16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17733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" name="Group 21"/>
          <p:cNvGrpSpPr/>
          <p:nvPr/>
        </p:nvGrpSpPr>
        <p:grpSpPr>
          <a:xfrm>
            <a:off x="1078301" y="560728"/>
            <a:ext cx="10549258" cy="4660555"/>
            <a:chOff x="603853" y="276062"/>
            <a:chExt cx="10549258" cy="4660555"/>
          </a:xfrm>
        </p:grpSpPr>
        <p:sp>
          <p:nvSpPr>
            <p:cNvPr id="5" name="TextBox 4"/>
            <p:cNvSpPr txBox="1"/>
            <p:nvPr/>
          </p:nvSpPr>
          <p:spPr>
            <a:xfrm>
              <a:off x="603853" y="1820172"/>
              <a:ext cx="1407821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/>
                <a:t>Stand age</a:t>
              </a:r>
              <a:endParaRPr lang="en-US" sz="2400" dirty="0"/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5319606" y="1808678"/>
              <a:ext cx="74385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/>
                <a:t>Fall  </a:t>
              </a:r>
              <a:endParaRPr lang="en-US" sz="2400" dirty="0"/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6395028" y="1823050"/>
              <a:ext cx="1048877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/>
                <a:t>Winter</a:t>
              </a:r>
              <a:endParaRPr lang="en-US" sz="2400" dirty="0"/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2234251" y="1820172"/>
              <a:ext cx="1385316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/>
                <a:t>Summer I</a:t>
              </a:r>
              <a:endParaRPr lang="en-US" sz="2400" dirty="0"/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7769513" y="1834550"/>
              <a:ext cx="971741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/>
                <a:t>Spring</a:t>
              </a:r>
              <a:endParaRPr lang="en-US" sz="2400" dirty="0"/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8793170" y="1831681"/>
              <a:ext cx="2359941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/>
                <a:t>Seasonal Mean    </a:t>
              </a:r>
              <a:endParaRPr lang="en-US" sz="2400" dirty="0"/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1043798" y="2481530"/>
              <a:ext cx="444352" cy="224676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smtClean="0"/>
                <a:t>3</a:t>
              </a:r>
            </a:p>
            <a:p>
              <a:endParaRPr lang="en-US" sz="2000" dirty="0"/>
            </a:p>
            <a:p>
              <a:r>
                <a:rPr lang="en-US" sz="2000" dirty="0" smtClean="0"/>
                <a:t>9</a:t>
              </a:r>
            </a:p>
            <a:p>
              <a:endParaRPr lang="en-US" sz="2000" dirty="0"/>
            </a:p>
            <a:p>
              <a:r>
                <a:rPr lang="en-US" sz="2000" dirty="0" smtClean="0"/>
                <a:t>18</a:t>
              </a:r>
            </a:p>
            <a:p>
              <a:endParaRPr lang="en-US" sz="2000" dirty="0"/>
            </a:p>
            <a:p>
              <a:r>
                <a:rPr lang="en-US" sz="2000" dirty="0" smtClean="0"/>
                <a:t>25</a:t>
              </a:r>
              <a:endParaRPr lang="en-US" sz="2000" dirty="0"/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2349270" y="2481530"/>
              <a:ext cx="1176925" cy="224676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smtClean="0"/>
                <a:t>0.54 (.12)</a:t>
              </a:r>
            </a:p>
            <a:p>
              <a:endParaRPr lang="en-US" sz="2000" dirty="0"/>
            </a:p>
            <a:p>
              <a:r>
                <a:rPr lang="en-US" sz="2000" dirty="0" smtClean="0"/>
                <a:t>0.55 (.12)</a:t>
              </a:r>
            </a:p>
            <a:p>
              <a:endParaRPr lang="en-US" sz="2000" dirty="0"/>
            </a:p>
            <a:p>
              <a:r>
                <a:rPr lang="en-US" sz="2000" dirty="0" smtClean="0"/>
                <a:t>0.62 (.18)</a:t>
              </a:r>
            </a:p>
            <a:p>
              <a:endParaRPr lang="en-US" sz="2000" dirty="0"/>
            </a:p>
            <a:p>
              <a:r>
                <a:rPr lang="en-US" sz="2000" dirty="0" smtClean="0"/>
                <a:t>0.50 (.05)</a:t>
              </a:r>
              <a:endParaRPr lang="en-US" sz="2000" dirty="0"/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5098206" y="2487286"/>
              <a:ext cx="1176925" cy="224676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smtClean="0"/>
                <a:t>0.73 (.19)</a:t>
              </a:r>
            </a:p>
            <a:p>
              <a:endParaRPr lang="en-US" sz="2000" dirty="0"/>
            </a:p>
            <a:p>
              <a:r>
                <a:rPr lang="en-US" sz="2000" dirty="0" smtClean="0"/>
                <a:t>0.63 (.15)</a:t>
              </a:r>
            </a:p>
            <a:p>
              <a:endParaRPr lang="en-US" sz="2000" dirty="0"/>
            </a:p>
            <a:p>
              <a:r>
                <a:rPr lang="en-US" sz="2000" dirty="0" smtClean="0"/>
                <a:t>0.46 (.03)</a:t>
              </a:r>
            </a:p>
            <a:p>
              <a:endParaRPr lang="en-US" sz="2000" dirty="0"/>
            </a:p>
            <a:p>
              <a:r>
                <a:rPr lang="en-US" sz="2000" dirty="0" smtClean="0"/>
                <a:t>0.62 (.29)</a:t>
              </a:r>
              <a:endParaRPr lang="en-US" sz="2000" dirty="0"/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6397909" y="2493044"/>
              <a:ext cx="1306768" cy="224676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smtClean="0"/>
                <a:t>1.11 (.05)</a:t>
              </a:r>
            </a:p>
            <a:p>
              <a:endParaRPr lang="en-US" sz="2000" dirty="0"/>
            </a:p>
            <a:p>
              <a:r>
                <a:rPr lang="en-US" sz="2000" dirty="0" smtClean="0"/>
                <a:t>0.94 (.004)</a:t>
              </a:r>
            </a:p>
            <a:p>
              <a:endParaRPr lang="en-US" sz="2000" dirty="0"/>
            </a:p>
            <a:p>
              <a:r>
                <a:rPr lang="en-US" sz="2000" dirty="0" smtClean="0"/>
                <a:t>0.87 (.06)</a:t>
              </a:r>
            </a:p>
            <a:p>
              <a:endParaRPr lang="en-US" sz="2000" dirty="0"/>
            </a:p>
            <a:p>
              <a:r>
                <a:rPr lang="en-US" sz="2000" dirty="0" smtClean="0"/>
                <a:t>0.48 (</a:t>
              </a:r>
              <a:r>
                <a:rPr lang="en-US" dirty="0" smtClean="0"/>
                <a:t>.10)</a:t>
              </a:r>
              <a:endParaRPr lang="en-US" dirty="0"/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7766643" y="2490176"/>
              <a:ext cx="1176925" cy="224676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smtClean="0"/>
                <a:t>0.79 (.07)</a:t>
              </a:r>
            </a:p>
            <a:p>
              <a:endParaRPr lang="en-US" sz="2000" dirty="0"/>
            </a:p>
            <a:p>
              <a:r>
                <a:rPr lang="en-US" sz="2000" dirty="0" smtClean="0"/>
                <a:t>0.86 (.09)</a:t>
              </a:r>
            </a:p>
            <a:p>
              <a:endParaRPr lang="en-US" sz="2000" dirty="0"/>
            </a:p>
            <a:p>
              <a:r>
                <a:rPr lang="en-US" sz="2000" dirty="0" smtClean="0"/>
                <a:t>0.68 (.10)</a:t>
              </a:r>
            </a:p>
            <a:p>
              <a:endParaRPr lang="en-US" sz="2000" dirty="0"/>
            </a:p>
            <a:p>
              <a:r>
                <a:rPr lang="en-US" sz="2000" dirty="0" smtClean="0"/>
                <a:t>0.69 (.07)</a:t>
              </a:r>
              <a:endParaRPr lang="en-US" sz="2000" dirty="0"/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9200771" y="2495931"/>
              <a:ext cx="638316" cy="224676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smtClean="0"/>
                <a:t>0.77</a:t>
              </a:r>
            </a:p>
            <a:p>
              <a:endParaRPr lang="en-US" sz="2000" dirty="0"/>
            </a:p>
            <a:p>
              <a:r>
                <a:rPr lang="en-US" sz="2000" dirty="0" smtClean="0"/>
                <a:t>0.73</a:t>
              </a:r>
            </a:p>
            <a:p>
              <a:endParaRPr lang="en-US" sz="2000" dirty="0"/>
            </a:p>
            <a:p>
              <a:r>
                <a:rPr lang="en-US" sz="2000" dirty="0" smtClean="0"/>
                <a:t>0.63</a:t>
              </a:r>
            </a:p>
            <a:p>
              <a:endParaRPr lang="en-US" sz="2000" dirty="0"/>
            </a:p>
            <a:p>
              <a:r>
                <a:rPr lang="en-US" sz="2000" dirty="0" smtClean="0"/>
                <a:t>0.56</a:t>
              </a:r>
              <a:endParaRPr lang="en-US" sz="2000" dirty="0"/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819507" y="276062"/>
              <a:ext cx="9704717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600" dirty="0" smtClean="0"/>
                <a:t>Ratio of heterotrophic to total soil CO</a:t>
              </a:r>
              <a:r>
                <a:rPr lang="en-US" sz="3600" baseline="-25000" dirty="0" smtClean="0"/>
                <a:t>2</a:t>
              </a:r>
              <a:r>
                <a:rPr lang="en-US" sz="3600" dirty="0" smtClean="0"/>
                <a:t> efflux</a:t>
              </a:r>
            </a:p>
            <a:p>
              <a:pPr algn="ctr"/>
              <a:r>
                <a:rPr lang="en-US" sz="3600" dirty="0" smtClean="0"/>
                <a:t>as influenced by stand age and season</a:t>
              </a:r>
              <a:endParaRPr lang="en-US" sz="3600" dirty="0"/>
            </a:p>
          </p:txBody>
        </p:sp>
        <p:cxnSp>
          <p:nvCxnSpPr>
            <p:cNvPr id="19" name="Straight Connector 18"/>
            <p:cNvCxnSpPr/>
            <p:nvPr/>
          </p:nvCxnSpPr>
          <p:spPr>
            <a:xfrm>
              <a:off x="603853" y="2468205"/>
              <a:ext cx="10156149" cy="81457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>
              <a:off x="603853" y="4833650"/>
              <a:ext cx="10156149" cy="102967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3" name="TextBox 22"/>
          <p:cNvSpPr txBox="1"/>
          <p:nvPr/>
        </p:nvSpPr>
        <p:spPr>
          <a:xfrm>
            <a:off x="10437954" y="2820835"/>
            <a:ext cx="638316" cy="224676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0.69</a:t>
            </a:r>
          </a:p>
          <a:p>
            <a:endParaRPr lang="en-US" sz="2000" dirty="0"/>
          </a:p>
          <a:p>
            <a:r>
              <a:rPr lang="en-US" sz="2000" dirty="0" smtClean="0"/>
              <a:t>0.67</a:t>
            </a:r>
          </a:p>
          <a:p>
            <a:endParaRPr lang="en-US" sz="2000" dirty="0"/>
          </a:p>
          <a:p>
            <a:r>
              <a:rPr lang="en-US" sz="2000" dirty="0" smtClean="0"/>
              <a:t>0.57</a:t>
            </a:r>
          </a:p>
          <a:p>
            <a:endParaRPr lang="en-US" sz="2000" dirty="0"/>
          </a:p>
          <a:p>
            <a:r>
              <a:rPr lang="en-US" sz="2000" dirty="0" smtClean="0"/>
              <a:t>0.59</a:t>
            </a:r>
            <a:endParaRPr lang="en-US" sz="2000" dirty="0"/>
          </a:p>
        </p:txBody>
      </p:sp>
      <p:sp>
        <p:nvSpPr>
          <p:cNvPr id="26" name="TextBox 25"/>
          <p:cNvSpPr txBox="1"/>
          <p:nvPr/>
        </p:nvSpPr>
        <p:spPr>
          <a:xfrm>
            <a:off x="10333689" y="2395272"/>
            <a:ext cx="77271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 smtClean="0"/>
              <a:t>Excluding</a:t>
            </a:r>
          </a:p>
          <a:p>
            <a:pPr algn="ctr"/>
            <a:r>
              <a:rPr lang="en-US" sz="1200" dirty="0" smtClean="0"/>
              <a:t> winter</a:t>
            </a:r>
            <a:endParaRPr lang="en-US" sz="1200" dirty="0"/>
          </a:p>
        </p:txBody>
      </p:sp>
      <p:sp>
        <p:nvSpPr>
          <p:cNvPr id="28" name="TextBox 27"/>
          <p:cNvSpPr txBox="1"/>
          <p:nvPr/>
        </p:nvSpPr>
        <p:spPr>
          <a:xfrm>
            <a:off x="4103296" y="2093340"/>
            <a:ext cx="146226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Summer II</a:t>
            </a:r>
            <a:endParaRPr lang="en-US" sz="2400" dirty="0"/>
          </a:p>
        </p:txBody>
      </p:sp>
      <p:sp>
        <p:nvSpPr>
          <p:cNvPr id="29" name="TextBox 28"/>
          <p:cNvSpPr txBox="1"/>
          <p:nvPr/>
        </p:nvSpPr>
        <p:spPr>
          <a:xfrm>
            <a:off x="4252827" y="2763328"/>
            <a:ext cx="1176925" cy="224676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0.68 (.03)</a:t>
            </a:r>
          </a:p>
          <a:p>
            <a:endParaRPr lang="en-US" sz="2000" dirty="0"/>
          </a:p>
          <a:p>
            <a:r>
              <a:rPr lang="en-US" sz="2000" dirty="0" smtClean="0"/>
              <a:t>0.65 (.14)</a:t>
            </a:r>
          </a:p>
          <a:p>
            <a:endParaRPr lang="en-US" sz="2000" dirty="0"/>
          </a:p>
          <a:p>
            <a:r>
              <a:rPr lang="en-US" sz="2000" dirty="0" smtClean="0"/>
              <a:t>0.50 (.15)</a:t>
            </a:r>
          </a:p>
          <a:p>
            <a:endParaRPr lang="en-US" sz="2000" dirty="0"/>
          </a:p>
          <a:p>
            <a:r>
              <a:rPr lang="en-US" sz="2000" dirty="0" smtClean="0"/>
              <a:t>0.53 (.11)</a:t>
            </a:r>
            <a:endParaRPr lang="en-US" sz="2000" dirty="0"/>
          </a:p>
        </p:txBody>
      </p:sp>
      <p:cxnSp>
        <p:nvCxnSpPr>
          <p:cNvPr id="34" name="Straight Connector 33"/>
          <p:cNvCxnSpPr/>
          <p:nvPr/>
        </p:nvCxnSpPr>
        <p:spPr>
          <a:xfrm>
            <a:off x="1052423" y="1732682"/>
            <a:ext cx="10161907" cy="37732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1052423" y="1867119"/>
            <a:ext cx="10159034" cy="55695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04641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9458" name="Object 12"/>
          <p:cNvGraphicFramePr>
            <a:graphicFrameLocks noChangeAspect="1"/>
          </p:cNvGraphicFramePr>
          <p:nvPr/>
        </p:nvGraphicFramePr>
        <p:xfrm>
          <a:off x="6859588" y="914401"/>
          <a:ext cx="3656012" cy="2371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8" name="Chart" r:id="rId4" imgW="5810707" imgH="3505505" progId="Excel.Chart.8">
                  <p:embed/>
                </p:oleObj>
              </mc:Choice>
              <mc:Fallback>
                <p:oleObj name="Chart" r:id="rId4" imgW="5810707" imgH="3505505" progId="Excel.Char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9588" y="914401"/>
                        <a:ext cx="3656012" cy="2371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59" name="Object 13"/>
          <p:cNvGraphicFramePr>
            <a:graphicFrameLocks noChangeAspect="1"/>
          </p:cNvGraphicFramePr>
          <p:nvPr/>
        </p:nvGraphicFramePr>
        <p:xfrm>
          <a:off x="6851650" y="3648076"/>
          <a:ext cx="3435350" cy="2371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9" name="Chart" r:id="rId6" imgW="5886811" imgH="3753118" progId="Excel.Chart.8">
                  <p:embed/>
                </p:oleObj>
              </mc:Choice>
              <mc:Fallback>
                <p:oleObj name="Chart" r:id="rId6" imgW="5886811" imgH="3753118" progId="Excel.Char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1650" y="3648076"/>
                        <a:ext cx="3435350" cy="2371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460" name="Text Box 18"/>
          <p:cNvSpPr txBox="1">
            <a:spLocks noChangeArrowheads="1"/>
          </p:cNvSpPr>
          <p:nvPr/>
        </p:nvSpPr>
        <p:spPr bwMode="auto">
          <a:xfrm>
            <a:off x="1752600" y="1863725"/>
            <a:ext cx="4191000" cy="19383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F9F9F9"/>
              </a:buClr>
              <a:buSzPct val="65000"/>
              <a:buFont typeface="Wingdings 2" panose="05020102010507070707" pitchFamily="18" charset="2"/>
              <a:buChar char=""/>
              <a:defRPr sz="2800">
                <a:solidFill>
                  <a:schemeClr val="tx1"/>
                </a:solidFill>
                <a:latin typeface="Book Antiqua" panose="0204060205030503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80000"/>
              <a:buFont typeface="Wingdings 2" panose="05020102010507070707" pitchFamily="18" charset="2"/>
              <a:buChar char=""/>
              <a:defRPr sz="2400">
                <a:solidFill>
                  <a:schemeClr val="tx1"/>
                </a:solidFill>
                <a:latin typeface="Book Antiqua" panose="0204060205030503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95000"/>
              <a:buFont typeface="Wingdings" panose="05000000000000000000" pitchFamily="2" charset="2"/>
              <a:buChar char=""/>
              <a:defRPr sz="2200">
                <a:solidFill>
                  <a:schemeClr val="tx1"/>
                </a:solidFill>
                <a:latin typeface="Book Antiqua" panose="0204060205030503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100000"/>
              <a:buFont typeface="Wingdings 3" panose="05040102010807070707" pitchFamily="18" charset="2"/>
              <a:buChar char=""/>
              <a:defRPr sz="2000">
                <a:solidFill>
                  <a:schemeClr val="tx1"/>
                </a:solidFill>
                <a:latin typeface="Book Antiqua" panose="0204060205030503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Font typeface="Wingdings 2" panose="05020102010507070707" pitchFamily="18" charset="2"/>
              <a:buChar char=""/>
              <a:defRPr sz="2000">
                <a:solidFill>
                  <a:schemeClr val="tx1"/>
                </a:solidFill>
                <a:latin typeface="Book Antiqua" panose="0204060205030503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 2" panose="05020102010507070707" pitchFamily="18" charset="2"/>
              <a:buChar char=""/>
              <a:defRPr sz="2000">
                <a:solidFill>
                  <a:schemeClr val="tx1"/>
                </a:solidFill>
                <a:latin typeface="Book Antiqua" panose="0204060205030503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 2" panose="05020102010507070707" pitchFamily="18" charset="2"/>
              <a:buChar char=""/>
              <a:defRPr sz="2000">
                <a:solidFill>
                  <a:schemeClr val="tx1"/>
                </a:solidFill>
                <a:latin typeface="Book Antiqua" panose="0204060205030503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 2" panose="05020102010507070707" pitchFamily="18" charset="2"/>
              <a:buChar char=""/>
              <a:defRPr sz="2000">
                <a:solidFill>
                  <a:schemeClr val="tx1"/>
                </a:solidFill>
                <a:latin typeface="Book Antiqua" panose="0204060205030503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 2" panose="05020102010507070707" pitchFamily="18" charset="2"/>
              <a:buChar char=""/>
              <a:defRPr sz="2000">
                <a:solidFill>
                  <a:schemeClr val="tx1"/>
                </a:solidFill>
                <a:latin typeface="Book Antiqua" panose="02040602050305030304" pitchFamily="18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2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Relative mean specific root respiration (A) and relative mean microbial respiration (B) in non-fertilized and fertilized loblolly pine.</a:t>
            </a:r>
          </a:p>
        </p:txBody>
      </p:sp>
      <p:sp>
        <p:nvSpPr>
          <p:cNvPr id="19461" name="Text Box 17"/>
          <p:cNvSpPr txBox="1">
            <a:spLocks noChangeArrowheads="1"/>
          </p:cNvSpPr>
          <p:nvPr/>
        </p:nvSpPr>
        <p:spPr bwMode="auto">
          <a:xfrm rot="-5400000">
            <a:off x="4359275" y="3381375"/>
            <a:ext cx="3530600" cy="400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F9F9F9"/>
              </a:buClr>
              <a:buSzPct val="65000"/>
              <a:buFont typeface="Wingdings 2" panose="05020102010507070707" pitchFamily="18" charset="2"/>
              <a:buChar char=""/>
              <a:defRPr sz="2800">
                <a:solidFill>
                  <a:schemeClr val="tx1"/>
                </a:solidFill>
                <a:latin typeface="Book Antiqua" panose="0204060205030503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80000"/>
              <a:buFont typeface="Wingdings 2" panose="05020102010507070707" pitchFamily="18" charset="2"/>
              <a:buChar char=""/>
              <a:defRPr sz="2400">
                <a:solidFill>
                  <a:schemeClr val="tx1"/>
                </a:solidFill>
                <a:latin typeface="Book Antiqua" panose="0204060205030503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95000"/>
              <a:buFont typeface="Wingdings" panose="05000000000000000000" pitchFamily="2" charset="2"/>
              <a:buChar char=""/>
              <a:defRPr sz="2200">
                <a:solidFill>
                  <a:schemeClr val="tx1"/>
                </a:solidFill>
                <a:latin typeface="Book Antiqua" panose="0204060205030503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100000"/>
              <a:buFont typeface="Wingdings 3" panose="05040102010807070707" pitchFamily="18" charset="2"/>
              <a:buChar char=""/>
              <a:defRPr sz="2000">
                <a:solidFill>
                  <a:schemeClr val="tx1"/>
                </a:solidFill>
                <a:latin typeface="Book Antiqua" panose="0204060205030503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Font typeface="Wingdings 2" panose="05020102010507070707" pitchFamily="18" charset="2"/>
              <a:buChar char=""/>
              <a:defRPr sz="2000">
                <a:solidFill>
                  <a:schemeClr val="tx1"/>
                </a:solidFill>
                <a:latin typeface="Book Antiqua" panose="0204060205030503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 2" panose="05020102010507070707" pitchFamily="18" charset="2"/>
              <a:buChar char=""/>
              <a:defRPr sz="2000">
                <a:solidFill>
                  <a:schemeClr val="tx1"/>
                </a:solidFill>
                <a:latin typeface="Book Antiqua" panose="0204060205030503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 2" panose="05020102010507070707" pitchFamily="18" charset="2"/>
              <a:buChar char=""/>
              <a:defRPr sz="2000">
                <a:solidFill>
                  <a:schemeClr val="tx1"/>
                </a:solidFill>
                <a:latin typeface="Book Antiqua" panose="0204060205030503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 2" panose="05020102010507070707" pitchFamily="18" charset="2"/>
              <a:buChar char=""/>
              <a:defRPr sz="2000">
                <a:solidFill>
                  <a:schemeClr val="tx1"/>
                </a:solidFill>
                <a:latin typeface="Book Antiqua" panose="0204060205030503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 2" panose="05020102010507070707" pitchFamily="18" charset="2"/>
              <a:buChar char=""/>
              <a:defRPr sz="2000">
                <a:solidFill>
                  <a:schemeClr val="tx1"/>
                </a:solidFill>
                <a:latin typeface="Book Antiqua" panose="02040602050305030304" pitchFamily="18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2000" u="sng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Percent</a:t>
            </a:r>
            <a:r>
              <a:rPr lang="en-US" altLang="en-US" sz="2000" u="sng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000" u="sng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Relative</a:t>
            </a:r>
            <a:r>
              <a:rPr lang="en-US" altLang="en-US" sz="2000" u="sng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000" u="sng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</a:t>
            </a:r>
            <a:r>
              <a:rPr lang="en-US" altLang="en-US" sz="2000" u="sng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000" u="sng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Maximum</a:t>
            </a:r>
          </a:p>
        </p:txBody>
      </p:sp>
      <p:grpSp>
        <p:nvGrpSpPr>
          <p:cNvPr id="19462" name="Group 30"/>
          <p:cNvGrpSpPr>
            <a:grpSpLocks/>
          </p:cNvGrpSpPr>
          <p:nvPr/>
        </p:nvGrpSpPr>
        <p:grpSpPr bwMode="auto">
          <a:xfrm>
            <a:off x="6261101" y="708025"/>
            <a:ext cx="3800475" cy="5924550"/>
            <a:chOff x="2984" y="456"/>
            <a:chExt cx="2394" cy="3732"/>
          </a:xfrm>
        </p:grpSpPr>
        <p:sp>
          <p:nvSpPr>
            <p:cNvPr id="19469" name="Text Box 10"/>
            <p:cNvSpPr txBox="1">
              <a:spLocks noChangeArrowheads="1"/>
            </p:cNvSpPr>
            <p:nvPr/>
          </p:nvSpPr>
          <p:spPr bwMode="auto">
            <a:xfrm>
              <a:off x="4080" y="3840"/>
              <a:ext cx="116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F9F9F9"/>
                </a:buClr>
                <a:buSzPct val="65000"/>
                <a:buFont typeface="Wingdings 2" panose="05020102010507070707" pitchFamily="18" charset="2"/>
                <a:buChar char=""/>
                <a:defRPr sz="2800">
                  <a:solidFill>
                    <a:schemeClr val="tx1"/>
                  </a:solidFill>
                  <a:latin typeface="Book Antiqua" panose="0204060205030503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SzPct val="80000"/>
                <a:buFont typeface="Wingdings 2" panose="05020102010507070707" pitchFamily="18" charset="2"/>
                <a:buChar char=""/>
                <a:defRPr sz="2400">
                  <a:solidFill>
                    <a:schemeClr val="tx1"/>
                  </a:solidFill>
                  <a:latin typeface="Book Antiqua" panose="0204060205030503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tx1"/>
                </a:buClr>
                <a:buSzPct val="95000"/>
                <a:buFont typeface="Wingdings" panose="05000000000000000000" pitchFamily="2" charset="2"/>
                <a:buChar char=""/>
                <a:defRPr sz="2200">
                  <a:solidFill>
                    <a:schemeClr val="tx1"/>
                  </a:solidFill>
                  <a:latin typeface="Book Antiqua" panose="0204060205030503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SzPct val="100000"/>
                <a:buFont typeface="Wingdings 3" panose="05040102010807070707" pitchFamily="18" charset="2"/>
                <a:buChar char=""/>
                <a:defRPr sz="2000">
                  <a:solidFill>
                    <a:schemeClr val="tx1"/>
                  </a:solidFill>
                  <a:latin typeface="Book Antiqua" panose="0204060205030503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tx1"/>
                </a:buClr>
                <a:buFont typeface="Wingdings 2" panose="05020102010507070707" pitchFamily="18" charset="2"/>
                <a:buChar char=""/>
                <a:defRPr sz="2000">
                  <a:solidFill>
                    <a:schemeClr val="tx1"/>
                  </a:solidFill>
                  <a:latin typeface="Book Antiqua" panose="0204060205030503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Font typeface="Wingdings 2" panose="05020102010507070707" pitchFamily="18" charset="2"/>
                <a:buChar char=""/>
                <a:defRPr sz="2000">
                  <a:solidFill>
                    <a:schemeClr val="tx1"/>
                  </a:solidFill>
                  <a:latin typeface="Book Antiqua" panose="0204060205030503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Font typeface="Wingdings 2" panose="05020102010507070707" pitchFamily="18" charset="2"/>
                <a:buChar char=""/>
                <a:defRPr sz="2000">
                  <a:solidFill>
                    <a:schemeClr val="tx1"/>
                  </a:solidFill>
                  <a:latin typeface="Book Antiqua" panose="0204060205030503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Font typeface="Wingdings 2" panose="05020102010507070707" pitchFamily="18" charset="2"/>
                <a:buChar char=""/>
                <a:defRPr sz="2000">
                  <a:solidFill>
                    <a:schemeClr val="tx1"/>
                  </a:solidFill>
                  <a:latin typeface="Book Antiqua" panose="0204060205030503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Font typeface="Wingdings 2" panose="05020102010507070707" pitchFamily="18" charset="2"/>
                <a:buChar char=""/>
                <a:defRPr sz="2000">
                  <a:solidFill>
                    <a:schemeClr val="tx1"/>
                  </a:solidFill>
                  <a:latin typeface="Book Antiqua" panose="02040602050305030304" pitchFamily="18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endParaRPr lang="en-US" altLang="en-US" sz="180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9470" name="Text Box 14"/>
            <p:cNvSpPr txBox="1">
              <a:spLocks noChangeArrowheads="1"/>
            </p:cNvSpPr>
            <p:nvPr/>
          </p:nvSpPr>
          <p:spPr bwMode="auto">
            <a:xfrm>
              <a:off x="3572" y="3936"/>
              <a:ext cx="1806" cy="25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F9F9F9"/>
                </a:buClr>
                <a:buSzPct val="65000"/>
                <a:buFont typeface="Wingdings 2" panose="05020102010507070707" pitchFamily="18" charset="2"/>
                <a:buChar char=""/>
                <a:defRPr sz="2800">
                  <a:solidFill>
                    <a:schemeClr val="tx1"/>
                  </a:solidFill>
                  <a:latin typeface="Book Antiqua" panose="0204060205030503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SzPct val="80000"/>
                <a:buFont typeface="Wingdings 2" panose="05020102010507070707" pitchFamily="18" charset="2"/>
                <a:buChar char=""/>
                <a:defRPr sz="2400">
                  <a:solidFill>
                    <a:schemeClr val="tx1"/>
                  </a:solidFill>
                  <a:latin typeface="Book Antiqua" panose="0204060205030503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tx1"/>
                </a:buClr>
                <a:buSzPct val="95000"/>
                <a:buFont typeface="Wingdings" panose="05000000000000000000" pitchFamily="2" charset="2"/>
                <a:buChar char=""/>
                <a:defRPr sz="2200">
                  <a:solidFill>
                    <a:schemeClr val="tx1"/>
                  </a:solidFill>
                  <a:latin typeface="Book Antiqua" panose="0204060205030503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SzPct val="100000"/>
                <a:buFont typeface="Wingdings 3" panose="05040102010807070707" pitchFamily="18" charset="2"/>
                <a:buChar char=""/>
                <a:defRPr sz="2000">
                  <a:solidFill>
                    <a:schemeClr val="tx1"/>
                  </a:solidFill>
                  <a:latin typeface="Book Antiqua" panose="0204060205030503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tx1"/>
                </a:buClr>
                <a:buFont typeface="Wingdings 2" panose="05020102010507070707" pitchFamily="18" charset="2"/>
                <a:buChar char=""/>
                <a:defRPr sz="2000">
                  <a:solidFill>
                    <a:schemeClr val="tx1"/>
                  </a:solidFill>
                  <a:latin typeface="Book Antiqua" panose="0204060205030503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Font typeface="Wingdings 2" panose="05020102010507070707" pitchFamily="18" charset="2"/>
                <a:buChar char=""/>
                <a:defRPr sz="2000">
                  <a:solidFill>
                    <a:schemeClr val="tx1"/>
                  </a:solidFill>
                  <a:latin typeface="Book Antiqua" panose="0204060205030503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Font typeface="Wingdings 2" panose="05020102010507070707" pitchFamily="18" charset="2"/>
                <a:buChar char=""/>
                <a:defRPr sz="2000">
                  <a:solidFill>
                    <a:schemeClr val="tx1"/>
                  </a:solidFill>
                  <a:latin typeface="Book Antiqua" panose="0204060205030503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Font typeface="Wingdings 2" panose="05020102010507070707" pitchFamily="18" charset="2"/>
                <a:buChar char=""/>
                <a:defRPr sz="2000">
                  <a:solidFill>
                    <a:schemeClr val="tx1"/>
                  </a:solidFill>
                  <a:latin typeface="Book Antiqua" panose="0204060205030503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Font typeface="Wingdings 2" panose="05020102010507070707" pitchFamily="18" charset="2"/>
                <a:buChar char=""/>
                <a:defRPr sz="2000">
                  <a:solidFill>
                    <a:schemeClr val="tx1"/>
                  </a:solidFill>
                  <a:latin typeface="Book Antiqua" panose="02040602050305030304" pitchFamily="18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r>
                <a:rPr lang="en-US" altLang="en-US" sz="200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Days Since Fertilization</a:t>
              </a:r>
            </a:p>
          </p:txBody>
        </p:sp>
        <p:sp>
          <p:nvSpPr>
            <p:cNvPr id="19471" name="Text Box 15"/>
            <p:cNvSpPr txBox="1">
              <a:spLocks noChangeArrowheads="1"/>
            </p:cNvSpPr>
            <p:nvPr/>
          </p:nvSpPr>
          <p:spPr bwMode="auto">
            <a:xfrm rot="-5400000">
              <a:off x="2364" y="2983"/>
              <a:ext cx="1473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F9F9F9"/>
                </a:buClr>
                <a:buSzPct val="65000"/>
                <a:buFont typeface="Wingdings 2" panose="05020102010507070707" pitchFamily="18" charset="2"/>
                <a:buChar char=""/>
                <a:defRPr sz="2800">
                  <a:solidFill>
                    <a:schemeClr val="tx1"/>
                  </a:solidFill>
                  <a:latin typeface="Book Antiqua" panose="0204060205030503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SzPct val="80000"/>
                <a:buFont typeface="Wingdings 2" panose="05020102010507070707" pitchFamily="18" charset="2"/>
                <a:buChar char=""/>
                <a:defRPr sz="2400">
                  <a:solidFill>
                    <a:schemeClr val="tx1"/>
                  </a:solidFill>
                  <a:latin typeface="Book Antiqua" panose="0204060205030503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tx1"/>
                </a:buClr>
                <a:buSzPct val="95000"/>
                <a:buFont typeface="Wingdings" panose="05000000000000000000" pitchFamily="2" charset="2"/>
                <a:buChar char=""/>
                <a:defRPr sz="2200">
                  <a:solidFill>
                    <a:schemeClr val="tx1"/>
                  </a:solidFill>
                  <a:latin typeface="Book Antiqua" panose="0204060205030503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SzPct val="100000"/>
                <a:buFont typeface="Wingdings 3" panose="05040102010807070707" pitchFamily="18" charset="2"/>
                <a:buChar char=""/>
                <a:defRPr sz="2000">
                  <a:solidFill>
                    <a:schemeClr val="tx1"/>
                  </a:solidFill>
                  <a:latin typeface="Book Antiqua" panose="0204060205030503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tx1"/>
                </a:buClr>
                <a:buFont typeface="Wingdings 2" panose="05020102010507070707" pitchFamily="18" charset="2"/>
                <a:buChar char=""/>
                <a:defRPr sz="2000">
                  <a:solidFill>
                    <a:schemeClr val="tx1"/>
                  </a:solidFill>
                  <a:latin typeface="Book Antiqua" panose="0204060205030503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Font typeface="Wingdings 2" panose="05020102010507070707" pitchFamily="18" charset="2"/>
                <a:buChar char=""/>
                <a:defRPr sz="2000">
                  <a:solidFill>
                    <a:schemeClr val="tx1"/>
                  </a:solidFill>
                  <a:latin typeface="Book Antiqua" panose="0204060205030503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Font typeface="Wingdings 2" panose="05020102010507070707" pitchFamily="18" charset="2"/>
                <a:buChar char=""/>
                <a:defRPr sz="2000">
                  <a:solidFill>
                    <a:schemeClr val="tx1"/>
                  </a:solidFill>
                  <a:latin typeface="Book Antiqua" panose="0204060205030503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Font typeface="Wingdings 2" panose="05020102010507070707" pitchFamily="18" charset="2"/>
                <a:buChar char=""/>
                <a:defRPr sz="2000">
                  <a:solidFill>
                    <a:schemeClr val="tx1"/>
                  </a:solidFill>
                  <a:latin typeface="Book Antiqua" panose="0204060205030503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Font typeface="Wingdings 2" panose="05020102010507070707" pitchFamily="18" charset="2"/>
                <a:buChar char=""/>
                <a:defRPr sz="2000">
                  <a:solidFill>
                    <a:schemeClr val="tx1"/>
                  </a:solidFill>
                  <a:latin typeface="Book Antiqua" panose="02040602050305030304" pitchFamily="18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r>
                <a:rPr lang="en-US" altLang="en-US" sz="180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Microbial</a:t>
              </a:r>
              <a:r>
                <a:rPr lang="en-US" altLang="en-US" sz="1800">
                  <a:solidFill>
                    <a:srgbClr val="FFFF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altLang="en-US" sz="180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Respiration</a:t>
              </a:r>
            </a:p>
          </p:txBody>
        </p:sp>
        <p:sp>
          <p:nvSpPr>
            <p:cNvPr id="19472" name="Text Box 16"/>
            <p:cNvSpPr txBox="1">
              <a:spLocks noChangeArrowheads="1"/>
            </p:cNvSpPr>
            <p:nvPr/>
          </p:nvSpPr>
          <p:spPr bwMode="auto">
            <a:xfrm rot="-5400000">
              <a:off x="2230" y="1213"/>
              <a:ext cx="1748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F9F9F9"/>
                </a:buClr>
                <a:buSzPct val="65000"/>
                <a:buFont typeface="Wingdings 2" panose="05020102010507070707" pitchFamily="18" charset="2"/>
                <a:buChar char=""/>
                <a:defRPr sz="2800">
                  <a:solidFill>
                    <a:schemeClr val="tx1"/>
                  </a:solidFill>
                  <a:latin typeface="Book Antiqua" panose="0204060205030503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SzPct val="80000"/>
                <a:buFont typeface="Wingdings 2" panose="05020102010507070707" pitchFamily="18" charset="2"/>
                <a:buChar char=""/>
                <a:defRPr sz="2400">
                  <a:solidFill>
                    <a:schemeClr val="tx1"/>
                  </a:solidFill>
                  <a:latin typeface="Book Antiqua" panose="0204060205030503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tx1"/>
                </a:buClr>
                <a:buSzPct val="95000"/>
                <a:buFont typeface="Wingdings" panose="05000000000000000000" pitchFamily="2" charset="2"/>
                <a:buChar char=""/>
                <a:defRPr sz="2200">
                  <a:solidFill>
                    <a:schemeClr val="tx1"/>
                  </a:solidFill>
                  <a:latin typeface="Book Antiqua" panose="0204060205030503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SzPct val="100000"/>
                <a:buFont typeface="Wingdings 3" panose="05040102010807070707" pitchFamily="18" charset="2"/>
                <a:buChar char=""/>
                <a:defRPr sz="2000">
                  <a:solidFill>
                    <a:schemeClr val="tx1"/>
                  </a:solidFill>
                  <a:latin typeface="Book Antiqua" panose="0204060205030503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tx1"/>
                </a:buClr>
                <a:buFont typeface="Wingdings 2" panose="05020102010507070707" pitchFamily="18" charset="2"/>
                <a:buChar char=""/>
                <a:defRPr sz="2000">
                  <a:solidFill>
                    <a:schemeClr val="tx1"/>
                  </a:solidFill>
                  <a:latin typeface="Book Antiqua" panose="0204060205030503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Font typeface="Wingdings 2" panose="05020102010507070707" pitchFamily="18" charset="2"/>
                <a:buChar char=""/>
                <a:defRPr sz="2000">
                  <a:solidFill>
                    <a:schemeClr val="tx1"/>
                  </a:solidFill>
                  <a:latin typeface="Book Antiqua" panose="0204060205030503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Font typeface="Wingdings 2" panose="05020102010507070707" pitchFamily="18" charset="2"/>
                <a:buChar char=""/>
                <a:defRPr sz="2000">
                  <a:solidFill>
                    <a:schemeClr val="tx1"/>
                  </a:solidFill>
                  <a:latin typeface="Book Antiqua" panose="0204060205030503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Font typeface="Wingdings 2" panose="05020102010507070707" pitchFamily="18" charset="2"/>
                <a:buChar char=""/>
                <a:defRPr sz="2000">
                  <a:solidFill>
                    <a:schemeClr val="tx1"/>
                  </a:solidFill>
                  <a:latin typeface="Book Antiqua" panose="0204060205030503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Font typeface="Wingdings 2" panose="05020102010507070707" pitchFamily="18" charset="2"/>
                <a:buChar char=""/>
                <a:defRPr sz="2000">
                  <a:solidFill>
                    <a:schemeClr val="tx1"/>
                  </a:solidFill>
                  <a:latin typeface="Book Antiqua" panose="02040602050305030304" pitchFamily="18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r>
                <a:rPr lang="en-US" altLang="en-US" sz="180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Specific Root Respiration</a:t>
              </a:r>
            </a:p>
          </p:txBody>
        </p:sp>
        <p:sp>
          <p:nvSpPr>
            <p:cNvPr id="19473" name="Text Box 19"/>
            <p:cNvSpPr txBox="1">
              <a:spLocks noChangeArrowheads="1"/>
            </p:cNvSpPr>
            <p:nvPr/>
          </p:nvSpPr>
          <p:spPr bwMode="auto">
            <a:xfrm>
              <a:off x="3168" y="2448"/>
              <a:ext cx="278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F9F9F9"/>
                </a:buClr>
                <a:buSzPct val="65000"/>
                <a:buFont typeface="Wingdings 2" panose="05020102010507070707" pitchFamily="18" charset="2"/>
                <a:buChar char=""/>
                <a:defRPr sz="2800">
                  <a:solidFill>
                    <a:schemeClr val="tx1"/>
                  </a:solidFill>
                  <a:latin typeface="Book Antiqua" panose="0204060205030503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SzPct val="80000"/>
                <a:buFont typeface="Wingdings 2" panose="05020102010507070707" pitchFamily="18" charset="2"/>
                <a:buChar char=""/>
                <a:defRPr sz="2400">
                  <a:solidFill>
                    <a:schemeClr val="tx1"/>
                  </a:solidFill>
                  <a:latin typeface="Book Antiqua" panose="0204060205030503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tx1"/>
                </a:buClr>
                <a:buSzPct val="95000"/>
                <a:buFont typeface="Wingdings" panose="05000000000000000000" pitchFamily="2" charset="2"/>
                <a:buChar char=""/>
                <a:defRPr sz="2200">
                  <a:solidFill>
                    <a:schemeClr val="tx1"/>
                  </a:solidFill>
                  <a:latin typeface="Book Antiqua" panose="0204060205030503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SzPct val="100000"/>
                <a:buFont typeface="Wingdings 3" panose="05040102010807070707" pitchFamily="18" charset="2"/>
                <a:buChar char=""/>
                <a:defRPr sz="2000">
                  <a:solidFill>
                    <a:schemeClr val="tx1"/>
                  </a:solidFill>
                  <a:latin typeface="Book Antiqua" panose="0204060205030503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tx1"/>
                </a:buClr>
                <a:buFont typeface="Wingdings 2" panose="05020102010507070707" pitchFamily="18" charset="2"/>
                <a:buChar char=""/>
                <a:defRPr sz="2000">
                  <a:solidFill>
                    <a:schemeClr val="tx1"/>
                  </a:solidFill>
                  <a:latin typeface="Book Antiqua" panose="0204060205030503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Font typeface="Wingdings 2" panose="05020102010507070707" pitchFamily="18" charset="2"/>
                <a:buChar char=""/>
                <a:defRPr sz="2000">
                  <a:solidFill>
                    <a:schemeClr val="tx1"/>
                  </a:solidFill>
                  <a:latin typeface="Book Antiqua" panose="0204060205030503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Font typeface="Wingdings 2" panose="05020102010507070707" pitchFamily="18" charset="2"/>
                <a:buChar char=""/>
                <a:defRPr sz="2000">
                  <a:solidFill>
                    <a:schemeClr val="tx1"/>
                  </a:solidFill>
                  <a:latin typeface="Book Antiqua" panose="0204060205030503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Font typeface="Wingdings 2" panose="05020102010507070707" pitchFamily="18" charset="2"/>
                <a:buChar char=""/>
                <a:defRPr sz="2000">
                  <a:solidFill>
                    <a:schemeClr val="tx1"/>
                  </a:solidFill>
                  <a:latin typeface="Book Antiqua" panose="0204060205030503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Font typeface="Wingdings 2" panose="05020102010507070707" pitchFamily="18" charset="2"/>
                <a:buChar char=""/>
                <a:defRPr sz="2000">
                  <a:solidFill>
                    <a:schemeClr val="tx1"/>
                  </a:solidFill>
                  <a:latin typeface="Book Antiqua" panose="02040602050305030304" pitchFamily="18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r>
                <a:rPr lang="en-US" altLang="en-US" sz="180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80</a:t>
              </a:r>
            </a:p>
          </p:txBody>
        </p:sp>
        <p:sp>
          <p:nvSpPr>
            <p:cNvPr id="19474" name="Text Box 20"/>
            <p:cNvSpPr txBox="1">
              <a:spLocks noChangeArrowheads="1"/>
            </p:cNvSpPr>
            <p:nvPr/>
          </p:nvSpPr>
          <p:spPr bwMode="auto">
            <a:xfrm>
              <a:off x="3168" y="2736"/>
              <a:ext cx="278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F9F9F9"/>
                </a:buClr>
                <a:buSzPct val="65000"/>
                <a:buFont typeface="Wingdings 2" panose="05020102010507070707" pitchFamily="18" charset="2"/>
                <a:buChar char=""/>
                <a:defRPr sz="2800">
                  <a:solidFill>
                    <a:schemeClr val="tx1"/>
                  </a:solidFill>
                  <a:latin typeface="Book Antiqua" panose="0204060205030503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SzPct val="80000"/>
                <a:buFont typeface="Wingdings 2" panose="05020102010507070707" pitchFamily="18" charset="2"/>
                <a:buChar char=""/>
                <a:defRPr sz="2400">
                  <a:solidFill>
                    <a:schemeClr val="tx1"/>
                  </a:solidFill>
                  <a:latin typeface="Book Antiqua" panose="0204060205030503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tx1"/>
                </a:buClr>
                <a:buSzPct val="95000"/>
                <a:buFont typeface="Wingdings" panose="05000000000000000000" pitchFamily="2" charset="2"/>
                <a:buChar char=""/>
                <a:defRPr sz="2200">
                  <a:solidFill>
                    <a:schemeClr val="tx1"/>
                  </a:solidFill>
                  <a:latin typeface="Book Antiqua" panose="0204060205030503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SzPct val="100000"/>
                <a:buFont typeface="Wingdings 3" panose="05040102010807070707" pitchFamily="18" charset="2"/>
                <a:buChar char=""/>
                <a:defRPr sz="2000">
                  <a:solidFill>
                    <a:schemeClr val="tx1"/>
                  </a:solidFill>
                  <a:latin typeface="Book Antiqua" panose="0204060205030503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tx1"/>
                </a:buClr>
                <a:buFont typeface="Wingdings 2" panose="05020102010507070707" pitchFamily="18" charset="2"/>
                <a:buChar char=""/>
                <a:defRPr sz="2000">
                  <a:solidFill>
                    <a:schemeClr val="tx1"/>
                  </a:solidFill>
                  <a:latin typeface="Book Antiqua" panose="0204060205030503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Font typeface="Wingdings 2" panose="05020102010507070707" pitchFamily="18" charset="2"/>
                <a:buChar char=""/>
                <a:defRPr sz="2000">
                  <a:solidFill>
                    <a:schemeClr val="tx1"/>
                  </a:solidFill>
                  <a:latin typeface="Book Antiqua" panose="0204060205030503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Font typeface="Wingdings 2" panose="05020102010507070707" pitchFamily="18" charset="2"/>
                <a:buChar char=""/>
                <a:defRPr sz="2000">
                  <a:solidFill>
                    <a:schemeClr val="tx1"/>
                  </a:solidFill>
                  <a:latin typeface="Book Antiqua" panose="0204060205030503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Font typeface="Wingdings 2" panose="05020102010507070707" pitchFamily="18" charset="2"/>
                <a:buChar char=""/>
                <a:defRPr sz="2000">
                  <a:solidFill>
                    <a:schemeClr val="tx1"/>
                  </a:solidFill>
                  <a:latin typeface="Book Antiqua" panose="0204060205030503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Font typeface="Wingdings 2" panose="05020102010507070707" pitchFamily="18" charset="2"/>
                <a:buChar char=""/>
                <a:defRPr sz="2000">
                  <a:solidFill>
                    <a:schemeClr val="tx1"/>
                  </a:solidFill>
                  <a:latin typeface="Book Antiqua" panose="02040602050305030304" pitchFamily="18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r>
                <a:rPr lang="en-US" altLang="en-US" sz="180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60</a:t>
              </a:r>
            </a:p>
          </p:txBody>
        </p:sp>
        <p:sp>
          <p:nvSpPr>
            <p:cNvPr id="19475" name="Text Box 21"/>
            <p:cNvSpPr txBox="1">
              <a:spLocks noChangeArrowheads="1"/>
            </p:cNvSpPr>
            <p:nvPr/>
          </p:nvSpPr>
          <p:spPr bwMode="auto">
            <a:xfrm>
              <a:off x="3168" y="3033"/>
              <a:ext cx="278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F9F9F9"/>
                </a:buClr>
                <a:buSzPct val="65000"/>
                <a:buFont typeface="Wingdings 2" panose="05020102010507070707" pitchFamily="18" charset="2"/>
                <a:buChar char=""/>
                <a:defRPr sz="2800">
                  <a:solidFill>
                    <a:schemeClr val="tx1"/>
                  </a:solidFill>
                  <a:latin typeface="Book Antiqua" panose="0204060205030503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SzPct val="80000"/>
                <a:buFont typeface="Wingdings 2" panose="05020102010507070707" pitchFamily="18" charset="2"/>
                <a:buChar char=""/>
                <a:defRPr sz="2400">
                  <a:solidFill>
                    <a:schemeClr val="tx1"/>
                  </a:solidFill>
                  <a:latin typeface="Book Antiqua" panose="0204060205030503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tx1"/>
                </a:buClr>
                <a:buSzPct val="95000"/>
                <a:buFont typeface="Wingdings" panose="05000000000000000000" pitchFamily="2" charset="2"/>
                <a:buChar char=""/>
                <a:defRPr sz="2200">
                  <a:solidFill>
                    <a:schemeClr val="tx1"/>
                  </a:solidFill>
                  <a:latin typeface="Book Antiqua" panose="0204060205030503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SzPct val="100000"/>
                <a:buFont typeface="Wingdings 3" panose="05040102010807070707" pitchFamily="18" charset="2"/>
                <a:buChar char=""/>
                <a:defRPr sz="2000">
                  <a:solidFill>
                    <a:schemeClr val="tx1"/>
                  </a:solidFill>
                  <a:latin typeface="Book Antiqua" panose="0204060205030503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tx1"/>
                </a:buClr>
                <a:buFont typeface="Wingdings 2" panose="05020102010507070707" pitchFamily="18" charset="2"/>
                <a:buChar char=""/>
                <a:defRPr sz="2000">
                  <a:solidFill>
                    <a:schemeClr val="tx1"/>
                  </a:solidFill>
                  <a:latin typeface="Book Antiqua" panose="0204060205030503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Font typeface="Wingdings 2" panose="05020102010507070707" pitchFamily="18" charset="2"/>
                <a:buChar char=""/>
                <a:defRPr sz="2000">
                  <a:solidFill>
                    <a:schemeClr val="tx1"/>
                  </a:solidFill>
                  <a:latin typeface="Book Antiqua" panose="0204060205030503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Font typeface="Wingdings 2" panose="05020102010507070707" pitchFamily="18" charset="2"/>
                <a:buChar char=""/>
                <a:defRPr sz="2000">
                  <a:solidFill>
                    <a:schemeClr val="tx1"/>
                  </a:solidFill>
                  <a:latin typeface="Book Antiqua" panose="0204060205030503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Font typeface="Wingdings 2" panose="05020102010507070707" pitchFamily="18" charset="2"/>
                <a:buChar char=""/>
                <a:defRPr sz="2000">
                  <a:solidFill>
                    <a:schemeClr val="tx1"/>
                  </a:solidFill>
                  <a:latin typeface="Book Antiqua" panose="0204060205030503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Font typeface="Wingdings 2" panose="05020102010507070707" pitchFamily="18" charset="2"/>
                <a:buChar char=""/>
                <a:defRPr sz="2000">
                  <a:solidFill>
                    <a:schemeClr val="tx1"/>
                  </a:solidFill>
                  <a:latin typeface="Book Antiqua" panose="02040602050305030304" pitchFamily="18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r>
                <a:rPr lang="en-US" altLang="en-US" sz="180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40</a:t>
              </a:r>
            </a:p>
          </p:txBody>
        </p:sp>
        <p:sp>
          <p:nvSpPr>
            <p:cNvPr id="19476" name="Text Box 22"/>
            <p:cNvSpPr txBox="1">
              <a:spLocks noChangeArrowheads="1"/>
            </p:cNvSpPr>
            <p:nvPr/>
          </p:nvSpPr>
          <p:spPr bwMode="auto">
            <a:xfrm>
              <a:off x="3168" y="3312"/>
              <a:ext cx="278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F9F9F9"/>
                </a:buClr>
                <a:buSzPct val="65000"/>
                <a:buFont typeface="Wingdings 2" panose="05020102010507070707" pitchFamily="18" charset="2"/>
                <a:buChar char=""/>
                <a:defRPr sz="2800">
                  <a:solidFill>
                    <a:schemeClr val="tx1"/>
                  </a:solidFill>
                  <a:latin typeface="Book Antiqua" panose="0204060205030503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SzPct val="80000"/>
                <a:buFont typeface="Wingdings 2" panose="05020102010507070707" pitchFamily="18" charset="2"/>
                <a:buChar char=""/>
                <a:defRPr sz="2400">
                  <a:solidFill>
                    <a:schemeClr val="tx1"/>
                  </a:solidFill>
                  <a:latin typeface="Book Antiqua" panose="0204060205030503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tx1"/>
                </a:buClr>
                <a:buSzPct val="95000"/>
                <a:buFont typeface="Wingdings" panose="05000000000000000000" pitchFamily="2" charset="2"/>
                <a:buChar char=""/>
                <a:defRPr sz="2200">
                  <a:solidFill>
                    <a:schemeClr val="tx1"/>
                  </a:solidFill>
                  <a:latin typeface="Book Antiqua" panose="0204060205030503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SzPct val="100000"/>
                <a:buFont typeface="Wingdings 3" panose="05040102010807070707" pitchFamily="18" charset="2"/>
                <a:buChar char=""/>
                <a:defRPr sz="2000">
                  <a:solidFill>
                    <a:schemeClr val="tx1"/>
                  </a:solidFill>
                  <a:latin typeface="Book Antiqua" panose="0204060205030503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tx1"/>
                </a:buClr>
                <a:buFont typeface="Wingdings 2" panose="05020102010507070707" pitchFamily="18" charset="2"/>
                <a:buChar char=""/>
                <a:defRPr sz="2000">
                  <a:solidFill>
                    <a:schemeClr val="tx1"/>
                  </a:solidFill>
                  <a:latin typeface="Book Antiqua" panose="0204060205030503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Font typeface="Wingdings 2" panose="05020102010507070707" pitchFamily="18" charset="2"/>
                <a:buChar char=""/>
                <a:defRPr sz="2000">
                  <a:solidFill>
                    <a:schemeClr val="tx1"/>
                  </a:solidFill>
                  <a:latin typeface="Book Antiqua" panose="0204060205030503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Font typeface="Wingdings 2" panose="05020102010507070707" pitchFamily="18" charset="2"/>
                <a:buChar char=""/>
                <a:defRPr sz="2000">
                  <a:solidFill>
                    <a:schemeClr val="tx1"/>
                  </a:solidFill>
                  <a:latin typeface="Book Antiqua" panose="0204060205030503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Font typeface="Wingdings 2" panose="05020102010507070707" pitchFamily="18" charset="2"/>
                <a:buChar char=""/>
                <a:defRPr sz="2000">
                  <a:solidFill>
                    <a:schemeClr val="tx1"/>
                  </a:solidFill>
                  <a:latin typeface="Book Antiqua" panose="0204060205030503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Font typeface="Wingdings 2" panose="05020102010507070707" pitchFamily="18" charset="2"/>
                <a:buChar char=""/>
                <a:defRPr sz="2000">
                  <a:solidFill>
                    <a:schemeClr val="tx1"/>
                  </a:solidFill>
                  <a:latin typeface="Book Antiqua" panose="02040602050305030304" pitchFamily="18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r>
                <a:rPr lang="en-US" altLang="en-US" sz="180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20</a:t>
              </a:r>
            </a:p>
          </p:txBody>
        </p:sp>
        <p:sp>
          <p:nvSpPr>
            <p:cNvPr id="19477" name="Text Box 23"/>
            <p:cNvSpPr txBox="1">
              <a:spLocks noChangeArrowheads="1"/>
            </p:cNvSpPr>
            <p:nvPr/>
          </p:nvSpPr>
          <p:spPr bwMode="auto">
            <a:xfrm>
              <a:off x="3216" y="3562"/>
              <a:ext cx="197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F9F9F9"/>
                </a:buClr>
                <a:buSzPct val="65000"/>
                <a:buFont typeface="Wingdings 2" panose="05020102010507070707" pitchFamily="18" charset="2"/>
                <a:buChar char=""/>
                <a:defRPr sz="2800">
                  <a:solidFill>
                    <a:schemeClr val="tx1"/>
                  </a:solidFill>
                  <a:latin typeface="Book Antiqua" panose="0204060205030503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SzPct val="80000"/>
                <a:buFont typeface="Wingdings 2" panose="05020102010507070707" pitchFamily="18" charset="2"/>
                <a:buChar char=""/>
                <a:defRPr sz="2400">
                  <a:solidFill>
                    <a:schemeClr val="tx1"/>
                  </a:solidFill>
                  <a:latin typeface="Book Antiqua" panose="0204060205030503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tx1"/>
                </a:buClr>
                <a:buSzPct val="95000"/>
                <a:buFont typeface="Wingdings" panose="05000000000000000000" pitchFamily="2" charset="2"/>
                <a:buChar char=""/>
                <a:defRPr sz="2200">
                  <a:solidFill>
                    <a:schemeClr val="tx1"/>
                  </a:solidFill>
                  <a:latin typeface="Book Antiqua" panose="0204060205030503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SzPct val="100000"/>
                <a:buFont typeface="Wingdings 3" panose="05040102010807070707" pitchFamily="18" charset="2"/>
                <a:buChar char=""/>
                <a:defRPr sz="2000">
                  <a:solidFill>
                    <a:schemeClr val="tx1"/>
                  </a:solidFill>
                  <a:latin typeface="Book Antiqua" panose="0204060205030503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tx1"/>
                </a:buClr>
                <a:buFont typeface="Wingdings 2" panose="05020102010507070707" pitchFamily="18" charset="2"/>
                <a:buChar char=""/>
                <a:defRPr sz="2000">
                  <a:solidFill>
                    <a:schemeClr val="tx1"/>
                  </a:solidFill>
                  <a:latin typeface="Book Antiqua" panose="0204060205030503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Font typeface="Wingdings 2" panose="05020102010507070707" pitchFamily="18" charset="2"/>
                <a:buChar char=""/>
                <a:defRPr sz="2000">
                  <a:solidFill>
                    <a:schemeClr val="tx1"/>
                  </a:solidFill>
                  <a:latin typeface="Book Antiqua" panose="0204060205030503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Font typeface="Wingdings 2" panose="05020102010507070707" pitchFamily="18" charset="2"/>
                <a:buChar char=""/>
                <a:defRPr sz="2000">
                  <a:solidFill>
                    <a:schemeClr val="tx1"/>
                  </a:solidFill>
                  <a:latin typeface="Book Antiqua" panose="0204060205030503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Font typeface="Wingdings 2" panose="05020102010507070707" pitchFamily="18" charset="2"/>
                <a:buChar char=""/>
                <a:defRPr sz="2000">
                  <a:solidFill>
                    <a:schemeClr val="tx1"/>
                  </a:solidFill>
                  <a:latin typeface="Book Antiqua" panose="0204060205030503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Font typeface="Wingdings 2" panose="05020102010507070707" pitchFamily="18" charset="2"/>
                <a:buChar char=""/>
                <a:defRPr sz="2000">
                  <a:solidFill>
                    <a:schemeClr val="tx1"/>
                  </a:solidFill>
                  <a:latin typeface="Book Antiqua" panose="02040602050305030304" pitchFamily="18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r>
                <a:rPr lang="en-US" altLang="en-US" sz="180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0</a:t>
              </a:r>
            </a:p>
          </p:txBody>
        </p:sp>
        <p:sp>
          <p:nvSpPr>
            <p:cNvPr id="19478" name="Text Box 24"/>
            <p:cNvSpPr txBox="1">
              <a:spLocks noChangeArrowheads="1"/>
            </p:cNvSpPr>
            <p:nvPr/>
          </p:nvSpPr>
          <p:spPr bwMode="auto">
            <a:xfrm>
              <a:off x="3216" y="1882"/>
              <a:ext cx="197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F9F9F9"/>
                </a:buClr>
                <a:buSzPct val="65000"/>
                <a:buFont typeface="Wingdings 2" panose="05020102010507070707" pitchFamily="18" charset="2"/>
                <a:buChar char=""/>
                <a:defRPr sz="2800">
                  <a:solidFill>
                    <a:schemeClr val="tx1"/>
                  </a:solidFill>
                  <a:latin typeface="Book Antiqua" panose="0204060205030503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SzPct val="80000"/>
                <a:buFont typeface="Wingdings 2" panose="05020102010507070707" pitchFamily="18" charset="2"/>
                <a:buChar char=""/>
                <a:defRPr sz="2400">
                  <a:solidFill>
                    <a:schemeClr val="tx1"/>
                  </a:solidFill>
                  <a:latin typeface="Book Antiqua" panose="0204060205030503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tx1"/>
                </a:buClr>
                <a:buSzPct val="95000"/>
                <a:buFont typeface="Wingdings" panose="05000000000000000000" pitchFamily="2" charset="2"/>
                <a:buChar char=""/>
                <a:defRPr sz="2200">
                  <a:solidFill>
                    <a:schemeClr val="tx1"/>
                  </a:solidFill>
                  <a:latin typeface="Book Antiqua" panose="0204060205030503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SzPct val="100000"/>
                <a:buFont typeface="Wingdings 3" panose="05040102010807070707" pitchFamily="18" charset="2"/>
                <a:buChar char=""/>
                <a:defRPr sz="2000">
                  <a:solidFill>
                    <a:schemeClr val="tx1"/>
                  </a:solidFill>
                  <a:latin typeface="Book Antiqua" panose="0204060205030503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tx1"/>
                </a:buClr>
                <a:buFont typeface="Wingdings 2" panose="05020102010507070707" pitchFamily="18" charset="2"/>
                <a:buChar char=""/>
                <a:defRPr sz="2000">
                  <a:solidFill>
                    <a:schemeClr val="tx1"/>
                  </a:solidFill>
                  <a:latin typeface="Book Antiqua" panose="0204060205030503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Font typeface="Wingdings 2" panose="05020102010507070707" pitchFamily="18" charset="2"/>
                <a:buChar char=""/>
                <a:defRPr sz="2000">
                  <a:solidFill>
                    <a:schemeClr val="tx1"/>
                  </a:solidFill>
                  <a:latin typeface="Book Antiqua" panose="0204060205030503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Font typeface="Wingdings 2" panose="05020102010507070707" pitchFamily="18" charset="2"/>
                <a:buChar char=""/>
                <a:defRPr sz="2000">
                  <a:solidFill>
                    <a:schemeClr val="tx1"/>
                  </a:solidFill>
                  <a:latin typeface="Book Antiqua" panose="0204060205030503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Font typeface="Wingdings 2" panose="05020102010507070707" pitchFamily="18" charset="2"/>
                <a:buChar char=""/>
                <a:defRPr sz="2000">
                  <a:solidFill>
                    <a:schemeClr val="tx1"/>
                  </a:solidFill>
                  <a:latin typeface="Book Antiqua" panose="0204060205030503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Font typeface="Wingdings 2" panose="05020102010507070707" pitchFamily="18" charset="2"/>
                <a:buChar char=""/>
                <a:defRPr sz="2000">
                  <a:solidFill>
                    <a:schemeClr val="tx1"/>
                  </a:solidFill>
                  <a:latin typeface="Book Antiqua" panose="02040602050305030304" pitchFamily="18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r>
                <a:rPr lang="en-US" altLang="en-US" sz="180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0</a:t>
              </a:r>
            </a:p>
          </p:txBody>
        </p:sp>
        <p:sp>
          <p:nvSpPr>
            <p:cNvPr id="19479" name="Text Box 25"/>
            <p:cNvSpPr txBox="1">
              <a:spLocks noChangeArrowheads="1"/>
            </p:cNvSpPr>
            <p:nvPr/>
          </p:nvSpPr>
          <p:spPr bwMode="auto">
            <a:xfrm>
              <a:off x="3168" y="1640"/>
              <a:ext cx="278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F9F9F9"/>
                </a:buClr>
                <a:buSzPct val="65000"/>
                <a:buFont typeface="Wingdings 2" panose="05020102010507070707" pitchFamily="18" charset="2"/>
                <a:buChar char=""/>
                <a:defRPr sz="2800">
                  <a:solidFill>
                    <a:schemeClr val="tx1"/>
                  </a:solidFill>
                  <a:latin typeface="Book Antiqua" panose="0204060205030503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SzPct val="80000"/>
                <a:buFont typeface="Wingdings 2" panose="05020102010507070707" pitchFamily="18" charset="2"/>
                <a:buChar char=""/>
                <a:defRPr sz="2400">
                  <a:solidFill>
                    <a:schemeClr val="tx1"/>
                  </a:solidFill>
                  <a:latin typeface="Book Antiqua" panose="0204060205030503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tx1"/>
                </a:buClr>
                <a:buSzPct val="95000"/>
                <a:buFont typeface="Wingdings" panose="05000000000000000000" pitchFamily="2" charset="2"/>
                <a:buChar char=""/>
                <a:defRPr sz="2200">
                  <a:solidFill>
                    <a:schemeClr val="tx1"/>
                  </a:solidFill>
                  <a:latin typeface="Book Antiqua" panose="0204060205030503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SzPct val="100000"/>
                <a:buFont typeface="Wingdings 3" panose="05040102010807070707" pitchFamily="18" charset="2"/>
                <a:buChar char=""/>
                <a:defRPr sz="2000">
                  <a:solidFill>
                    <a:schemeClr val="tx1"/>
                  </a:solidFill>
                  <a:latin typeface="Book Antiqua" panose="0204060205030503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tx1"/>
                </a:buClr>
                <a:buFont typeface="Wingdings 2" panose="05020102010507070707" pitchFamily="18" charset="2"/>
                <a:buChar char=""/>
                <a:defRPr sz="2000">
                  <a:solidFill>
                    <a:schemeClr val="tx1"/>
                  </a:solidFill>
                  <a:latin typeface="Book Antiqua" panose="0204060205030503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Font typeface="Wingdings 2" panose="05020102010507070707" pitchFamily="18" charset="2"/>
                <a:buChar char=""/>
                <a:defRPr sz="2000">
                  <a:solidFill>
                    <a:schemeClr val="tx1"/>
                  </a:solidFill>
                  <a:latin typeface="Book Antiqua" panose="0204060205030503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Font typeface="Wingdings 2" panose="05020102010507070707" pitchFamily="18" charset="2"/>
                <a:buChar char=""/>
                <a:defRPr sz="2000">
                  <a:solidFill>
                    <a:schemeClr val="tx1"/>
                  </a:solidFill>
                  <a:latin typeface="Book Antiqua" panose="0204060205030503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Font typeface="Wingdings 2" panose="05020102010507070707" pitchFamily="18" charset="2"/>
                <a:buChar char=""/>
                <a:defRPr sz="2000">
                  <a:solidFill>
                    <a:schemeClr val="tx1"/>
                  </a:solidFill>
                  <a:latin typeface="Book Antiqua" panose="0204060205030503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Font typeface="Wingdings 2" panose="05020102010507070707" pitchFamily="18" charset="2"/>
                <a:buChar char=""/>
                <a:defRPr sz="2000">
                  <a:solidFill>
                    <a:schemeClr val="tx1"/>
                  </a:solidFill>
                  <a:latin typeface="Book Antiqua" panose="02040602050305030304" pitchFamily="18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r>
                <a:rPr lang="en-US" altLang="en-US" sz="180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20</a:t>
              </a:r>
            </a:p>
          </p:txBody>
        </p:sp>
        <p:sp>
          <p:nvSpPr>
            <p:cNvPr id="19480" name="Text Box 26"/>
            <p:cNvSpPr txBox="1">
              <a:spLocks noChangeArrowheads="1"/>
            </p:cNvSpPr>
            <p:nvPr/>
          </p:nvSpPr>
          <p:spPr bwMode="auto">
            <a:xfrm>
              <a:off x="3168" y="1344"/>
              <a:ext cx="278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F9F9F9"/>
                </a:buClr>
                <a:buSzPct val="65000"/>
                <a:buFont typeface="Wingdings 2" panose="05020102010507070707" pitchFamily="18" charset="2"/>
                <a:buChar char=""/>
                <a:defRPr sz="2800">
                  <a:solidFill>
                    <a:schemeClr val="tx1"/>
                  </a:solidFill>
                  <a:latin typeface="Book Antiqua" panose="0204060205030503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SzPct val="80000"/>
                <a:buFont typeface="Wingdings 2" panose="05020102010507070707" pitchFamily="18" charset="2"/>
                <a:buChar char=""/>
                <a:defRPr sz="2400">
                  <a:solidFill>
                    <a:schemeClr val="tx1"/>
                  </a:solidFill>
                  <a:latin typeface="Book Antiqua" panose="0204060205030503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tx1"/>
                </a:buClr>
                <a:buSzPct val="95000"/>
                <a:buFont typeface="Wingdings" panose="05000000000000000000" pitchFamily="2" charset="2"/>
                <a:buChar char=""/>
                <a:defRPr sz="2200">
                  <a:solidFill>
                    <a:schemeClr val="tx1"/>
                  </a:solidFill>
                  <a:latin typeface="Book Antiqua" panose="0204060205030503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SzPct val="100000"/>
                <a:buFont typeface="Wingdings 3" panose="05040102010807070707" pitchFamily="18" charset="2"/>
                <a:buChar char=""/>
                <a:defRPr sz="2000">
                  <a:solidFill>
                    <a:schemeClr val="tx1"/>
                  </a:solidFill>
                  <a:latin typeface="Book Antiqua" panose="0204060205030503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tx1"/>
                </a:buClr>
                <a:buFont typeface="Wingdings 2" panose="05020102010507070707" pitchFamily="18" charset="2"/>
                <a:buChar char=""/>
                <a:defRPr sz="2000">
                  <a:solidFill>
                    <a:schemeClr val="tx1"/>
                  </a:solidFill>
                  <a:latin typeface="Book Antiqua" panose="0204060205030503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Font typeface="Wingdings 2" panose="05020102010507070707" pitchFamily="18" charset="2"/>
                <a:buChar char=""/>
                <a:defRPr sz="2000">
                  <a:solidFill>
                    <a:schemeClr val="tx1"/>
                  </a:solidFill>
                  <a:latin typeface="Book Antiqua" panose="0204060205030503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Font typeface="Wingdings 2" panose="05020102010507070707" pitchFamily="18" charset="2"/>
                <a:buChar char=""/>
                <a:defRPr sz="2000">
                  <a:solidFill>
                    <a:schemeClr val="tx1"/>
                  </a:solidFill>
                  <a:latin typeface="Book Antiqua" panose="0204060205030503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Font typeface="Wingdings 2" panose="05020102010507070707" pitchFamily="18" charset="2"/>
                <a:buChar char=""/>
                <a:defRPr sz="2000">
                  <a:solidFill>
                    <a:schemeClr val="tx1"/>
                  </a:solidFill>
                  <a:latin typeface="Book Antiqua" panose="0204060205030503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Font typeface="Wingdings 2" panose="05020102010507070707" pitchFamily="18" charset="2"/>
                <a:buChar char=""/>
                <a:defRPr sz="2000">
                  <a:solidFill>
                    <a:schemeClr val="tx1"/>
                  </a:solidFill>
                  <a:latin typeface="Book Antiqua" panose="02040602050305030304" pitchFamily="18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r>
                <a:rPr lang="en-US" altLang="en-US" sz="180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40</a:t>
              </a:r>
            </a:p>
          </p:txBody>
        </p:sp>
        <p:sp>
          <p:nvSpPr>
            <p:cNvPr id="19481" name="Text Box 27"/>
            <p:cNvSpPr txBox="1">
              <a:spLocks noChangeArrowheads="1"/>
            </p:cNvSpPr>
            <p:nvPr/>
          </p:nvSpPr>
          <p:spPr bwMode="auto">
            <a:xfrm>
              <a:off x="3168" y="1056"/>
              <a:ext cx="278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F9F9F9"/>
                </a:buClr>
                <a:buSzPct val="65000"/>
                <a:buFont typeface="Wingdings 2" panose="05020102010507070707" pitchFamily="18" charset="2"/>
                <a:buChar char=""/>
                <a:defRPr sz="2800">
                  <a:solidFill>
                    <a:schemeClr val="tx1"/>
                  </a:solidFill>
                  <a:latin typeface="Book Antiqua" panose="0204060205030503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SzPct val="80000"/>
                <a:buFont typeface="Wingdings 2" panose="05020102010507070707" pitchFamily="18" charset="2"/>
                <a:buChar char=""/>
                <a:defRPr sz="2400">
                  <a:solidFill>
                    <a:schemeClr val="tx1"/>
                  </a:solidFill>
                  <a:latin typeface="Book Antiqua" panose="0204060205030503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tx1"/>
                </a:buClr>
                <a:buSzPct val="95000"/>
                <a:buFont typeface="Wingdings" panose="05000000000000000000" pitchFamily="2" charset="2"/>
                <a:buChar char=""/>
                <a:defRPr sz="2200">
                  <a:solidFill>
                    <a:schemeClr val="tx1"/>
                  </a:solidFill>
                  <a:latin typeface="Book Antiqua" panose="0204060205030503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SzPct val="100000"/>
                <a:buFont typeface="Wingdings 3" panose="05040102010807070707" pitchFamily="18" charset="2"/>
                <a:buChar char=""/>
                <a:defRPr sz="2000">
                  <a:solidFill>
                    <a:schemeClr val="tx1"/>
                  </a:solidFill>
                  <a:latin typeface="Book Antiqua" panose="0204060205030503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tx1"/>
                </a:buClr>
                <a:buFont typeface="Wingdings 2" panose="05020102010507070707" pitchFamily="18" charset="2"/>
                <a:buChar char=""/>
                <a:defRPr sz="2000">
                  <a:solidFill>
                    <a:schemeClr val="tx1"/>
                  </a:solidFill>
                  <a:latin typeface="Book Antiqua" panose="0204060205030503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Font typeface="Wingdings 2" panose="05020102010507070707" pitchFamily="18" charset="2"/>
                <a:buChar char=""/>
                <a:defRPr sz="2000">
                  <a:solidFill>
                    <a:schemeClr val="tx1"/>
                  </a:solidFill>
                  <a:latin typeface="Book Antiqua" panose="0204060205030503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Font typeface="Wingdings 2" panose="05020102010507070707" pitchFamily="18" charset="2"/>
                <a:buChar char=""/>
                <a:defRPr sz="2000">
                  <a:solidFill>
                    <a:schemeClr val="tx1"/>
                  </a:solidFill>
                  <a:latin typeface="Book Antiqua" panose="0204060205030503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Font typeface="Wingdings 2" panose="05020102010507070707" pitchFamily="18" charset="2"/>
                <a:buChar char=""/>
                <a:defRPr sz="2000">
                  <a:solidFill>
                    <a:schemeClr val="tx1"/>
                  </a:solidFill>
                  <a:latin typeface="Book Antiqua" panose="0204060205030503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Font typeface="Wingdings 2" panose="05020102010507070707" pitchFamily="18" charset="2"/>
                <a:buChar char=""/>
                <a:defRPr sz="2000">
                  <a:solidFill>
                    <a:schemeClr val="tx1"/>
                  </a:solidFill>
                  <a:latin typeface="Book Antiqua" panose="02040602050305030304" pitchFamily="18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r>
                <a:rPr lang="en-US" altLang="en-US" sz="180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60</a:t>
              </a:r>
            </a:p>
          </p:txBody>
        </p:sp>
        <p:sp>
          <p:nvSpPr>
            <p:cNvPr id="19482" name="Text Box 28"/>
            <p:cNvSpPr txBox="1">
              <a:spLocks noChangeArrowheads="1"/>
            </p:cNvSpPr>
            <p:nvPr/>
          </p:nvSpPr>
          <p:spPr bwMode="auto">
            <a:xfrm>
              <a:off x="3168" y="777"/>
              <a:ext cx="278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F9F9F9"/>
                </a:buClr>
                <a:buSzPct val="65000"/>
                <a:buFont typeface="Wingdings 2" panose="05020102010507070707" pitchFamily="18" charset="2"/>
                <a:buChar char=""/>
                <a:defRPr sz="2800">
                  <a:solidFill>
                    <a:schemeClr val="tx1"/>
                  </a:solidFill>
                  <a:latin typeface="Book Antiqua" panose="0204060205030503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SzPct val="80000"/>
                <a:buFont typeface="Wingdings 2" panose="05020102010507070707" pitchFamily="18" charset="2"/>
                <a:buChar char=""/>
                <a:defRPr sz="2400">
                  <a:solidFill>
                    <a:schemeClr val="tx1"/>
                  </a:solidFill>
                  <a:latin typeface="Book Antiqua" panose="0204060205030503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tx1"/>
                </a:buClr>
                <a:buSzPct val="95000"/>
                <a:buFont typeface="Wingdings" panose="05000000000000000000" pitchFamily="2" charset="2"/>
                <a:buChar char=""/>
                <a:defRPr sz="2200">
                  <a:solidFill>
                    <a:schemeClr val="tx1"/>
                  </a:solidFill>
                  <a:latin typeface="Book Antiqua" panose="0204060205030503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SzPct val="100000"/>
                <a:buFont typeface="Wingdings 3" panose="05040102010807070707" pitchFamily="18" charset="2"/>
                <a:buChar char=""/>
                <a:defRPr sz="2000">
                  <a:solidFill>
                    <a:schemeClr val="tx1"/>
                  </a:solidFill>
                  <a:latin typeface="Book Antiqua" panose="0204060205030503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tx1"/>
                </a:buClr>
                <a:buFont typeface="Wingdings 2" panose="05020102010507070707" pitchFamily="18" charset="2"/>
                <a:buChar char=""/>
                <a:defRPr sz="2000">
                  <a:solidFill>
                    <a:schemeClr val="tx1"/>
                  </a:solidFill>
                  <a:latin typeface="Book Antiqua" panose="0204060205030503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Font typeface="Wingdings 2" panose="05020102010507070707" pitchFamily="18" charset="2"/>
                <a:buChar char=""/>
                <a:defRPr sz="2000">
                  <a:solidFill>
                    <a:schemeClr val="tx1"/>
                  </a:solidFill>
                  <a:latin typeface="Book Antiqua" panose="0204060205030503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Font typeface="Wingdings 2" panose="05020102010507070707" pitchFamily="18" charset="2"/>
                <a:buChar char=""/>
                <a:defRPr sz="2000">
                  <a:solidFill>
                    <a:schemeClr val="tx1"/>
                  </a:solidFill>
                  <a:latin typeface="Book Antiqua" panose="0204060205030503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Font typeface="Wingdings 2" panose="05020102010507070707" pitchFamily="18" charset="2"/>
                <a:buChar char=""/>
                <a:defRPr sz="2000">
                  <a:solidFill>
                    <a:schemeClr val="tx1"/>
                  </a:solidFill>
                  <a:latin typeface="Book Antiqua" panose="0204060205030503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Font typeface="Wingdings 2" panose="05020102010507070707" pitchFamily="18" charset="2"/>
                <a:buChar char=""/>
                <a:defRPr sz="2000">
                  <a:solidFill>
                    <a:schemeClr val="tx1"/>
                  </a:solidFill>
                  <a:latin typeface="Book Antiqua" panose="02040602050305030304" pitchFamily="18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r>
                <a:rPr lang="en-US" altLang="en-US" sz="180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80</a:t>
              </a:r>
            </a:p>
          </p:txBody>
        </p:sp>
        <p:sp>
          <p:nvSpPr>
            <p:cNvPr id="19483" name="Text Box 29"/>
            <p:cNvSpPr txBox="1">
              <a:spLocks noChangeArrowheads="1"/>
            </p:cNvSpPr>
            <p:nvPr/>
          </p:nvSpPr>
          <p:spPr bwMode="auto">
            <a:xfrm>
              <a:off x="3120" y="480"/>
              <a:ext cx="452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rgbClr val="F9F9F9"/>
                </a:buClr>
                <a:buSzPct val="65000"/>
                <a:buFont typeface="Wingdings 2" panose="05020102010507070707" pitchFamily="18" charset="2"/>
                <a:buChar char=""/>
                <a:defRPr sz="2800">
                  <a:solidFill>
                    <a:schemeClr val="tx1"/>
                  </a:solidFill>
                  <a:latin typeface="Book Antiqua" panose="0204060205030503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SzPct val="80000"/>
                <a:buFont typeface="Wingdings 2" panose="05020102010507070707" pitchFamily="18" charset="2"/>
                <a:buChar char=""/>
                <a:defRPr sz="2400">
                  <a:solidFill>
                    <a:schemeClr val="tx1"/>
                  </a:solidFill>
                  <a:latin typeface="Book Antiqua" panose="0204060205030503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tx1"/>
                </a:buClr>
                <a:buSzPct val="95000"/>
                <a:buFont typeface="Wingdings" panose="05000000000000000000" pitchFamily="2" charset="2"/>
                <a:buChar char=""/>
                <a:defRPr sz="2200">
                  <a:solidFill>
                    <a:schemeClr val="tx1"/>
                  </a:solidFill>
                  <a:latin typeface="Book Antiqua" panose="0204060205030503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SzPct val="100000"/>
                <a:buFont typeface="Wingdings 3" panose="05040102010807070707" pitchFamily="18" charset="2"/>
                <a:buChar char=""/>
                <a:defRPr sz="2000">
                  <a:solidFill>
                    <a:schemeClr val="tx1"/>
                  </a:solidFill>
                  <a:latin typeface="Book Antiqua" panose="0204060205030503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tx1"/>
                </a:buClr>
                <a:buFont typeface="Wingdings 2" panose="05020102010507070707" pitchFamily="18" charset="2"/>
                <a:buChar char=""/>
                <a:defRPr sz="2000">
                  <a:solidFill>
                    <a:schemeClr val="tx1"/>
                  </a:solidFill>
                  <a:latin typeface="Book Antiqua" panose="0204060205030503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Font typeface="Wingdings 2" panose="05020102010507070707" pitchFamily="18" charset="2"/>
                <a:buChar char=""/>
                <a:defRPr sz="2000">
                  <a:solidFill>
                    <a:schemeClr val="tx1"/>
                  </a:solidFill>
                  <a:latin typeface="Book Antiqua" panose="0204060205030503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Font typeface="Wingdings 2" panose="05020102010507070707" pitchFamily="18" charset="2"/>
                <a:buChar char=""/>
                <a:defRPr sz="2000">
                  <a:solidFill>
                    <a:schemeClr val="tx1"/>
                  </a:solidFill>
                  <a:latin typeface="Book Antiqua" panose="0204060205030503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Font typeface="Wingdings 2" panose="05020102010507070707" pitchFamily="18" charset="2"/>
                <a:buChar char=""/>
                <a:defRPr sz="2000">
                  <a:solidFill>
                    <a:schemeClr val="tx1"/>
                  </a:solidFill>
                  <a:latin typeface="Book Antiqua" panose="0204060205030503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Font typeface="Wingdings 2" panose="05020102010507070707" pitchFamily="18" charset="2"/>
                <a:buChar char=""/>
                <a:defRPr sz="2000">
                  <a:solidFill>
                    <a:schemeClr val="tx1"/>
                  </a:solidFill>
                  <a:latin typeface="Book Antiqua" panose="02040602050305030304" pitchFamily="18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r>
                <a:rPr lang="en-US" altLang="en-US" sz="180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100</a:t>
              </a:r>
            </a:p>
          </p:txBody>
        </p:sp>
      </p:grpSp>
      <p:sp>
        <p:nvSpPr>
          <p:cNvPr id="19463" name="Text Box 32"/>
          <p:cNvSpPr txBox="1">
            <a:spLocks noChangeArrowheads="1"/>
          </p:cNvSpPr>
          <p:nvPr/>
        </p:nvSpPr>
        <p:spPr bwMode="auto">
          <a:xfrm>
            <a:off x="7499350" y="5943600"/>
            <a:ext cx="439738" cy="369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F9F9F9"/>
              </a:buClr>
              <a:buSzPct val="65000"/>
              <a:buFont typeface="Wingdings 2" panose="05020102010507070707" pitchFamily="18" charset="2"/>
              <a:buChar char=""/>
              <a:defRPr sz="2800">
                <a:solidFill>
                  <a:schemeClr val="tx1"/>
                </a:solidFill>
                <a:latin typeface="Book Antiqua" panose="0204060205030503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80000"/>
              <a:buFont typeface="Wingdings 2" panose="05020102010507070707" pitchFamily="18" charset="2"/>
              <a:buChar char=""/>
              <a:defRPr sz="2400">
                <a:solidFill>
                  <a:schemeClr val="tx1"/>
                </a:solidFill>
                <a:latin typeface="Book Antiqua" panose="0204060205030503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95000"/>
              <a:buFont typeface="Wingdings" panose="05000000000000000000" pitchFamily="2" charset="2"/>
              <a:buChar char=""/>
              <a:defRPr sz="2200">
                <a:solidFill>
                  <a:schemeClr val="tx1"/>
                </a:solidFill>
                <a:latin typeface="Book Antiqua" panose="0204060205030503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100000"/>
              <a:buFont typeface="Wingdings 3" panose="05040102010807070707" pitchFamily="18" charset="2"/>
              <a:buChar char=""/>
              <a:defRPr sz="2000">
                <a:solidFill>
                  <a:schemeClr val="tx1"/>
                </a:solidFill>
                <a:latin typeface="Book Antiqua" panose="0204060205030503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Font typeface="Wingdings 2" panose="05020102010507070707" pitchFamily="18" charset="2"/>
              <a:buChar char=""/>
              <a:defRPr sz="2000">
                <a:solidFill>
                  <a:schemeClr val="tx1"/>
                </a:solidFill>
                <a:latin typeface="Book Antiqua" panose="0204060205030503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 2" panose="05020102010507070707" pitchFamily="18" charset="2"/>
              <a:buChar char=""/>
              <a:defRPr sz="2000">
                <a:solidFill>
                  <a:schemeClr val="tx1"/>
                </a:solidFill>
                <a:latin typeface="Book Antiqua" panose="0204060205030503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 2" panose="05020102010507070707" pitchFamily="18" charset="2"/>
              <a:buChar char=""/>
              <a:defRPr sz="2000">
                <a:solidFill>
                  <a:schemeClr val="tx1"/>
                </a:solidFill>
                <a:latin typeface="Book Antiqua" panose="0204060205030503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 2" panose="05020102010507070707" pitchFamily="18" charset="2"/>
              <a:buChar char=""/>
              <a:defRPr sz="2000">
                <a:solidFill>
                  <a:schemeClr val="tx1"/>
                </a:solidFill>
                <a:latin typeface="Book Antiqua" panose="0204060205030503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 2" panose="05020102010507070707" pitchFamily="18" charset="2"/>
              <a:buChar char=""/>
              <a:defRPr sz="2000">
                <a:solidFill>
                  <a:schemeClr val="tx1"/>
                </a:solidFill>
                <a:latin typeface="Book Antiqua" panose="02040602050305030304" pitchFamily="18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80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49</a:t>
            </a:r>
          </a:p>
        </p:txBody>
      </p:sp>
      <p:sp>
        <p:nvSpPr>
          <p:cNvPr id="19464" name="Text Box 33"/>
          <p:cNvSpPr txBox="1">
            <a:spLocks noChangeArrowheads="1"/>
          </p:cNvSpPr>
          <p:nvPr/>
        </p:nvSpPr>
        <p:spPr bwMode="auto">
          <a:xfrm>
            <a:off x="8816976" y="5943600"/>
            <a:ext cx="569913" cy="369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F9F9F9"/>
              </a:buClr>
              <a:buSzPct val="65000"/>
              <a:buFont typeface="Wingdings 2" panose="05020102010507070707" pitchFamily="18" charset="2"/>
              <a:buChar char=""/>
              <a:defRPr sz="2800">
                <a:solidFill>
                  <a:schemeClr val="tx1"/>
                </a:solidFill>
                <a:latin typeface="Book Antiqua" panose="0204060205030503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80000"/>
              <a:buFont typeface="Wingdings 2" panose="05020102010507070707" pitchFamily="18" charset="2"/>
              <a:buChar char=""/>
              <a:defRPr sz="2400">
                <a:solidFill>
                  <a:schemeClr val="tx1"/>
                </a:solidFill>
                <a:latin typeface="Book Antiqua" panose="0204060205030503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95000"/>
              <a:buFont typeface="Wingdings" panose="05000000000000000000" pitchFamily="2" charset="2"/>
              <a:buChar char=""/>
              <a:defRPr sz="2200">
                <a:solidFill>
                  <a:schemeClr val="tx1"/>
                </a:solidFill>
                <a:latin typeface="Book Antiqua" panose="0204060205030503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100000"/>
              <a:buFont typeface="Wingdings 3" panose="05040102010807070707" pitchFamily="18" charset="2"/>
              <a:buChar char=""/>
              <a:defRPr sz="2000">
                <a:solidFill>
                  <a:schemeClr val="tx1"/>
                </a:solidFill>
                <a:latin typeface="Book Antiqua" panose="0204060205030503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Font typeface="Wingdings 2" panose="05020102010507070707" pitchFamily="18" charset="2"/>
              <a:buChar char=""/>
              <a:defRPr sz="2000">
                <a:solidFill>
                  <a:schemeClr val="tx1"/>
                </a:solidFill>
                <a:latin typeface="Book Antiqua" panose="0204060205030503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 2" panose="05020102010507070707" pitchFamily="18" charset="2"/>
              <a:buChar char=""/>
              <a:defRPr sz="2000">
                <a:solidFill>
                  <a:schemeClr val="tx1"/>
                </a:solidFill>
                <a:latin typeface="Book Antiqua" panose="0204060205030503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 2" panose="05020102010507070707" pitchFamily="18" charset="2"/>
              <a:buChar char=""/>
              <a:defRPr sz="2000">
                <a:solidFill>
                  <a:schemeClr val="tx1"/>
                </a:solidFill>
                <a:latin typeface="Book Antiqua" panose="0204060205030503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 2" panose="05020102010507070707" pitchFamily="18" charset="2"/>
              <a:buChar char=""/>
              <a:defRPr sz="2000">
                <a:solidFill>
                  <a:schemeClr val="tx1"/>
                </a:solidFill>
                <a:latin typeface="Book Antiqua" panose="0204060205030503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 2" panose="05020102010507070707" pitchFamily="18" charset="2"/>
              <a:buChar char=""/>
              <a:defRPr sz="2000">
                <a:solidFill>
                  <a:schemeClr val="tx1"/>
                </a:solidFill>
                <a:latin typeface="Book Antiqua" panose="02040602050305030304" pitchFamily="18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80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197</a:t>
            </a:r>
          </a:p>
        </p:txBody>
      </p:sp>
      <p:sp>
        <p:nvSpPr>
          <p:cNvPr id="19465" name="Text Box 34"/>
          <p:cNvSpPr txBox="1">
            <a:spLocks noChangeArrowheads="1"/>
          </p:cNvSpPr>
          <p:nvPr/>
        </p:nvSpPr>
        <p:spPr bwMode="auto">
          <a:xfrm>
            <a:off x="9577388" y="533400"/>
            <a:ext cx="4048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F9F9F9"/>
              </a:buClr>
              <a:buSzPct val="65000"/>
              <a:buFont typeface="Wingdings 2" panose="05020102010507070707" pitchFamily="18" charset="2"/>
              <a:buChar char=""/>
              <a:defRPr sz="2800">
                <a:solidFill>
                  <a:schemeClr val="tx1"/>
                </a:solidFill>
                <a:latin typeface="Book Antiqua" panose="0204060205030503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80000"/>
              <a:buFont typeface="Wingdings 2" panose="05020102010507070707" pitchFamily="18" charset="2"/>
              <a:buChar char=""/>
              <a:defRPr sz="2400">
                <a:solidFill>
                  <a:schemeClr val="tx1"/>
                </a:solidFill>
                <a:latin typeface="Book Antiqua" panose="0204060205030503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95000"/>
              <a:buFont typeface="Wingdings" panose="05000000000000000000" pitchFamily="2" charset="2"/>
              <a:buChar char=""/>
              <a:defRPr sz="2200">
                <a:solidFill>
                  <a:schemeClr val="tx1"/>
                </a:solidFill>
                <a:latin typeface="Book Antiqua" panose="0204060205030503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100000"/>
              <a:buFont typeface="Wingdings 3" panose="05040102010807070707" pitchFamily="18" charset="2"/>
              <a:buChar char=""/>
              <a:defRPr sz="2000">
                <a:solidFill>
                  <a:schemeClr val="tx1"/>
                </a:solidFill>
                <a:latin typeface="Book Antiqua" panose="0204060205030503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Font typeface="Wingdings 2" panose="05020102010507070707" pitchFamily="18" charset="2"/>
              <a:buChar char=""/>
              <a:defRPr sz="2000">
                <a:solidFill>
                  <a:schemeClr val="tx1"/>
                </a:solidFill>
                <a:latin typeface="Book Antiqua" panose="0204060205030503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 2" panose="05020102010507070707" pitchFamily="18" charset="2"/>
              <a:buChar char=""/>
              <a:defRPr sz="2000">
                <a:solidFill>
                  <a:schemeClr val="tx1"/>
                </a:solidFill>
                <a:latin typeface="Book Antiqua" panose="0204060205030503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 2" panose="05020102010507070707" pitchFamily="18" charset="2"/>
              <a:buChar char=""/>
              <a:defRPr sz="2000">
                <a:solidFill>
                  <a:schemeClr val="tx1"/>
                </a:solidFill>
                <a:latin typeface="Book Antiqua" panose="0204060205030503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 2" panose="05020102010507070707" pitchFamily="18" charset="2"/>
              <a:buChar char=""/>
              <a:defRPr sz="2000">
                <a:solidFill>
                  <a:schemeClr val="tx1"/>
                </a:solidFill>
                <a:latin typeface="Book Antiqua" panose="0204060205030503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 2" panose="05020102010507070707" pitchFamily="18" charset="2"/>
              <a:buChar char=""/>
              <a:defRPr sz="2000">
                <a:solidFill>
                  <a:schemeClr val="tx1"/>
                </a:solidFill>
                <a:latin typeface="Book Antiqua" panose="02040602050305030304" pitchFamily="18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2400" b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</a:p>
        </p:txBody>
      </p:sp>
      <p:sp>
        <p:nvSpPr>
          <p:cNvPr id="19466" name="Text Box 35"/>
          <p:cNvSpPr txBox="1">
            <a:spLocks noChangeArrowheads="1"/>
          </p:cNvSpPr>
          <p:nvPr/>
        </p:nvSpPr>
        <p:spPr bwMode="auto">
          <a:xfrm>
            <a:off x="9677400" y="3200401"/>
            <a:ext cx="407988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F9F9F9"/>
              </a:buClr>
              <a:buSzPct val="65000"/>
              <a:buFont typeface="Wingdings 2" panose="05020102010507070707" pitchFamily="18" charset="2"/>
              <a:buChar char=""/>
              <a:defRPr sz="2800">
                <a:solidFill>
                  <a:schemeClr val="tx1"/>
                </a:solidFill>
                <a:latin typeface="Book Antiqua" panose="0204060205030503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80000"/>
              <a:buFont typeface="Wingdings 2" panose="05020102010507070707" pitchFamily="18" charset="2"/>
              <a:buChar char=""/>
              <a:defRPr sz="2400">
                <a:solidFill>
                  <a:schemeClr val="tx1"/>
                </a:solidFill>
                <a:latin typeface="Book Antiqua" panose="0204060205030503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95000"/>
              <a:buFont typeface="Wingdings" panose="05000000000000000000" pitchFamily="2" charset="2"/>
              <a:buChar char=""/>
              <a:defRPr sz="2200">
                <a:solidFill>
                  <a:schemeClr val="tx1"/>
                </a:solidFill>
                <a:latin typeface="Book Antiqua" panose="0204060205030503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100000"/>
              <a:buFont typeface="Wingdings 3" panose="05040102010807070707" pitchFamily="18" charset="2"/>
              <a:buChar char=""/>
              <a:defRPr sz="2000">
                <a:solidFill>
                  <a:schemeClr val="tx1"/>
                </a:solidFill>
                <a:latin typeface="Book Antiqua" panose="0204060205030503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Font typeface="Wingdings 2" panose="05020102010507070707" pitchFamily="18" charset="2"/>
              <a:buChar char=""/>
              <a:defRPr sz="2000">
                <a:solidFill>
                  <a:schemeClr val="tx1"/>
                </a:solidFill>
                <a:latin typeface="Book Antiqua" panose="0204060205030503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 2" panose="05020102010507070707" pitchFamily="18" charset="2"/>
              <a:buChar char=""/>
              <a:defRPr sz="2000">
                <a:solidFill>
                  <a:schemeClr val="tx1"/>
                </a:solidFill>
                <a:latin typeface="Book Antiqua" panose="0204060205030503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 2" panose="05020102010507070707" pitchFamily="18" charset="2"/>
              <a:buChar char=""/>
              <a:defRPr sz="2000">
                <a:solidFill>
                  <a:schemeClr val="tx1"/>
                </a:solidFill>
                <a:latin typeface="Book Antiqua" panose="0204060205030503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 2" panose="05020102010507070707" pitchFamily="18" charset="2"/>
              <a:buChar char=""/>
              <a:defRPr sz="2000">
                <a:solidFill>
                  <a:schemeClr val="tx1"/>
                </a:solidFill>
                <a:latin typeface="Book Antiqua" panose="0204060205030503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 2" panose="05020102010507070707" pitchFamily="18" charset="2"/>
              <a:buChar char=""/>
              <a:defRPr sz="2000">
                <a:solidFill>
                  <a:schemeClr val="tx1"/>
                </a:solidFill>
                <a:latin typeface="Book Antiqua" panose="02040602050305030304" pitchFamily="18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2400" b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</a:p>
        </p:txBody>
      </p:sp>
      <p:sp>
        <p:nvSpPr>
          <p:cNvPr id="19467" name="Text Box 36"/>
          <p:cNvSpPr txBox="1">
            <a:spLocks noChangeArrowheads="1"/>
          </p:cNvSpPr>
          <p:nvPr/>
        </p:nvSpPr>
        <p:spPr bwMode="auto">
          <a:xfrm>
            <a:off x="1538289" y="6448426"/>
            <a:ext cx="4029075" cy="307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F9F9F9"/>
              </a:buClr>
              <a:buSzPct val="65000"/>
              <a:buFont typeface="Wingdings 2" panose="05020102010507070707" pitchFamily="18" charset="2"/>
              <a:buChar char=""/>
              <a:defRPr sz="2800">
                <a:solidFill>
                  <a:schemeClr val="tx1"/>
                </a:solidFill>
                <a:latin typeface="Book Antiqua" panose="0204060205030503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80000"/>
              <a:buFont typeface="Wingdings 2" panose="05020102010507070707" pitchFamily="18" charset="2"/>
              <a:buChar char=""/>
              <a:defRPr sz="2400">
                <a:solidFill>
                  <a:schemeClr val="tx1"/>
                </a:solidFill>
                <a:latin typeface="Book Antiqua" panose="0204060205030503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95000"/>
              <a:buFont typeface="Wingdings" panose="05000000000000000000" pitchFamily="2" charset="2"/>
              <a:buChar char=""/>
              <a:defRPr sz="2200">
                <a:solidFill>
                  <a:schemeClr val="tx1"/>
                </a:solidFill>
                <a:latin typeface="Book Antiqua" panose="0204060205030503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100000"/>
              <a:buFont typeface="Wingdings 3" panose="05040102010807070707" pitchFamily="18" charset="2"/>
              <a:buChar char=""/>
              <a:defRPr sz="2000">
                <a:solidFill>
                  <a:schemeClr val="tx1"/>
                </a:solidFill>
                <a:latin typeface="Book Antiqua" panose="0204060205030503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Font typeface="Wingdings 2" panose="05020102010507070707" pitchFamily="18" charset="2"/>
              <a:buChar char=""/>
              <a:defRPr sz="2000">
                <a:solidFill>
                  <a:schemeClr val="tx1"/>
                </a:solidFill>
                <a:latin typeface="Book Antiqua" panose="0204060205030503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 2" panose="05020102010507070707" pitchFamily="18" charset="2"/>
              <a:buChar char=""/>
              <a:defRPr sz="2000">
                <a:solidFill>
                  <a:schemeClr val="tx1"/>
                </a:solidFill>
                <a:latin typeface="Book Antiqua" panose="0204060205030503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 2" panose="05020102010507070707" pitchFamily="18" charset="2"/>
              <a:buChar char=""/>
              <a:defRPr sz="2000">
                <a:solidFill>
                  <a:schemeClr val="tx1"/>
                </a:solidFill>
                <a:latin typeface="Book Antiqua" panose="0204060205030503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 2" panose="05020102010507070707" pitchFamily="18" charset="2"/>
              <a:buChar char=""/>
              <a:defRPr sz="2000">
                <a:solidFill>
                  <a:schemeClr val="tx1"/>
                </a:solidFill>
                <a:latin typeface="Book Antiqua" panose="0204060205030503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 2" panose="05020102010507070707" pitchFamily="18" charset="2"/>
              <a:buChar char=""/>
              <a:defRPr sz="2000">
                <a:solidFill>
                  <a:schemeClr val="tx1"/>
                </a:solidFill>
                <a:latin typeface="Book Antiqua" panose="02040602050305030304" pitchFamily="18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40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Gough et al. 2004. </a:t>
            </a:r>
            <a:r>
              <a:rPr lang="en-US" altLang="en-US" sz="1400" i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Tree Physiology</a:t>
            </a:r>
            <a:r>
              <a:rPr lang="en-US" altLang="en-US" sz="140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24:845-852 </a:t>
            </a:r>
          </a:p>
        </p:txBody>
      </p:sp>
      <p:sp>
        <p:nvSpPr>
          <p:cNvPr id="19468" name="Rectangle 37"/>
          <p:cNvSpPr>
            <a:spLocks noChangeArrowheads="1"/>
          </p:cNvSpPr>
          <p:nvPr/>
        </p:nvSpPr>
        <p:spPr bwMode="auto">
          <a:xfrm>
            <a:off x="7010401" y="90489"/>
            <a:ext cx="3184525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F9F9F9"/>
              </a:buClr>
              <a:buSzPct val="65000"/>
              <a:buFont typeface="Wingdings 2" panose="05020102010507070707" pitchFamily="18" charset="2"/>
              <a:buChar char=""/>
              <a:defRPr sz="2800">
                <a:solidFill>
                  <a:schemeClr val="tx1"/>
                </a:solidFill>
                <a:latin typeface="Book Antiqua" panose="0204060205030503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80000"/>
              <a:buFont typeface="Wingdings 2" panose="05020102010507070707" pitchFamily="18" charset="2"/>
              <a:buChar char=""/>
              <a:defRPr sz="2400">
                <a:solidFill>
                  <a:schemeClr val="tx1"/>
                </a:solidFill>
                <a:latin typeface="Book Antiqua" panose="0204060205030503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95000"/>
              <a:buFont typeface="Wingdings" panose="05000000000000000000" pitchFamily="2" charset="2"/>
              <a:buChar char=""/>
              <a:defRPr sz="2200">
                <a:solidFill>
                  <a:schemeClr val="tx1"/>
                </a:solidFill>
                <a:latin typeface="Book Antiqua" panose="0204060205030503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100000"/>
              <a:buFont typeface="Wingdings 3" panose="05040102010807070707" pitchFamily="18" charset="2"/>
              <a:buChar char=""/>
              <a:defRPr sz="2000">
                <a:solidFill>
                  <a:schemeClr val="tx1"/>
                </a:solidFill>
                <a:latin typeface="Book Antiqua" panose="0204060205030503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Font typeface="Wingdings 2" panose="05020102010507070707" pitchFamily="18" charset="2"/>
              <a:buChar char=""/>
              <a:defRPr sz="2000">
                <a:solidFill>
                  <a:schemeClr val="tx1"/>
                </a:solidFill>
                <a:latin typeface="Book Antiqua" panose="0204060205030503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 2" panose="05020102010507070707" pitchFamily="18" charset="2"/>
              <a:buChar char=""/>
              <a:defRPr sz="2000">
                <a:solidFill>
                  <a:schemeClr val="tx1"/>
                </a:solidFill>
                <a:latin typeface="Book Antiqua" panose="0204060205030503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 2" panose="05020102010507070707" pitchFamily="18" charset="2"/>
              <a:buChar char=""/>
              <a:defRPr sz="2000">
                <a:solidFill>
                  <a:schemeClr val="tx1"/>
                </a:solidFill>
                <a:latin typeface="Book Antiqua" panose="0204060205030503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 2" panose="05020102010507070707" pitchFamily="18" charset="2"/>
              <a:buChar char=""/>
              <a:defRPr sz="2000">
                <a:solidFill>
                  <a:schemeClr val="tx1"/>
                </a:solidFill>
                <a:latin typeface="Book Antiqua" panose="0204060205030503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 2" panose="05020102010507070707" pitchFamily="18" charset="2"/>
              <a:buChar char=""/>
              <a:defRPr sz="2000">
                <a:solidFill>
                  <a:schemeClr val="tx1"/>
                </a:solidFill>
                <a:latin typeface="Book Antiqua" panose="02040602050305030304" pitchFamily="18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Greenhouse Study</a:t>
            </a:r>
          </a:p>
        </p:txBody>
      </p:sp>
    </p:spTree>
    <p:extLst>
      <p:ext uri="{BB962C8B-B14F-4D97-AF65-F5344CB8AC3E}">
        <p14:creationId xmlns:p14="http://schemas.microsoft.com/office/powerpoint/2010/main" val="1785953532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2530" name="Object 3"/>
          <p:cNvGraphicFramePr>
            <a:graphicFrameLocks noGrp="1" noChangeAspect="1"/>
          </p:cNvGraphicFramePr>
          <p:nvPr>
            <p:ph idx="1"/>
          </p:nvPr>
        </p:nvGraphicFramePr>
        <p:xfrm>
          <a:off x="2209800" y="1524000"/>
          <a:ext cx="7620000" cy="3621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1" name="SPW 6.0 Graph" r:id="rId3" imgW="9378086" imgH="4456786" progId="SigmaPlotGraphicObject.4">
                  <p:embed/>
                </p:oleObj>
              </mc:Choice>
              <mc:Fallback>
                <p:oleObj name="SPW 6.0 Graph" r:id="rId3" imgW="9378086" imgH="4456786" progId="SigmaPlotGraphicObject.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0" y="1524000"/>
                        <a:ext cx="7620000" cy="36210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531" name="Rectangle 4"/>
          <p:cNvSpPr>
            <a:spLocks noChangeArrowheads="1"/>
          </p:cNvSpPr>
          <p:nvPr/>
        </p:nvSpPr>
        <p:spPr bwMode="auto">
          <a:xfrm>
            <a:off x="2209800" y="5181600"/>
            <a:ext cx="8097838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rgbClr val="F9F9F9"/>
              </a:buClr>
              <a:buSzPct val="65000"/>
              <a:buFont typeface="Wingdings 2" panose="05020102010507070707" pitchFamily="18" charset="2"/>
              <a:buChar char=""/>
              <a:defRPr sz="2800">
                <a:solidFill>
                  <a:schemeClr val="tx1"/>
                </a:solidFill>
                <a:latin typeface="Book Antiqua" panose="0204060205030503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80000"/>
              <a:buFont typeface="Wingdings 2" panose="05020102010507070707" pitchFamily="18" charset="2"/>
              <a:buChar char=""/>
              <a:defRPr sz="2400">
                <a:solidFill>
                  <a:schemeClr val="tx1"/>
                </a:solidFill>
                <a:latin typeface="Book Antiqua" panose="0204060205030503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95000"/>
              <a:buFont typeface="Wingdings" panose="05000000000000000000" pitchFamily="2" charset="2"/>
              <a:buChar char=""/>
              <a:defRPr sz="2200">
                <a:solidFill>
                  <a:schemeClr val="tx1"/>
                </a:solidFill>
                <a:latin typeface="Book Antiqua" panose="0204060205030503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100000"/>
              <a:buFont typeface="Wingdings 3" panose="05040102010807070707" pitchFamily="18" charset="2"/>
              <a:buChar char=""/>
              <a:defRPr sz="2000">
                <a:solidFill>
                  <a:schemeClr val="tx1"/>
                </a:solidFill>
                <a:latin typeface="Book Antiqua" panose="0204060205030503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Font typeface="Wingdings 2" panose="05020102010507070707" pitchFamily="18" charset="2"/>
              <a:buChar char=""/>
              <a:defRPr sz="2000">
                <a:solidFill>
                  <a:schemeClr val="tx1"/>
                </a:solidFill>
                <a:latin typeface="Book Antiqua" panose="0204060205030503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 2" panose="05020102010507070707" pitchFamily="18" charset="2"/>
              <a:buChar char=""/>
              <a:defRPr sz="2000">
                <a:solidFill>
                  <a:schemeClr val="tx1"/>
                </a:solidFill>
                <a:latin typeface="Book Antiqua" panose="0204060205030503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 2" panose="05020102010507070707" pitchFamily="18" charset="2"/>
              <a:buChar char=""/>
              <a:defRPr sz="2000">
                <a:solidFill>
                  <a:schemeClr val="tx1"/>
                </a:solidFill>
                <a:latin typeface="Book Antiqua" panose="0204060205030503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 2" panose="05020102010507070707" pitchFamily="18" charset="2"/>
              <a:buChar char=""/>
              <a:defRPr sz="2000">
                <a:solidFill>
                  <a:schemeClr val="tx1"/>
                </a:solidFill>
                <a:latin typeface="Book Antiqua" panose="0204060205030503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 2" panose="05020102010507070707" pitchFamily="18" charset="2"/>
              <a:buChar char=""/>
              <a:defRPr sz="2000">
                <a:solidFill>
                  <a:schemeClr val="tx1"/>
                </a:solidFill>
                <a:latin typeface="Book Antiqua" panose="02040602050305030304" pitchFamily="18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r>
              <a:rPr lang="en-US" altLang="en-US" sz="120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Significant differences between treatments are represented by (‡) at the 0.05 and (†) at the 0.10 alpha level (n = 24)</a:t>
            </a:r>
            <a:r>
              <a:rPr lang="en-US" altLang="en-US" sz="180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r>
              <a:rPr lang="en-US" altLang="en-US" sz="120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Arrow indicates time of fertilization</a:t>
            </a:r>
            <a:r>
              <a:rPr lang="en-US" altLang="en-US" sz="140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altLang="en-US" sz="180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22532" name="TextBox 5"/>
          <p:cNvSpPr txBox="1">
            <a:spLocks noChangeArrowheads="1"/>
          </p:cNvSpPr>
          <p:nvPr/>
        </p:nvSpPr>
        <p:spPr bwMode="auto">
          <a:xfrm>
            <a:off x="1676400" y="381000"/>
            <a:ext cx="8631238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F9F9F9"/>
              </a:buClr>
              <a:buSzPct val="65000"/>
              <a:buFont typeface="Wingdings 2" panose="05020102010507070707" pitchFamily="18" charset="2"/>
              <a:buChar char=""/>
              <a:defRPr sz="2800">
                <a:solidFill>
                  <a:schemeClr val="tx1"/>
                </a:solidFill>
                <a:latin typeface="Book Antiqua" panose="0204060205030503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80000"/>
              <a:buFont typeface="Wingdings 2" panose="05020102010507070707" pitchFamily="18" charset="2"/>
              <a:buChar char=""/>
              <a:defRPr sz="2400">
                <a:solidFill>
                  <a:schemeClr val="tx1"/>
                </a:solidFill>
                <a:latin typeface="Book Antiqua" panose="0204060205030503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95000"/>
              <a:buFont typeface="Wingdings" panose="05000000000000000000" pitchFamily="2" charset="2"/>
              <a:buChar char=""/>
              <a:defRPr sz="2200">
                <a:solidFill>
                  <a:schemeClr val="tx1"/>
                </a:solidFill>
                <a:latin typeface="Book Antiqua" panose="0204060205030503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100000"/>
              <a:buFont typeface="Wingdings 3" panose="05040102010807070707" pitchFamily="18" charset="2"/>
              <a:buChar char=""/>
              <a:defRPr sz="2000">
                <a:solidFill>
                  <a:schemeClr val="tx1"/>
                </a:solidFill>
                <a:latin typeface="Book Antiqua" panose="0204060205030503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Font typeface="Wingdings 2" panose="05020102010507070707" pitchFamily="18" charset="2"/>
              <a:buChar char=""/>
              <a:defRPr sz="2000">
                <a:solidFill>
                  <a:schemeClr val="tx1"/>
                </a:solidFill>
                <a:latin typeface="Book Antiqua" panose="0204060205030503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 2" panose="05020102010507070707" pitchFamily="18" charset="2"/>
              <a:buChar char=""/>
              <a:defRPr sz="2000">
                <a:solidFill>
                  <a:schemeClr val="tx1"/>
                </a:solidFill>
                <a:latin typeface="Book Antiqua" panose="0204060205030503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 2" panose="05020102010507070707" pitchFamily="18" charset="2"/>
              <a:buChar char=""/>
              <a:defRPr sz="2000">
                <a:solidFill>
                  <a:schemeClr val="tx1"/>
                </a:solidFill>
                <a:latin typeface="Book Antiqua" panose="0204060205030503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 2" panose="05020102010507070707" pitchFamily="18" charset="2"/>
              <a:buChar char=""/>
              <a:defRPr sz="2000">
                <a:solidFill>
                  <a:schemeClr val="tx1"/>
                </a:solidFill>
                <a:latin typeface="Book Antiqua" panose="0204060205030503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 2" panose="05020102010507070707" pitchFamily="18" charset="2"/>
              <a:buChar char=""/>
              <a:defRPr sz="2000">
                <a:solidFill>
                  <a:schemeClr val="tx1"/>
                </a:solidFill>
                <a:latin typeface="Book Antiqua" panose="02040602050305030304" pitchFamily="18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Heterotrophic Soil CO</a:t>
            </a:r>
            <a:r>
              <a:rPr lang="en-US" altLang="en-US" baseline="-2500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altLang="en-US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Efflux as influenced by fertilization: FIELD STUDY Va.</a:t>
            </a:r>
          </a:p>
        </p:txBody>
      </p:sp>
      <p:sp>
        <p:nvSpPr>
          <p:cNvPr id="22533" name="TextBox 1"/>
          <p:cNvSpPr txBox="1">
            <a:spLocks noChangeArrowheads="1"/>
          </p:cNvSpPr>
          <p:nvPr/>
        </p:nvSpPr>
        <p:spPr bwMode="auto">
          <a:xfrm>
            <a:off x="1676400" y="6432550"/>
            <a:ext cx="67818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F9F9F9"/>
              </a:buClr>
              <a:buSzPct val="65000"/>
              <a:buFont typeface="Wingdings 2" panose="05020102010507070707" pitchFamily="18" charset="2"/>
              <a:buChar char=""/>
              <a:defRPr sz="2800">
                <a:solidFill>
                  <a:schemeClr val="tx1"/>
                </a:solidFill>
                <a:latin typeface="Book Antiqua" panose="0204060205030503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80000"/>
              <a:buFont typeface="Wingdings 2" panose="05020102010507070707" pitchFamily="18" charset="2"/>
              <a:buChar char=""/>
              <a:defRPr sz="2400">
                <a:solidFill>
                  <a:schemeClr val="tx1"/>
                </a:solidFill>
                <a:latin typeface="Book Antiqua" panose="0204060205030503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95000"/>
              <a:buFont typeface="Wingdings" panose="05000000000000000000" pitchFamily="2" charset="2"/>
              <a:buChar char=""/>
              <a:defRPr sz="2200">
                <a:solidFill>
                  <a:schemeClr val="tx1"/>
                </a:solidFill>
                <a:latin typeface="Book Antiqua" panose="0204060205030503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100000"/>
              <a:buFont typeface="Wingdings 3" panose="05040102010807070707" pitchFamily="18" charset="2"/>
              <a:buChar char=""/>
              <a:defRPr sz="2000">
                <a:solidFill>
                  <a:schemeClr val="tx1"/>
                </a:solidFill>
                <a:latin typeface="Book Antiqua" panose="0204060205030503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Font typeface="Wingdings 2" panose="05020102010507070707" pitchFamily="18" charset="2"/>
              <a:buChar char=""/>
              <a:defRPr sz="2000">
                <a:solidFill>
                  <a:schemeClr val="tx1"/>
                </a:solidFill>
                <a:latin typeface="Book Antiqua" panose="0204060205030503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 2" panose="05020102010507070707" pitchFamily="18" charset="2"/>
              <a:buChar char=""/>
              <a:defRPr sz="2000">
                <a:solidFill>
                  <a:schemeClr val="tx1"/>
                </a:solidFill>
                <a:latin typeface="Book Antiqua" panose="0204060205030503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 2" panose="05020102010507070707" pitchFamily="18" charset="2"/>
              <a:buChar char=""/>
              <a:defRPr sz="2000">
                <a:solidFill>
                  <a:schemeClr val="tx1"/>
                </a:solidFill>
                <a:latin typeface="Book Antiqua" panose="0204060205030503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 2" panose="05020102010507070707" pitchFamily="18" charset="2"/>
              <a:buChar char=""/>
              <a:defRPr sz="2000">
                <a:solidFill>
                  <a:schemeClr val="tx1"/>
                </a:solidFill>
                <a:latin typeface="Book Antiqua" panose="0204060205030503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 2" panose="05020102010507070707" pitchFamily="18" charset="2"/>
              <a:buChar char=""/>
              <a:defRPr sz="2000">
                <a:solidFill>
                  <a:schemeClr val="tx1"/>
                </a:solidFill>
                <a:latin typeface="Book Antiqua" panose="02040602050305030304" pitchFamily="18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Tyree, Seiler and Fox. 2008. </a:t>
            </a:r>
            <a:r>
              <a:rPr lang="en-US" altLang="en-US" sz="1400" i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For. Science </a:t>
            </a:r>
            <a:r>
              <a:rPr lang="en-US" altLang="en-US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54:21-30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lang="en-US" altLang="en-US" sz="1800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41675633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ChangeArrowheads="1"/>
          </p:cNvSpPr>
          <p:nvPr/>
        </p:nvSpPr>
        <p:spPr bwMode="auto">
          <a:xfrm>
            <a:off x="1981201" y="3380859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rgbClr val="F9F9F9"/>
              </a:buClr>
              <a:buSzPct val="65000"/>
              <a:buFont typeface="Wingdings 2" panose="05020102010507070707" pitchFamily="18" charset="2"/>
              <a:buChar char=""/>
              <a:defRPr sz="2800">
                <a:solidFill>
                  <a:schemeClr val="tx1"/>
                </a:solidFill>
                <a:latin typeface="Book Antiqua" panose="0204060205030503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80000"/>
              <a:buFont typeface="Wingdings 2" panose="05020102010507070707" pitchFamily="18" charset="2"/>
              <a:buChar char=""/>
              <a:defRPr sz="2400">
                <a:solidFill>
                  <a:schemeClr val="tx1"/>
                </a:solidFill>
                <a:latin typeface="Book Antiqua" panose="0204060205030503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95000"/>
              <a:buFont typeface="Wingdings" panose="05000000000000000000" pitchFamily="2" charset="2"/>
              <a:buChar char=""/>
              <a:defRPr sz="2200">
                <a:solidFill>
                  <a:schemeClr val="tx1"/>
                </a:solidFill>
                <a:latin typeface="Book Antiqua" panose="0204060205030503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100000"/>
              <a:buFont typeface="Wingdings 3" panose="05040102010807070707" pitchFamily="18" charset="2"/>
              <a:buChar char=""/>
              <a:defRPr sz="2000">
                <a:solidFill>
                  <a:schemeClr val="tx1"/>
                </a:solidFill>
                <a:latin typeface="Book Antiqua" panose="0204060205030503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Font typeface="Wingdings 2" panose="05020102010507070707" pitchFamily="18" charset="2"/>
              <a:buChar char=""/>
              <a:defRPr sz="2000">
                <a:solidFill>
                  <a:schemeClr val="tx1"/>
                </a:solidFill>
                <a:latin typeface="Book Antiqua" panose="0204060205030503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 2" panose="05020102010507070707" pitchFamily="18" charset="2"/>
              <a:buChar char=""/>
              <a:defRPr sz="2000">
                <a:solidFill>
                  <a:schemeClr val="tx1"/>
                </a:solidFill>
                <a:latin typeface="Book Antiqua" panose="0204060205030503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 2" panose="05020102010507070707" pitchFamily="18" charset="2"/>
              <a:buChar char=""/>
              <a:defRPr sz="2000">
                <a:solidFill>
                  <a:schemeClr val="tx1"/>
                </a:solidFill>
                <a:latin typeface="Book Antiqua" panose="0204060205030503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 2" panose="05020102010507070707" pitchFamily="18" charset="2"/>
              <a:buChar char=""/>
              <a:defRPr sz="2000">
                <a:solidFill>
                  <a:schemeClr val="tx1"/>
                </a:solidFill>
                <a:latin typeface="Book Antiqua" panose="0204060205030503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 2" panose="05020102010507070707" pitchFamily="18" charset="2"/>
              <a:buChar char=""/>
              <a:defRPr sz="2000">
                <a:solidFill>
                  <a:schemeClr val="tx1"/>
                </a:solidFill>
                <a:latin typeface="Book Antiqua" panose="02040602050305030304" pitchFamily="18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lang="en-US" altLang="en-US" sz="180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1747" name="Rectangle 4"/>
          <p:cNvSpPr>
            <a:spLocks noChangeArrowheads="1"/>
          </p:cNvSpPr>
          <p:nvPr/>
        </p:nvSpPr>
        <p:spPr bwMode="auto">
          <a:xfrm>
            <a:off x="1981201" y="3609459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rgbClr val="F9F9F9"/>
              </a:buClr>
              <a:buSzPct val="65000"/>
              <a:buFont typeface="Wingdings 2" panose="05020102010507070707" pitchFamily="18" charset="2"/>
              <a:buChar char=""/>
              <a:defRPr sz="2800">
                <a:solidFill>
                  <a:schemeClr val="tx1"/>
                </a:solidFill>
                <a:latin typeface="Book Antiqua" panose="0204060205030503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80000"/>
              <a:buFont typeface="Wingdings 2" panose="05020102010507070707" pitchFamily="18" charset="2"/>
              <a:buChar char=""/>
              <a:defRPr sz="2400">
                <a:solidFill>
                  <a:schemeClr val="tx1"/>
                </a:solidFill>
                <a:latin typeface="Book Antiqua" panose="0204060205030503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95000"/>
              <a:buFont typeface="Wingdings" panose="05000000000000000000" pitchFamily="2" charset="2"/>
              <a:buChar char=""/>
              <a:defRPr sz="2200">
                <a:solidFill>
                  <a:schemeClr val="tx1"/>
                </a:solidFill>
                <a:latin typeface="Book Antiqua" panose="0204060205030503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100000"/>
              <a:buFont typeface="Wingdings 3" panose="05040102010807070707" pitchFamily="18" charset="2"/>
              <a:buChar char=""/>
              <a:defRPr sz="2000">
                <a:solidFill>
                  <a:schemeClr val="tx1"/>
                </a:solidFill>
                <a:latin typeface="Book Antiqua" panose="0204060205030503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Font typeface="Wingdings 2" panose="05020102010507070707" pitchFamily="18" charset="2"/>
              <a:buChar char=""/>
              <a:defRPr sz="2000">
                <a:solidFill>
                  <a:schemeClr val="tx1"/>
                </a:solidFill>
                <a:latin typeface="Book Antiqua" panose="0204060205030503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 2" panose="05020102010507070707" pitchFamily="18" charset="2"/>
              <a:buChar char=""/>
              <a:defRPr sz="2000">
                <a:solidFill>
                  <a:schemeClr val="tx1"/>
                </a:solidFill>
                <a:latin typeface="Book Antiqua" panose="0204060205030503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 2" panose="05020102010507070707" pitchFamily="18" charset="2"/>
              <a:buChar char=""/>
              <a:defRPr sz="2000">
                <a:solidFill>
                  <a:schemeClr val="tx1"/>
                </a:solidFill>
                <a:latin typeface="Book Antiqua" panose="0204060205030503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 2" panose="05020102010507070707" pitchFamily="18" charset="2"/>
              <a:buChar char=""/>
              <a:defRPr sz="2000">
                <a:solidFill>
                  <a:schemeClr val="tx1"/>
                </a:solidFill>
                <a:latin typeface="Book Antiqua" panose="0204060205030503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 2" panose="05020102010507070707" pitchFamily="18" charset="2"/>
              <a:buChar char=""/>
              <a:defRPr sz="2000">
                <a:solidFill>
                  <a:schemeClr val="tx1"/>
                </a:solidFill>
                <a:latin typeface="Book Antiqua" panose="02040602050305030304" pitchFamily="18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lang="en-US" altLang="en-US" sz="180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1748" name="TextBox 8"/>
          <p:cNvSpPr txBox="1">
            <a:spLocks noChangeArrowheads="1"/>
          </p:cNvSpPr>
          <p:nvPr/>
        </p:nvSpPr>
        <p:spPr bwMode="auto">
          <a:xfrm>
            <a:off x="1828800" y="3200401"/>
            <a:ext cx="9226550" cy="2246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F9F9F9"/>
              </a:buClr>
              <a:buSzPct val="65000"/>
              <a:buFont typeface="Wingdings 2" panose="05020102010507070707" pitchFamily="18" charset="2"/>
              <a:buChar char=""/>
              <a:defRPr sz="2800">
                <a:solidFill>
                  <a:schemeClr val="tx1"/>
                </a:solidFill>
                <a:latin typeface="Book Antiqua" panose="0204060205030503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80000"/>
              <a:buFont typeface="Wingdings 2" panose="05020102010507070707" pitchFamily="18" charset="2"/>
              <a:buChar char=""/>
              <a:defRPr sz="2400">
                <a:solidFill>
                  <a:schemeClr val="tx1"/>
                </a:solidFill>
                <a:latin typeface="Book Antiqua" panose="0204060205030503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95000"/>
              <a:buFont typeface="Wingdings" panose="05000000000000000000" pitchFamily="2" charset="2"/>
              <a:buChar char=""/>
              <a:defRPr sz="2200">
                <a:solidFill>
                  <a:schemeClr val="tx1"/>
                </a:solidFill>
                <a:latin typeface="Book Antiqua" panose="0204060205030503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100000"/>
              <a:buFont typeface="Wingdings 3" panose="05040102010807070707" pitchFamily="18" charset="2"/>
              <a:buChar char=""/>
              <a:defRPr sz="2000">
                <a:solidFill>
                  <a:schemeClr val="tx1"/>
                </a:solidFill>
                <a:latin typeface="Book Antiqua" panose="0204060205030503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Font typeface="Wingdings 2" panose="05020102010507070707" pitchFamily="18" charset="2"/>
              <a:buChar char=""/>
              <a:defRPr sz="2000">
                <a:solidFill>
                  <a:schemeClr val="tx1"/>
                </a:solidFill>
                <a:latin typeface="Book Antiqua" panose="0204060205030503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 2" panose="05020102010507070707" pitchFamily="18" charset="2"/>
              <a:buChar char=""/>
              <a:defRPr sz="2000">
                <a:solidFill>
                  <a:schemeClr val="tx1"/>
                </a:solidFill>
                <a:latin typeface="Book Antiqua" panose="0204060205030503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 2" panose="05020102010507070707" pitchFamily="18" charset="2"/>
              <a:buChar char=""/>
              <a:defRPr sz="2000">
                <a:solidFill>
                  <a:schemeClr val="tx1"/>
                </a:solidFill>
                <a:latin typeface="Book Antiqua" panose="0204060205030503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 2" panose="05020102010507070707" pitchFamily="18" charset="2"/>
              <a:buChar char=""/>
              <a:defRPr sz="2000">
                <a:solidFill>
                  <a:schemeClr val="tx1"/>
                </a:solidFill>
                <a:latin typeface="Book Antiqua" panose="0204060205030503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 2" panose="05020102010507070707" pitchFamily="18" charset="2"/>
              <a:buChar char=""/>
              <a:defRPr sz="2000">
                <a:solidFill>
                  <a:schemeClr val="tx1"/>
                </a:solidFill>
                <a:latin typeface="Book Antiqua" panose="02040602050305030304" pitchFamily="18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Unfertilized             3.28 a                    0.17 a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Light                       3.35 a                    0.20  a               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lang="en-US" altLang="en-US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Heavy                     4.04 a                    0.09 b</a:t>
            </a:r>
            <a:r>
              <a:rPr lang="en-US" altLang="en-US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</a:t>
            </a:r>
          </a:p>
        </p:txBody>
      </p:sp>
      <p:sp>
        <p:nvSpPr>
          <p:cNvPr id="31749" name="TextBox 9"/>
          <p:cNvSpPr txBox="1">
            <a:spLocks noChangeArrowheads="1"/>
          </p:cNvSpPr>
          <p:nvPr/>
        </p:nvSpPr>
        <p:spPr bwMode="auto">
          <a:xfrm>
            <a:off x="4233863" y="2286000"/>
            <a:ext cx="6443662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F9F9F9"/>
              </a:buClr>
              <a:buSzPct val="65000"/>
              <a:buFont typeface="Wingdings 2" panose="05020102010507070707" pitchFamily="18" charset="2"/>
              <a:buChar char=""/>
              <a:defRPr sz="2800">
                <a:solidFill>
                  <a:schemeClr val="tx1"/>
                </a:solidFill>
                <a:latin typeface="Book Antiqua" panose="0204060205030503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80000"/>
              <a:buFont typeface="Wingdings 2" panose="05020102010507070707" pitchFamily="18" charset="2"/>
              <a:buChar char=""/>
              <a:defRPr sz="2400">
                <a:solidFill>
                  <a:schemeClr val="tx1"/>
                </a:solidFill>
                <a:latin typeface="Book Antiqua" panose="0204060205030503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95000"/>
              <a:buFont typeface="Wingdings" panose="05000000000000000000" pitchFamily="2" charset="2"/>
              <a:buChar char=""/>
              <a:defRPr sz="2200">
                <a:solidFill>
                  <a:schemeClr val="tx1"/>
                </a:solidFill>
                <a:latin typeface="Book Antiqua" panose="0204060205030503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100000"/>
              <a:buFont typeface="Wingdings 3" panose="05040102010807070707" pitchFamily="18" charset="2"/>
              <a:buChar char=""/>
              <a:defRPr sz="2000">
                <a:solidFill>
                  <a:schemeClr val="tx1"/>
                </a:solidFill>
                <a:latin typeface="Book Antiqua" panose="0204060205030503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Font typeface="Wingdings 2" panose="05020102010507070707" pitchFamily="18" charset="2"/>
              <a:buChar char=""/>
              <a:defRPr sz="2000">
                <a:solidFill>
                  <a:schemeClr val="tx1"/>
                </a:solidFill>
                <a:latin typeface="Book Antiqua" panose="0204060205030503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 2" panose="05020102010507070707" pitchFamily="18" charset="2"/>
              <a:buChar char=""/>
              <a:defRPr sz="2000">
                <a:solidFill>
                  <a:schemeClr val="tx1"/>
                </a:solidFill>
                <a:latin typeface="Book Antiqua" panose="0204060205030503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 2" panose="05020102010507070707" pitchFamily="18" charset="2"/>
              <a:buChar char=""/>
              <a:defRPr sz="2000">
                <a:solidFill>
                  <a:schemeClr val="tx1"/>
                </a:solidFill>
                <a:latin typeface="Book Antiqua" panose="0204060205030503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 2" panose="05020102010507070707" pitchFamily="18" charset="2"/>
              <a:buChar char=""/>
              <a:defRPr sz="2000">
                <a:solidFill>
                  <a:schemeClr val="tx1"/>
                </a:solidFill>
                <a:latin typeface="Book Antiqua" panose="0204060205030503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 2" panose="05020102010507070707" pitchFamily="18" charset="2"/>
              <a:buChar char=""/>
              <a:defRPr sz="2000">
                <a:solidFill>
                  <a:schemeClr val="tx1"/>
                </a:solidFill>
                <a:latin typeface="Book Antiqua" panose="02040602050305030304" pitchFamily="18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Total CO</a:t>
            </a:r>
            <a:r>
              <a:rPr lang="en-US" altLang="en-US" baseline="-2500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altLang="en-US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Efflux     Heterotrophic Index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</a:t>
            </a:r>
            <a:r>
              <a:rPr lang="en-US" altLang="en-US" sz="180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(uMol/m</a:t>
            </a:r>
            <a:r>
              <a:rPr lang="en-US" altLang="en-US" sz="1800" baseline="3000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altLang="en-US" sz="180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/s)                           (uMol/kg/s)  </a:t>
            </a:r>
          </a:p>
        </p:txBody>
      </p:sp>
      <p:sp>
        <p:nvSpPr>
          <p:cNvPr id="31750" name="TextBox 10"/>
          <p:cNvSpPr txBox="1">
            <a:spLocks noChangeArrowheads="1"/>
          </p:cNvSpPr>
          <p:nvPr/>
        </p:nvSpPr>
        <p:spPr bwMode="auto">
          <a:xfrm>
            <a:off x="1981200" y="2286001"/>
            <a:ext cx="1811338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F9F9F9"/>
              </a:buClr>
              <a:buSzPct val="65000"/>
              <a:buFont typeface="Wingdings 2" panose="05020102010507070707" pitchFamily="18" charset="2"/>
              <a:buChar char=""/>
              <a:defRPr sz="2800">
                <a:solidFill>
                  <a:schemeClr val="tx1"/>
                </a:solidFill>
                <a:latin typeface="Book Antiqua" panose="0204060205030503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80000"/>
              <a:buFont typeface="Wingdings 2" panose="05020102010507070707" pitchFamily="18" charset="2"/>
              <a:buChar char=""/>
              <a:defRPr sz="2400">
                <a:solidFill>
                  <a:schemeClr val="tx1"/>
                </a:solidFill>
                <a:latin typeface="Book Antiqua" panose="0204060205030503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95000"/>
              <a:buFont typeface="Wingdings" panose="05000000000000000000" pitchFamily="2" charset="2"/>
              <a:buChar char=""/>
              <a:defRPr sz="2200">
                <a:solidFill>
                  <a:schemeClr val="tx1"/>
                </a:solidFill>
                <a:latin typeface="Book Antiqua" panose="0204060205030503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100000"/>
              <a:buFont typeface="Wingdings 3" panose="05040102010807070707" pitchFamily="18" charset="2"/>
              <a:buChar char=""/>
              <a:defRPr sz="2000">
                <a:solidFill>
                  <a:schemeClr val="tx1"/>
                </a:solidFill>
                <a:latin typeface="Book Antiqua" panose="0204060205030503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Font typeface="Wingdings 2" panose="05020102010507070707" pitchFamily="18" charset="2"/>
              <a:buChar char=""/>
              <a:defRPr sz="2000">
                <a:solidFill>
                  <a:schemeClr val="tx1"/>
                </a:solidFill>
                <a:latin typeface="Book Antiqua" panose="0204060205030503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 2" panose="05020102010507070707" pitchFamily="18" charset="2"/>
              <a:buChar char=""/>
              <a:defRPr sz="2000">
                <a:solidFill>
                  <a:schemeClr val="tx1"/>
                </a:solidFill>
                <a:latin typeface="Book Antiqua" panose="0204060205030503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 2" panose="05020102010507070707" pitchFamily="18" charset="2"/>
              <a:buChar char=""/>
              <a:defRPr sz="2000">
                <a:solidFill>
                  <a:schemeClr val="tx1"/>
                </a:solidFill>
                <a:latin typeface="Book Antiqua" panose="0204060205030503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 2" panose="05020102010507070707" pitchFamily="18" charset="2"/>
              <a:buChar char=""/>
              <a:defRPr sz="2000">
                <a:solidFill>
                  <a:schemeClr val="tx1"/>
                </a:solidFill>
                <a:latin typeface="Book Antiqua" panose="0204060205030503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 2" panose="05020102010507070707" pitchFamily="18" charset="2"/>
              <a:buChar char=""/>
              <a:defRPr sz="2000">
                <a:solidFill>
                  <a:schemeClr val="tx1"/>
                </a:solidFill>
                <a:latin typeface="Book Antiqua" panose="02040602050305030304" pitchFamily="18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Treatment</a:t>
            </a:r>
          </a:p>
        </p:txBody>
      </p:sp>
      <p:cxnSp>
        <p:nvCxnSpPr>
          <p:cNvPr id="9" name="Straight Connector 8"/>
          <p:cNvCxnSpPr/>
          <p:nvPr/>
        </p:nvCxnSpPr>
        <p:spPr>
          <a:xfrm>
            <a:off x="1828800" y="3154364"/>
            <a:ext cx="8686800" cy="46037"/>
          </a:xfrm>
          <a:prstGeom prst="line">
            <a:avLst/>
          </a:prstGeom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752" name="TextBox 5"/>
          <p:cNvSpPr txBox="1">
            <a:spLocks noChangeArrowheads="1"/>
          </p:cNvSpPr>
          <p:nvPr/>
        </p:nvSpPr>
        <p:spPr bwMode="auto">
          <a:xfrm>
            <a:off x="1981200" y="381001"/>
            <a:ext cx="8307388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F9F9F9"/>
              </a:buClr>
              <a:buSzPct val="65000"/>
              <a:buFont typeface="Wingdings 2" panose="05020102010507070707" pitchFamily="18" charset="2"/>
              <a:buChar char=""/>
              <a:defRPr sz="2800">
                <a:solidFill>
                  <a:schemeClr val="tx1"/>
                </a:solidFill>
                <a:latin typeface="Book Antiqua" panose="0204060205030503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80000"/>
              <a:buFont typeface="Wingdings 2" panose="05020102010507070707" pitchFamily="18" charset="2"/>
              <a:buChar char=""/>
              <a:defRPr sz="2400">
                <a:solidFill>
                  <a:schemeClr val="tx1"/>
                </a:solidFill>
                <a:latin typeface="Book Antiqua" panose="0204060205030503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95000"/>
              <a:buFont typeface="Wingdings" panose="05000000000000000000" pitchFamily="2" charset="2"/>
              <a:buChar char=""/>
              <a:defRPr sz="2200">
                <a:solidFill>
                  <a:schemeClr val="tx1"/>
                </a:solidFill>
                <a:latin typeface="Book Antiqua" panose="0204060205030503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100000"/>
              <a:buFont typeface="Wingdings 3" panose="05040102010807070707" pitchFamily="18" charset="2"/>
              <a:buChar char=""/>
              <a:defRPr sz="2000">
                <a:solidFill>
                  <a:schemeClr val="tx1"/>
                </a:solidFill>
                <a:latin typeface="Book Antiqua" panose="0204060205030503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Font typeface="Wingdings 2" panose="05020102010507070707" pitchFamily="18" charset="2"/>
              <a:buChar char=""/>
              <a:defRPr sz="2000">
                <a:solidFill>
                  <a:schemeClr val="tx1"/>
                </a:solidFill>
                <a:latin typeface="Book Antiqua" panose="0204060205030503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 2" panose="05020102010507070707" pitchFamily="18" charset="2"/>
              <a:buChar char=""/>
              <a:defRPr sz="2000">
                <a:solidFill>
                  <a:schemeClr val="tx1"/>
                </a:solidFill>
                <a:latin typeface="Book Antiqua" panose="0204060205030503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 2" panose="05020102010507070707" pitchFamily="18" charset="2"/>
              <a:buChar char=""/>
              <a:defRPr sz="2000">
                <a:solidFill>
                  <a:schemeClr val="tx1"/>
                </a:solidFill>
                <a:latin typeface="Book Antiqua" panose="0204060205030503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 2" panose="05020102010507070707" pitchFamily="18" charset="2"/>
              <a:buChar char=""/>
              <a:defRPr sz="2000">
                <a:solidFill>
                  <a:schemeClr val="tx1"/>
                </a:solidFill>
                <a:latin typeface="Book Antiqua" panose="0204060205030503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 2" panose="05020102010507070707" pitchFamily="18" charset="2"/>
              <a:buChar char=""/>
              <a:defRPr sz="2000">
                <a:solidFill>
                  <a:schemeClr val="tx1"/>
                </a:solidFill>
                <a:latin typeface="Book Antiqua" panose="02040602050305030304" pitchFamily="18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360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Region wide effects of stand fertilization</a:t>
            </a:r>
          </a:p>
        </p:txBody>
      </p:sp>
      <p:cxnSp>
        <p:nvCxnSpPr>
          <p:cNvPr id="10" name="Straight Connector 9"/>
          <p:cNvCxnSpPr/>
          <p:nvPr/>
        </p:nvCxnSpPr>
        <p:spPr>
          <a:xfrm>
            <a:off x="1828800" y="5821364"/>
            <a:ext cx="8686800" cy="46037"/>
          </a:xfrm>
          <a:prstGeom prst="line">
            <a:avLst/>
          </a:prstGeom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"/>
          <p:cNvSpPr txBox="1">
            <a:spLocks noChangeArrowheads="1"/>
          </p:cNvSpPr>
          <p:nvPr/>
        </p:nvSpPr>
        <p:spPr bwMode="auto">
          <a:xfrm>
            <a:off x="1676400" y="6432550"/>
            <a:ext cx="67818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F9F9F9"/>
              </a:buClr>
              <a:buSzPct val="65000"/>
              <a:buFont typeface="Wingdings 2" panose="05020102010507070707" pitchFamily="18" charset="2"/>
              <a:buChar char=""/>
              <a:defRPr sz="2800">
                <a:solidFill>
                  <a:schemeClr val="tx1"/>
                </a:solidFill>
                <a:latin typeface="Book Antiqua" panose="0204060205030503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80000"/>
              <a:buFont typeface="Wingdings 2" panose="05020102010507070707" pitchFamily="18" charset="2"/>
              <a:buChar char=""/>
              <a:defRPr sz="2400">
                <a:solidFill>
                  <a:schemeClr val="tx1"/>
                </a:solidFill>
                <a:latin typeface="Book Antiqua" panose="0204060205030503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95000"/>
              <a:buFont typeface="Wingdings" panose="05000000000000000000" pitchFamily="2" charset="2"/>
              <a:buChar char=""/>
              <a:defRPr sz="2200">
                <a:solidFill>
                  <a:schemeClr val="tx1"/>
                </a:solidFill>
                <a:latin typeface="Book Antiqua" panose="0204060205030503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100000"/>
              <a:buFont typeface="Wingdings 3" panose="05040102010807070707" pitchFamily="18" charset="2"/>
              <a:buChar char=""/>
              <a:defRPr sz="2000">
                <a:solidFill>
                  <a:schemeClr val="tx1"/>
                </a:solidFill>
                <a:latin typeface="Book Antiqua" panose="0204060205030503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Font typeface="Wingdings 2" panose="05020102010507070707" pitchFamily="18" charset="2"/>
              <a:buChar char=""/>
              <a:defRPr sz="2000">
                <a:solidFill>
                  <a:schemeClr val="tx1"/>
                </a:solidFill>
                <a:latin typeface="Book Antiqua" panose="0204060205030503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 2" panose="05020102010507070707" pitchFamily="18" charset="2"/>
              <a:buChar char=""/>
              <a:defRPr sz="2000">
                <a:solidFill>
                  <a:schemeClr val="tx1"/>
                </a:solidFill>
                <a:latin typeface="Book Antiqua" panose="0204060205030503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 2" panose="05020102010507070707" pitchFamily="18" charset="2"/>
              <a:buChar char=""/>
              <a:defRPr sz="2000">
                <a:solidFill>
                  <a:schemeClr val="tx1"/>
                </a:solidFill>
                <a:latin typeface="Book Antiqua" panose="0204060205030503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 2" panose="05020102010507070707" pitchFamily="18" charset="2"/>
              <a:buChar char=""/>
              <a:defRPr sz="2000">
                <a:solidFill>
                  <a:schemeClr val="tx1"/>
                </a:solidFill>
                <a:latin typeface="Book Antiqua" panose="0204060205030503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 2" panose="05020102010507070707" pitchFamily="18" charset="2"/>
              <a:buChar char=""/>
              <a:defRPr sz="2000">
                <a:solidFill>
                  <a:schemeClr val="tx1"/>
                </a:solidFill>
                <a:latin typeface="Book Antiqua" panose="02040602050305030304" pitchFamily="18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4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Templeton et al. 2015. </a:t>
            </a:r>
            <a:r>
              <a:rPr lang="en-US" altLang="en-US" sz="1400" i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For. Ecol. Mgt. 355:15-22.</a:t>
            </a:r>
            <a:endParaRPr lang="en-US" altLang="en-US" sz="14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lang="en-US" altLang="en-US" sz="1800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79123897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Apex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1_Apex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2_Apex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6077</TotalTime>
  <Words>290</Words>
  <Application>Microsoft Office PowerPoint</Application>
  <PresentationFormat>Widescreen</PresentationFormat>
  <Paragraphs>104</Paragraphs>
  <Slides>7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8</vt:i4>
      </vt:variant>
      <vt:variant>
        <vt:lpstr>Theme</vt:lpstr>
      </vt:variant>
      <vt:variant>
        <vt:i4>4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7</vt:i4>
      </vt:variant>
    </vt:vector>
  </HeadingPairs>
  <TitlesOfParts>
    <vt:vector size="21" baseType="lpstr">
      <vt:lpstr>Arial</vt:lpstr>
      <vt:lpstr>Book Antiqua</vt:lpstr>
      <vt:lpstr>Calibri</vt:lpstr>
      <vt:lpstr>Calibri Light</vt:lpstr>
      <vt:lpstr>Lucida Sans</vt:lpstr>
      <vt:lpstr>Wingdings</vt:lpstr>
      <vt:lpstr>Wingdings 2</vt:lpstr>
      <vt:lpstr>Wingdings 3</vt:lpstr>
      <vt:lpstr>Office Theme</vt:lpstr>
      <vt:lpstr>Apex</vt:lpstr>
      <vt:lpstr>1_Apex</vt:lpstr>
      <vt:lpstr>2_Apex</vt:lpstr>
      <vt:lpstr>Chart</vt:lpstr>
      <vt:lpstr>SPW 6.0 Graph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Virginia Polytechnic Institute and State University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Seiler, John</dc:creator>
  <cp:lastModifiedBy>Seiler, John</cp:lastModifiedBy>
  <cp:revision>19</cp:revision>
  <dcterms:created xsi:type="dcterms:W3CDTF">2015-11-13T14:21:51Z</dcterms:created>
  <dcterms:modified xsi:type="dcterms:W3CDTF">2015-11-23T18:30:28Z</dcterms:modified>
</cp:coreProperties>
</file>