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61" r:id="rId4"/>
    <p:sldId id="256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90" d="100"/>
          <a:sy n="90" d="100"/>
        </p:scale>
        <p:origin x="-102" y="-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FD93-05FB-4DDA-87BC-FAC8DEBF2DF3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A4AB-11C3-4590-BC64-0F21ABAC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047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FD93-05FB-4DDA-87BC-FAC8DEBF2DF3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A4AB-11C3-4590-BC64-0F21ABAC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1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FD93-05FB-4DDA-87BC-FAC8DEBF2DF3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A4AB-11C3-4590-BC64-0F21ABAC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12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FD93-05FB-4DDA-87BC-FAC8DEBF2DF3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A4AB-11C3-4590-BC64-0F21ABAC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301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FD93-05FB-4DDA-87BC-FAC8DEBF2DF3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A4AB-11C3-4590-BC64-0F21ABAC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262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FD93-05FB-4DDA-87BC-FAC8DEBF2DF3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A4AB-11C3-4590-BC64-0F21ABAC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07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FD93-05FB-4DDA-87BC-FAC8DEBF2DF3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A4AB-11C3-4590-BC64-0F21ABAC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44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FD93-05FB-4DDA-87BC-FAC8DEBF2DF3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A4AB-11C3-4590-BC64-0F21ABAC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88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FD93-05FB-4DDA-87BC-FAC8DEBF2DF3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A4AB-11C3-4590-BC64-0F21ABAC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318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FD93-05FB-4DDA-87BC-FAC8DEBF2DF3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A4AB-11C3-4590-BC64-0F21ABAC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811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FD93-05FB-4DDA-87BC-FAC8DEBF2DF3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A4AB-11C3-4590-BC64-0F21ABAC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156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EFD93-05FB-4DDA-87BC-FAC8DEBF2DF3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AA4AB-11C3-4590-BC64-0F21ABAC4B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1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862" y="587829"/>
            <a:ext cx="8690623" cy="579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59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887863"/>
              </p:ext>
            </p:extLst>
          </p:nvPr>
        </p:nvGraphicFramePr>
        <p:xfrm>
          <a:off x="3214688" y="1681163"/>
          <a:ext cx="1504950" cy="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Worksheet" r:id="rId4" imgW="1504944" imgH="9461" progId="Excel.Sheet.12">
                  <p:embed/>
                </p:oleObj>
              </mc:Choice>
              <mc:Fallback>
                <p:oleObj name="Worksheet" r:id="rId4" imgW="1504944" imgH="946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14688" y="1681163"/>
                        <a:ext cx="1504950" cy="9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430486" y="121045"/>
            <a:ext cx="21759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Gap filling strategy</a:t>
            </a:r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603446" y="1298481"/>
            <a:ext cx="3037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2013 = 14.08 </a:t>
            </a:r>
          </a:p>
          <a:p>
            <a:r>
              <a:rPr lang="en-US" dirty="0" smtClean="0"/>
              <a:t>2014 = 13.57    (</a:t>
            </a:r>
            <a:r>
              <a:rPr lang="en-US" dirty="0" err="1" smtClean="0"/>
              <a:t>MgC</a:t>
            </a:r>
            <a:r>
              <a:rPr lang="en-US" dirty="0" smtClean="0"/>
              <a:t> ha</a:t>
            </a:r>
            <a:r>
              <a:rPr lang="en-US" baseline="30000" dirty="0" smtClean="0"/>
              <a:t>-1</a:t>
            </a:r>
            <a:r>
              <a:rPr lang="en-US" dirty="0" smtClean="0"/>
              <a:t> yr</a:t>
            </a:r>
            <a:r>
              <a:rPr lang="en-US" baseline="30000" dirty="0" smtClean="0"/>
              <a:t>-1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30048" y="5133599"/>
            <a:ext cx="3037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2013 = 13.78 </a:t>
            </a:r>
          </a:p>
          <a:p>
            <a:r>
              <a:rPr lang="en-US" dirty="0" smtClean="0"/>
              <a:t>2014 = 13.29    (</a:t>
            </a:r>
            <a:r>
              <a:rPr lang="en-US" dirty="0" err="1" smtClean="0"/>
              <a:t>MgC</a:t>
            </a:r>
            <a:r>
              <a:rPr lang="en-US" dirty="0" smtClean="0"/>
              <a:t> ha</a:t>
            </a:r>
            <a:r>
              <a:rPr lang="en-US" baseline="30000" dirty="0" smtClean="0"/>
              <a:t>-1</a:t>
            </a:r>
            <a:r>
              <a:rPr lang="en-US" dirty="0" smtClean="0"/>
              <a:t> yr</a:t>
            </a:r>
            <a:r>
              <a:rPr lang="en-US" baseline="30000" dirty="0" smtClean="0"/>
              <a:t>-1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6" name="Left Arrow 15"/>
          <p:cNvSpPr/>
          <p:nvPr/>
        </p:nvSpPr>
        <p:spPr>
          <a:xfrm>
            <a:off x="6582886" y="1613466"/>
            <a:ext cx="534563" cy="13539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rot="16200000">
            <a:off x="4938715" y="5113235"/>
            <a:ext cx="199341" cy="5691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6853" y="642347"/>
            <a:ext cx="6138862" cy="3487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0" name="Picture 2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876" y="3226059"/>
            <a:ext cx="6145212" cy="3487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463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64160" y="2000753"/>
            <a:ext cx="3037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2013 = 14.08 </a:t>
            </a:r>
          </a:p>
          <a:p>
            <a:r>
              <a:rPr lang="en-US" dirty="0" smtClean="0"/>
              <a:t>2014 = 13.57    (</a:t>
            </a:r>
            <a:r>
              <a:rPr lang="en-US" dirty="0" err="1" smtClean="0"/>
              <a:t>MgC</a:t>
            </a:r>
            <a:r>
              <a:rPr lang="en-US" dirty="0" smtClean="0"/>
              <a:t> ha</a:t>
            </a:r>
            <a:r>
              <a:rPr lang="en-US" baseline="30000" dirty="0" smtClean="0"/>
              <a:t>-1</a:t>
            </a:r>
            <a:r>
              <a:rPr lang="en-US" dirty="0" smtClean="0"/>
              <a:t> yr</a:t>
            </a:r>
            <a:r>
              <a:rPr lang="en-US" baseline="30000" dirty="0" smtClean="0"/>
              <a:t>-1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88864" y="4647836"/>
            <a:ext cx="288861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Slash pine plantation </a:t>
            </a:r>
          </a:p>
          <a:p>
            <a:r>
              <a:rPr lang="en-US" u="sng" dirty="0" smtClean="0"/>
              <a:t>(Moncrieff &amp; Fang 1999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13.9 (</a:t>
            </a:r>
            <a:r>
              <a:rPr lang="en-US" dirty="0" err="1" smtClean="0"/>
              <a:t>MgC</a:t>
            </a:r>
            <a:r>
              <a:rPr lang="en-US" dirty="0" smtClean="0"/>
              <a:t> ha-1 yr-1)</a:t>
            </a:r>
          </a:p>
          <a:p>
            <a:r>
              <a:rPr lang="en-US" dirty="0"/>
              <a:t> </a:t>
            </a:r>
            <a:r>
              <a:rPr lang="en-US" dirty="0" smtClean="0"/>
              <a:t>            Live roots res = 53%</a:t>
            </a:r>
          </a:p>
          <a:p>
            <a:r>
              <a:rPr lang="en-US" dirty="0"/>
              <a:t> </a:t>
            </a:r>
            <a:r>
              <a:rPr lang="en-US" dirty="0" smtClean="0"/>
              <a:t>             </a:t>
            </a:r>
            <a:r>
              <a:rPr lang="en-US" dirty="0" err="1" smtClean="0"/>
              <a:t>Decomp</a:t>
            </a:r>
            <a:r>
              <a:rPr lang="en-US" dirty="0" smtClean="0"/>
              <a:t>  OM = 47%</a:t>
            </a:r>
            <a:endParaRPr lang="en-US" dirty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1176"/>
            <a:ext cx="9017000" cy="6602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145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437" y="0"/>
            <a:ext cx="8897126" cy="6858000"/>
          </a:xfrm>
          <a:prstGeom prst="rect">
            <a:avLst/>
          </a:prstGeom>
          <a:noFill/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28765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26767" y="139959"/>
            <a:ext cx="391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NEP (biometric) vs NEP eddy covariance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14548" y="5954824"/>
            <a:ext cx="12755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Bracho et al 2012</a:t>
            </a:r>
            <a:endParaRPr lang="en-US" sz="1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948" y="489630"/>
            <a:ext cx="9259600" cy="6023480"/>
          </a:xfrm>
          <a:prstGeom prst="rect">
            <a:avLst/>
          </a:prstGeom>
          <a:noFill/>
          <a:ln w="88900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20010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5143</TotalTime>
  <Words>76</Words>
  <Application>Microsoft Office PowerPoint</Application>
  <PresentationFormat>Custom</PresentationFormat>
  <Paragraphs>15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UF/IFAS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BRACHO-GARRILLO,ROSVEL</dc:creator>
  <cp:lastModifiedBy>Grace Crummer</cp:lastModifiedBy>
  <cp:revision>27</cp:revision>
  <dcterms:created xsi:type="dcterms:W3CDTF">2015-05-29T21:24:46Z</dcterms:created>
  <dcterms:modified xsi:type="dcterms:W3CDTF">2015-11-30T17:46:22Z</dcterms:modified>
</cp:coreProperties>
</file>