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D1BF-57B1-4F48-915C-A5C03B005180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AC39-0872-49B8-AC19-3C5C88F2F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52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D1BF-57B1-4F48-915C-A5C03B005180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AC39-0872-49B8-AC19-3C5C88F2F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6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D1BF-57B1-4F48-915C-A5C03B005180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AC39-0872-49B8-AC19-3C5C88F2F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1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D1BF-57B1-4F48-915C-A5C03B005180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AC39-0872-49B8-AC19-3C5C88F2F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37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D1BF-57B1-4F48-915C-A5C03B005180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AC39-0872-49B8-AC19-3C5C88F2F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37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D1BF-57B1-4F48-915C-A5C03B005180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AC39-0872-49B8-AC19-3C5C88F2F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01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D1BF-57B1-4F48-915C-A5C03B005180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AC39-0872-49B8-AC19-3C5C88F2F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67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D1BF-57B1-4F48-915C-A5C03B005180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AC39-0872-49B8-AC19-3C5C88F2F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6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D1BF-57B1-4F48-915C-A5C03B005180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AC39-0872-49B8-AC19-3C5C88F2F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47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D1BF-57B1-4F48-915C-A5C03B005180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AC39-0872-49B8-AC19-3C5C88F2F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971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D1BF-57B1-4F48-915C-A5C03B005180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AC39-0872-49B8-AC19-3C5C88F2F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28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3D1BF-57B1-4F48-915C-A5C03B005180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8AC39-0872-49B8-AC19-3C5C88F2F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1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A Southeastern-wide Synthesis of autotrophic and heterotrophic (R</a:t>
            </a:r>
            <a:r>
              <a:rPr lang="en-US" sz="3600" b="1" baseline="-25000" dirty="0"/>
              <a:t>a</a:t>
            </a:r>
            <a:r>
              <a:rPr lang="en-US" sz="3600" b="1" dirty="0"/>
              <a:t>/R</a:t>
            </a:r>
            <a:r>
              <a:rPr lang="en-US" sz="3600" b="1" baseline="-25000" dirty="0"/>
              <a:t>h</a:t>
            </a:r>
            <a:r>
              <a:rPr lang="en-US" sz="3600" b="1" dirty="0"/>
              <a:t>) partitioning of soil respiration in loblolly pine plantations of the PINEMAP Network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/>
              <a:t>Pinemap</a:t>
            </a:r>
            <a:r>
              <a:rPr lang="en-US" b="1" dirty="0"/>
              <a:t> et al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443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Available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/>
              <a:t>available on google drive</a:t>
            </a:r>
          </a:p>
          <a:p>
            <a:pPr lvl="1"/>
            <a:r>
              <a:rPr lang="en-US" dirty="0"/>
              <a:t>Robert Brown</a:t>
            </a:r>
          </a:p>
          <a:p>
            <a:pPr lvl="1"/>
            <a:r>
              <a:rPr lang="en-US" dirty="0"/>
              <a:t>Josh </a:t>
            </a:r>
            <a:r>
              <a:rPr lang="en-US" dirty="0" err="1"/>
              <a:t>Cucinella</a:t>
            </a:r>
            <a:endParaRPr lang="en-US" dirty="0"/>
          </a:p>
          <a:p>
            <a:pPr lvl="1"/>
            <a:r>
              <a:rPr lang="en-US"/>
              <a:t>Wen </a:t>
            </a:r>
            <a:r>
              <a:rPr lang="en-US" smtClean="0"/>
              <a:t>Lin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Could not access any data on </a:t>
            </a:r>
            <a:r>
              <a:rPr lang="en-US" dirty="0" err="1" smtClean="0"/>
              <a:t>TerraC</a:t>
            </a:r>
            <a:endParaRPr lang="en-US" dirty="0" smtClean="0"/>
          </a:p>
          <a:p>
            <a:r>
              <a:rPr lang="en-US" dirty="0" smtClean="0"/>
              <a:t>Other contributors</a:t>
            </a:r>
          </a:p>
          <a:p>
            <a:pPr lvl="1"/>
            <a:r>
              <a:rPr lang="en-US" dirty="0" smtClean="0"/>
              <a:t>Kristin </a:t>
            </a:r>
            <a:r>
              <a:rPr lang="en-US" dirty="0" err="1" smtClean="0"/>
              <a:t>McElligott</a:t>
            </a:r>
            <a:r>
              <a:rPr lang="en-US" dirty="0" smtClean="0"/>
              <a:t>, John Seiler, Brian </a:t>
            </a:r>
            <a:r>
              <a:rPr lang="en-US" dirty="0" err="1" smtClean="0"/>
              <a:t>Strahm</a:t>
            </a:r>
            <a:endParaRPr lang="en-US" dirty="0" smtClean="0"/>
          </a:p>
          <a:p>
            <a:pPr lvl="1"/>
            <a:r>
              <a:rPr lang="en-US" dirty="0" err="1" smtClean="0"/>
              <a:t>Jinyan</a:t>
            </a:r>
            <a:r>
              <a:rPr lang="en-US" dirty="0" smtClean="0"/>
              <a:t> Yang, Robert </a:t>
            </a:r>
            <a:r>
              <a:rPr lang="en-US" dirty="0" err="1" smtClean="0"/>
              <a:t>Teskey</a:t>
            </a:r>
            <a:endParaRPr lang="en-US" dirty="0" smtClean="0"/>
          </a:p>
          <a:p>
            <a:pPr lvl="1"/>
            <a:r>
              <a:rPr lang="en-US" dirty="0" smtClean="0"/>
              <a:t>Jason Vogel, Casey Meek, Rod Will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7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1119 total sample pairs (</a:t>
            </a:r>
            <a:r>
              <a:rPr lang="en-US" dirty="0" err="1" smtClean="0"/>
              <a:t>Rsoil</a:t>
            </a:r>
            <a:r>
              <a:rPr lang="en-US" dirty="0" smtClean="0"/>
              <a:t>, </a:t>
            </a:r>
            <a:r>
              <a:rPr lang="en-US" dirty="0" err="1" smtClean="0"/>
              <a:t>Rexlcusion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672" y="1343469"/>
            <a:ext cx="8845296" cy="524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62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0261"/>
            <a:ext cx="10515600" cy="869315"/>
          </a:xfrm>
        </p:spPr>
        <p:txBody>
          <a:bodyPr/>
          <a:lstStyle/>
          <a:p>
            <a:r>
              <a:rPr lang="en-US" dirty="0" smtClean="0"/>
              <a:t>Data are for all days since installation of core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0022" y="1060704"/>
            <a:ext cx="8809724" cy="579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089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680" y="575437"/>
            <a:ext cx="10140696" cy="71386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Rh percent with soil temperature and moisture</a:t>
            </a:r>
            <a:br>
              <a:rPr lang="en-US" dirty="0" smtClean="0"/>
            </a:br>
            <a:r>
              <a:rPr lang="en-US" dirty="0" smtClean="0"/>
              <a:t>&gt;60 days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408" y="1579465"/>
            <a:ext cx="7472819" cy="4917538"/>
          </a:xfrm>
        </p:spPr>
      </p:pic>
    </p:spTree>
    <p:extLst>
      <p:ext uri="{BB962C8B-B14F-4D97-AF65-F5344CB8AC3E}">
        <p14:creationId xmlns:p14="http://schemas.microsoft.com/office/powerpoint/2010/main" val="3247042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 </a:t>
            </a:r>
            <a:r>
              <a:rPr lang="en-US" dirty="0" err="1" smtClean="0"/>
              <a:t>Qa</a:t>
            </a:r>
            <a:r>
              <a:rPr lang="en-US" dirty="0" smtClean="0"/>
              <a:t> in current data, improved formatting of template</a:t>
            </a:r>
          </a:p>
          <a:p>
            <a:r>
              <a:rPr lang="en-US" dirty="0" smtClean="0"/>
              <a:t>Require additional data sources</a:t>
            </a:r>
          </a:p>
          <a:p>
            <a:endParaRPr lang="en-US" dirty="0"/>
          </a:p>
          <a:p>
            <a:r>
              <a:rPr lang="en-US" dirty="0" smtClean="0"/>
              <a:t>Will develop multivariate models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844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114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 Southeastern-wide Synthesis of autotrophic and heterotrophic (Ra/Rh) partitioning of soil respiration in loblolly pine plantations of the PINEMAP Network </vt:lpstr>
      <vt:lpstr>Current Available Data</vt:lpstr>
      <vt:lpstr>1119 total sample pairs (Rsoil, Rexlcusion)</vt:lpstr>
      <vt:lpstr>Data are for all days since installation of core</vt:lpstr>
      <vt:lpstr>Rh percent with soil temperature and moisture &gt;60 days</vt:lpstr>
      <vt:lpstr>Future needs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Southeastern-wide Synthesis of autotrophic and heterotrophic (Ra/Rh) partitioning of soil respiration in loblolly pine plantations of the PINEMAP Network</dc:title>
  <dc:creator>Dan</dc:creator>
  <cp:lastModifiedBy>Dan</cp:lastModifiedBy>
  <cp:revision>6</cp:revision>
  <dcterms:created xsi:type="dcterms:W3CDTF">2015-11-30T16:07:30Z</dcterms:created>
  <dcterms:modified xsi:type="dcterms:W3CDTF">2015-11-30T17:09:04Z</dcterms:modified>
</cp:coreProperties>
</file>