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126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209652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 sz="60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600"/>
            </a:lvl1pPr>
            <a:lvl2pPr marL="457200" indent="0" rtl="0">
              <a:spcBef>
                <a:spcPts val="0"/>
              </a:spcBef>
              <a:buFont typeface="Calibri"/>
              <a:buNone/>
              <a:defRPr sz="1400"/>
            </a:lvl2pPr>
            <a:lvl3pPr marL="914400" indent="0" rtl="0">
              <a:spcBef>
                <a:spcPts val="0"/>
              </a:spcBef>
              <a:buFont typeface="Calibri"/>
              <a:buNone/>
              <a:defRPr sz="1200"/>
            </a:lvl3pPr>
            <a:lvl4pPr marL="1371600" indent="0" rtl="0">
              <a:spcBef>
                <a:spcPts val="0"/>
              </a:spcBef>
              <a:buFont typeface="Calibri"/>
              <a:buNone/>
              <a:defRPr sz="1000"/>
            </a:lvl4pPr>
            <a:lvl5pPr marL="1828800" indent="0" rtl="0">
              <a:spcBef>
                <a:spcPts val="0"/>
              </a:spcBef>
              <a:buFont typeface="Calibri"/>
              <a:buNone/>
              <a:defRPr sz="1000"/>
            </a:lvl5pPr>
            <a:lvl6pPr marL="2286000" indent="0" rtl="0">
              <a:spcBef>
                <a:spcPts val="0"/>
              </a:spcBef>
              <a:buFont typeface="Calibri"/>
              <a:buNone/>
              <a:defRPr sz="1000"/>
            </a:lvl6pPr>
            <a:lvl7pPr marL="2743200" indent="0" rtl="0">
              <a:spcBef>
                <a:spcPts val="0"/>
              </a:spcBef>
              <a:buFont typeface="Calibri"/>
              <a:buNone/>
              <a:defRPr sz="1000"/>
            </a:lvl7pPr>
            <a:lvl8pPr marL="3200400" indent="0" rtl="0">
              <a:spcBef>
                <a:spcPts val="0"/>
              </a:spcBef>
              <a:buFont typeface="Calibri"/>
              <a:buNone/>
              <a:defRPr sz="1000"/>
            </a:lvl8pPr>
            <a:lvl9pPr marL="3657600" indent="0" rtl="0">
              <a:spcBef>
                <a:spcPts val="0"/>
              </a:spcBef>
              <a:buFont typeface="Calibri"/>
              <a:buNone/>
              <a:defRPr sz="10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600"/>
            </a:lvl1pPr>
            <a:lvl2pPr marL="457200" indent="0" rtl="0">
              <a:spcBef>
                <a:spcPts val="0"/>
              </a:spcBef>
              <a:buFont typeface="Calibri"/>
              <a:buNone/>
              <a:defRPr sz="1400"/>
            </a:lvl2pPr>
            <a:lvl3pPr marL="914400" indent="0" rtl="0">
              <a:spcBef>
                <a:spcPts val="0"/>
              </a:spcBef>
              <a:buFont typeface="Calibri"/>
              <a:buNone/>
              <a:defRPr sz="1200"/>
            </a:lvl3pPr>
            <a:lvl4pPr marL="1371600" indent="0" rtl="0">
              <a:spcBef>
                <a:spcPts val="0"/>
              </a:spcBef>
              <a:buFont typeface="Calibri"/>
              <a:buNone/>
              <a:defRPr sz="1000"/>
            </a:lvl4pPr>
            <a:lvl5pPr marL="1828800" indent="0" rtl="0">
              <a:spcBef>
                <a:spcPts val="0"/>
              </a:spcBef>
              <a:buFont typeface="Calibri"/>
              <a:buNone/>
              <a:defRPr sz="1000"/>
            </a:lvl5pPr>
            <a:lvl6pPr marL="2286000" indent="0" rtl="0">
              <a:spcBef>
                <a:spcPts val="0"/>
              </a:spcBef>
              <a:buFont typeface="Calibri"/>
              <a:buNone/>
              <a:defRPr sz="1000"/>
            </a:lvl6pPr>
            <a:lvl7pPr marL="2743200" indent="0" rtl="0">
              <a:spcBef>
                <a:spcPts val="0"/>
              </a:spcBef>
              <a:buFont typeface="Calibri"/>
              <a:buNone/>
              <a:defRPr sz="1000"/>
            </a:lvl7pPr>
            <a:lvl8pPr marL="3200400" indent="0" rtl="0">
              <a:spcBef>
                <a:spcPts val="0"/>
              </a:spcBef>
              <a:buFont typeface="Calibri"/>
              <a:buNone/>
              <a:defRPr sz="1000"/>
            </a:lvl8pPr>
            <a:lvl9pPr marL="3657600" indent="0" rtl="0">
              <a:spcBef>
                <a:spcPts val="0"/>
              </a:spcBef>
              <a:buFont typeface="Calibri"/>
              <a:buNone/>
              <a:defRPr sz="10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6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Regional Rs model validation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PINEMAP RhRs conference call , 11/30/2015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Asko Noormets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 (observed, </a:t>
            </a:r>
            <a:r>
              <a:rPr lang="en-US" sz="4400" b="0" i="0" u="none" strike="noStrike" cap="none" baseline="0">
                <a:solidFill>
                  <a:srgbClr val="489687"/>
                </a:solidFill>
                <a:latin typeface="Calibri"/>
                <a:ea typeface="Calibri"/>
                <a:cs typeface="Calibri"/>
                <a:sym typeface="Calibri"/>
              </a:rPr>
              <a:t>1P-</a:t>
            </a: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4400" b="0" i="0" u="none" strike="noStrike" cap="none" baseline="0">
                <a:solidFill>
                  <a:srgbClr val="A50021"/>
                </a:solidFill>
                <a:latin typeface="Calibri"/>
                <a:ea typeface="Calibri"/>
                <a:cs typeface="Calibri"/>
                <a:sym typeface="Calibri"/>
              </a:rPr>
              <a:t>5P-</a:t>
            </a: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&amp; </a:t>
            </a:r>
            <a:r>
              <a:rPr lang="en-US" sz="4400" b="0" i="0" u="none" strike="noStrike" cap="none" baseline="0">
                <a:solidFill>
                  <a:srgbClr val="663300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4400" b="0" i="0" u="none" strike="noStrike" cap="none" baseline="-25000">
                <a:solidFill>
                  <a:srgbClr val="6633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-US" sz="4400" b="0" i="0" u="none" strike="noStrike" cap="none" baseline="0">
                <a:solidFill>
                  <a:srgbClr val="6633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models)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9825" y="1496750"/>
            <a:ext cx="7372350" cy="531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Annual flux biases (1P &amp; 5P)</a:t>
            </a:r>
          </a:p>
        </p:txBody>
      </p:sp>
      <p:grpSp>
        <p:nvGrpSpPr>
          <p:cNvPr id="93" name="Shape 93"/>
          <p:cNvGrpSpPr/>
          <p:nvPr/>
        </p:nvGrpSpPr>
        <p:grpSpPr>
          <a:xfrm>
            <a:off x="975360" y="1690687"/>
            <a:ext cx="5120639" cy="3684904"/>
            <a:chOff x="3535680" y="1586546"/>
            <a:chExt cx="5120639" cy="3684904"/>
          </a:xfrm>
        </p:grpSpPr>
        <p:pic>
          <p:nvPicPr>
            <p:cNvPr id="94" name="Shape 9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35680" y="1586546"/>
              <a:ext cx="5120639" cy="368490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" name="Shape 95"/>
            <p:cNvSpPr txBox="1"/>
            <p:nvPr/>
          </p:nvSpPr>
          <p:spPr>
            <a:xfrm>
              <a:off x="4501196" y="3531869"/>
              <a:ext cx="1955985" cy="769441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CC: -373 ± 384 g C m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-2</a:t>
              </a: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yr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-1</a:t>
              </a: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CC3: 171 ± 355 g C m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-2</a:t>
              </a: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yr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-1</a:t>
              </a: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Duke: 240 ± 382 g C m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-2</a:t>
              </a: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yr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-1</a:t>
              </a: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LP: -131 ± 176 g C m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-2</a:t>
              </a:r>
              <a:r>
                <a:rPr lang="en-US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yr</a:t>
              </a:r>
              <a:r>
                <a:rPr lang="en-US" sz="1100" b="0" i="0" u="none" strike="noStrike" cap="none" baseline="300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-1</a:t>
              </a:r>
            </a:p>
          </p:txBody>
        </p:sp>
      </p:grpSp>
      <p:pic>
        <p:nvPicPr>
          <p:cNvPr id="96" name="Shape 9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96000" y="1690688"/>
            <a:ext cx="5086349" cy="3684904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/>
          <p:nvPr/>
        </p:nvSpPr>
        <p:spPr>
          <a:xfrm>
            <a:off x="7168196" y="3636012"/>
            <a:ext cx="1955985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CC: -839 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±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134 g C m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yr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CC3: -740 g C m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yr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Duke: 190 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±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350 g C m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yr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LP: -251 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±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439 g C m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r>
              <a:rPr lang="en-US" sz="11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yr</a:t>
            </a:r>
            <a:r>
              <a:rPr lang="en-US" sz="11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-1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6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Validating Rh:Rs partitioning coefficient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PINEMAP RhRs conference call , 11/30/2015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Asko Noormets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1096624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Rh:Rs ratios from 1m</a:t>
            </a:r>
            <a:r>
              <a:rPr lang="en-US" sz="44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soil pits, Plymouth 2009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86013" y="1690688"/>
            <a:ext cx="7172324" cy="5067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/>
          <p:nvPr/>
        </p:nvSpPr>
        <p:spPr>
          <a:xfrm>
            <a:off x="3495675" y="1857375"/>
            <a:ext cx="942975" cy="3971924"/>
          </a:xfrm>
          <a:prstGeom prst="rect">
            <a:avLst/>
          </a:prstGeom>
          <a:solidFill>
            <a:srgbClr val="FFFF00">
              <a:alpha val="20000"/>
            </a:srgbClr>
          </a:solidFill>
          <a:ln w="12700" cap="flat" cmpd="sng">
            <a:solidFill>
              <a:srgbClr val="FFFF00">
                <a:alpha val="20000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Custom</PresentationFormat>
  <Paragraphs>17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Regional Rs model validation</vt:lpstr>
      <vt:lpstr>Rs (observed, 1P-, 5P- &amp; Q10- models)</vt:lpstr>
      <vt:lpstr>Annual flux biases (1P &amp; 5P)</vt:lpstr>
      <vt:lpstr>Validating Rh:Rs partitioning coefficient</vt:lpstr>
      <vt:lpstr>Rh:Rs ratios from 1m3 soil pits, Plymouth 2009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Rs model validation</dc:title>
  <dc:creator>Crummer, Kathryn Grace</dc:creator>
  <cp:lastModifiedBy>Grace Crummer</cp:lastModifiedBy>
  <cp:revision>1</cp:revision>
  <dcterms:modified xsi:type="dcterms:W3CDTF">2015-11-20T17:31:11Z</dcterms:modified>
</cp:coreProperties>
</file>