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64" r:id="rId3"/>
    <p:sldId id="265" r:id="rId4"/>
    <p:sldId id="266" r:id="rId5"/>
    <p:sldId id="273" r:id="rId6"/>
    <p:sldId id="268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A56"/>
    <a:srgbClr val="47683E"/>
    <a:srgbClr val="9CA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2240" autoAdjust="0"/>
  </p:normalViewPr>
  <p:slideViewPr>
    <p:cSldViewPr snapToGrid="0" snapToObjects="1">
      <p:cViewPr>
        <p:scale>
          <a:sx n="90" d="100"/>
          <a:sy n="90" d="100"/>
        </p:scale>
        <p:origin x="-1608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74195-4C01-5A49-9338-E5973A7603A8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81DA-884D-3A4E-A3A1-12DC2E51A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21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381DA-884D-3A4E-A3A1-12DC2E51A3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21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21"/>
          <p:cNvSpPr>
            <a:spLocks noChangeShapeType="1"/>
          </p:cNvSpPr>
          <p:nvPr/>
        </p:nvSpPr>
        <p:spPr bwMode="auto">
          <a:xfrm>
            <a:off x="639334" y="3151862"/>
            <a:ext cx="7969189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39328" y="2433040"/>
            <a:ext cx="7444272" cy="1408560"/>
          </a:xfrm>
        </p:spPr>
        <p:txBody>
          <a:bodyPr anchor="t"/>
          <a:lstStyle>
            <a:lvl1pPr>
              <a:defRPr sz="4400" b="0">
                <a:solidFill>
                  <a:srgbClr val="235A56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</a:t>
            </a:r>
            <a:br>
              <a:rPr lang="en-US" dirty="0" smtClean="0"/>
            </a:b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0" y="4214853"/>
            <a:ext cx="4673600" cy="1533071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595959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1552910" y="6453765"/>
            <a:ext cx="56832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mbria"/>
                <a:ea typeface="+mn-ea"/>
                <a:cs typeface="Cambria"/>
              </a:rPr>
              <a:t>Pine Integrated Network: Education, Mitigation, and Adaptation project (PINEMAP) is a Coordinated Agricultural Project funded by the USDA National Institute of Food and Agriculture, Award #2011-68002-30185</a:t>
            </a:r>
            <a:endParaRPr lang="en-US" sz="900" kern="12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mbria"/>
              <a:ea typeface="+mn-ea"/>
              <a:cs typeface="Cambria"/>
            </a:endParaRPr>
          </a:p>
        </p:txBody>
      </p:sp>
      <p:pic>
        <p:nvPicPr>
          <p:cNvPr id="6" name="Picture 5"/>
          <p:cNvPicPr/>
          <p:nvPr userDrawn="1"/>
        </p:nvPicPr>
        <p:blipFill>
          <a:blip r:embed="rId2" cstate="print">
            <a:alphaModFix amt="6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401" y="6477206"/>
            <a:ext cx="1696029" cy="32245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 bwMode="auto">
          <a:xfrm>
            <a:off x="7241424" y="6464887"/>
            <a:ext cx="0" cy="3470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226"/>
            <a:ext cx="9144000" cy="102223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65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173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4043" y="1535113"/>
            <a:ext cx="3927185" cy="639763"/>
          </a:xfrm>
        </p:spPr>
        <p:txBody>
          <a:bodyPr anchor="b"/>
          <a:lstStyle>
            <a:lvl1pPr marL="0" indent="0">
              <a:buNone/>
              <a:defRPr sz="2400" b="1">
                <a:latin typeface="Gill Sans"/>
                <a:cs typeface="Gill San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4043" y="2174875"/>
            <a:ext cx="39271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677" y="1535113"/>
            <a:ext cx="3928727" cy="639763"/>
          </a:xfrm>
        </p:spPr>
        <p:txBody>
          <a:bodyPr anchor="b"/>
          <a:lstStyle>
            <a:lvl1pPr marL="0" indent="0">
              <a:buNone/>
              <a:defRPr sz="2400" b="1">
                <a:latin typeface="Gill Sans"/>
                <a:cs typeface="Gill San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677" y="2174875"/>
            <a:ext cx="392872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726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21"/>
          <p:cNvSpPr>
            <a:spLocks noChangeShapeType="1"/>
          </p:cNvSpPr>
          <p:nvPr userDrawn="1"/>
        </p:nvSpPr>
        <p:spPr bwMode="auto">
          <a:xfrm>
            <a:off x="762000" y="4497207"/>
            <a:ext cx="7800768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914" y="4521480"/>
            <a:ext cx="6604086" cy="1374713"/>
          </a:xfrm>
        </p:spPr>
        <p:txBody>
          <a:bodyPr anchor="t"/>
          <a:lstStyle>
            <a:lvl1pPr algn="l">
              <a:defRPr sz="4000" b="0" cap="none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914" y="3040387"/>
            <a:ext cx="6604086" cy="145682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95959"/>
                </a:solidFill>
                <a:latin typeface="Century Gothic"/>
                <a:cs typeface="Century Gothic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/>
          </p:nvPr>
        </p:nvSpPr>
        <p:spPr>
          <a:xfrm>
            <a:off x="1219200" y="1397000"/>
            <a:ext cx="7772400" cy="498348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219200" y="1397000"/>
            <a:ext cx="3687763" cy="51089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681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183188" y="1396999"/>
            <a:ext cx="3732212" cy="49770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31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5414030" y="1995303"/>
            <a:ext cx="3460025" cy="4075276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191500" y="6519003"/>
            <a:ext cx="952500" cy="229236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7C122D7-5B53-E94F-B8DD-2F4A280CB4BD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219200" y="1397000"/>
            <a:ext cx="4181475" cy="49524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1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21213665">
            <a:off x="480905" y="1710182"/>
            <a:ext cx="3460025" cy="4075276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191500" y="6519003"/>
            <a:ext cx="952500" cy="229236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C7C122D7-5B53-E94F-B8DD-2F4A280CB4BD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4362450" y="1397000"/>
            <a:ext cx="4552950" cy="496475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72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18652" y="1"/>
            <a:ext cx="7072948" cy="1158504"/>
          </a:xfrm>
        </p:spPr>
        <p:txBody>
          <a:bodyPr/>
          <a:lstStyle>
            <a:lvl1pPr>
              <a:defRPr b="0"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Line 21"/>
          <p:cNvSpPr>
            <a:spLocks noChangeShapeType="1"/>
          </p:cNvSpPr>
          <p:nvPr userDrawn="1"/>
        </p:nvSpPr>
        <p:spPr bwMode="auto">
          <a:xfrm>
            <a:off x="1295401" y="1108844"/>
            <a:ext cx="7696200" cy="0"/>
          </a:xfrm>
          <a:prstGeom prst="line">
            <a:avLst/>
          </a:prstGeom>
          <a:noFill/>
          <a:ln w="38100">
            <a:solidFill>
              <a:srgbClr val="235A56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>
              <a:defRPr/>
            </a:pPr>
            <a:endParaRPr lang="en-US">
              <a:latin typeface="Times" pitchFamily="-10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980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758" y="257226"/>
            <a:ext cx="8107241" cy="102223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-9009" y="-19993"/>
            <a:ext cx="2117085" cy="6911291"/>
          </a:xfrm>
          <a:custGeom>
            <a:avLst/>
            <a:gdLst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953704"/>
              <a:gd name="connsiteX1" fmla="*/ 1026758 w 1909410"/>
              <a:gd name="connsiteY1" fmla="*/ 2170780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09410 w 1909410"/>
              <a:gd name="connsiteY0" fmla="*/ 27022 h 6953704"/>
              <a:gd name="connsiteX1" fmla="*/ 882651 w 1909410"/>
              <a:gd name="connsiteY1" fmla="*/ 2567106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09410 w 1909410"/>
              <a:gd name="connsiteY0" fmla="*/ 27022 h 6953704"/>
              <a:gd name="connsiteX1" fmla="*/ 882651 w 1909410"/>
              <a:gd name="connsiteY1" fmla="*/ 2567106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36430 w 1936430"/>
              <a:gd name="connsiteY0" fmla="*/ 0 h 6998742"/>
              <a:gd name="connsiteX1" fmla="*/ 882651 w 1936430"/>
              <a:gd name="connsiteY1" fmla="*/ 2612144 h 6998742"/>
              <a:gd name="connsiteX2" fmla="*/ 621459 w 1936430"/>
              <a:gd name="connsiteY2" fmla="*/ 6998742 h 6998742"/>
              <a:gd name="connsiteX3" fmla="*/ 0 w 1936430"/>
              <a:gd name="connsiteY3" fmla="*/ 6890653 h 6998742"/>
              <a:gd name="connsiteX4" fmla="*/ 0 w 1936430"/>
              <a:gd name="connsiteY4" fmla="*/ 45038 h 6998742"/>
              <a:gd name="connsiteX5" fmla="*/ 1666230 w 1936430"/>
              <a:gd name="connsiteY5" fmla="*/ 54045 h 6998742"/>
              <a:gd name="connsiteX0" fmla="*/ 1936430 w 1936430"/>
              <a:gd name="connsiteY0" fmla="*/ 0 h 6998742"/>
              <a:gd name="connsiteX1" fmla="*/ 882651 w 1936430"/>
              <a:gd name="connsiteY1" fmla="*/ 2612144 h 6998742"/>
              <a:gd name="connsiteX2" fmla="*/ 621459 w 1936430"/>
              <a:gd name="connsiteY2" fmla="*/ 6998742 h 6998742"/>
              <a:gd name="connsiteX3" fmla="*/ 0 w 1936430"/>
              <a:gd name="connsiteY3" fmla="*/ 6890653 h 6998742"/>
              <a:gd name="connsiteX4" fmla="*/ 0 w 1936430"/>
              <a:gd name="connsiteY4" fmla="*/ 45038 h 6998742"/>
              <a:gd name="connsiteX5" fmla="*/ 1666230 w 1936430"/>
              <a:gd name="connsiteY5" fmla="*/ 54045 h 6998742"/>
              <a:gd name="connsiteX0" fmla="*/ 1621197 w 1666230"/>
              <a:gd name="connsiteY0" fmla="*/ 0 h 6962713"/>
              <a:gd name="connsiteX1" fmla="*/ 882651 w 1666230"/>
              <a:gd name="connsiteY1" fmla="*/ 2576115 h 6962713"/>
              <a:gd name="connsiteX2" fmla="*/ 621459 w 1666230"/>
              <a:gd name="connsiteY2" fmla="*/ 6962713 h 6962713"/>
              <a:gd name="connsiteX3" fmla="*/ 0 w 1666230"/>
              <a:gd name="connsiteY3" fmla="*/ 6854624 h 6962713"/>
              <a:gd name="connsiteX4" fmla="*/ 0 w 1666230"/>
              <a:gd name="connsiteY4" fmla="*/ 9009 h 6962713"/>
              <a:gd name="connsiteX5" fmla="*/ 1666230 w 1666230"/>
              <a:gd name="connsiteY5" fmla="*/ 18016 h 6962713"/>
              <a:gd name="connsiteX0" fmla="*/ 1621197 w 1666230"/>
              <a:gd name="connsiteY0" fmla="*/ 0 h 6962713"/>
              <a:gd name="connsiteX1" fmla="*/ 882651 w 1666230"/>
              <a:gd name="connsiteY1" fmla="*/ 2576115 h 6962713"/>
              <a:gd name="connsiteX2" fmla="*/ 621459 w 1666230"/>
              <a:gd name="connsiteY2" fmla="*/ 6962713 h 6962713"/>
              <a:gd name="connsiteX3" fmla="*/ 0 w 1666230"/>
              <a:gd name="connsiteY3" fmla="*/ 6854624 h 6962713"/>
              <a:gd name="connsiteX4" fmla="*/ 0 w 1666230"/>
              <a:gd name="connsiteY4" fmla="*/ 9009 h 6962713"/>
              <a:gd name="connsiteX5" fmla="*/ 1666230 w 1666230"/>
              <a:gd name="connsiteY5" fmla="*/ 18016 h 6962713"/>
              <a:gd name="connsiteX0" fmla="*/ 1666230 w 1666240"/>
              <a:gd name="connsiteY0" fmla="*/ 0 h 6998742"/>
              <a:gd name="connsiteX1" fmla="*/ 882651 w 1666240"/>
              <a:gd name="connsiteY1" fmla="*/ 2612144 h 6998742"/>
              <a:gd name="connsiteX2" fmla="*/ 621459 w 1666240"/>
              <a:gd name="connsiteY2" fmla="*/ 6998742 h 6998742"/>
              <a:gd name="connsiteX3" fmla="*/ 0 w 1666240"/>
              <a:gd name="connsiteY3" fmla="*/ 6890653 h 6998742"/>
              <a:gd name="connsiteX4" fmla="*/ 0 w 1666240"/>
              <a:gd name="connsiteY4" fmla="*/ 45038 h 6998742"/>
              <a:gd name="connsiteX5" fmla="*/ 1666230 w 1666240"/>
              <a:gd name="connsiteY5" fmla="*/ 54045 h 6998742"/>
              <a:gd name="connsiteX0" fmla="*/ 1666230 w 1666240"/>
              <a:gd name="connsiteY0" fmla="*/ 0 h 6998742"/>
              <a:gd name="connsiteX1" fmla="*/ 882651 w 1666240"/>
              <a:gd name="connsiteY1" fmla="*/ 2612144 h 6998742"/>
              <a:gd name="connsiteX2" fmla="*/ 621459 w 1666240"/>
              <a:gd name="connsiteY2" fmla="*/ 6998742 h 6998742"/>
              <a:gd name="connsiteX3" fmla="*/ 0 w 1666240"/>
              <a:gd name="connsiteY3" fmla="*/ 6890653 h 6998742"/>
              <a:gd name="connsiteX4" fmla="*/ 0 w 1666240"/>
              <a:gd name="connsiteY4" fmla="*/ 45038 h 6998742"/>
              <a:gd name="connsiteX5" fmla="*/ 1666230 w 1666240"/>
              <a:gd name="connsiteY5" fmla="*/ 129776 h 6998742"/>
              <a:gd name="connsiteX0" fmla="*/ 1666230 w 1695358"/>
              <a:gd name="connsiteY0" fmla="*/ 0 h 6998742"/>
              <a:gd name="connsiteX1" fmla="*/ 882651 w 1695358"/>
              <a:gd name="connsiteY1" fmla="*/ 2612144 h 6998742"/>
              <a:gd name="connsiteX2" fmla="*/ 621459 w 1695358"/>
              <a:gd name="connsiteY2" fmla="*/ 6998742 h 6998742"/>
              <a:gd name="connsiteX3" fmla="*/ 0 w 1695358"/>
              <a:gd name="connsiteY3" fmla="*/ 6890653 h 6998742"/>
              <a:gd name="connsiteX4" fmla="*/ 0 w 1695358"/>
              <a:gd name="connsiteY4" fmla="*/ 45038 h 6998742"/>
              <a:gd name="connsiteX5" fmla="*/ 1695358 w 1695358"/>
              <a:gd name="connsiteY5" fmla="*/ 36569 h 6998742"/>
              <a:gd name="connsiteX0" fmla="*/ 1666230 w 1695358"/>
              <a:gd name="connsiteY0" fmla="*/ 21685 h 6962173"/>
              <a:gd name="connsiteX1" fmla="*/ 882651 w 1695358"/>
              <a:gd name="connsiteY1" fmla="*/ 2575575 h 6962173"/>
              <a:gd name="connsiteX2" fmla="*/ 621459 w 1695358"/>
              <a:gd name="connsiteY2" fmla="*/ 6962173 h 6962173"/>
              <a:gd name="connsiteX3" fmla="*/ 0 w 1695358"/>
              <a:gd name="connsiteY3" fmla="*/ 6854084 h 6962173"/>
              <a:gd name="connsiteX4" fmla="*/ 0 w 1695358"/>
              <a:gd name="connsiteY4" fmla="*/ 8469 h 6962173"/>
              <a:gd name="connsiteX5" fmla="*/ 1695358 w 1695358"/>
              <a:gd name="connsiteY5" fmla="*/ 0 h 6962173"/>
              <a:gd name="connsiteX0" fmla="*/ 1666230 w 1695358"/>
              <a:gd name="connsiteY0" fmla="*/ 21685 h 6854084"/>
              <a:gd name="connsiteX1" fmla="*/ 882651 w 1695358"/>
              <a:gd name="connsiteY1" fmla="*/ 2575575 h 6854084"/>
              <a:gd name="connsiteX2" fmla="*/ 621459 w 1695358"/>
              <a:gd name="connsiteY2" fmla="*/ 6834013 h 6854084"/>
              <a:gd name="connsiteX3" fmla="*/ 0 w 1695358"/>
              <a:gd name="connsiteY3" fmla="*/ 6854084 h 6854084"/>
              <a:gd name="connsiteX4" fmla="*/ 0 w 1695358"/>
              <a:gd name="connsiteY4" fmla="*/ 8469 h 6854084"/>
              <a:gd name="connsiteX5" fmla="*/ 1695358 w 1695358"/>
              <a:gd name="connsiteY5" fmla="*/ 0 h 6854084"/>
              <a:gd name="connsiteX0" fmla="*/ 1666230 w 1695358"/>
              <a:gd name="connsiteY0" fmla="*/ 21685 h 6863140"/>
              <a:gd name="connsiteX1" fmla="*/ 882651 w 1695358"/>
              <a:gd name="connsiteY1" fmla="*/ 2575575 h 6863140"/>
              <a:gd name="connsiteX2" fmla="*/ 598157 w 1695358"/>
              <a:gd name="connsiteY2" fmla="*/ 6863140 h 6863140"/>
              <a:gd name="connsiteX3" fmla="*/ 0 w 1695358"/>
              <a:gd name="connsiteY3" fmla="*/ 6854084 h 6863140"/>
              <a:gd name="connsiteX4" fmla="*/ 0 w 1695358"/>
              <a:gd name="connsiteY4" fmla="*/ 8469 h 6863140"/>
              <a:gd name="connsiteX5" fmla="*/ 1695358 w 1695358"/>
              <a:gd name="connsiteY5" fmla="*/ 0 h 6863140"/>
              <a:gd name="connsiteX0" fmla="*/ 1701183 w 1730311"/>
              <a:gd name="connsiteY0" fmla="*/ 21685 h 6877386"/>
              <a:gd name="connsiteX1" fmla="*/ 917604 w 1730311"/>
              <a:gd name="connsiteY1" fmla="*/ 2575575 h 6877386"/>
              <a:gd name="connsiteX2" fmla="*/ 633110 w 1730311"/>
              <a:gd name="connsiteY2" fmla="*/ 6863140 h 6877386"/>
              <a:gd name="connsiteX3" fmla="*/ 0 w 1730311"/>
              <a:gd name="connsiteY3" fmla="*/ 6877386 h 6877386"/>
              <a:gd name="connsiteX4" fmla="*/ 34953 w 1730311"/>
              <a:gd name="connsiteY4" fmla="*/ 8469 h 6877386"/>
              <a:gd name="connsiteX5" fmla="*/ 1730311 w 1730311"/>
              <a:gd name="connsiteY5" fmla="*/ 0 h 6877386"/>
              <a:gd name="connsiteX0" fmla="*/ 1666230 w 1695358"/>
              <a:gd name="connsiteY0" fmla="*/ 21685 h 6871561"/>
              <a:gd name="connsiteX1" fmla="*/ 882651 w 1695358"/>
              <a:gd name="connsiteY1" fmla="*/ 2575575 h 6871561"/>
              <a:gd name="connsiteX2" fmla="*/ 598157 w 1695358"/>
              <a:gd name="connsiteY2" fmla="*/ 6863140 h 6871561"/>
              <a:gd name="connsiteX3" fmla="*/ 11652 w 1695358"/>
              <a:gd name="connsiteY3" fmla="*/ 6871561 h 6871561"/>
              <a:gd name="connsiteX4" fmla="*/ 0 w 1695358"/>
              <a:gd name="connsiteY4" fmla="*/ 8469 h 6871561"/>
              <a:gd name="connsiteX5" fmla="*/ 1695358 w 1695358"/>
              <a:gd name="connsiteY5" fmla="*/ 0 h 6871561"/>
              <a:gd name="connsiteX0" fmla="*/ 1666230 w 1695358"/>
              <a:gd name="connsiteY0" fmla="*/ 21685 h 6871561"/>
              <a:gd name="connsiteX1" fmla="*/ 586739 w 1695358"/>
              <a:gd name="connsiteY1" fmla="*/ 2563246 h 6871561"/>
              <a:gd name="connsiteX2" fmla="*/ 598157 w 1695358"/>
              <a:gd name="connsiteY2" fmla="*/ 6863140 h 6871561"/>
              <a:gd name="connsiteX3" fmla="*/ 11652 w 1695358"/>
              <a:gd name="connsiteY3" fmla="*/ 6871561 h 6871561"/>
              <a:gd name="connsiteX4" fmla="*/ 0 w 1695358"/>
              <a:gd name="connsiteY4" fmla="*/ 8469 h 6871561"/>
              <a:gd name="connsiteX5" fmla="*/ 1695358 w 1695358"/>
              <a:gd name="connsiteY5" fmla="*/ 0 h 6871561"/>
              <a:gd name="connsiteX0" fmla="*/ 1666230 w 1695358"/>
              <a:gd name="connsiteY0" fmla="*/ 21685 h 6875469"/>
              <a:gd name="connsiteX1" fmla="*/ 586739 w 1695358"/>
              <a:gd name="connsiteY1" fmla="*/ 2563246 h 6875469"/>
              <a:gd name="connsiteX2" fmla="*/ 314574 w 1695358"/>
              <a:gd name="connsiteY2" fmla="*/ 6875469 h 6875469"/>
              <a:gd name="connsiteX3" fmla="*/ 11652 w 1695358"/>
              <a:gd name="connsiteY3" fmla="*/ 6871561 h 6875469"/>
              <a:gd name="connsiteX4" fmla="*/ 0 w 1695358"/>
              <a:gd name="connsiteY4" fmla="*/ 8469 h 6875469"/>
              <a:gd name="connsiteX5" fmla="*/ 1695358 w 1695358"/>
              <a:gd name="connsiteY5" fmla="*/ 0 h 6875469"/>
              <a:gd name="connsiteX0" fmla="*/ 1666230 w 1666237"/>
              <a:gd name="connsiteY0" fmla="*/ 13216 h 6867000"/>
              <a:gd name="connsiteX1" fmla="*/ 586739 w 1666237"/>
              <a:gd name="connsiteY1" fmla="*/ 2554777 h 6867000"/>
              <a:gd name="connsiteX2" fmla="*/ 314574 w 1666237"/>
              <a:gd name="connsiteY2" fmla="*/ 6867000 h 6867000"/>
              <a:gd name="connsiteX3" fmla="*/ 11652 w 1666237"/>
              <a:gd name="connsiteY3" fmla="*/ 6863092 h 6867000"/>
              <a:gd name="connsiteX4" fmla="*/ 0 w 1666237"/>
              <a:gd name="connsiteY4" fmla="*/ 0 h 6867000"/>
              <a:gd name="connsiteX5" fmla="*/ 930918 w 1666237"/>
              <a:gd name="connsiteY5" fmla="*/ 460033 h 6867000"/>
              <a:gd name="connsiteX0" fmla="*/ 1160713 w 1160728"/>
              <a:gd name="connsiteY0" fmla="*/ 987206 h 6867000"/>
              <a:gd name="connsiteX1" fmla="*/ 586739 w 1160728"/>
              <a:gd name="connsiteY1" fmla="*/ 2554777 h 6867000"/>
              <a:gd name="connsiteX2" fmla="*/ 314574 w 1160728"/>
              <a:gd name="connsiteY2" fmla="*/ 6867000 h 6867000"/>
              <a:gd name="connsiteX3" fmla="*/ 11652 w 1160728"/>
              <a:gd name="connsiteY3" fmla="*/ 6863092 h 6867000"/>
              <a:gd name="connsiteX4" fmla="*/ 0 w 1160728"/>
              <a:gd name="connsiteY4" fmla="*/ 0 h 6867000"/>
              <a:gd name="connsiteX5" fmla="*/ 930918 w 1160728"/>
              <a:gd name="connsiteY5" fmla="*/ 460033 h 6867000"/>
              <a:gd name="connsiteX0" fmla="*/ 1160713 w 1160729"/>
              <a:gd name="connsiteY0" fmla="*/ 987206 h 6867000"/>
              <a:gd name="connsiteX1" fmla="*/ 611398 w 1160729"/>
              <a:gd name="connsiteY1" fmla="*/ 6080867 h 6867000"/>
              <a:gd name="connsiteX2" fmla="*/ 314574 w 1160729"/>
              <a:gd name="connsiteY2" fmla="*/ 6867000 h 6867000"/>
              <a:gd name="connsiteX3" fmla="*/ 11652 w 1160729"/>
              <a:gd name="connsiteY3" fmla="*/ 6863092 h 6867000"/>
              <a:gd name="connsiteX4" fmla="*/ 0 w 1160729"/>
              <a:gd name="connsiteY4" fmla="*/ 0 h 6867000"/>
              <a:gd name="connsiteX5" fmla="*/ 930918 w 1160729"/>
              <a:gd name="connsiteY5" fmla="*/ 460033 h 6867000"/>
              <a:gd name="connsiteX0" fmla="*/ 1160713 w 1160728"/>
              <a:gd name="connsiteY0" fmla="*/ 987206 h 6867000"/>
              <a:gd name="connsiteX1" fmla="*/ 574409 w 1160728"/>
              <a:gd name="connsiteY1" fmla="*/ 2739712 h 6867000"/>
              <a:gd name="connsiteX2" fmla="*/ 314574 w 1160728"/>
              <a:gd name="connsiteY2" fmla="*/ 6867000 h 6867000"/>
              <a:gd name="connsiteX3" fmla="*/ 11652 w 1160728"/>
              <a:gd name="connsiteY3" fmla="*/ 6863092 h 6867000"/>
              <a:gd name="connsiteX4" fmla="*/ 0 w 1160728"/>
              <a:gd name="connsiteY4" fmla="*/ 0 h 6867000"/>
              <a:gd name="connsiteX5" fmla="*/ 930918 w 1160728"/>
              <a:gd name="connsiteY5" fmla="*/ 460033 h 6867000"/>
              <a:gd name="connsiteX0" fmla="*/ 1160713 w 1160724"/>
              <a:gd name="connsiteY0" fmla="*/ 987206 h 6867000"/>
              <a:gd name="connsiteX1" fmla="*/ 574409 w 1160724"/>
              <a:gd name="connsiteY1" fmla="*/ 2739712 h 6867000"/>
              <a:gd name="connsiteX2" fmla="*/ 314574 w 1160724"/>
              <a:gd name="connsiteY2" fmla="*/ 6867000 h 6867000"/>
              <a:gd name="connsiteX3" fmla="*/ 11652 w 1160724"/>
              <a:gd name="connsiteY3" fmla="*/ 6863092 h 6867000"/>
              <a:gd name="connsiteX4" fmla="*/ 0 w 1160724"/>
              <a:gd name="connsiteY4" fmla="*/ 0 h 6867000"/>
              <a:gd name="connsiteX5" fmla="*/ 930918 w 1160724"/>
              <a:gd name="connsiteY5" fmla="*/ 460033 h 6867000"/>
              <a:gd name="connsiteX0" fmla="*/ 1160713 w 1160724"/>
              <a:gd name="connsiteY0" fmla="*/ 987206 h 6916316"/>
              <a:gd name="connsiteX1" fmla="*/ 574409 w 1160724"/>
              <a:gd name="connsiteY1" fmla="*/ 2739712 h 6916316"/>
              <a:gd name="connsiteX2" fmla="*/ 1128333 w 1160724"/>
              <a:gd name="connsiteY2" fmla="*/ 6916316 h 6916316"/>
              <a:gd name="connsiteX3" fmla="*/ 11652 w 1160724"/>
              <a:gd name="connsiteY3" fmla="*/ 6863092 h 6916316"/>
              <a:gd name="connsiteX4" fmla="*/ 0 w 1160724"/>
              <a:gd name="connsiteY4" fmla="*/ 0 h 6916316"/>
              <a:gd name="connsiteX5" fmla="*/ 930918 w 1160724"/>
              <a:gd name="connsiteY5" fmla="*/ 460033 h 6916316"/>
              <a:gd name="connsiteX0" fmla="*/ 1160713 w 1160724"/>
              <a:gd name="connsiteY0" fmla="*/ 987206 h 6916316"/>
              <a:gd name="connsiteX1" fmla="*/ 574409 w 1160724"/>
              <a:gd name="connsiteY1" fmla="*/ 2739712 h 6916316"/>
              <a:gd name="connsiteX2" fmla="*/ 1128333 w 1160724"/>
              <a:gd name="connsiteY2" fmla="*/ 6916316 h 6916316"/>
              <a:gd name="connsiteX3" fmla="*/ 11652 w 1160724"/>
              <a:gd name="connsiteY3" fmla="*/ 6863092 h 6916316"/>
              <a:gd name="connsiteX4" fmla="*/ 0 w 1160724"/>
              <a:gd name="connsiteY4" fmla="*/ 0 h 6916316"/>
              <a:gd name="connsiteX5" fmla="*/ 930918 w 1160724"/>
              <a:gd name="connsiteY5" fmla="*/ 460033 h 6916316"/>
              <a:gd name="connsiteX0" fmla="*/ 1160713 w 1160729"/>
              <a:gd name="connsiteY0" fmla="*/ 987206 h 6916316"/>
              <a:gd name="connsiteX1" fmla="*/ 759354 w 1160729"/>
              <a:gd name="connsiteY1" fmla="*/ 3035607 h 6916316"/>
              <a:gd name="connsiteX2" fmla="*/ 1128333 w 1160729"/>
              <a:gd name="connsiteY2" fmla="*/ 6916316 h 6916316"/>
              <a:gd name="connsiteX3" fmla="*/ 11652 w 1160729"/>
              <a:gd name="connsiteY3" fmla="*/ 6863092 h 6916316"/>
              <a:gd name="connsiteX4" fmla="*/ 0 w 1160729"/>
              <a:gd name="connsiteY4" fmla="*/ 0 h 6916316"/>
              <a:gd name="connsiteX5" fmla="*/ 930918 w 1160729"/>
              <a:gd name="connsiteY5" fmla="*/ 460033 h 6916316"/>
              <a:gd name="connsiteX0" fmla="*/ 1629241 w 1629249"/>
              <a:gd name="connsiteY0" fmla="*/ 13216 h 6916316"/>
              <a:gd name="connsiteX1" fmla="*/ 759354 w 1629249"/>
              <a:gd name="connsiteY1" fmla="*/ 3035607 h 6916316"/>
              <a:gd name="connsiteX2" fmla="*/ 1128333 w 1629249"/>
              <a:gd name="connsiteY2" fmla="*/ 6916316 h 6916316"/>
              <a:gd name="connsiteX3" fmla="*/ 11652 w 1629249"/>
              <a:gd name="connsiteY3" fmla="*/ 6863092 h 6916316"/>
              <a:gd name="connsiteX4" fmla="*/ 0 w 1629249"/>
              <a:gd name="connsiteY4" fmla="*/ 0 h 6916316"/>
              <a:gd name="connsiteX5" fmla="*/ 930918 w 1629249"/>
              <a:gd name="connsiteY5" fmla="*/ 460033 h 6916316"/>
              <a:gd name="connsiteX0" fmla="*/ 1629241 w 1629249"/>
              <a:gd name="connsiteY0" fmla="*/ 13216 h 6916316"/>
              <a:gd name="connsiteX1" fmla="*/ 759354 w 1629249"/>
              <a:gd name="connsiteY1" fmla="*/ 3035607 h 6916316"/>
              <a:gd name="connsiteX2" fmla="*/ 1128333 w 1629249"/>
              <a:gd name="connsiteY2" fmla="*/ 6916316 h 6916316"/>
              <a:gd name="connsiteX3" fmla="*/ 11652 w 1629249"/>
              <a:gd name="connsiteY3" fmla="*/ 6863092 h 6916316"/>
              <a:gd name="connsiteX4" fmla="*/ 0 w 1629249"/>
              <a:gd name="connsiteY4" fmla="*/ 0 h 6916316"/>
              <a:gd name="connsiteX5" fmla="*/ 832281 w 1629249"/>
              <a:gd name="connsiteY5" fmla="*/ 40847 h 6916316"/>
              <a:gd name="connsiteX0" fmla="*/ 1629241 w 1629248"/>
              <a:gd name="connsiteY0" fmla="*/ 13216 h 6916316"/>
              <a:gd name="connsiteX1" fmla="*/ 599068 w 1629248"/>
              <a:gd name="connsiteY1" fmla="*/ 2936975 h 6916316"/>
              <a:gd name="connsiteX2" fmla="*/ 1128333 w 1629248"/>
              <a:gd name="connsiteY2" fmla="*/ 6916316 h 6916316"/>
              <a:gd name="connsiteX3" fmla="*/ 11652 w 1629248"/>
              <a:gd name="connsiteY3" fmla="*/ 6863092 h 6916316"/>
              <a:gd name="connsiteX4" fmla="*/ 0 w 1629248"/>
              <a:gd name="connsiteY4" fmla="*/ 0 h 6916316"/>
              <a:gd name="connsiteX5" fmla="*/ 832281 w 1629248"/>
              <a:gd name="connsiteY5" fmla="*/ 40847 h 6916316"/>
              <a:gd name="connsiteX0" fmla="*/ 1629241 w 1629247"/>
              <a:gd name="connsiteY0" fmla="*/ 13216 h 6916316"/>
              <a:gd name="connsiteX1" fmla="*/ 599068 w 1629247"/>
              <a:gd name="connsiteY1" fmla="*/ 2936975 h 6916316"/>
              <a:gd name="connsiteX2" fmla="*/ 1128333 w 1629247"/>
              <a:gd name="connsiteY2" fmla="*/ 6916316 h 6916316"/>
              <a:gd name="connsiteX3" fmla="*/ 11652 w 1629247"/>
              <a:gd name="connsiteY3" fmla="*/ 6863092 h 6916316"/>
              <a:gd name="connsiteX4" fmla="*/ 0 w 1629247"/>
              <a:gd name="connsiteY4" fmla="*/ 0 h 6916316"/>
              <a:gd name="connsiteX5" fmla="*/ 832281 w 1629247"/>
              <a:gd name="connsiteY5" fmla="*/ 40847 h 6916316"/>
              <a:gd name="connsiteX0" fmla="*/ 1629241 w 1629247"/>
              <a:gd name="connsiteY0" fmla="*/ 13216 h 6916316"/>
              <a:gd name="connsiteX1" fmla="*/ 648386 w 1629247"/>
              <a:gd name="connsiteY1" fmla="*/ 2986291 h 6916316"/>
              <a:gd name="connsiteX2" fmla="*/ 1128333 w 1629247"/>
              <a:gd name="connsiteY2" fmla="*/ 6916316 h 6916316"/>
              <a:gd name="connsiteX3" fmla="*/ 11652 w 1629247"/>
              <a:gd name="connsiteY3" fmla="*/ 6863092 h 6916316"/>
              <a:gd name="connsiteX4" fmla="*/ 0 w 1629247"/>
              <a:gd name="connsiteY4" fmla="*/ 0 h 6916316"/>
              <a:gd name="connsiteX5" fmla="*/ 832281 w 1629247"/>
              <a:gd name="connsiteY5" fmla="*/ 40847 h 6916316"/>
              <a:gd name="connsiteX0" fmla="*/ 1629241 w 1629248"/>
              <a:gd name="connsiteY0" fmla="*/ 13216 h 6916316"/>
              <a:gd name="connsiteX1" fmla="*/ 648386 w 1629248"/>
              <a:gd name="connsiteY1" fmla="*/ 2986291 h 6916316"/>
              <a:gd name="connsiteX2" fmla="*/ 1128333 w 1629248"/>
              <a:gd name="connsiteY2" fmla="*/ 6916316 h 6916316"/>
              <a:gd name="connsiteX3" fmla="*/ 11652 w 1629248"/>
              <a:gd name="connsiteY3" fmla="*/ 6863092 h 6916316"/>
              <a:gd name="connsiteX4" fmla="*/ 0 w 1629248"/>
              <a:gd name="connsiteY4" fmla="*/ 0 h 6916316"/>
              <a:gd name="connsiteX5" fmla="*/ 832281 w 1629248"/>
              <a:gd name="connsiteY5" fmla="*/ 40847 h 6916316"/>
              <a:gd name="connsiteX0" fmla="*/ 1505944 w 1505952"/>
              <a:gd name="connsiteY0" fmla="*/ 25545 h 6916316"/>
              <a:gd name="connsiteX1" fmla="*/ 648386 w 1505952"/>
              <a:gd name="connsiteY1" fmla="*/ 2986291 h 6916316"/>
              <a:gd name="connsiteX2" fmla="*/ 1128333 w 1505952"/>
              <a:gd name="connsiteY2" fmla="*/ 6916316 h 6916316"/>
              <a:gd name="connsiteX3" fmla="*/ 11652 w 1505952"/>
              <a:gd name="connsiteY3" fmla="*/ 6863092 h 6916316"/>
              <a:gd name="connsiteX4" fmla="*/ 0 w 1505952"/>
              <a:gd name="connsiteY4" fmla="*/ 0 h 6916316"/>
              <a:gd name="connsiteX5" fmla="*/ 832281 w 1505952"/>
              <a:gd name="connsiteY5" fmla="*/ 40847 h 6916316"/>
              <a:gd name="connsiteX0" fmla="*/ 1505944 w 1505944"/>
              <a:gd name="connsiteY0" fmla="*/ 25545 h 6916316"/>
              <a:gd name="connsiteX1" fmla="*/ 648386 w 1505944"/>
              <a:gd name="connsiteY1" fmla="*/ 2986291 h 6916316"/>
              <a:gd name="connsiteX2" fmla="*/ 1128333 w 1505944"/>
              <a:gd name="connsiteY2" fmla="*/ 6916316 h 6916316"/>
              <a:gd name="connsiteX3" fmla="*/ 11652 w 1505944"/>
              <a:gd name="connsiteY3" fmla="*/ 6863092 h 6916316"/>
              <a:gd name="connsiteX4" fmla="*/ 0 w 1505944"/>
              <a:gd name="connsiteY4" fmla="*/ 0 h 6916316"/>
              <a:gd name="connsiteX5" fmla="*/ 832281 w 1505944"/>
              <a:gd name="connsiteY5" fmla="*/ 40847 h 6916316"/>
              <a:gd name="connsiteX0" fmla="*/ 1740208 w 1740208"/>
              <a:gd name="connsiteY0" fmla="*/ 887 h 6916316"/>
              <a:gd name="connsiteX1" fmla="*/ 648386 w 1740208"/>
              <a:gd name="connsiteY1" fmla="*/ 2986291 h 6916316"/>
              <a:gd name="connsiteX2" fmla="*/ 1128333 w 1740208"/>
              <a:gd name="connsiteY2" fmla="*/ 6916316 h 6916316"/>
              <a:gd name="connsiteX3" fmla="*/ 11652 w 1740208"/>
              <a:gd name="connsiteY3" fmla="*/ 6863092 h 6916316"/>
              <a:gd name="connsiteX4" fmla="*/ 0 w 1740208"/>
              <a:gd name="connsiteY4" fmla="*/ 0 h 6916316"/>
              <a:gd name="connsiteX5" fmla="*/ 832281 w 1740208"/>
              <a:gd name="connsiteY5" fmla="*/ 40847 h 6916316"/>
              <a:gd name="connsiteX0" fmla="*/ 1740208 w 1740208"/>
              <a:gd name="connsiteY0" fmla="*/ 887 h 6916316"/>
              <a:gd name="connsiteX1" fmla="*/ 648386 w 1740208"/>
              <a:gd name="connsiteY1" fmla="*/ 2986291 h 6916316"/>
              <a:gd name="connsiteX2" fmla="*/ 1128333 w 1740208"/>
              <a:gd name="connsiteY2" fmla="*/ 6916316 h 6916316"/>
              <a:gd name="connsiteX3" fmla="*/ 11652 w 1740208"/>
              <a:gd name="connsiteY3" fmla="*/ 6863092 h 6916316"/>
              <a:gd name="connsiteX4" fmla="*/ 0 w 1740208"/>
              <a:gd name="connsiteY4" fmla="*/ 0 h 6916316"/>
              <a:gd name="connsiteX5" fmla="*/ 832281 w 1740208"/>
              <a:gd name="connsiteY5" fmla="*/ 40847 h 6916316"/>
              <a:gd name="connsiteX0" fmla="*/ 1740208 w 1740208"/>
              <a:gd name="connsiteY0" fmla="*/ 887 h 6916316"/>
              <a:gd name="connsiteX1" fmla="*/ 648386 w 1740208"/>
              <a:gd name="connsiteY1" fmla="*/ 2986291 h 6916316"/>
              <a:gd name="connsiteX2" fmla="*/ 1128333 w 1740208"/>
              <a:gd name="connsiteY2" fmla="*/ 6916316 h 6916316"/>
              <a:gd name="connsiteX3" fmla="*/ 11652 w 1740208"/>
              <a:gd name="connsiteY3" fmla="*/ 6863092 h 6916316"/>
              <a:gd name="connsiteX4" fmla="*/ 0 w 1740208"/>
              <a:gd name="connsiteY4" fmla="*/ 0 h 6916316"/>
              <a:gd name="connsiteX5" fmla="*/ 832281 w 1740208"/>
              <a:gd name="connsiteY5" fmla="*/ 40847 h 6916316"/>
              <a:gd name="connsiteX0" fmla="*/ 1740208 w 1740208"/>
              <a:gd name="connsiteY0" fmla="*/ 887 h 6891658"/>
              <a:gd name="connsiteX1" fmla="*/ 648386 w 1740208"/>
              <a:gd name="connsiteY1" fmla="*/ 2986291 h 6891658"/>
              <a:gd name="connsiteX2" fmla="*/ 1276289 w 1740208"/>
              <a:gd name="connsiteY2" fmla="*/ 6891658 h 6891658"/>
              <a:gd name="connsiteX3" fmla="*/ 11652 w 1740208"/>
              <a:gd name="connsiteY3" fmla="*/ 6863092 h 6891658"/>
              <a:gd name="connsiteX4" fmla="*/ 0 w 1740208"/>
              <a:gd name="connsiteY4" fmla="*/ 0 h 6891658"/>
              <a:gd name="connsiteX5" fmla="*/ 832281 w 1740208"/>
              <a:gd name="connsiteY5" fmla="*/ 40847 h 6891658"/>
              <a:gd name="connsiteX0" fmla="*/ 1740208 w 1740208"/>
              <a:gd name="connsiteY0" fmla="*/ 887 h 6891658"/>
              <a:gd name="connsiteX1" fmla="*/ 648386 w 1740208"/>
              <a:gd name="connsiteY1" fmla="*/ 2986291 h 6891658"/>
              <a:gd name="connsiteX2" fmla="*/ 1276289 w 1740208"/>
              <a:gd name="connsiteY2" fmla="*/ 6891658 h 6891658"/>
              <a:gd name="connsiteX3" fmla="*/ 11652 w 1740208"/>
              <a:gd name="connsiteY3" fmla="*/ 6863092 h 6891658"/>
              <a:gd name="connsiteX4" fmla="*/ 0 w 1740208"/>
              <a:gd name="connsiteY4" fmla="*/ 0 h 6891658"/>
              <a:gd name="connsiteX5" fmla="*/ 832281 w 1740208"/>
              <a:gd name="connsiteY5" fmla="*/ 40847 h 6891658"/>
              <a:gd name="connsiteX0" fmla="*/ 1740208 w 1786029"/>
              <a:gd name="connsiteY0" fmla="*/ 887 h 6865738"/>
              <a:gd name="connsiteX1" fmla="*/ 648386 w 1786029"/>
              <a:gd name="connsiteY1" fmla="*/ 2986291 h 6865738"/>
              <a:gd name="connsiteX2" fmla="*/ 1786029 w 1786029"/>
              <a:gd name="connsiteY2" fmla="*/ 6865738 h 6865738"/>
              <a:gd name="connsiteX3" fmla="*/ 11652 w 1786029"/>
              <a:gd name="connsiteY3" fmla="*/ 6863092 h 6865738"/>
              <a:gd name="connsiteX4" fmla="*/ 0 w 1786029"/>
              <a:gd name="connsiteY4" fmla="*/ 0 h 6865738"/>
              <a:gd name="connsiteX5" fmla="*/ 832281 w 1786029"/>
              <a:gd name="connsiteY5" fmla="*/ 40847 h 6865738"/>
              <a:gd name="connsiteX0" fmla="*/ 1740208 w 1740208"/>
              <a:gd name="connsiteY0" fmla="*/ 887 h 6863092"/>
              <a:gd name="connsiteX1" fmla="*/ 648386 w 1740208"/>
              <a:gd name="connsiteY1" fmla="*/ 2986291 h 6863092"/>
              <a:gd name="connsiteX2" fmla="*/ 1492280 w 1740208"/>
              <a:gd name="connsiteY2" fmla="*/ 6857098 h 6863092"/>
              <a:gd name="connsiteX3" fmla="*/ 11652 w 1740208"/>
              <a:gd name="connsiteY3" fmla="*/ 6863092 h 6863092"/>
              <a:gd name="connsiteX4" fmla="*/ 0 w 1740208"/>
              <a:gd name="connsiteY4" fmla="*/ 0 h 6863092"/>
              <a:gd name="connsiteX5" fmla="*/ 832281 w 1740208"/>
              <a:gd name="connsiteY5" fmla="*/ 40847 h 6863092"/>
              <a:gd name="connsiteX0" fmla="*/ 1740208 w 1740208"/>
              <a:gd name="connsiteY0" fmla="*/ 887 h 6863092"/>
              <a:gd name="connsiteX1" fmla="*/ 648386 w 1740208"/>
              <a:gd name="connsiteY1" fmla="*/ 2986291 h 6863092"/>
              <a:gd name="connsiteX2" fmla="*/ 1492280 w 1740208"/>
              <a:gd name="connsiteY2" fmla="*/ 6857098 h 6863092"/>
              <a:gd name="connsiteX3" fmla="*/ 11652 w 1740208"/>
              <a:gd name="connsiteY3" fmla="*/ 6863092 h 6863092"/>
              <a:gd name="connsiteX4" fmla="*/ 0 w 1740208"/>
              <a:gd name="connsiteY4" fmla="*/ 0 h 6863092"/>
              <a:gd name="connsiteX5" fmla="*/ 832281 w 1740208"/>
              <a:gd name="connsiteY5" fmla="*/ 40847 h 6863092"/>
              <a:gd name="connsiteX0" fmla="*/ 1740208 w 1740208"/>
              <a:gd name="connsiteY0" fmla="*/ 887 h 6863092"/>
              <a:gd name="connsiteX1" fmla="*/ 518791 w 1740208"/>
              <a:gd name="connsiteY1" fmla="*/ 3003571 h 6863092"/>
              <a:gd name="connsiteX2" fmla="*/ 1492280 w 1740208"/>
              <a:gd name="connsiteY2" fmla="*/ 6857098 h 6863092"/>
              <a:gd name="connsiteX3" fmla="*/ 11652 w 1740208"/>
              <a:gd name="connsiteY3" fmla="*/ 6863092 h 6863092"/>
              <a:gd name="connsiteX4" fmla="*/ 0 w 1740208"/>
              <a:gd name="connsiteY4" fmla="*/ 0 h 6863092"/>
              <a:gd name="connsiteX5" fmla="*/ 832281 w 1740208"/>
              <a:gd name="connsiteY5" fmla="*/ 40847 h 6863092"/>
              <a:gd name="connsiteX0" fmla="*/ 1740208 w 1740208"/>
              <a:gd name="connsiteY0" fmla="*/ 887 h 6863092"/>
              <a:gd name="connsiteX1" fmla="*/ 518791 w 1740208"/>
              <a:gd name="connsiteY1" fmla="*/ 3003571 h 6863092"/>
              <a:gd name="connsiteX2" fmla="*/ 1492280 w 1740208"/>
              <a:gd name="connsiteY2" fmla="*/ 6857098 h 6863092"/>
              <a:gd name="connsiteX3" fmla="*/ 11652 w 1740208"/>
              <a:gd name="connsiteY3" fmla="*/ 6863092 h 6863092"/>
              <a:gd name="connsiteX4" fmla="*/ 0 w 1740208"/>
              <a:gd name="connsiteY4" fmla="*/ 0 h 6863092"/>
              <a:gd name="connsiteX5" fmla="*/ 832281 w 1740208"/>
              <a:gd name="connsiteY5" fmla="*/ 40847 h 6863092"/>
              <a:gd name="connsiteX0" fmla="*/ 1740208 w 1740208"/>
              <a:gd name="connsiteY0" fmla="*/ 887 h 6863092"/>
              <a:gd name="connsiteX1" fmla="*/ 1492280 w 1740208"/>
              <a:gd name="connsiteY1" fmla="*/ 6857098 h 6863092"/>
              <a:gd name="connsiteX2" fmla="*/ 11652 w 1740208"/>
              <a:gd name="connsiteY2" fmla="*/ 6863092 h 6863092"/>
              <a:gd name="connsiteX3" fmla="*/ 0 w 1740208"/>
              <a:gd name="connsiteY3" fmla="*/ 0 h 6863092"/>
              <a:gd name="connsiteX4" fmla="*/ 832281 w 1740208"/>
              <a:gd name="connsiteY4" fmla="*/ 40847 h 6863092"/>
              <a:gd name="connsiteX0" fmla="*/ 1740208 w 1740208"/>
              <a:gd name="connsiteY0" fmla="*/ 887 h 6900298"/>
              <a:gd name="connsiteX1" fmla="*/ 1520687 w 1740208"/>
              <a:gd name="connsiteY1" fmla="*/ 6900298 h 6900298"/>
              <a:gd name="connsiteX2" fmla="*/ 11652 w 1740208"/>
              <a:gd name="connsiteY2" fmla="*/ 6863092 h 6900298"/>
              <a:gd name="connsiteX3" fmla="*/ 0 w 1740208"/>
              <a:gd name="connsiteY3" fmla="*/ 0 h 6900298"/>
              <a:gd name="connsiteX4" fmla="*/ 832281 w 1740208"/>
              <a:gd name="connsiteY4" fmla="*/ 40847 h 6900298"/>
              <a:gd name="connsiteX0" fmla="*/ 1740208 w 1740208"/>
              <a:gd name="connsiteY0" fmla="*/ 887 h 6900298"/>
              <a:gd name="connsiteX1" fmla="*/ 1520687 w 1740208"/>
              <a:gd name="connsiteY1" fmla="*/ 6900298 h 6900298"/>
              <a:gd name="connsiteX2" fmla="*/ 11652 w 1740208"/>
              <a:gd name="connsiteY2" fmla="*/ 6863092 h 6900298"/>
              <a:gd name="connsiteX3" fmla="*/ 0 w 1740208"/>
              <a:gd name="connsiteY3" fmla="*/ 0 h 6900298"/>
              <a:gd name="connsiteX4" fmla="*/ 832281 w 1740208"/>
              <a:gd name="connsiteY4" fmla="*/ 40847 h 6900298"/>
              <a:gd name="connsiteX0" fmla="*/ 1740208 w 1740208"/>
              <a:gd name="connsiteY0" fmla="*/ 887 h 6900298"/>
              <a:gd name="connsiteX1" fmla="*/ 1520687 w 1740208"/>
              <a:gd name="connsiteY1" fmla="*/ 6900298 h 6900298"/>
              <a:gd name="connsiteX2" fmla="*/ 11652 w 1740208"/>
              <a:gd name="connsiteY2" fmla="*/ 6863092 h 6900298"/>
              <a:gd name="connsiteX3" fmla="*/ 0 w 1740208"/>
              <a:gd name="connsiteY3" fmla="*/ 0 h 6900298"/>
              <a:gd name="connsiteX4" fmla="*/ 832281 w 1740208"/>
              <a:gd name="connsiteY4" fmla="*/ 40847 h 6900298"/>
              <a:gd name="connsiteX0" fmla="*/ 1740208 w 1740208"/>
              <a:gd name="connsiteY0" fmla="*/ 11880 h 6911291"/>
              <a:gd name="connsiteX1" fmla="*/ 1520687 w 1740208"/>
              <a:gd name="connsiteY1" fmla="*/ 6911291 h 6911291"/>
              <a:gd name="connsiteX2" fmla="*/ 11652 w 1740208"/>
              <a:gd name="connsiteY2" fmla="*/ 6874085 h 6911291"/>
              <a:gd name="connsiteX3" fmla="*/ 0 w 1740208"/>
              <a:gd name="connsiteY3" fmla="*/ 10993 h 6911291"/>
              <a:gd name="connsiteX4" fmla="*/ 832281 w 1740208"/>
              <a:gd name="connsiteY4" fmla="*/ 0 h 6911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0208" h="6911291">
                <a:moveTo>
                  <a:pt x="1740208" y="11880"/>
                </a:moveTo>
                <a:cubicBezTo>
                  <a:pt x="-129467" y="2451137"/>
                  <a:pt x="438161" y="5128230"/>
                  <a:pt x="1520687" y="6911291"/>
                </a:cubicBezTo>
                <a:lnTo>
                  <a:pt x="11652" y="6874085"/>
                </a:lnTo>
                <a:lnTo>
                  <a:pt x="0" y="10993"/>
                </a:lnTo>
                <a:lnTo>
                  <a:pt x="832281" y="0"/>
                </a:lnTo>
              </a:path>
            </a:pathLst>
          </a:custGeom>
          <a:solidFill>
            <a:srgbClr val="235A56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9CA635"/>
              </a:solidFill>
              <a:effectLst/>
              <a:latin typeface="Times" pitchFamily="-105" charset="0"/>
            </a:endParaRPr>
          </a:p>
        </p:txBody>
      </p:sp>
      <p:sp>
        <p:nvSpPr>
          <p:cNvPr id="5" name="Freeform 4"/>
          <p:cNvSpPr/>
          <p:nvPr userDrawn="1"/>
        </p:nvSpPr>
        <p:spPr>
          <a:xfrm>
            <a:off x="-17647" y="-34559"/>
            <a:ext cx="2030687" cy="6897652"/>
          </a:xfrm>
          <a:custGeom>
            <a:avLst/>
            <a:gdLst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845615"/>
              <a:gd name="connsiteX1" fmla="*/ 1026758 w 1909410"/>
              <a:gd name="connsiteY1" fmla="*/ 2170780 h 6845615"/>
              <a:gd name="connsiteX2" fmla="*/ 1026758 w 1909410"/>
              <a:gd name="connsiteY2" fmla="*/ 6791571 h 6845615"/>
              <a:gd name="connsiteX3" fmla="*/ 0 w 1909410"/>
              <a:gd name="connsiteY3" fmla="*/ 6845615 h 6845615"/>
              <a:gd name="connsiteX4" fmla="*/ 0 w 1909410"/>
              <a:gd name="connsiteY4" fmla="*/ 0 h 6845615"/>
              <a:gd name="connsiteX5" fmla="*/ 1666230 w 1909410"/>
              <a:gd name="connsiteY5" fmla="*/ 9007 h 6845615"/>
              <a:gd name="connsiteX0" fmla="*/ 1909410 w 1909410"/>
              <a:gd name="connsiteY0" fmla="*/ 27022 h 6953704"/>
              <a:gd name="connsiteX1" fmla="*/ 1026758 w 1909410"/>
              <a:gd name="connsiteY1" fmla="*/ 2170780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09410 w 1909410"/>
              <a:gd name="connsiteY0" fmla="*/ 27022 h 6953704"/>
              <a:gd name="connsiteX1" fmla="*/ 882651 w 1909410"/>
              <a:gd name="connsiteY1" fmla="*/ 2567106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09410 w 1909410"/>
              <a:gd name="connsiteY0" fmla="*/ 27022 h 6953704"/>
              <a:gd name="connsiteX1" fmla="*/ 882651 w 1909410"/>
              <a:gd name="connsiteY1" fmla="*/ 2567106 h 6953704"/>
              <a:gd name="connsiteX2" fmla="*/ 621459 w 1909410"/>
              <a:gd name="connsiteY2" fmla="*/ 6953704 h 6953704"/>
              <a:gd name="connsiteX3" fmla="*/ 0 w 1909410"/>
              <a:gd name="connsiteY3" fmla="*/ 6845615 h 6953704"/>
              <a:gd name="connsiteX4" fmla="*/ 0 w 1909410"/>
              <a:gd name="connsiteY4" fmla="*/ 0 h 6953704"/>
              <a:gd name="connsiteX5" fmla="*/ 1666230 w 1909410"/>
              <a:gd name="connsiteY5" fmla="*/ 9007 h 6953704"/>
              <a:gd name="connsiteX0" fmla="*/ 1936430 w 1936430"/>
              <a:gd name="connsiteY0" fmla="*/ 0 h 6998742"/>
              <a:gd name="connsiteX1" fmla="*/ 882651 w 1936430"/>
              <a:gd name="connsiteY1" fmla="*/ 2612144 h 6998742"/>
              <a:gd name="connsiteX2" fmla="*/ 621459 w 1936430"/>
              <a:gd name="connsiteY2" fmla="*/ 6998742 h 6998742"/>
              <a:gd name="connsiteX3" fmla="*/ 0 w 1936430"/>
              <a:gd name="connsiteY3" fmla="*/ 6890653 h 6998742"/>
              <a:gd name="connsiteX4" fmla="*/ 0 w 1936430"/>
              <a:gd name="connsiteY4" fmla="*/ 45038 h 6998742"/>
              <a:gd name="connsiteX5" fmla="*/ 1666230 w 1936430"/>
              <a:gd name="connsiteY5" fmla="*/ 54045 h 6998742"/>
              <a:gd name="connsiteX0" fmla="*/ 1936430 w 1936430"/>
              <a:gd name="connsiteY0" fmla="*/ 0 h 6998742"/>
              <a:gd name="connsiteX1" fmla="*/ 882651 w 1936430"/>
              <a:gd name="connsiteY1" fmla="*/ 2612144 h 6998742"/>
              <a:gd name="connsiteX2" fmla="*/ 621459 w 1936430"/>
              <a:gd name="connsiteY2" fmla="*/ 6998742 h 6998742"/>
              <a:gd name="connsiteX3" fmla="*/ 0 w 1936430"/>
              <a:gd name="connsiteY3" fmla="*/ 6890653 h 6998742"/>
              <a:gd name="connsiteX4" fmla="*/ 0 w 1936430"/>
              <a:gd name="connsiteY4" fmla="*/ 45038 h 6998742"/>
              <a:gd name="connsiteX5" fmla="*/ 1666230 w 1936430"/>
              <a:gd name="connsiteY5" fmla="*/ 54045 h 6998742"/>
              <a:gd name="connsiteX0" fmla="*/ 1621197 w 1666230"/>
              <a:gd name="connsiteY0" fmla="*/ 0 h 6962713"/>
              <a:gd name="connsiteX1" fmla="*/ 882651 w 1666230"/>
              <a:gd name="connsiteY1" fmla="*/ 2576115 h 6962713"/>
              <a:gd name="connsiteX2" fmla="*/ 621459 w 1666230"/>
              <a:gd name="connsiteY2" fmla="*/ 6962713 h 6962713"/>
              <a:gd name="connsiteX3" fmla="*/ 0 w 1666230"/>
              <a:gd name="connsiteY3" fmla="*/ 6854624 h 6962713"/>
              <a:gd name="connsiteX4" fmla="*/ 0 w 1666230"/>
              <a:gd name="connsiteY4" fmla="*/ 9009 h 6962713"/>
              <a:gd name="connsiteX5" fmla="*/ 1666230 w 1666230"/>
              <a:gd name="connsiteY5" fmla="*/ 18016 h 6962713"/>
              <a:gd name="connsiteX0" fmla="*/ 1621197 w 1666230"/>
              <a:gd name="connsiteY0" fmla="*/ 0 h 6962713"/>
              <a:gd name="connsiteX1" fmla="*/ 882651 w 1666230"/>
              <a:gd name="connsiteY1" fmla="*/ 2576115 h 6962713"/>
              <a:gd name="connsiteX2" fmla="*/ 621459 w 1666230"/>
              <a:gd name="connsiteY2" fmla="*/ 6962713 h 6962713"/>
              <a:gd name="connsiteX3" fmla="*/ 0 w 1666230"/>
              <a:gd name="connsiteY3" fmla="*/ 6854624 h 6962713"/>
              <a:gd name="connsiteX4" fmla="*/ 0 w 1666230"/>
              <a:gd name="connsiteY4" fmla="*/ 9009 h 6962713"/>
              <a:gd name="connsiteX5" fmla="*/ 1666230 w 1666230"/>
              <a:gd name="connsiteY5" fmla="*/ 18016 h 6962713"/>
              <a:gd name="connsiteX0" fmla="*/ 1666230 w 1666240"/>
              <a:gd name="connsiteY0" fmla="*/ 0 h 6998742"/>
              <a:gd name="connsiteX1" fmla="*/ 882651 w 1666240"/>
              <a:gd name="connsiteY1" fmla="*/ 2612144 h 6998742"/>
              <a:gd name="connsiteX2" fmla="*/ 621459 w 1666240"/>
              <a:gd name="connsiteY2" fmla="*/ 6998742 h 6998742"/>
              <a:gd name="connsiteX3" fmla="*/ 0 w 1666240"/>
              <a:gd name="connsiteY3" fmla="*/ 6890653 h 6998742"/>
              <a:gd name="connsiteX4" fmla="*/ 0 w 1666240"/>
              <a:gd name="connsiteY4" fmla="*/ 45038 h 6998742"/>
              <a:gd name="connsiteX5" fmla="*/ 1666230 w 1666240"/>
              <a:gd name="connsiteY5" fmla="*/ 54045 h 6998742"/>
              <a:gd name="connsiteX0" fmla="*/ 1666230 w 1666240"/>
              <a:gd name="connsiteY0" fmla="*/ 0 h 6998742"/>
              <a:gd name="connsiteX1" fmla="*/ 882651 w 1666240"/>
              <a:gd name="connsiteY1" fmla="*/ 2612144 h 6998742"/>
              <a:gd name="connsiteX2" fmla="*/ 621459 w 1666240"/>
              <a:gd name="connsiteY2" fmla="*/ 6998742 h 6998742"/>
              <a:gd name="connsiteX3" fmla="*/ 0 w 1666240"/>
              <a:gd name="connsiteY3" fmla="*/ 6890653 h 6998742"/>
              <a:gd name="connsiteX4" fmla="*/ 0 w 1666240"/>
              <a:gd name="connsiteY4" fmla="*/ 45038 h 6998742"/>
              <a:gd name="connsiteX5" fmla="*/ 1666230 w 1666240"/>
              <a:gd name="connsiteY5" fmla="*/ 129776 h 6998742"/>
              <a:gd name="connsiteX0" fmla="*/ 1666230 w 1695358"/>
              <a:gd name="connsiteY0" fmla="*/ 0 h 6998742"/>
              <a:gd name="connsiteX1" fmla="*/ 882651 w 1695358"/>
              <a:gd name="connsiteY1" fmla="*/ 2612144 h 6998742"/>
              <a:gd name="connsiteX2" fmla="*/ 621459 w 1695358"/>
              <a:gd name="connsiteY2" fmla="*/ 6998742 h 6998742"/>
              <a:gd name="connsiteX3" fmla="*/ 0 w 1695358"/>
              <a:gd name="connsiteY3" fmla="*/ 6890653 h 6998742"/>
              <a:gd name="connsiteX4" fmla="*/ 0 w 1695358"/>
              <a:gd name="connsiteY4" fmla="*/ 45038 h 6998742"/>
              <a:gd name="connsiteX5" fmla="*/ 1695358 w 1695358"/>
              <a:gd name="connsiteY5" fmla="*/ 36569 h 6998742"/>
              <a:gd name="connsiteX0" fmla="*/ 1666230 w 1695358"/>
              <a:gd name="connsiteY0" fmla="*/ 21685 h 6962173"/>
              <a:gd name="connsiteX1" fmla="*/ 882651 w 1695358"/>
              <a:gd name="connsiteY1" fmla="*/ 2575575 h 6962173"/>
              <a:gd name="connsiteX2" fmla="*/ 621459 w 1695358"/>
              <a:gd name="connsiteY2" fmla="*/ 6962173 h 6962173"/>
              <a:gd name="connsiteX3" fmla="*/ 0 w 1695358"/>
              <a:gd name="connsiteY3" fmla="*/ 6854084 h 6962173"/>
              <a:gd name="connsiteX4" fmla="*/ 0 w 1695358"/>
              <a:gd name="connsiteY4" fmla="*/ 8469 h 6962173"/>
              <a:gd name="connsiteX5" fmla="*/ 1695358 w 1695358"/>
              <a:gd name="connsiteY5" fmla="*/ 0 h 6962173"/>
              <a:gd name="connsiteX0" fmla="*/ 1666230 w 1695358"/>
              <a:gd name="connsiteY0" fmla="*/ 21685 h 6854084"/>
              <a:gd name="connsiteX1" fmla="*/ 882651 w 1695358"/>
              <a:gd name="connsiteY1" fmla="*/ 2575575 h 6854084"/>
              <a:gd name="connsiteX2" fmla="*/ 621459 w 1695358"/>
              <a:gd name="connsiteY2" fmla="*/ 6834013 h 6854084"/>
              <a:gd name="connsiteX3" fmla="*/ 0 w 1695358"/>
              <a:gd name="connsiteY3" fmla="*/ 6854084 h 6854084"/>
              <a:gd name="connsiteX4" fmla="*/ 0 w 1695358"/>
              <a:gd name="connsiteY4" fmla="*/ 8469 h 6854084"/>
              <a:gd name="connsiteX5" fmla="*/ 1695358 w 1695358"/>
              <a:gd name="connsiteY5" fmla="*/ 0 h 6854084"/>
              <a:gd name="connsiteX0" fmla="*/ 1666230 w 1695358"/>
              <a:gd name="connsiteY0" fmla="*/ 21685 h 6863140"/>
              <a:gd name="connsiteX1" fmla="*/ 882651 w 1695358"/>
              <a:gd name="connsiteY1" fmla="*/ 2575575 h 6863140"/>
              <a:gd name="connsiteX2" fmla="*/ 598157 w 1695358"/>
              <a:gd name="connsiteY2" fmla="*/ 6863140 h 6863140"/>
              <a:gd name="connsiteX3" fmla="*/ 0 w 1695358"/>
              <a:gd name="connsiteY3" fmla="*/ 6854084 h 6863140"/>
              <a:gd name="connsiteX4" fmla="*/ 0 w 1695358"/>
              <a:gd name="connsiteY4" fmla="*/ 8469 h 6863140"/>
              <a:gd name="connsiteX5" fmla="*/ 1695358 w 1695358"/>
              <a:gd name="connsiteY5" fmla="*/ 0 h 6863140"/>
              <a:gd name="connsiteX0" fmla="*/ 1701183 w 1730311"/>
              <a:gd name="connsiteY0" fmla="*/ 21685 h 6877386"/>
              <a:gd name="connsiteX1" fmla="*/ 917604 w 1730311"/>
              <a:gd name="connsiteY1" fmla="*/ 2575575 h 6877386"/>
              <a:gd name="connsiteX2" fmla="*/ 633110 w 1730311"/>
              <a:gd name="connsiteY2" fmla="*/ 6863140 h 6877386"/>
              <a:gd name="connsiteX3" fmla="*/ 0 w 1730311"/>
              <a:gd name="connsiteY3" fmla="*/ 6877386 h 6877386"/>
              <a:gd name="connsiteX4" fmla="*/ 34953 w 1730311"/>
              <a:gd name="connsiteY4" fmla="*/ 8469 h 6877386"/>
              <a:gd name="connsiteX5" fmla="*/ 1730311 w 1730311"/>
              <a:gd name="connsiteY5" fmla="*/ 0 h 6877386"/>
              <a:gd name="connsiteX0" fmla="*/ 1666230 w 1695358"/>
              <a:gd name="connsiteY0" fmla="*/ 21685 h 6871561"/>
              <a:gd name="connsiteX1" fmla="*/ 882651 w 1695358"/>
              <a:gd name="connsiteY1" fmla="*/ 2575575 h 6871561"/>
              <a:gd name="connsiteX2" fmla="*/ 598157 w 1695358"/>
              <a:gd name="connsiteY2" fmla="*/ 6863140 h 6871561"/>
              <a:gd name="connsiteX3" fmla="*/ 11652 w 1695358"/>
              <a:gd name="connsiteY3" fmla="*/ 6871561 h 6871561"/>
              <a:gd name="connsiteX4" fmla="*/ 0 w 1695358"/>
              <a:gd name="connsiteY4" fmla="*/ 8469 h 6871561"/>
              <a:gd name="connsiteX5" fmla="*/ 1695358 w 1695358"/>
              <a:gd name="connsiteY5" fmla="*/ 0 h 6871561"/>
              <a:gd name="connsiteX0" fmla="*/ 1666230 w 1695358"/>
              <a:gd name="connsiteY0" fmla="*/ 21685 h 6871561"/>
              <a:gd name="connsiteX1" fmla="*/ 586739 w 1695358"/>
              <a:gd name="connsiteY1" fmla="*/ 2563246 h 6871561"/>
              <a:gd name="connsiteX2" fmla="*/ 598157 w 1695358"/>
              <a:gd name="connsiteY2" fmla="*/ 6863140 h 6871561"/>
              <a:gd name="connsiteX3" fmla="*/ 11652 w 1695358"/>
              <a:gd name="connsiteY3" fmla="*/ 6871561 h 6871561"/>
              <a:gd name="connsiteX4" fmla="*/ 0 w 1695358"/>
              <a:gd name="connsiteY4" fmla="*/ 8469 h 6871561"/>
              <a:gd name="connsiteX5" fmla="*/ 1695358 w 1695358"/>
              <a:gd name="connsiteY5" fmla="*/ 0 h 6871561"/>
              <a:gd name="connsiteX0" fmla="*/ 1666230 w 1695358"/>
              <a:gd name="connsiteY0" fmla="*/ 21685 h 6875469"/>
              <a:gd name="connsiteX1" fmla="*/ 586739 w 1695358"/>
              <a:gd name="connsiteY1" fmla="*/ 2563246 h 6875469"/>
              <a:gd name="connsiteX2" fmla="*/ 314574 w 1695358"/>
              <a:gd name="connsiteY2" fmla="*/ 6875469 h 6875469"/>
              <a:gd name="connsiteX3" fmla="*/ 11652 w 1695358"/>
              <a:gd name="connsiteY3" fmla="*/ 6871561 h 6875469"/>
              <a:gd name="connsiteX4" fmla="*/ 0 w 1695358"/>
              <a:gd name="connsiteY4" fmla="*/ 8469 h 6875469"/>
              <a:gd name="connsiteX5" fmla="*/ 1695358 w 1695358"/>
              <a:gd name="connsiteY5" fmla="*/ 0 h 6875469"/>
              <a:gd name="connsiteX0" fmla="*/ 1666230 w 1666237"/>
              <a:gd name="connsiteY0" fmla="*/ 13216 h 6867000"/>
              <a:gd name="connsiteX1" fmla="*/ 586739 w 1666237"/>
              <a:gd name="connsiteY1" fmla="*/ 2554777 h 6867000"/>
              <a:gd name="connsiteX2" fmla="*/ 314574 w 1666237"/>
              <a:gd name="connsiteY2" fmla="*/ 6867000 h 6867000"/>
              <a:gd name="connsiteX3" fmla="*/ 11652 w 1666237"/>
              <a:gd name="connsiteY3" fmla="*/ 6863092 h 6867000"/>
              <a:gd name="connsiteX4" fmla="*/ 0 w 1666237"/>
              <a:gd name="connsiteY4" fmla="*/ 0 h 6867000"/>
              <a:gd name="connsiteX5" fmla="*/ 1337797 w 1666237"/>
              <a:gd name="connsiteY5" fmla="*/ 3860 h 6867000"/>
              <a:gd name="connsiteX0" fmla="*/ 1666230 w 1666230"/>
              <a:gd name="connsiteY0" fmla="*/ 13216 h 6867000"/>
              <a:gd name="connsiteX1" fmla="*/ 586739 w 1666230"/>
              <a:gd name="connsiteY1" fmla="*/ 2554777 h 6867000"/>
              <a:gd name="connsiteX2" fmla="*/ 314574 w 1666230"/>
              <a:gd name="connsiteY2" fmla="*/ 6867000 h 6867000"/>
              <a:gd name="connsiteX3" fmla="*/ 11652 w 1666230"/>
              <a:gd name="connsiteY3" fmla="*/ 6863092 h 6867000"/>
              <a:gd name="connsiteX4" fmla="*/ 0 w 1666230"/>
              <a:gd name="connsiteY4" fmla="*/ 0 h 6867000"/>
              <a:gd name="connsiteX5" fmla="*/ 1337797 w 1666230"/>
              <a:gd name="connsiteY5" fmla="*/ 3860 h 6867000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666230 w 1666230"/>
              <a:gd name="connsiteY0" fmla="*/ 13216 h 6879329"/>
              <a:gd name="connsiteX1" fmla="*/ 586739 w 1666230"/>
              <a:gd name="connsiteY1" fmla="*/ 2554777 h 6879329"/>
              <a:gd name="connsiteX2" fmla="*/ 622816 w 1666230"/>
              <a:gd name="connsiteY2" fmla="*/ 6879329 h 6879329"/>
              <a:gd name="connsiteX3" fmla="*/ 11652 w 1666230"/>
              <a:gd name="connsiteY3" fmla="*/ 6863092 h 6879329"/>
              <a:gd name="connsiteX4" fmla="*/ 0 w 1666230"/>
              <a:gd name="connsiteY4" fmla="*/ 0 h 6879329"/>
              <a:gd name="connsiteX5" fmla="*/ 1337797 w 1666230"/>
              <a:gd name="connsiteY5" fmla="*/ 3860 h 6879329"/>
              <a:gd name="connsiteX0" fmla="*/ 1700788 w 1700788"/>
              <a:gd name="connsiteY0" fmla="*/ 0 h 6909313"/>
              <a:gd name="connsiteX1" fmla="*/ 586739 w 1700788"/>
              <a:gd name="connsiteY1" fmla="*/ 2584761 h 6909313"/>
              <a:gd name="connsiteX2" fmla="*/ 622816 w 1700788"/>
              <a:gd name="connsiteY2" fmla="*/ 6909313 h 6909313"/>
              <a:gd name="connsiteX3" fmla="*/ 11652 w 1700788"/>
              <a:gd name="connsiteY3" fmla="*/ 6893076 h 6909313"/>
              <a:gd name="connsiteX4" fmla="*/ 0 w 1700788"/>
              <a:gd name="connsiteY4" fmla="*/ 29984 h 6909313"/>
              <a:gd name="connsiteX5" fmla="*/ 1337797 w 1700788"/>
              <a:gd name="connsiteY5" fmla="*/ 33844 h 6909313"/>
              <a:gd name="connsiteX0" fmla="*/ 1700788 w 1700788"/>
              <a:gd name="connsiteY0" fmla="*/ 0 h 6909313"/>
              <a:gd name="connsiteX1" fmla="*/ 586739 w 1700788"/>
              <a:gd name="connsiteY1" fmla="*/ 2584761 h 6909313"/>
              <a:gd name="connsiteX2" fmla="*/ 622816 w 1700788"/>
              <a:gd name="connsiteY2" fmla="*/ 6909313 h 6909313"/>
              <a:gd name="connsiteX3" fmla="*/ 11652 w 1700788"/>
              <a:gd name="connsiteY3" fmla="*/ 6893076 h 6909313"/>
              <a:gd name="connsiteX4" fmla="*/ 0 w 1700788"/>
              <a:gd name="connsiteY4" fmla="*/ 29984 h 6909313"/>
              <a:gd name="connsiteX5" fmla="*/ 1337797 w 1700788"/>
              <a:gd name="connsiteY5" fmla="*/ 33844 h 6909313"/>
              <a:gd name="connsiteX0" fmla="*/ 1700788 w 1700788"/>
              <a:gd name="connsiteY0" fmla="*/ 0 h 6909313"/>
              <a:gd name="connsiteX1" fmla="*/ 586739 w 1700788"/>
              <a:gd name="connsiteY1" fmla="*/ 2584761 h 6909313"/>
              <a:gd name="connsiteX2" fmla="*/ 622816 w 1700788"/>
              <a:gd name="connsiteY2" fmla="*/ 6909313 h 6909313"/>
              <a:gd name="connsiteX3" fmla="*/ 11652 w 1700788"/>
              <a:gd name="connsiteY3" fmla="*/ 6893076 h 6909313"/>
              <a:gd name="connsiteX4" fmla="*/ 0 w 1700788"/>
              <a:gd name="connsiteY4" fmla="*/ 29984 h 6909313"/>
              <a:gd name="connsiteX5" fmla="*/ 1337797 w 1700788"/>
              <a:gd name="connsiteY5" fmla="*/ 33844 h 6909313"/>
              <a:gd name="connsiteX0" fmla="*/ 1700788 w 1700788"/>
              <a:gd name="connsiteY0" fmla="*/ 0 h 6909313"/>
              <a:gd name="connsiteX1" fmla="*/ 483063 w 1700788"/>
              <a:gd name="connsiteY1" fmla="*/ 2567481 h 6909313"/>
              <a:gd name="connsiteX2" fmla="*/ 622816 w 1700788"/>
              <a:gd name="connsiteY2" fmla="*/ 6909313 h 6909313"/>
              <a:gd name="connsiteX3" fmla="*/ 11652 w 1700788"/>
              <a:gd name="connsiteY3" fmla="*/ 6893076 h 6909313"/>
              <a:gd name="connsiteX4" fmla="*/ 0 w 1700788"/>
              <a:gd name="connsiteY4" fmla="*/ 29984 h 6909313"/>
              <a:gd name="connsiteX5" fmla="*/ 1337797 w 1700788"/>
              <a:gd name="connsiteY5" fmla="*/ 33844 h 6909313"/>
              <a:gd name="connsiteX0" fmla="*/ 1700788 w 1700788"/>
              <a:gd name="connsiteY0" fmla="*/ 0 h 6909313"/>
              <a:gd name="connsiteX1" fmla="*/ 622816 w 1700788"/>
              <a:gd name="connsiteY1" fmla="*/ 6909313 h 6909313"/>
              <a:gd name="connsiteX2" fmla="*/ 11652 w 1700788"/>
              <a:gd name="connsiteY2" fmla="*/ 6893076 h 6909313"/>
              <a:gd name="connsiteX3" fmla="*/ 0 w 1700788"/>
              <a:gd name="connsiteY3" fmla="*/ 29984 h 6909313"/>
              <a:gd name="connsiteX4" fmla="*/ 1337797 w 1700788"/>
              <a:gd name="connsiteY4" fmla="*/ 33844 h 6909313"/>
              <a:gd name="connsiteX0" fmla="*/ 1700788 w 1700788"/>
              <a:gd name="connsiteY0" fmla="*/ 716 h 6910029"/>
              <a:gd name="connsiteX1" fmla="*/ 622816 w 1700788"/>
              <a:gd name="connsiteY1" fmla="*/ 6910029 h 6910029"/>
              <a:gd name="connsiteX2" fmla="*/ 11652 w 1700788"/>
              <a:gd name="connsiteY2" fmla="*/ 6893792 h 6910029"/>
              <a:gd name="connsiteX3" fmla="*/ 0 w 1700788"/>
              <a:gd name="connsiteY3" fmla="*/ 30700 h 6910029"/>
              <a:gd name="connsiteX4" fmla="*/ 1337797 w 1700788"/>
              <a:gd name="connsiteY4" fmla="*/ 0 h 6910029"/>
              <a:gd name="connsiteX0" fmla="*/ 1708054 w 1708054"/>
              <a:gd name="connsiteY0" fmla="*/ 4576 h 6913889"/>
              <a:gd name="connsiteX1" fmla="*/ 630082 w 1708054"/>
              <a:gd name="connsiteY1" fmla="*/ 6913889 h 6913889"/>
              <a:gd name="connsiteX2" fmla="*/ 18918 w 1708054"/>
              <a:gd name="connsiteY2" fmla="*/ 6897652 h 6913889"/>
              <a:gd name="connsiteX3" fmla="*/ 0 w 1708054"/>
              <a:gd name="connsiteY3" fmla="*/ 0 h 6913889"/>
              <a:gd name="connsiteX4" fmla="*/ 1345063 w 1708054"/>
              <a:gd name="connsiteY4" fmla="*/ 3860 h 6913889"/>
              <a:gd name="connsiteX0" fmla="*/ 1708054 w 1708054"/>
              <a:gd name="connsiteY0" fmla="*/ 4576 h 6913889"/>
              <a:gd name="connsiteX1" fmla="*/ 630082 w 1708054"/>
              <a:gd name="connsiteY1" fmla="*/ 6913889 h 6913889"/>
              <a:gd name="connsiteX2" fmla="*/ 18918 w 1708054"/>
              <a:gd name="connsiteY2" fmla="*/ 6897652 h 6913889"/>
              <a:gd name="connsiteX3" fmla="*/ 0 w 1708054"/>
              <a:gd name="connsiteY3" fmla="*/ 0 h 6913889"/>
              <a:gd name="connsiteX4" fmla="*/ 1345063 w 1708054"/>
              <a:gd name="connsiteY4" fmla="*/ 3860 h 6913889"/>
              <a:gd name="connsiteX0" fmla="*/ 1708054 w 1708054"/>
              <a:gd name="connsiteY0" fmla="*/ 4576 h 6897652"/>
              <a:gd name="connsiteX1" fmla="*/ 1087904 w 1708054"/>
              <a:gd name="connsiteY1" fmla="*/ 6404129 h 6897652"/>
              <a:gd name="connsiteX2" fmla="*/ 18918 w 1708054"/>
              <a:gd name="connsiteY2" fmla="*/ 6897652 h 6897652"/>
              <a:gd name="connsiteX3" fmla="*/ 0 w 1708054"/>
              <a:gd name="connsiteY3" fmla="*/ 0 h 6897652"/>
              <a:gd name="connsiteX4" fmla="*/ 1345063 w 1708054"/>
              <a:gd name="connsiteY4" fmla="*/ 3860 h 6897652"/>
              <a:gd name="connsiteX0" fmla="*/ 1708054 w 1708054"/>
              <a:gd name="connsiteY0" fmla="*/ 4576 h 6905249"/>
              <a:gd name="connsiteX1" fmla="*/ 935297 w 1708054"/>
              <a:gd name="connsiteY1" fmla="*/ 6905249 h 6905249"/>
              <a:gd name="connsiteX2" fmla="*/ 18918 w 1708054"/>
              <a:gd name="connsiteY2" fmla="*/ 6897652 h 6905249"/>
              <a:gd name="connsiteX3" fmla="*/ 0 w 1708054"/>
              <a:gd name="connsiteY3" fmla="*/ 0 h 6905249"/>
              <a:gd name="connsiteX4" fmla="*/ 1345063 w 1708054"/>
              <a:gd name="connsiteY4" fmla="*/ 3860 h 6905249"/>
              <a:gd name="connsiteX0" fmla="*/ 1708054 w 1708054"/>
              <a:gd name="connsiteY0" fmla="*/ 4576 h 6905249"/>
              <a:gd name="connsiteX1" fmla="*/ 935297 w 1708054"/>
              <a:gd name="connsiteY1" fmla="*/ 6905249 h 6905249"/>
              <a:gd name="connsiteX2" fmla="*/ 18918 w 1708054"/>
              <a:gd name="connsiteY2" fmla="*/ 6897652 h 6905249"/>
              <a:gd name="connsiteX3" fmla="*/ 0 w 1708054"/>
              <a:gd name="connsiteY3" fmla="*/ 0 h 6905249"/>
              <a:gd name="connsiteX4" fmla="*/ 1345063 w 1708054"/>
              <a:gd name="connsiteY4" fmla="*/ 3860 h 6905249"/>
              <a:gd name="connsiteX0" fmla="*/ 1708054 w 1708054"/>
              <a:gd name="connsiteY0" fmla="*/ 4576 h 6905249"/>
              <a:gd name="connsiteX1" fmla="*/ 935297 w 1708054"/>
              <a:gd name="connsiteY1" fmla="*/ 6905249 h 6905249"/>
              <a:gd name="connsiteX2" fmla="*/ 18918 w 1708054"/>
              <a:gd name="connsiteY2" fmla="*/ 6897652 h 6905249"/>
              <a:gd name="connsiteX3" fmla="*/ 0 w 1708054"/>
              <a:gd name="connsiteY3" fmla="*/ 0 h 6905249"/>
              <a:gd name="connsiteX4" fmla="*/ 1345063 w 1708054"/>
              <a:gd name="connsiteY4" fmla="*/ 3860 h 6905249"/>
              <a:gd name="connsiteX0" fmla="*/ 1708054 w 1708054"/>
              <a:gd name="connsiteY0" fmla="*/ 4576 h 6897652"/>
              <a:gd name="connsiteX1" fmla="*/ 1044303 w 1708054"/>
              <a:gd name="connsiteY1" fmla="*/ 6896609 h 6897652"/>
              <a:gd name="connsiteX2" fmla="*/ 18918 w 1708054"/>
              <a:gd name="connsiteY2" fmla="*/ 6897652 h 6897652"/>
              <a:gd name="connsiteX3" fmla="*/ 0 w 1708054"/>
              <a:gd name="connsiteY3" fmla="*/ 0 h 6897652"/>
              <a:gd name="connsiteX4" fmla="*/ 1345063 w 1708054"/>
              <a:gd name="connsiteY4" fmla="*/ 3860 h 6897652"/>
              <a:gd name="connsiteX0" fmla="*/ 1708054 w 1708054"/>
              <a:gd name="connsiteY0" fmla="*/ 4576 h 6897652"/>
              <a:gd name="connsiteX1" fmla="*/ 1044303 w 1708054"/>
              <a:gd name="connsiteY1" fmla="*/ 6896609 h 6897652"/>
              <a:gd name="connsiteX2" fmla="*/ 18918 w 1708054"/>
              <a:gd name="connsiteY2" fmla="*/ 6897652 h 6897652"/>
              <a:gd name="connsiteX3" fmla="*/ 0 w 1708054"/>
              <a:gd name="connsiteY3" fmla="*/ 0 h 6897652"/>
              <a:gd name="connsiteX4" fmla="*/ 1345063 w 1708054"/>
              <a:gd name="connsiteY4" fmla="*/ 3860 h 6897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8054" h="6897652">
                <a:moveTo>
                  <a:pt x="1708054" y="4576"/>
                </a:moveTo>
                <a:cubicBezTo>
                  <a:pt x="-384143" y="2826416"/>
                  <a:pt x="533723" y="5505843"/>
                  <a:pt x="1044303" y="6896609"/>
                </a:cubicBezTo>
                <a:lnTo>
                  <a:pt x="18918" y="6897652"/>
                </a:lnTo>
                <a:lnTo>
                  <a:pt x="0" y="0"/>
                </a:lnTo>
                <a:lnTo>
                  <a:pt x="1345063" y="3860"/>
                </a:lnTo>
              </a:path>
            </a:pathLst>
          </a:custGeom>
          <a:gradFill flip="none" rotWithShape="1">
            <a:gsLst>
              <a:gs pos="0">
                <a:srgbClr val="9CA635"/>
              </a:gs>
              <a:gs pos="100000">
                <a:srgbClr val="FFFFFF"/>
              </a:gs>
            </a:gsLst>
            <a:lin ang="3780000" scaled="0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9CA635"/>
              </a:solidFill>
              <a:effectLst/>
              <a:latin typeface="Times" pitchFamily="-105" charset="0"/>
            </a:endParaRP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27083" y="1397000"/>
            <a:ext cx="7696200" cy="50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13040" y="76200"/>
            <a:ext cx="690236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5" y="22773"/>
            <a:ext cx="1034010" cy="12726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80" r:id="rId4"/>
    <p:sldLayoutId id="2147483681" r:id="rId5"/>
    <p:sldLayoutId id="2147483672" r:id="rId6"/>
    <p:sldLayoutId id="2147483673" r:id="rId7"/>
    <p:sldLayoutId id="2147483682" r:id="rId8"/>
    <p:sldLayoutId id="2147483674" r:id="rId9"/>
    <p:sldLayoutId id="2147483675" r:id="rId10"/>
    <p:sldLayoutId id="2147483683" r:id="rId11"/>
    <p:sldLayoutId id="2147483676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0">
          <a:solidFill>
            <a:srgbClr val="235A56"/>
          </a:solidFill>
          <a:latin typeface="Gill Sans"/>
          <a:ea typeface="ＭＳ Ｐゴシック" pitchFamily="-108" charset="-128"/>
          <a:cs typeface="Gill San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  <a:ea typeface="ＭＳ Ｐゴシック" pitchFamily="-108" charset="-128"/>
          <a:cs typeface="ＭＳ Ｐゴシック" pitchFamily="-10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  <a:ea typeface="ＭＳ Ｐゴシック" pitchFamily="-108" charset="-128"/>
          <a:cs typeface="ＭＳ Ｐゴシック" pitchFamily="-10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  <a:ea typeface="ＭＳ Ｐゴシック" pitchFamily="-108" charset="-128"/>
          <a:cs typeface="ＭＳ Ｐゴシック" pitchFamily="-10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  <a:ea typeface="ＭＳ Ｐゴシック" pitchFamily="-108" charset="-128"/>
          <a:cs typeface="ＭＳ Ｐゴシック" pitchFamily="-10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00"/>
          </a:solidFill>
          <a:latin typeface="H Avenir Heavy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•"/>
        <a:defRPr sz="24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8" charset="-128"/>
          <a:cs typeface="Cambria"/>
        </a:defRPr>
      </a:lvl1pPr>
      <a:lvl2pPr marL="574675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–"/>
        <a:defRPr sz="22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5" charset="-128"/>
          <a:cs typeface="Cambria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•"/>
        <a:defRPr sz="18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5" charset="-128"/>
          <a:cs typeface="Cambria"/>
        </a:defRPr>
      </a:lvl3pPr>
      <a:lvl4pPr marL="1260475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–"/>
        <a:defRPr sz="18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5" charset="-128"/>
          <a:cs typeface="Cambria"/>
        </a:defRPr>
      </a:lvl4pPr>
      <a:lvl5pPr marL="1543050" indent="-228600" algn="l" rtl="0" eaLnBrk="1" fontAlgn="base" hangingPunct="1">
        <a:spcBef>
          <a:spcPct val="20000"/>
        </a:spcBef>
        <a:spcAft>
          <a:spcPct val="0"/>
        </a:spcAft>
        <a:buClr>
          <a:srgbClr val="9CA635"/>
        </a:buClr>
        <a:buChar char="»"/>
        <a:tabLst>
          <a:tab pos="1593850" algn="l"/>
        </a:tabLst>
        <a:defRPr sz="1800">
          <a:solidFill>
            <a:schemeClr val="tx1">
              <a:lumMod val="65000"/>
              <a:lumOff val="35000"/>
            </a:schemeClr>
          </a:solidFill>
          <a:latin typeface="Cambria"/>
          <a:ea typeface="ＭＳ Ｐゴシック" pitchFamily="-105" charset="-128"/>
          <a:cs typeface="Cambri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00000"/>
          </a:solidFill>
          <a:latin typeface="+mn-lt"/>
          <a:ea typeface="ＭＳ Ｐゴシック" pitchFamily="-10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00000"/>
          </a:solidFill>
          <a:latin typeface="+mn-lt"/>
          <a:ea typeface="ＭＳ Ｐゴシック" pitchFamily="-10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00000"/>
          </a:solidFill>
          <a:latin typeface="+mn-lt"/>
          <a:ea typeface="ＭＳ Ｐゴシック" pitchFamily="-10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00000"/>
          </a:solidFill>
          <a:latin typeface="+mn-lt"/>
          <a:ea typeface="ＭＳ Ｐゴシック" pitchFamily="-10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79833" y="2305444"/>
            <a:ext cx="7940899" cy="1593050"/>
          </a:xfrm>
        </p:spPr>
        <p:txBody>
          <a:bodyPr/>
          <a:lstStyle/>
          <a:p>
            <a:r>
              <a:rPr lang="en-US" sz="3200" dirty="0" smtClean="0"/>
              <a:t>PINEMAP Executive </a:t>
            </a:r>
            <a:r>
              <a:rPr lang="en-US" sz="3200" smtClean="0"/>
              <a:t>Committee Meeting</a:t>
            </a:r>
            <a:br>
              <a:rPr lang="en-US" sz="3200" smtClean="0"/>
            </a:br>
            <a:r>
              <a:rPr lang="en-US" sz="3200"/>
              <a:t/>
            </a:r>
            <a:br>
              <a:rPr lang="en-US" sz="3200"/>
            </a:br>
            <a:r>
              <a:rPr lang="en-US" sz="3200" smtClean="0"/>
              <a:t>Planning for the No-Cost Extension Year</a:t>
            </a:r>
            <a:endParaRPr lang="en-US" sz="3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020938" y="3947570"/>
            <a:ext cx="2686334" cy="53456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Gill Sans"/>
              </a:rPr>
              <a:t>November 19, 2015</a:t>
            </a:r>
            <a:endParaRPr lang="en-US" dirty="0">
              <a:solidFill>
                <a:schemeClr val="tx1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64212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757" y="13649"/>
            <a:ext cx="7899779" cy="1158504"/>
          </a:xfrm>
        </p:spPr>
        <p:txBody>
          <a:bodyPr/>
          <a:lstStyle/>
          <a:p>
            <a:r>
              <a:rPr lang="en-US" dirty="0" smtClean="0"/>
              <a:t>Agenda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869757" y="2292674"/>
            <a:ext cx="4873256" cy="2789689"/>
          </a:xfrm>
        </p:spPr>
        <p:txBody>
          <a:bodyPr/>
          <a:lstStyle/>
          <a:p>
            <a:r>
              <a:rPr lang="en-US" sz="2800" dirty="0" smtClean="0"/>
              <a:t>No-cost extension update</a:t>
            </a:r>
          </a:p>
          <a:p>
            <a:r>
              <a:rPr lang="en-US" sz="2800" smtClean="0"/>
              <a:t>Focusing on the </a:t>
            </a:r>
            <a:r>
              <a:rPr lang="en-US" sz="2800" smtClean="0"/>
              <a:t>goals</a:t>
            </a:r>
            <a:endParaRPr lang="en-US" sz="2800" dirty="0" smtClean="0"/>
          </a:p>
          <a:p>
            <a:r>
              <a:rPr lang="en-US" sz="2800" dirty="0" smtClean="0"/>
              <a:t>Final report</a:t>
            </a:r>
          </a:p>
          <a:p>
            <a:pPr lvl="1"/>
            <a:r>
              <a:rPr lang="en-US" dirty="0" smtClean="0"/>
              <a:t>Timing</a:t>
            </a:r>
          </a:p>
          <a:p>
            <a:pPr lvl="1"/>
            <a:r>
              <a:rPr lang="en-US" smtClean="0"/>
              <a:t>Content</a:t>
            </a:r>
          </a:p>
          <a:p>
            <a:r>
              <a:rPr lang="en-US" smtClean="0"/>
              <a:t>DSS name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267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 year No-cost extension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Request submitted July 29</a:t>
            </a:r>
          </a:p>
          <a:p>
            <a:r>
              <a:rPr lang="en-US" sz="2600" smtClean="0"/>
              <a:t>Approved by NIFA November 2</a:t>
            </a:r>
          </a:p>
          <a:p>
            <a:r>
              <a:rPr lang="en-US" sz="2600" smtClean="0"/>
              <a:t>UF has finished processing most subcontracts</a:t>
            </a:r>
          </a:p>
          <a:p>
            <a:r>
              <a:rPr lang="en-US" sz="2600" smtClean="0"/>
              <a:t>Contact Grace or Tim if you encounter problems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11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Focusing on PINEMAP goals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1123507" y="1864833"/>
            <a:ext cx="7680251" cy="3143102"/>
          </a:xfrm>
        </p:spPr>
        <p:txBody>
          <a:bodyPr/>
          <a:lstStyle/>
          <a:p>
            <a:r>
              <a:rPr lang="en-US" dirty="0" smtClean="0"/>
              <a:t>Institutional coordinators: please review and match projected remaining funds to remaining planned tasks</a:t>
            </a:r>
          </a:p>
          <a:p>
            <a:r>
              <a:rPr lang="en-US" dirty="0"/>
              <a:t>Are </a:t>
            </a:r>
            <a:r>
              <a:rPr lang="en-US" dirty="0" smtClean="0"/>
              <a:t>there high </a:t>
            </a:r>
            <a:r>
              <a:rPr lang="en-US" dirty="0"/>
              <a:t>priority efforts (continuing or new) that do not have sufficient resources to proceed or begin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Communication is key to finish deliverables on time</a:t>
            </a:r>
          </a:p>
          <a:p>
            <a:r>
              <a:rPr lang="en-US" dirty="0" smtClean="0"/>
              <a:t>Thanks for your continued responsiveness to requests for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Focusing on PINEMAP goals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mtClean="0"/>
              <a:t>Limited funds at UF are being redistributed to high priority efforts</a:t>
            </a:r>
          </a:p>
          <a:p>
            <a:pPr lvl="1"/>
            <a:r>
              <a:rPr lang="en-US" smtClean="0"/>
              <a:t>Ensuring regional modeling effort can reach full completion</a:t>
            </a:r>
          </a:p>
          <a:p>
            <a:pPr lvl="1"/>
            <a:r>
              <a:rPr lang="en-US" smtClean="0"/>
              <a:t>Cost-sharing effort with Forest Productivity Cooperative to scale Jay Raymond N efficiency work to </a:t>
            </a:r>
            <a:r>
              <a:rPr lang="en-US" smtClean="0"/>
              <a:t>region</a:t>
            </a:r>
          </a:p>
          <a:p>
            <a:pPr lvl="1"/>
            <a:r>
              <a:rPr lang="en-US" smtClean="0"/>
              <a:t>Focused outreach to minority landowners</a:t>
            </a:r>
            <a:endParaRPr lang="en-US" smtClean="0"/>
          </a:p>
          <a:p>
            <a:r>
              <a:rPr lang="en-US" smtClean="0"/>
              <a:t>Needs assessment for year 3 maintenance and measurements at Tier III sites</a:t>
            </a:r>
          </a:p>
          <a:p>
            <a:r>
              <a:rPr lang="en-US" smtClean="0"/>
              <a:t>Needs assessment for Rh:Ra work</a:t>
            </a:r>
          </a:p>
          <a:p>
            <a:r>
              <a:rPr lang="en-US" smtClean="0"/>
              <a:t>Other goal-focused, high priority work that requires assessment?</a:t>
            </a:r>
          </a:p>
        </p:txBody>
      </p:sp>
    </p:spTree>
    <p:extLst>
      <p:ext uri="{BB962C8B-B14F-4D97-AF65-F5344CB8AC3E}">
        <p14:creationId xmlns:p14="http://schemas.microsoft.com/office/powerpoint/2010/main" val="1306730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for Final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151860" y="1333205"/>
            <a:ext cx="7839740" cy="4886842"/>
          </a:xfrm>
        </p:spPr>
        <p:txBody>
          <a:bodyPr/>
          <a:lstStyle/>
          <a:p>
            <a:pPr marL="0" indent="0">
              <a:buNone/>
            </a:pPr>
            <a:r>
              <a:rPr lang="en-US" sz="2800" smtClean="0"/>
              <a:t>We plan to </a:t>
            </a:r>
            <a:r>
              <a:rPr lang="en-US" sz="2800" dirty="0" smtClean="0"/>
              <a:t>produce a single additional glossy report as our final report</a:t>
            </a:r>
          </a:p>
          <a:p>
            <a:r>
              <a:rPr lang="en-US" dirty="0" smtClean="0"/>
              <a:t>Timing relative to PINEMAP meeting week of 5/23/2016</a:t>
            </a:r>
          </a:p>
          <a:p>
            <a:pPr lvl="1"/>
            <a:r>
              <a:rPr lang="en-US" dirty="0" smtClean="0"/>
              <a:t>Takes ~4 months to produce</a:t>
            </a:r>
          </a:p>
          <a:p>
            <a:r>
              <a:rPr lang="en-US" dirty="0" smtClean="0"/>
              <a:t>First wave of articles written based on 1st order “big science” integrative papers and meeting presentations, finish review/ editing process late September 2016</a:t>
            </a:r>
          </a:p>
          <a:p>
            <a:r>
              <a:rPr lang="en-US" dirty="0" smtClean="0"/>
              <a:t>Second phase of 7-10 articles based on  2</a:t>
            </a:r>
            <a:r>
              <a:rPr lang="en-US" baseline="30000" dirty="0" smtClean="0"/>
              <a:t>nd</a:t>
            </a:r>
            <a:r>
              <a:rPr lang="en-US" dirty="0" smtClean="0"/>
              <a:t> order “reflective” integrative paper results and outcome theme results summaries in fall 2016</a:t>
            </a:r>
          </a:p>
          <a:p>
            <a:r>
              <a:rPr lang="en-US" dirty="0" smtClean="0"/>
              <a:t>Goal is to release final report December 2016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966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PINEMAP DSS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mtClean="0"/>
              <a:t>What is the most appropriate name for this DSS given PINEMAP is almost over?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69302"/>
      </p:ext>
    </p:extLst>
  </p:cSld>
  <p:clrMapOvr>
    <a:masterClrMapping/>
  </p:clrMapOvr>
</p:sld>
</file>

<file path=ppt/theme/theme1.xml><?xml version="1.0" encoding="utf-8"?>
<a:theme xmlns:a="http://schemas.openxmlformats.org/drawingml/2006/main" name="AgriLifeTaylorWid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Blank Presentation">
      <a:majorFont>
        <a:latin typeface="H Avenir Heavy"/>
        <a:ea typeface=""/>
        <a:cs typeface=""/>
      </a:majorFont>
      <a:minorFont>
        <a:latin typeface="Minion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5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5579</TotalTime>
  <Words>284</Words>
  <Application>Microsoft Office PowerPoint</Application>
  <PresentationFormat>On-screen Show (4:3)</PresentationFormat>
  <Paragraphs>37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AgriLifeTaylorWide</vt:lpstr>
      <vt:lpstr>PINEMAP Executive Committee Meeting  Planning for the No-Cost Extension Year</vt:lpstr>
      <vt:lpstr>Agenda for Today</vt:lpstr>
      <vt:lpstr>1 year No-cost extension</vt:lpstr>
      <vt:lpstr>Focusing on PINEMAP goals</vt:lpstr>
      <vt:lpstr>Focusing on PINEMAP goals</vt:lpstr>
      <vt:lpstr>Planning for Final Report</vt:lpstr>
      <vt:lpstr>PINEMAP DSS</vt:lpstr>
    </vt:vector>
  </TitlesOfParts>
  <Company>Texas AgriLife Extension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Taylor</dc:creator>
  <cp:lastModifiedBy>Martin,Timothy A</cp:lastModifiedBy>
  <cp:revision>141</cp:revision>
  <dcterms:created xsi:type="dcterms:W3CDTF">2012-04-30T13:32:28Z</dcterms:created>
  <dcterms:modified xsi:type="dcterms:W3CDTF">2015-11-18T19:47:23Z</dcterms:modified>
</cp:coreProperties>
</file>