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285" r:id="rId3"/>
    <p:sldId id="286" r:id="rId4"/>
    <p:sldId id="287" r:id="rId5"/>
    <p:sldId id="279" r:id="rId6"/>
    <p:sldId id="280" r:id="rId7"/>
    <p:sldId id="324" r:id="rId8"/>
    <p:sldId id="325" r:id="rId9"/>
    <p:sldId id="366" r:id="rId10"/>
    <p:sldId id="329" r:id="rId11"/>
    <p:sldId id="362" r:id="rId12"/>
    <p:sldId id="363" r:id="rId13"/>
    <p:sldId id="328" r:id="rId14"/>
    <p:sldId id="365" r:id="rId15"/>
    <p:sldId id="320" r:id="rId16"/>
    <p:sldId id="319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ce Crummer" initials="G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A56"/>
    <a:srgbClr val="47683E"/>
    <a:srgbClr val="9CA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4" autoAdjust="0"/>
    <p:restoredTop sz="93740" autoAdjust="0"/>
  </p:normalViewPr>
  <p:slideViewPr>
    <p:cSldViewPr snapToGrid="0" snapToObjects="1">
      <p:cViewPr>
        <p:scale>
          <a:sx n="80" d="100"/>
          <a:sy n="80" d="100"/>
        </p:scale>
        <p:origin x="-1284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27T13:30:15.999" idx="2">
    <p:pos x="10" y="10"/>
    <p:text>Combine this information with previous slide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4195-4C01-5A49-9338-E5973A7603A8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381DA-884D-3A4E-A3A1-12DC2E51A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2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9DD9-A40B-4EA3-BDD1-6FC17D9E0A3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</a:t>
            </a:r>
            <a:r>
              <a:rPr lang="en-US" baseline="0" dirty="0" smtClean="0"/>
              <a:t> one of the two response surfaces to present (slide 25 or slide 26)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21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s this needed?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27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Gary: Please</a:t>
            </a:r>
            <a:r>
              <a:rPr lang="en-US" baseline="0" dirty="0" smtClean="0"/>
              <a:t> make a point about the importance of identifying plastic families that can overcome some of the assumed </a:t>
            </a:r>
            <a:r>
              <a:rPr lang="en-US" baseline="0" dirty="0" err="1" smtClean="0"/>
              <a:t>clinal</a:t>
            </a:r>
            <a:r>
              <a:rPr lang="en-US" baseline="0" dirty="0" smtClean="0"/>
              <a:t> 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28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1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81DA-884D-3A4E-A3A1-12DC2E51A3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639334" y="3151862"/>
            <a:ext cx="7969189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9328" y="2433040"/>
            <a:ext cx="7444272" cy="1408560"/>
          </a:xfrm>
        </p:spPr>
        <p:txBody>
          <a:bodyPr anchor="t"/>
          <a:lstStyle>
            <a:lvl1pPr>
              <a:defRPr sz="4400" b="0">
                <a:solidFill>
                  <a:srgbClr val="235A56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</a:t>
            </a:r>
            <a:br>
              <a:rPr lang="en-US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214853"/>
            <a:ext cx="4673600" cy="1533071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226"/>
            <a:ext cx="9144000" cy="10222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5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17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4043" y="1535113"/>
            <a:ext cx="3927185" cy="639763"/>
          </a:xfrm>
        </p:spPr>
        <p:txBody>
          <a:bodyPr anchor="b"/>
          <a:lstStyle>
            <a:lvl1pPr marL="0" indent="0">
              <a:buNone/>
              <a:defRPr sz="2400" b="1"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4043" y="2174875"/>
            <a:ext cx="39271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677" y="1535113"/>
            <a:ext cx="3928727" cy="639763"/>
          </a:xfrm>
        </p:spPr>
        <p:txBody>
          <a:bodyPr anchor="b"/>
          <a:lstStyle>
            <a:lvl1pPr marL="0" indent="0">
              <a:buNone/>
              <a:defRPr sz="2400" b="1"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677" y="2174875"/>
            <a:ext cx="392872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63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A5A41A-F2A0-4222-ADB5-8C45E485AD9F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9CA27A-C854-4578-8637-A15DA508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4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762000" y="4497207"/>
            <a:ext cx="7800768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14" y="4521480"/>
            <a:ext cx="6604086" cy="1374713"/>
          </a:xfrm>
        </p:spPr>
        <p:txBody>
          <a:bodyPr anchor="t"/>
          <a:lstStyle>
            <a:lvl1pPr algn="l">
              <a:defRPr sz="4000" b="0" cap="none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914" y="3040387"/>
            <a:ext cx="6604086" cy="145682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1219200" y="1397000"/>
            <a:ext cx="7772400" cy="4983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19200" y="1397000"/>
            <a:ext cx="3687763" cy="5108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8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183188" y="1396999"/>
            <a:ext cx="3732212" cy="4977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1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5414030" y="1995303"/>
            <a:ext cx="3460025" cy="4075276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191500" y="6519003"/>
            <a:ext cx="952500" cy="2292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7C122D7-5B53-E94F-B8DD-2F4A280CB4BD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1219200" y="1397000"/>
            <a:ext cx="4181475" cy="49524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213665">
            <a:off x="480905" y="1710182"/>
            <a:ext cx="3460025" cy="4075276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91500" y="6519003"/>
            <a:ext cx="952500" cy="2292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C7C122D7-5B53-E94F-B8DD-2F4A280CB4BD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362450" y="1397000"/>
            <a:ext cx="4552950" cy="496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7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7072948" cy="1158504"/>
          </a:xfrm>
        </p:spPr>
        <p:txBody>
          <a:bodyPr/>
          <a:lstStyle>
            <a:lvl1pPr>
              <a:defRPr b="0">
                <a:latin typeface="Gill Sans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Line 21"/>
          <p:cNvSpPr>
            <a:spLocks noChangeShapeType="1"/>
          </p:cNvSpPr>
          <p:nvPr userDrawn="1"/>
        </p:nvSpPr>
        <p:spPr bwMode="auto">
          <a:xfrm>
            <a:off x="1295401" y="1108844"/>
            <a:ext cx="7696200" cy="0"/>
          </a:xfrm>
          <a:prstGeom prst="line">
            <a:avLst/>
          </a:prstGeom>
          <a:noFill/>
          <a:ln w="38100">
            <a:solidFill>
              <a:srgbClr val="235A5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latin typeface="Tim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80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758" y="257226"/>
            <a:ext cx="8107241" cy="10222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9009" y="-19993"/>
            <a:ext cx="2117085" cy="6911291"/>
          </a:xfrm>
          <a:custGeom>
            <a:avLst/>
            <a:gdLst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953704"/>
              <a:gd name="connsiteX1" fmla="*/ 1026758 w 1909410"/>
              <a:gd name="connsiteY1" fmla="*/ 2170780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09410 w 1909410"/>
              <a:gd name="connsiteY0" fmla="*/ 27022 h 6953704"/>
              <a:gd name="connsiteX1" fmla="*/ 882651 w 1909410"/>
              <a:gd name="connsiteY1" fmla="*/ 2567106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09410 w 1909410"/>
              <a:gd name="connsiteY0" fmla="*/ 27022 h 6953704"/>
              <a:gd name="connsiteX1" fmla="*/ 882651 w 1909410"/>
              <a:gd name="connsiteY1" fmla="*/ 2567106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36430 w 1936430"/>
              <a:gd name="connsiteY0" fmla="*/ 0 h 6998742"/>
              <a:gd name="connsiteX1" fmla="*/ 882651 w 1936430"/>
              <a:gd name="connsiteY1" fmla="*/ 2612144 h 6998742"/>
              <a:gd name="connsiteX2" fmla="*/ 621459 w 1936430"/>
              <a:gd name="connsiteY2" fmla="*/ 6998742 h 6998742"/>
              <a:gd name="connsiteX3" fmla="*/ 0 w 1936430"/>
              <a:gd name="connsiteY3" fmla="*/ 6890653 h 6998742"/>
              <a:gd name="connsiteX4" fmla="*/ 0 w 1936430"/>
              <a:gd name="connsiteY4" fmla="*/ 45038 h 6998742"/>
              <a:gd name="connsiteX5" fmla="*/ 1666230 w 1936430"/>
              <a:gd name="connsiteY5" fmla="*/ 54045 h 6998742"/>
              <a:gd name="connsiteX0" fmla="*/ 1936430 w 1936430"/>
              <a:gd name="connsiteY0" fmla="*/ 0 h 6998742"/>
              <a:gd name="connsiteX1" fmla="*/ 882651 w 1936430"/>
              <a:gd name="connsiteY1" fmla="*/ 2612144 h 6998742"/>
              <a:gd name="connsiteX2" fmla="*/ 621459 w 1936430"/>
              <a:gd name="connsiteY2" fmla="*/ 6998742 h 6998742"/>
              <a:gd name="connsiteX3" fmla="*/ 0 w 1936430"/>
              <a:gd name="connsiteY3" fmla="*/ 6890653 h 6998742"/>
              <a:gd name="connsiteX4" fmla="*/ 0 w 1936430"/>
              <a:gd name="connsiteY4" fmla="*/ 45038 h 6998742"/>
              <a:gd name="connsiteX5" fmla="*/ 1666230 w 1936430"/>
              <a:gd name="connsiteY5" fmla="*/ 54045 h 6998742"/>
              <a:gd name="connsiteX0" fmla="*/ 1621197 w 1666230"/>
              <a:gd name="connsiteY0" fmla="*/ 0 h 6962713"/>
              <a:gd name="connsiteX1" fmla="*/ 882651 w 1666230"/>
              <a:gd name="connsiteY1" fmla="*/ 2576115 h 6962713"/>
              <a:gd name="connsiteX2" fmla="*/ 621459 w 1666230"/>
              <a:gd name="connsiteY2" fmla="*/ 6962713 h 6962713"/>
              <a:gd name="connsiteX3" fmla="*/ 0 w 1666230"/>
              <a:gd name="connsiteY3" fmla="*/ 6854624 h 6962713"/>
              <a:gd name="connsiteX4" fmla="*/ 0 w 1666230"/>
              <a:gd name="connsiteY4" fmla="*/ 9009 h 6962713"/>
              <a:gd name="connsiteX5" fmla="*/ 1666230 w 1666230"/>
              <a:gd name="connsiteY5" fmla="*/ 18016 h 6962713"/>
              <a:gd name="connsiteX0" fmla="*/ 1621197 w 1666230"/>
              <a:gd name="connsiteY0" fmla="*/ 0 h 6962713"/>
              <a:gd name="connsiteX1" fmla="*/ 882651 w 1666230"/>
              <a:gd name="connsiteY1" fmla="*/ 2576115 h 6962713"/>
              <a:gd name="connsiteX2" fmla="*/ 621459 w 1666230"/>
              <a:gd name="connsiteY2" fmla="*/ 6962713 h 6962713"/>
              <a:gd name="connsiteX3" fmla="*/ 0 w 1666230"/>
              <a:gd name="connsiteY3" fmla="*/ 6854624 h 6962713"/>
              <a:gd name="connsiteX4" fmla="*/ 0 w 1666230"/>
              <a:gd name="connsiteY4" fmla="*/ 9009 h 6962713"/>
              <a:gd name="connsiteX5" fmla="*/ 1666230 w 1666230"/>
              <a:gd name="connsiteY5" fmla="*/ 18016 h 6962713"/>
              <a:gd name="connsiteX0" fmla="*/ 1666230 w 1666240"/>
              <a:gd name="connsiteY0" fmla="*/ 0 h 6998742"/>
              <a:gd name="connsiteX1" fmla="*/ 882651 w 1666240"/>
              <a:gd name="connsiteY1" fmla="*/ 2612144 h 6998742"/>
              <a:gd name="connsiteX2" fmla="*/ 621459 w 1666240"/>
              <a:gd name="connsiteY2" fmla="*/ 6998742 h 6998742"/>
              <a:gd name="connsiteX3" fmla="*/ 0 w 1666240"/>
              <a:gd name="connsiteY3" fmla="*/ 6890653 h 6998742"/>
              <a:gd name="connsiteX4" fmla="*/ 0 w 1666240"/>
              <a:gd name="connsiteY4" fmla="*/ 45038 h 6998742"/>
              <a:gd name="connsiteX5" fmla="*/ 1666230 w 1666240"/>
              <a:gd name="connsiteY5" fmla="*/ 54045 h 6998742"/>
              <a:gd name="connsiteX0" fmla="*/ 1666230 w 1666240"/>
              <a:gd name="connsiteY0" fmla="*/ 0 h 6998742"/>
              <a:gd name="connsiteX1" fmla="*/ 882651 w 1666240"/>
              <a:gd name="connsiteY1" fmla="*/ 2612144 h 6998742"/>
              <a:gd name="connsiteX2" fmla="*/ 621459 w 1666240"/>
              <a:gd name="connsiteY2" fmla="*/ 6998742 h 6998742"/>
              <a:gd name="connsiteX3" fmla="*/ 0 w 1666240"/>
              <a:gd name="connsiteY3" fmla="*/ 6890653 h 6998742"/>
              <a:gd name="connsiteX4" fmla="*/ 0 w 1666240"/>
              <a:gd name="connsiteY4" fmla="*/ 45038 h 6998742"/>
              <a:gd name="connsiteX5" fmla="*/ 1666230 w 1666240"/>
              <a:gd name="connsiteY5" fmla="*/ 129776 h 6998742"/>
              <a:gd name="connsiteX0" fmla="*/ 1666230 w 1695358"/>
              <a:gd name="connsiteY0" fmla="*/ 0 h 6998742"/>
              <a:gd name="connsiteX1" fmla="*/ 882651 w 1695358"/>
              <a:gd name="connsiteY1" fmla="*/ 2612144 h 6998742"/>
              <a:gd name="connsiteX2" fmla="*/ 621459 w 1695358"/>
              <a:gd name="connsiteY2" fmla="*/ 6998742 h 6998742"/>
              <a:gd name="connsiteX3" fmla="*/ 0 w 1695358"/>
              <a:gd name="connsiteY3" fmla="*/ 6890653 h 6998742"/>
              <a:gd name="connsiteX4" fmla="*/ 0 w 1695358"/>
              <a:gd name="connsiteY4" fmla="*/ 45038 h 6998742"/>
              <a:gd name="connsiteX5" fmla="*/ 1695358 w 1695358"/>
              <a:gd name="connsiteY5" fmla="*/ 36569 h 6998742"/>
              <a:gd name="connsiteX0" fmla="*/ 1666230 w 1695358"/>
              <a:gd name="connsiteY0" fmla="*/ 21685 h 6962173"/>
              <a:gd name="connsiteX1" fmla="*/ 882651 w 1695358"/>
              <a:gd name="connsiteY1" fmla="*/ 2575575 h 6962173"/>
              <a:gd name="connsiteX2" fmla="*/ 621459 w 1695358"/>
              <a:gd name="connsiteY2" fmla="*/ 6962173 h 6962173"/>
              <a:gd name="connsiteX3" fmla="*/ 0 w 1695358"/>
              <a:gd name="connsiteY3" fmla="*/ 6854084 h 6962173"/>
              <a:gd name="connsiteX4" fmla="*/ 0 w 1695358"/>
              <a:gd name="connsiteY4" fmla="*/ 8469 h 6962173"/>
              <a:gd name="connsiteX5" fmla="*/ 1695358 w 1695358"/>
              <a:gd name="connsiteY5" fmla="*/ 0 h 6962173"/>
              <a:gd name="connsiteX0" fmla="*/ 1666230 w 1695358"/>
              <a:gd name="connsiteY0" fmla="*/ 21685 h 6854084"/>
              <a:gd name="connsiteX1" fmla="*/ 882651 w 1695358"/>
              <a:gd name="connsiteY1" fmla="*/ 2575575 h 6854084"/>
              <a:gd name="connsiteX2" fmla="*/ 621459 w 1695358"/>
              <a:gd name="connsiteY2" fmla="*/ 6834013 h 6854084"/>
              <a:gd name="connsiteX3" fmla="*/ 0 w 1695358"/>
              <a:gd name="connsiteY3" fmla="*/ 6854084 h 6854084"/>
              <a:gd name="connsiteX4" fmla="*/ 0 w 1695358"/>
              <a:gd name="connsiteY4" fmla="*/ 8469 h 6854084"/>
              <a:gd name="connsiteX5" fmla="*/ 1695358 w 1695358"/>
              <a:gd name="connsiteY5" fmla="*/ 0 h 6854084"/>
              <a:gd name="connsiteX0" fmla="*/ 1666230 w 1695358"/>
              <a:gd name="connsiteY0" fmla="*/ 21685 h 6863140"/>
              <a:gd name="connsiteX1" fmla="*/ 882651 w 1695358"/>
              <a:gd name="connsiteY1" fmla="*/ 2575575 h 6863140"/>
              <a:gd name="connsiteX2" fmla="*/ 598157 w 1695358"/>
              <a:gd name="connsiteY2" fmla="*/ 6863140 h 6863140"/>
              <a:gd name="connsiteX3" fmla="*/ 0 w 1695358"/>
              <a:gd name="connsiteY3" fmla="*/ 6854084 h 6863140"/>
              <a:gd name="connsiteX4" fmla="*/ 0 w 1695358"/>
              <a:gd name="connsiteY4" fmla="*/ 8469 h 6863140"/>
              <a:gd name="connsiteX5" fmla="*/ 1695358 w 1695358"/>
              <a:gd name="connsiteY5" fmla="*/ 0 h 6863140"/>
              <a:gd name="connsiteX0" fmla="*/ 1701183 w 1730311"/>
              <a:gd name="connsiteY0" fmla="*/ 21685 h 6877386"/>
              <a:gd name="connsiteX1" fmla="*/ 917604 w 1730311"/>
              <a:gd name="connsiteY1" fmla="*/ 2575575 h 6877386"/>
              <a:gd name="connsiteX2" fmla="*/ 633110 w 1730311"/>
              <a:gd name="connsiteY2" fmla="*/ 6863140 h 6877386"/>
              <a:gd name="connsiteX3" fmla="*/ 0 w 1730311"/>
              <a:gd name="connsiteY3" fmla="*/ 6877386 h 6877386"/>
              <a:gd name="connsiteX4" fmla="*/ 34953 w 1730311"/>
              <a:gd name="connsiteY4" fmla="*/ 8469 h 6877386"/>
              <a:gd name="connsiteX5" fmla="*/ 1730311 w 1730311"/>
              <a:gd name="connsiteY5" fmla="*/ 0 h 6877386"/>
              <a:gd name="connsiteX0" fmla="*/ 1666230 w 1695358"/>
              <a:gd name="connsiteY0" fmla="*/ 21685 h 6871561"/>
              <a:gd name="connsiteX1" fmla="*/ 882651 w 1695358"/>
              <a:gd name="connsiteY1" fmla="*/ 2575575 h 6871561"/>
              <a:gd name="connsiteX2" fmla="*/ 598157 w 1695358"/>
              <a:gd name="connsiteY2" fmla="*/ 6863140 h 6871561"/>
              <a:gd name="connsiteX3" fmla="*/ 11652 w 1695358"/>
              <a:gd name="connsiteY3" fmla="*/ 6871561 h 6871561"/>
              <a:gd name="connsiteX4" fmla="*/ 0 w 1695358"/>
              <a:gd name="connsiteY4" fmla="*/ 8469 h 6871561"/>
              <a:gd name="connsiteX5" fmla="*/ 1695358 w 1695358"/>
              <a:gd name="connsiteY5" fmla="*/ 0 h 6871561"/>
              <a:gd name="connsiteX0" fmla="*/ 1666230 w 1695358"/>
              <a:gd name="connsiteY0" fmla="*/ 21685 h 6871561"/>
              <a:gd name="connsiteX1" fmla="*/ 586739 w 1695358"/>
              <a:gd name="connsiteY1" fmla="*/ 2563246 h 6871561"/>
              <a:gd name="connsiteX2" fmla="*/ 598157 w 1695358"/>
              <a:gd name="connsiteY2" fmla="*/ 6863140 h 6871561"/>
              <a:gd name="connsiteX3" fmla="*/ 11652 w 1695358"/>
              <a:gd name="connsiteY3" fmla="*/ 6871561 h 6871561"/>
              <a:gd name="connsiteX4" fmla="*/ 0 w 1695358"/>
              <a:gd name="connsiteY4" fmla="*/ 8469 h 6871561"/>
              <a:gd name="connsiteX5" fmla="*/ 1695358 w 1695358"/>
              <a:gd name="connsiteY5" fmla="*/ 0 h 6871561"/>
              <a:gd name="connsiteX0" fmla="*/ 1666230 w 1695358"/>
              <a:gd name="connsiteY0" fmla="*/ 21685 h 6875469"/>
              <a:gd name="connsiteX1" fmla="*/ 586739 w 1695358"/>
              <a:gd name="connsiteY1" fmla="*/ 2563246 h 6875469"/>
              <a:gd name="connsiteX2" fmla="*/ 314574 w 1695358"/>
              <a:gd name="connsiteY2" fmla="*/ 6875469 h 6875469"/>
              <a:gd name="connsiteX3" fmla="*/ 11652 w 1695358"/>
              <a:gd name="connsiteY3" fmla="*/ 6871561 h 6875469"/>
              <a:gd name="connsiteX4" fmla="*/ 0 w 1695358"/>
              <a:gd name="connsiteY4" fmla="*/ 8469 h 6875469"/>
              <a:gd name="connsiteX5" fmla="*/ 1695358 w 1695358"/>
              <a:gd name="connsiteY5" fmla="*/ 0 h 6875469"/>
              <a:gd name="connsiteX0" fmla="*/ 1666230 w 1666237"/>
              <a:gd name="connsiteY0" fmla="*/ 13216 h 6867000"/>
              <a:gd name="connsiteX1" fmla="*/ 586739 w 1666237"/>
              <a:gd name="connsiteY1" fmla="*/ 2554777 h 6867000"/>
              <a:gd name="connsiteX2" fmla="*/ 314574 w 1666237"/>
              <a:gd name="connsiteY2" fmla="*/ 6867000 h 6867000"/>
              <a:gd name="connsiteX3" fmla="*/ 11652 w 1666237"/>
              <a:gd name="connsiteY3" fmla="*/ 6863092 h 6867000"/>
              <a:gd name="connsiteX4" fmla="*/ 0 w 1666237"/>
              <a:gd name="connsiteY4" fmla="*/ 0 h 6867000"/>
              <a:gd name="connsiteX5" fmla="*/ 930918 w 1666237"/>
              <a:gd name="connsiteY5" fmla="*/ 460033 h 6867000"/>
              <a:gd name="connsiteX0" fmla="*/ 1160713 w 1160728"/>
              <a:gd name="connsiteY0" fmla="*/ 987206 h 6867000"/>
              <a:gd name="connsiteX1" fmla="*/ 586739 w 1160728"/>
              <a:gd name="connsiteY1" fmla="*/ 2554777 h 6867000"/>
              <a:gd name="connsiteX2" fmla="*/ 314574 w 1160728"/>
              <a:gd name="connsiteY2" fmla="*/ 6867000 h 6867000"/>
              <a:gd name="connsiteX3" fmla="*/ 11652 w 1160728"/>
              <a:gd name="connsiteY3" fmla="*/ 6863092 h 6867000"/>
              <a:gd name="connsiteX4" fmla="*/ 0 w 1160728"/>
              <a:gd name="connsiteY4" fmla="*/ 0 h 6867000"/>
              <a:gd name="connsiteX5" fmla="*/ 930918 w 1160728"/>
              <a:gd name="connsiteY5" fmla="*/ 460033 h 6867000"/>
              <a:gd name="connsiteX0" fmla="*/ 1160713 w 1160729"/>
              <a:gd name="connsiteY0" fmla="*/ 987206 h 6867000"/>
              <a:gd name="connsiteX1" fmla="*/ 611398 w 1160729"/>
              <a:gd name="connsiteY1" fmla="*/ 6080867 h 6867000"/>
              <a:gd name="connsiteX2" fmla="*/ 314574 w 1160729"/>
              <a:gd name="connsiteY2" fmla="*/ 6867000 h 6867000"/>
              <a:gd name="connsiteX3" fmla="*/ 11652 w 1160729"/>
              <a:gd name="connsiteY3" fmla="*/ 6863092 h 6867000"/>
              <a:gd name="connsiteX4" fmla="*/ 0 w 1160729"/>
              <a:gd name="connsiteY4" fmla="*/ 0 h 6867000"/>
              <a:gd name="connsiteX5" fmla="*/ 930918 w 1160729"/>
              <a:gd name="connsiteY5" fmla="*/ 460033 h 6867000"/>
              <a:gd name="connsiteX0" fmla="*/ 1160713 w 1160728"/>
              <a:gd name="connsiteY0" fmla="*/ 987206 h 6867000"/>
              <a:gd name="connsiteX1" fmla="*/ 574409 w 1160728"/>
              <a:gd name="connsiteY1" fmla="*/ 2739712 h 6867000"/>
              <a:gd name="connsiteX2" fmla="*/ 314574 w 1160728"/>
              <a:gd name="connsiteY2" fmla="*/ 6867000 h 6867000"/>
              <a:gd name="connsiteX3" fmla="*/ 11652 w 1160728"/>
              <a:gd name="connsiteY3" fmla="*/ 6863092 h 6867000"/>
              <a:gd name="connsiteX4" fmla="*/ 0 w 1160728"/>
              <a:gd name="connsiteY4" fmla="*/ 0 h 6867000"/>
              <a:gd name="connsiteX5" fmla="*/ 930918 w 1160728"/>
              <a:gd name="connsiteY5" fmla="*/ 460033 h 6867000"/>
              <a:gd name="connsiteX0" fmla="*/ 1160713 w 1160724"/>
              <a:gd name="connsiteY0" fmla="*/ 987206 h 6867000"/>
              <a:gd name="connsiteX1" fmla="*/ 574409 w 1160724"/>
              <a:gd name="connsiteY1" fmla="*/ 2739712 h 6867000"/>
              <a:gd name="connsiteX2" fmla="*/ 314574 w 1160724"/>
              <a:gd name="connsiteY2" fmla="*/ 6867000 h 6867000"/>
              <a:gd name="connsiteX3" fmla="*/ 11652 w 1160724"/>
              <a:gd name="connsiteY3" fmla="*/ 6863092 h 6867000"/>
              <a:gd name="connsiteX4" fmla="*/ 0 w 1160724"/>
              <a:gd name="connsiteY4" fmla="*/ 0 h 6867000"/>
              <a:gd name="connsiteX5" fmla="*/ 930918 w 1160724"/>
              <a:gd name="connsiteY5" fmla="*/ 460033 h 6867000"/>
              <a:gd name="connsiteX0" fmla="*/ 1160713 w 1160724"/>
              <a:gd name="connsiteY0" fmla="*/ 987206 h 6916316"/>
              <a:gd name="connsiteX1" fmla="*/ 574409 w 1160724"/>
              <a:gd name="connsiteY1" fmla="*/ 2739712 h 6916316"/>
              <a:gd name="connsiteX2" fmla="*/ 1128333 w 1160724"/>
              <a:gd name="connsiteY2" fmla="*/ 6916316 h 6916316"/>
              <a:gd name="connsiteX3" fmla="*/ 11652 w 1160724"/>
              <a:gd name="connsiteY3" fmla="*/ 6863092 h 6916316"/>
              <a:gd name="connsiteX4" fmla="*/ 0 w 1160724"/>
              <a:gd name="connsiteY4" fmla="*/ 0 h 6916316"/>
              <a:gd name="connsiteX5" fmla="*/ 930918 w 1160724"/>
              <a:gd name="connsiteY5" fmla="*/ 460033 h 6916316"/>
              <a:gd name="connsiteX0" fmla="*/ 1160713 w 1160724"/>
              <a:gd name="connsiteY0" fmla="*/ 987206 h 6916316"/>
              <a:gd name="connsiteX1" fmla="*/ 574409 w 1160724"/>
              <a:gd name="connsiteY1" fmla="*/ 2739712 h 6916316"/>
              <a:gd name="connsiteX2" fmla="*/ 1128333 w 1160724"/>
              <a:gd name="connsiteY2" fmla="*/ 6916316 h 6916316"/>
              <a:gd name="connsiteX3" fmla="*/ 11652 w 1160724"/>
              <a:gd name="connsiteY3" fmla="*/ 6863092 h 6916316"/>
              <a:gd name="connsiteX4" fmla="*/ 0 w 1160724"/>
              <a:gd name="connsiteY4" fmla="*/ 0 h 6916316"/>
              <a:gd name="connsiteX5" fmla="*/ 930918 w 1160724"/>
              <a:gd name="connsiteY5" fmla="*/ 460033 h 6916316"/>
              <a:gd name="connsiteX0" fmla="*/ 1160713 w 1160729"/>
              <a:gd name="connsiteY0" fmla="*/ 987206 h 6916316"/>
              <a:gd name="connsiteX1" fmla="*/ 759354 w 1160729"/>
              <a:gd name="connsiteY1" fmla="*/ 3035607 h 6916316"/>
              <a:gd name="connsiteX2" fmla="*/ 1128333 w 1160729"/>
              <a:gd name="connsiteY2" fmla="*/ 6916316 h 6916316"/>
              <a:gd name="connsiteX3" fmla="*/ 11652 w 1160729"/>
              <a:gd name="connsiteY3" fmla="*/ 6863092 h 6916316"/>
              <a:gd name="connsiteX4" fmla="*/ 0 w 1160729"/>
              <a:gd name="connsiteY4" fmla="*/ 0 h 6916316"/>
              <a:gd name="connsiteX5" fmla="*/ 930918 w 1160729"/>
              <a:gd name="connsiteY5" fmla="*/ 460033 h 6916316"/>
              <a:gd name="connsiteX0" fmla="*/ 1629241 w 1629249"/>
              <a:gd name="connsiteY0" fmla="*/ 13216 h 6916316"/>
              <a:gd name="connsiteX1" fmla="*/ 759354 w 1629249"/>
              <a:gd name="connsiteY1" fmla="*/ 3035607 h 6916316"/>
              <a:gd name="connsiteX2" fmla="*/ 1128333 w 1629249"/>
              <a:gd name="connsiteY2" fmla="*/ 6916316 h 6916316"/>
              <a:gd name="connsiteX3" fmla="*/ 11652 w 1629249"/>
              <a:gd name="connsiteY3" fmla="*/ 6863092 h 6916316"/>
              <a:gd name="connsiteX4" fmla="*/ 0 w 1629249"/>
              <a:gd name="connsiteY4" fmla="*/ 0 h 6916316"/>
              <a:gd name="connsiteX5" fmla="*/ 930918 w 1629249"/>
              <a:gd name="connsiteY5" fmla="*/ 460033 h 6916316"/>
              <a:gd name="connsiteX0" fmla="*/ 1629241 w 1629249"/>
              <a:gd name="connsiteY0" fmla="*/ 13216 h 6916316"/>
              <a:gd name="connsiteX1" fmla="*/ 759354 w 1629249"/>
              <a:gd name="connsiteY1" fmla="*/ 3035607 h 6916316"/>
              <a:gd name="connsiteX2" fmla="*/ 1128333 w 1629249"/>
              <a:gd name="connsiteY2" fmla="*/ 6916316 h 6916316"/>
              <a:gd name="connsiteX3" fmla="*/ 11652 w 1629249"/>
              <a:gd name="connsiteY3" fmla="*/ 6863092 h 6916316"/>
              <a:gd name="connsiteX4" fmla="*/ 0 w 1629249"/>
              <a:gd name="connsiteY4" fmla="*/ 0 h 6916316"/>
              <a:gd name="connsiteX5" fmla="*/ 832281 w 1629249"/>
              <a:gd name="connsiteY5" fmla="*/ 40847 h 6916316"/>
              <a:gd name="connsiteX0" fmla="*/ 1629241 w 1629248"/>
              <a:gd name="connsiteY0" fmla="*/ 13216 h 6916316"/>
              <a:gd name="connsiteX1" fmla="*/ 599068 w 1629248"/>
              <a:gd name="connsiteY1" fmla="*/ 2936975 h 6916316"/>
              <a:gd name="connsiteX2" fmla="*/ 1128333 w 1629248"/>
              <a:gd name="connsiteY2" fmla="*/ 6916316 h 6916316"/>
              <a:gd name="connsiteX3" fmla="*/ 11652 w 1629248"/>
              <a:gd name="connsiteY3" fmla="*/ 6863092 h 6916316"/>
              <a:gd name="connsiteX4" fmla="*/ 0 w 1629248"/>
              <a:gd name="connsiteY4" fmla="*/ 0 h 6916316"/>
              <a:gd name="connsiteX5" fmla="*/ 832281 w 1629248"/>
              <a:gd name="connsiteY5" fmla="*/ 40847 h 6916316"/>
              <a:gd name="connsiteX0" fmla="*/ 1629241 w 1629247"/>
              <a:gd name="connsiteY0" fmla="*/ 13216 h 6916316"/>
              <a:gd name="connsiteX1" fmla="*/ 599068 w 1629247"/>
              <a:gd name="connsiteY1" fmla="*/ 2936975 h 6916316"/>
              <a:gd name="connsiteX2" fmla="*/ 1128333 w 1629247"/>
              <a:gd name="connsiteY2" fmla="*/ 6916316 h 6916316"/>
              <a:gd name="connsiteX3" fmla="*/ 11652 w 1629247"/>
              <a:gd name="connsiteY3" fmla="*/ 6863092 h 6916316"/>
              <a:gd name="connsiteX4" fmla="*/ 0 w 1629247"/>
              <a:gd name="connsiteY4" fmla="*/ 0 h 6916316"/>
              <a:gd name="connsiteX5" fmla="*/ 832281 w 1629247"/>
              <a:gd name="connsiteY5" fmla="*/ 40847 h 6916316"/>
              <a:gd name="connsiteX0" fmla="*/ 1629241 w 1629247"/>
              <a:gd name="connsiteY0" fmla="*/ 13216 h 6916316"/>
              <a:gd name="connsiteX1" fmla="*/ 648386 w 1629247"/>
              <a:gd name="connsiteY1" fmla="*/ 2986291 h 6916316"/>
              <a:gd name="connsiteX2" fmla="*/ 1128333 w 1629247"/>
              <a:gd name="connsiteY2" fmla="*/ 6916316 h 6916316"/>
              <a:gd name="connsiteX3" fmla="*/ 11652 w 1629247"/>
              <a:gd name="connsiteY3" fmla="*/ 6863092 h 6916316"/>
              <a:gd name="connsiteX4" fmla="*/ 0 w 1629247"/>
              <a:gd name="connsiteY4" fmla="*/ 0 h 6916316"/>
              <a:gd name="connsiteX5" fmla="*/ 832281 w 1629247"/>
              <a:gd name="connsiteY5" fmla="*/ 40847 h 6916316"/>
              <a:gd name="connsiteX0" fmla="*/ 1629241 w 1629248"/>
              <a:gd name="connsiteY0" fmla="*/ 13216 h 6916316"/>
              <a:gd name="connsiteX1" fmla="*/ 648386 w 1629248"/>
              <a:gd name="connsiteY1" fmla="*/ 2986291 h 6916316"/>
              <a:gd name="connsiteX2" fmla="*/ 1128333 w 1629248"/>
              <a:gd name="connsiteY2" fmla="*/ 6916316 h 6916316"/>
              <a:gd name="connsiteX3" fmla="*/ 11652 w 1629248"/>
              <a:gd name="connsiteY3" fmla="*/ 6863092 h 6916316"/>
              <a:gd name="connsiteX4" fmla="*/ 0 w 1629248"/>
              <a:gd name="connsiteY4" fmla="*/ 0 h 6916316"/>
              <a:gd name="connsiteX5" fmla="*/ 832281 w 1629248"/>
              <a:gd name="connsiteY5" fmla="*/ 40847 h 6916316"/>
              <a:gd name="connsiteX0" fmla="*/ 1505944 w 1505952"/>
              <a:gd name="connsiteY0" fmla="*/ 25545 h 6916316"/>
              <a:gd name="connsiteX1" fmla="*/ 648386 w 1505952"/>
              <a:gd name="connsiteY1" fmla="*/ 2986291 h 6916316"/>
              <a:gd name="connsiteX2" fmla="*/ 1128333 w 1505952"/>
              <a:gd name="connsiteY2" fmla="*/ 6916316 h 6916316"/>
              <a:gd name="connsiteX3" fmla="*/ 11652 w 1505952"/>
              <a:gd name="connsiteY3" fmla="*/ 6863092 h 6916316"/>
              <a:gd name="connsiteX4" fmla="*/ 0 w 1505952"/>
              <a:gd name="connsiteY4" fmla="*/ 0 h 6916316"/>
              <a:gd name="connsiteX5" fmla="*/ 832281 w 1505952"/>
              <a:gd name="connsiteY5" fmla="*/ 40847 h 6916316"/>
              <a:gd name="connsiteX0" fmla="*/ 1505944 w 1505944"/>
              <a:gd name="connsiteY0" fmla="*/ 25545 h 6916316"/>
              <a:gd name="connsiteX1" fmla="*/ 648386 w 1505944"/>
              <a:gd name="connsiteY1" fmla="*/ 2986291 h 6916316"/>
              <a:gd name="connsiteX2" fmla="*/ 1128333 w 1505944"/>
              <a:gd name="connsiteY2" fmla="*/ 6916316 h 6916316"/>
              <a:gd name="connsiteX3" fmla="*/ 11652 w 1505944"/>
              <a:gd name="connsiteY3" fmla="*/ 6863092 h 6916316"/>
              <a:gd name="connsiteX4" fmla="*/ 0 w 1505944"/>
              <a:gd name="connsiteY4" fmla="*/ 0 h 6916316"/>
              <a:gd name="connsiteX5" fmla="*/ 832281 w 1505944"/>
              <a:gd name="connsiteY5" fmla="*/ 40847 h 6916316"/>
              <a:gd name="connsiteX0" fmla="*/ 1740208 w 1740208"/>
              <a:gd name="connsiteY0" fmla="*/ 887 h 6916316"/>
              <a:gd name="connsiteX1" fmla="*/ 648386 w 1740208"/>
              <a:gd name="connsiteY1" fmla="*/ 2986291 h 6916316"/>
              <a:gd name="connsiteX2" fmla="*/ 1128333 w 1740208"/>
              <a:gd name="connsiteY2" fmla="*/ 6916316 h 6916316"/>
              <a:gd name="connsiteX3" fmla="*/ 11652 w 1740208"/>
              <a:gd name="connsiteY3" fmla="*/ 6863092 h 6916316"/>
              <a:gd name="connsiteX4" fmla="*/ 0 w 1740208"/>
              <a:gd name="connsiteY4" fmla="*/ 0 h 6916316"/>
              <a:gd name="connsiteX5" fmla="*/ 832281 w 1740208"/>
              <a:gd name="connsiteY5" fmla="*/ 40847 h 6916316"/>
              <a:gd name="connsiteX0" fmla="*/ 1740208 w 1740208"/>
              <a:gd name="connsiteY0" fmla="*/ 887 h 6916316"/>
              <a:gd name="connsiteX1" fmla="*/ 648386 w 1740208"/>
              <a:gd name="connsiteY1" fmla="*/ 2986291 h 6916316"/>
              <a:gd name="connsiteX2" fmla="*/ 1128333 w 1740208"/>
              <a:gd name="connsiteY2" fmla="*/ 6916316 h 6916316"/>
              <a:gd name="connsiteX3" fmla="*/ 11652 w 1740208"/>
              <a:gd name="connsiteY3" fmla="*/ 6863092 h 6916316"/>
              <a:gd name="connsiteX4" fmla="*/ 0 w 1740208"/>
              <a:gd name="connsiteY4" fmla="*/ 0 h 6916316"/>
              <a:gd name="connsiteX5" fmla="*/ 832281 w 1740208"/>
              <a:gd name="connsiteY5" fmla="*/ 40847 h 6916316"/>
              <a:gd name="connsiteX0" fmla="*/ 1740208 w 1740208"/>
              <a:gd name="connsiteY0" fmla="*/ 887 h 6916316"/>
              <a:gd name="connsiteX1" fmla="*/ 648386 w 1740208"/>
              <a:gd name="connsiteY1" fmla="*/ 2986291 h 6916316"/>
              <a:gd name="connsiteX2" fmla="*/ 1128333 w 1740208"/>
              <a:gd name="connsiteY2" fmla="*/ 6916316 h 6916316"/>
              <a:gd name="connsiteX3" fmla="*/ 11652 w 1740208"/>
              <a:gd name="connsiteY3" fmla="*/ 6863092 h 6916316"/>
              <a:gd name="connsiteX4" fmla="*/ 0 w 1740208"/>
              <a:gd name="connsiteY4" fmla="*/ 0 h 6916316"/>
              <a:gd name="connsiteX5" fmla="*/ 832281 w 1740208"/>
              <a:gd name="connsiteY5" fmla="*/ 40847 h 6916316"/>
              <a:gd name="connsiteX0" fmla="*/ 1740208 w 1740208"/>
              <a:gd name="connsiteY0" fmla="*/ 887 h 6891658"/>
              <a:gd name="connsiteX1" fmla="*/ 648386 w 1740208"/>
              <a:gd name="connsiteY1" fmla="*/ 2986291 h 6891658"/>
              <a:gd name="connsiteX2" fmla="*/ 1276289 w 1740208"/>
              <a:gd name="connsiteY2" fmla="*/ 6891658 h 6891658"/>
              <a:gd name="connsiteX3" fmla="*/ 11652 w 1740208"/>
              <a:gd name="connsiteY3" fmla="*/ 6863092 h 6891658"/>
              <a:gd name="connsiteX4" fmla="*/ 0 w 1740208"/>
              <a:gd name="connsiteY4" fmla="*/ 0 h 6891658"/>
              <a:gd name="connsiteX5" fmla="*/ 832281 w 1740208"/>
              <a:gd name="connsiteY5" fmla="*/ 40847 h 6891658"/>
              <a:gd name="connsiteX0" fmla="*/ 1740208 w 1740208"/>
              <a:gd name="connsiteY0" fmla="*/ 887 h 6891658"/>
              <a:gd name="connsiteX1" fmla="*/ 648386 w 1740208"/>
              <a:gd name="connsiteY1" fmla="*/ 2986291 h 6891658"/>
              <a:gd name="connsiteX2" fmla="*/ 1276289 w 1740208"/>
              <a:gd name="connsiteY2" fmla="*/ 6891658 h 6891658"/>
              <a:gd name="connsiteX3" fmla="*/ 11652 w 1740208"/>
              <a:gd name="connsiteY3" fmla="*/ 6863092 h 6891658"/>
              <a:gd name="connsiteX4" fmla="*/ 0 w 1740208"/>
              <a:gd name="connsiteY4" fmla="*/ 0 h 6891658"/>
              <a:gd name="connsiteX5" fmla="*/ 832281 w 1740208"/>
              <a:gd name="connsiteY5" fmla="*/ 40847 h 6891658"/>
              <a:gd name="connsiteX0" fmla="*/ 1740208 w 1786029"/>
              <a:gd name="connsiteY0" fmla="*/ 887 h 6865738"/>
              <a:gd name="connsiteX1" fmla="*/ 648386 w 1786029"/>
              <a:gd name="connsiteY1" fmla="*/ 2986291 h 6865738"/>
              <a:gd name="connsiteX2" fmla="*/ 1786029 w 1786029"/>
              <a:gd name="connsiteY2" fmla="*/ 6865738 h 6865738"/>
              <a:gd name="connsiteX3" fmla="*/ 11652 w 1786029"/>
              <a:gd name="connsiteY3" fmla="*/ 6863092 h 6865738"/>
              <a:gd name="connsiteX4" fmla="*/ 0 w 1786029"/>
              <a:gd name="connsiteY4" fmla="*/ 0 h 6865738"/>
              <a:gd name="connsiteX5" fmla="*/ 832281 w 1786029"/>
              <a:gd name="connsiteY5" fmla="*/ 40847 h 6865738"/>
              <a:gd name="connsiteX0" fmla="*/ 1740208 w 1740208"/>
              <a:gd name="connsiteY0" fmla="*/ 887 h 6863092"/>
              <a:gd name="connsiteX1" fmla="*/ 648386 w 1740208"/>
              <a:gd name="connsiteY1" fmla="*/ 2986291 h 6863092"/>
              <a:gd name="connsiteX2" fmla="*/ 1492280 w 1740208"/>
              <a:gd name="connsiteY2" fmla="*/ 6857098 h 6863092"/>
              <a:gd name="connsiteX3" fmla="*/ 11652 w 1740208"/>
              <a:gd name="connsiteY3" fmla="*/ 6863092 h 6863092"/>
              <a:gd name="connsiteX4" fmla="*/ 0 w 1740208"/>
              <a:gd name="connsiteY4" fmla="*/ 0 h 6863092"/>
              <a:gd name="connsiteX5" fmla="*/ 832281 w 1740208"/>
              <a:gd name="connsiteY5" fmla="*/ 40847 h 6863092"/>
              <a:gd name="connsiteX0" fmla="*/ 1740208 w 1740208"/>
              <a:gd name="connsiteY0" fmla="*/ 887 h 6863092"/>
              <a:gd name="connsiteX1" fmla="*/ 648386 w 1740208"/>
              <a:gd name="connsiteY1" fmla="*/ 2986291 h 6863092"/>
              <a:gd name="connsiteX2" fmla="*/ 1492280 w 1740208"/>
              <a:gd name="connsiteY2" fmla="*/ 6857098 h 6863092"/>
              <a:gd name="connsiteX3" fmla="*/ 11652 w 1740208"/>
              <a:gd name="connsiteY3" fmla="*/ 6863092 h 6863092"/>
              <a:gd name="connsiteX4" fmla="*/ 0 w 1740208"/>
              <a:gd name="connsiteY4" fmla="*/ 0 h 6863092"/>
              <a:gd name="connsiteX5" fmla="*/ 832281 w 1740208"/>
              <a:gd name="connsiteY5" fmla="*/ 40847 h 6863092"/>
              <a:gd name="connsiteX0" fmla="*/ 1740208 w 1740208"/>
              <a:gd name="connsiteY0" fmla="*/ 887 h 6863092"/>
              <a:gd name="connsiteX1" fmla="*/ 518791 w 1740208"/>
              <a:gd name="connsiteY1" fmla="*/ 3003571 h 6863092"/>
              <a:gd name="connsiteX2" fmla="*/ 1492280 w 1740208"/>
              <a:gd name="connsiteY2" fmla="*/ 6857098 h 6863092"/>
              <a:gd name="connsiteX3" fmla="*/ 11652 w 1740208"/>
              <a:gd name="connsiteY3" fmla="*/ 6863092 h 6863092"/>
              <a:gd name="connsiteX4" fmla="*/ 0 w 1740208"/>
              <a:gd name="connsiteY4" fmla="*/ 0 h 6863092"/>
              <a:gd name="connsiteX5" fmla="*/ 832281 w 1740208"/>
              <a:gd name="connsiteY5" fmla="*/ 40847 h 6863092"/>
              <a:gd name="connsiteX0" fmla="*/ 1740208 w 1740208"/>
              <a:gd name="connsiteY0" fmla="*/ 887 h 6863092"/>
              <a:gd name="connsiteX1" fmla="*/ 518791 w 1740208"/>
              <a:gd name="connsiteY1" fmla="*/ 3003571 h 6863092"/>
              <a:gd name="connsiteX2" fmla="*/ 1492280 w 1740208"/>
              <a:gd name="connsiteY2" fmla="*/ 6857098 h 6863092"/>
              <a:gd name="connsiteX3" fmla="*/ 11652 w 1740208"/>
              <a:gd name="connsiteY3" fmla="*/ 6863092 h 6863092"/>
              <a:gd name="connsiteX4" fmla="*/ 0 w 1740208"/>
              <a:gd name="connsiteY4" fmla="*/ 0 h 6863092"/>
              <a:gd name="connsiteX5" fmla="*/ 832281 w 1740208"/>
              <a:gd name="connsiteY5" fmla="*/ 40847 h 6863092"/>
              <a:gd name="connsiteX0" fmla="*/ 1740208 w 1740208"/>
              <a:gd name="connsiteY0" fmla="*/ 887 h 6863092"/>
              <a:gd name="connsiteX1" fmla="*/ 1492280 w 1740208"/>
              <a:gd name="connsiteY1" fmla="*/ 6857098 h 6863092"/>
              <a:gd name="connsiteX2" fmla="*/ 11652 w 1740208"/>
              <a:gd name="connsiteY2" fmla="*/ 6863092 h 6863092"/>
              <a:gd name="connsiteX3" fmla="*/ 0 w 1740208"/>
              <a:gd name="connsiteY3" fmla="*/ 0 h 6863092"/>
              <a:gd name="connsiteX4" fmla="*/ 832281 w 1740208"/>
              <a:gd name="connsiteY4" fmla="*/ 40847 h 6863092"/>
              <a:gd name="connsiteX0" fmla="*/ 1740208 w 1740208"/>
              <a:gd name="connsiteY0" fmla="*/ 887 h 6900298"/>
              <a:gd name="connsiteX1" fmla="*/ 1520687 w 1740208"/>
              <a:gd name="connsiteY1" fmla="*/ 6900298 h 6900298"/>
              <a:gd name="connsiteX2" fmla="*/ 11652 w 1740208"/>
              <a:gd name="connsiteY2" fmla="*/ 6863092 h 6900298"/>
              <a:gd name="connsiteX3" fmla="*/ 0 w 1740208"/>
              <a:gd name="connsiteY3" fmla="*/ 0 h 6900298"/>
              <a:gd name="connsiteX4" fmla="*/ 832281 w 1740208"/>
              <a:gd name="connsiteY4" fmla="*/ 40847 h 6900298"/>
              <a:gd name="connsiteX0" fmla="*/ 1740208 w 1740208"/>
              <a:gd name="connsiteY0" fmla="*/ 887 h 6900298"/>
              <a:gd name="connsiteX1" fmla="*/ 1520687 w 1740208"/>
              <a:gd name="connsiteY1" fmla="*/ 6900298 h 6900298"/>
              <a:gd name="connsiteX2" fmla="*/ 11652 w 1740208"/>
              <a:gd name="connsiteY2" fmla="*/ 6863092 h 6900298"/>
              <a:gd name="connsiteX3" fmla="*/ 0 w 1740208"/>
              <a:gd name="connsiteY3" fmla="*/ 0 h 6900298"/>
              <a:gd name="connsiteX4" fmla="*/ 832281 w 1740208"/>
              <a:gd name="connsiteY4" fmla="*/ 40847 h 6900298"/>
              <a:gd name="connsiteX0" fmla="*/ 1740208 w 1740208"/>
              <a:gd name="connsiteY0" fmla="*/ 887 h 6900298"/>
              <a:gd name="connsiteX1" fmla="*/ 1520687 w 1740208"/>
              <a:gd name="connsiteY1" fmla="*/ 6900298 h 6900298"/>
              <a:gd name="connsiteX2" fmla="*/ 11652 w 1740208"/>
              <a:gd name="connsiteY2" fmla="*/ 6863092 h 6900298"/>
              <a:gd name="connsiteX3" fmla="*/ 0 w 1740208"/>
              <a:gd name="connsiteY3" fmla="*/ 0 h 6900298"/>
              <a:gd name="connsiteX4" fmla="*/ 832281 w 1740208"/>
              <a:gd name="connsiteY4" fmla="*/ 40847 h 6900298"/>
              <a:gd name="connsiteX0" fmla="*/ 1740208 w 1740208"/>
              <a:gd name="connsiteY0" fmla="*/ 11880 h 6911291"/>
              <a:gd name="connsiteX1" fmla="*/ 1520687 w 1740208"/>
              <a:gd name="connsiteY1" fmla="*/ 6911291 h 6911291"/>
              <a:gd name="connsiteX2" fmla="*/ 11652 w 1740208"/>
              <a:gd name="connsiteY2" fmla="*/ 6874085 h 6911291"/>
              <a:gd name="connsiteX3" fmla="*/ 0 w 1740208"/>
              <a:gd name="connsiteY3" fmla="*/ 10993 h 6911291"/>
              <a:gd name="connsiteX4" fmla="*/ 832281 w 1740208"/>
              <a:gd name="connsiteY4" fmla="*/ 0 h 691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208" h="6911291">
                <a:moveTo>
                  <a:pt x="1740208" y="11880"/>
                </a:moveTo>
                <a:cubicBezTo>
                  <a:pt x="-129467" y="2451137"/>
                  <a:pt x="438161" y="5128230"/>
                  <a:pt x="1520687" y="6911291"/>
                </a:cubicBezTo>
                <a:lnTo>
                  <a:pt x="11652" y="6874085"/>
                </a:lnTo>
                <a:lnTo>
                  <a:pt x="0" y="10993"/>
                </a:lnTo>
                <a:lnTo>
                  <a:pt x="832281" y="0"/>
                </a:lnTo>
              </a:path>
            </a:pathLst>
          </a:custGeom>
          <a:solidFill>
            <a:srgbClr val="235A5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CA635"/>
              </a:solidFill>
              <a:effectLst/>
              <a:latin typeface="Times" pitchFamily="-105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7647" y="-34559"/>
            <a:ext cx="2030687" cy="6897652"/>
          </a:xfrm>
          <a:custGeom>
            <a:avLst/>
            <a:gdLst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845615"/>
              <a:gd name="connsiteX1" fmla="*/ 1026758 w 1909410"/>
              <a:gd name="connsiteY1" fmla="*/ 2170780 h 6845615"/>
              <a:gd name="connsiteX2" fmla="*/ 1026758 w 1909410"/>
              <a:gd name="connsiteY2" fmla="*/ 6791571 h 6845615"/>
              <a:gd name="connsiteX3" fmla="*/ 0 w 1909410"/>
              <a:gd name="connsiteY3" fmla="*/ 6845615 h 6845615"/>
              <a:gd name="connsiteX4" fmla="*/ 0 w 1909410"/>
              <a:gd name="connsiteY4" fmla="*/ 0 h 6845615"/>
              <a:gd name="connsiteX5" fmla="*/ 1666230 w 1909410"/>
              <a:gd name="connsiteY5" fmla="*/ 9007 h 6845615"/>
              <a:gd name="connsiteX0" fmla="*/ 1909410 w 1909410"/>
              <a:gd name="connsiteY0" fmla="*/ 27022 h 6953704"/>
              <a:gd name="connsiteX1" fmla="*/ 1026758 w 1909410"/>
              <a:gd name="connsiteY1" fmla="*/ 2170780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09410 w 1909410"/>
              <a:gd name="connsiteY0" fmla="*/ 27022 h 6953704"/>
              <a:gd name="connsiteX1" fmla="*/ 882651 w 1909410"/>
              <a:gd name="connsiteY1" fmla="*/ 2567106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09410 w 1909410"/>
              <a:gd name="connsiteY0" fmla="*/ 27022 h 6953704"/>
              <a:gd name="connsiteX1" fmla="*/ 882651 w 1909410"/>
              <a:gd name="connsiteY1" fmla="*/ 2567106 h 6953704"/>
              <a:gd name="connsiteX2" fmla="*/ 621459 w 1909410"/>
              <a:gd name="connsiteY2" fmla="*/ 6953704 h 6953704"/>
              <a:gd name="connsiteX3" fmla="*/ 0 w 1909410"/>
              <a:gd name="connsiteY3" fmla="*/ 6845615 h 6953704"/>
              <a:gd name="connsiteX4" fmla="*/ 0 w 1909410"/>
              <a:gd name="connsiteY4" fmla="*/ 0 h 6953704"/>
              <a:gd name="connsiteX5" fmla="*/ 1666230 w 1909410"/>
              <a:gd name="connsiteY5" fmla="*/ 9007 h 6953704"/>
              <a:gd name="connsiteX0" fmla="*/ 1936430 w 1936430"/>
              <a:gd name="connsiteY0" fmla="*/ 0 h 6998742"/>
              <a:gd name="connsiteX1" fmla="*/ 882651 w 1936430"/>
              <a:gd name="connsiteY1" fmla="*/ 2612144 h 6998742"/>
              <a:gd name="connsiteX2" fmla="*/ 621459 w 1936430"/>
              <a:gd name="connsiteY2" fmla="*/ 6998742 h 6998742"/>
              <a:gd name="connsiteX3" fmla="*/ 0 w 1936430"/>
              <a:gd name="connsiteY3" fmla="*/ 6890653 h 6998742"/>
              <a:gd name="connsiteX4" fmla="*/ 0 w 1936430"/>
              <a:gd name="connsiteY4" fmla="*/ 45038 h 6998742"/>
              <a:gd name="connsiteX5" fmla="*/ 1666230 w 1936430"/>
              <a:gd name="connsiteY5" fmla="*/ 54045 h 6998742"/>
              <a:gd name="connsiteX0" fmla="*/ 1936430 w 1936430"/>
              <a:gd name="connsiteY0" fmla="*/ 0 h 6998742"/>
              <a:gd name="connsiteX1" fmla="*/ 882651 w 1936430"/>
              <a:gd name="connsiteY1" fmla="*/ 2612144 h 6998742"/>
              <a:gd name="connsiteX2" fmla="*/ 621459 w 1936430"/>
              <a:gd name="connsiteY2" fmla="*/ 6998742 h 6998742"/>
              <a:gd name="connsiteX3" fmla="*/ 0 w 1936430"/>
              <a:gd name="connsiteY3" fmla="*/ 6890653 h 6998742"/>
              <a:gd name="connsiteX4" fmla="*/ 0 w 1936430"/>
              <a:gd name="connsiteY4" fmla="*/ 45038 h 6998742"/>
              <a:gd name="connsiteX5" fmla="*/ 1666230 w 1936430"/>
              <a:gd name="connsiteY5" fmla="*/ 54045 h 6998742"/>
              <a:gd name="connsiteX0" fmla="*/ 1621197 w 1666230"/>
              <a:gd name="connsiteY0" fmla="*/ 0 h 6962713"/>
              <a:gd name="connsiteX1" fmla="*/ 882651 w 1666230"/>
              <a:gd name="connsiteY1" fmla="*/ 2576115 h 6962713"/>
              <a:gd name="connsiteX2" fmla="*/ 621459 w 1666230"/>
              <a:gd name="connsiteY2" fmla="*/ 6962713 h 6962713"/>
              <a:gd name="connsiteX3" fmla="*/ 0 w 1666230"/>
              <a:gd name="connsiteY3" fmla="*/ 6854624 h 6962713"/>
              <a:gd name="connsiteX4" fmla="*/ 0 w 1666230"/>
              <a:gd name="connsiteY4" fmla="*/ 9009 h 6962713"/>
              <a:gd name="connsiteX5" fmla="*/ 1666230 w 1666230"/>
              <a:gd name="connsiteY5" fmla="*/ 18016 h 6962713"/>
              <a:gd name="connsiteX0" fmla="*/ 1621197 w 1666230"/>
              <a:gd name="connsiteY0" fmla="*/ 0 h 6962713"/>
              <a:gd name="connsiteX1" fmla="*/ 882651 w 1666230"/>
              <a:gd name="connsiteY1" fmla="*/ 2576115 h 6962713"/>
              <a:gd name="connsiteX2" fmla="*/ 621459 w 1666230"/>
              <a:gd name="connsiteY2" fmla="*/ 6962713 h 6962713"/>
              <a:gd name="connsiteX3" fmla="*/ 0 w 1666230"/>
              <a:gd name="connsiteY3" fmla="*/ 6854624 h 6962713"/>
              <a:gd name="connsiteX4" fmla="*/ 0 w 1666230"/>
              <a:gd name="connsiteY4" fmla="*/ 9009 h 6962713"/>
              <a:gd name="connsiteX5" fmla="*/ 1666230 w 1666230"/>
              <a:gd name="connsiteY5" fmla="*/ 18016 h 6962713"/>
              <a:gd name="connsiteX0" fmla="*/ 1666230 w 1666240"/>
              <a:gd name="connsiteY0" fmla="*/ 0 h 6998742"/>
              <a:gd name="connsiteX1" fmla="*/ 882651 w 1666240"/>
              <a:gd name="connsiteY1" fmla="*/ 2612144 h 6998742"/>
              <a:gd name="connsiteX2" fmla="*/ 621459 w 1666240"/>
              <a:gd name="connsiteY2" fmla="*/ 6998742 h 6998742"/>
              <a:gd name="connsiteX3" fmla="*/ 0 w 1666240"/>
              <a:gd name="connsiteY3" fmla="*/ 6890653 h 6998742"/>
              <a:gd name="connsiteX4" fmla="*/ 0 w 1666240"/>
              <a:gd name="connsiteY4" fmla="*/ 45038 h 6998742"/>
              <a:gd name="connsiteX5" fmla="*/ 1666230 w 1666240"/>
              <a:gd name="connsiteY5" fmla="*/ 54045 h 6998742"/>
              <a:gd name="connsiteX0" fmla="*/ 1666230 w 1666240"/>
              <a:gd name="connsiteY0" fmla="*/ 0 h 6998742"/>
              <a:gd name="connsiteX1" fmla="*/ 882651 w 1666240"/>
              <a:gd name="connsiteY1" fmla="*/ 2612144 h 6998742"/>
              <a:gd name="connsiteX2" fmla="*/ 621459 w 1666240"/>
              <a:gd name="connsiteY2" fmla="*/ 6998742 h 6998742"/>
              <a:gd name="connsiteX3" fmla="*/ 0 w 1666240"/>
              <a:gd name="connsiteY3" fmla="*/ 6890653 h 6998742"/>
              <a:gd name="connsiteX4" fmla="*/ 0 w 1666240"/>
              <a:gd name="connsiteY4" fmla="*/ 45038 h 6998742"/>
              <a:gd name="connsiteX5" fmla="*/ 1666230 w 1666240"/>
              <a:gd name="connsiteY5" fmla="*/ 129776 h 6998742"/>
              <a:gd name="connsiteX0" fmla="*/ 1666230 w 1695358"/>
              <a:gd name="connsiteY0" fmla="*/ 0 h 6998742"/>
              <a:gd name="connsiteX1" fmla="*/ 882651 w 1695358"/>
              <a:gd name="connsiteY1" fmla="*/ 2612144 h 6998742"/>
              <a:gd name="connsiteX2" fmla="*/ 621459 w 1695358"/>
              <a:gd name="connsiteY2" fmla="*/ 6998742 h 6998742"/>
              <a:gd name="connsiteX3" fmla="*/ 0 w 1695358"/>
              <a:gd name="connsiteY3" fmla="*/ 6890653 h 6998742"/>
              <a:gd name="connsiteX4" fmla="*/ 0 w 1695358"/>
              <a:gd name="connsiteY4" fmla="*/ 45038 h 6998742"/>
              <a:gd name="connsiteX5" fmla="*/ 1695358 w 1695358"/>
              <a:gd name="connsiteY5" fmla="*/ 36569 h 6998742"/>
              <a:gd name="connsiteX0" fmla="*/ 1666230 w 1695358"/>
              <a:gd name="connsiteY0" fmla="*/ 21685 h 6962173"/>
              <a:gd name="connsiteX1" fmla="*/ 882651 w 1695358"/>
              <a:gd name="connsiteY1" fmla="*/ 2575575 h 6962173"/>
              <a:gd name="connsiteX2" fmla="*/ 621459 w 1695358"/>
              <a:gd name="connsiteY2" fmla="*/ 6962173 h 6962173"/>
              <a:gd name="connsiteX3" fmla="*/ 0 w 1695358"/>
              <a:gd name="connsiteY3" fmla="*/ 6854084 h 6962173"/>
              <a:gd name="connsiteX4" fmla="*/ 0 w 1695358"/>
              <a:gd name="connsiteY4" fmla="*/ 8469 h 6962173"/>
              <a:gd name="connsiteX5" fmla="*/ 1695358 w 1695358"/>
              <a:gd name="connsiteY5" fmla="*/ 0 h 6962173"/>
              <a:gd name="connsiteX0" fmla="*/ 1666230 w 1695358"/>
              <a:gd name="connsiteY0" fmla="*/ 21685 h 6854084"/>
              <a:gd name="connsiteX1" fmla="*/ 882651 w 1695358"/>
              <a:gd name="connsiteY1" fmla="*/ 2575575 h 6854084"/>
              <a:gd name="connsiteX2" fmla="*/ 621459 w 1695358"/>
              <a:gd name="connsiteY2" fmla="*/ 6834013 h 6854084"/>
              <a:gd name="connsiteX3" fmla="*/ 0 w 1695358"/>
              <a:gd name="connsiteY3" fmla="*/ 6854084 h 6854084"/>
              <a:gd name="connsiteX4" fmla="*/ 0 w 1695358"/>
              <a:gd name="connsiteY4" fmla="*/ 8469 h 6854084"/>
              <a:gd name="connsiteX5" fmla="*/ 1695358 w 1695358"/>
              <a:gd name="connsiteY5" fmla="*/ 0 h 6854084"/>
              <a:gd name="connsiteX0" fmla="*/ 1666230 w 1695358"/>
              <a:gd name="connsiteY0" fmla="*/ 21685 h 6863140"/>
              <a:gd name="connsiteX1" fmla="*/ 882651 w 1695358"/>
              <a:gd name="connsiteY1" fmla="*/ 2575575 h 6863140"/>
              <a:gd name="connsiteX2" fmla="*/ 598157 w 1695358"/>
              <a:gd name="connsiteY2" fmla="*/ 6863140 h 6863140"/>
              <a:gd name="connsiteX3" fmla="*/ 0 w 1695358"/>
              <a:gd name="connsiteY3" fmla="*/ 6854084 h 6863140"/>
              <a:gd name="connsiteX4" fmla="*/ 0 w 1695358"/>
              <a:gd name="connsiteY4" fmla="*/ 8469 h 6863140"/>
              <a:gd name="connsiteX5" fmla="*/ 1695358 w 1695358"/>
              <a:gd name="connsiteY5" fmla="*/ 0 h 6863140"/>
              <a:gd name="connsiteX0" fmla="*/ 1701183 w 1730311"/>
              <a:gd name="connsiteY0" fmla="*/ 21685 h 6877386"/>
              <a:gd name="connsiteX1" fmla="*/ 917604 w 1730311"/>
              <a:gd name="connsiteY1" fmla="*/ 2575575 h 6877386"/>
              <a:gd name="connsiteX2" fmla="*/ 633110 w 1730311"/>
              <a:gd name="connsiteY2" fmla="*/ 6863140 h 6877386"/>
              <a:gd name="connsiteX3" fmla="*/ 0 w 1730311"/>
              <a:gd name="connsiteY3" fmla="*/ 6877386 h 6877386"/>
              <a:gd name="connsiteX4" fmla="*/ 34953 w 1730311"/>
              <a:gd name="connsiteY4" fmla="*/ 8469 h 6877386"/>
              <a:gd name="connsiteX5" fmla="*/ 1730311 w 1730311"/>
              <a:gd name="connsiteY5" fmla="*/ 0 h 6877386"/>
              <a:gd name="connsiteX0" fmla="*/ 1666230 w 1695358"/>
              <a:gd name="connsiteY0" fmla="*/ 21685 h 6871561"/>
              <a:gd name="connsiteX1" fmla="*/ 882651 w 1695358"/>
              <a:gd name="connsiteY1" fmla="*/ 2575575 h 6871561"/>
              <a:gd name="connsiteX2" fmla="*/ 598157 w 1695358"/>
              <a:gd name="connsiteY2" fmla="*/ 6863140 h 6871561"/>
              <a:gd name="connsiteX3" fmla="*/ 11652 w 1695358"/>
              <a:gd name="connsiteY3" fmla="*/ 6871561 h 6871561"/>
              <a:gd name="connsiteX4" fmla="*/ 0 w 1695358"/>
              <a:gd name="connsiteY4" fmla="*/ 8469 h 6871561"/>
              <a:gd name="connsiteX5" fmla="*/ 1695358 w 1695358"/>
              <a:gd name="connsiteY5" fmla="*/ 0 h 6871561"/>
              <a:gd name="connsiteX0" fmla="*/ 1666230 w 1695358"/>
              <a:gd name="connsiteY0" fmla="*/ 21685 h 6871561"/>
              <a:gd name="connsiteX1" fmla="*/ 586739 w 1695358"/>
              <a:gd name="connsiteY1" fmla="*/ 2563246 h 6871561"/>
              <a:gd name="connsiteX2" fmla="*/ 598157 w 1695358"/>
              <a:gd name="connsiteY2" fmla="*/ 6863140 h 6871561"/>
              <a:gd name="connsiteX3" fmla="*/ 11652 w 1695358"/>
              <a:gd name="connsiteY3" fmla="*/ 6871561 h 6871561"/>
              <a:gd name="connsiteX4" fmla="*/ 0 w 1695358"/>
              <a:gd name="connsiteY4" fmla="*/ 8469 h 6871561"/>
              <a:gd name="connsiteX5" fmla="*/ 1695358 w 1695358"/>
              <a:gd name="connsiteY5" fmla="*/ 0 h 6871561"/>
              <a:gd name="connsiteX0" fmla="*/ 1666230 w 1695358"/>
              <a:gd name="connsiteY0" fmla="*/ 21685 h 6875469"/>
              <a:gd name="connsiteX1" fmla="*/ 586739 w 1695358"/>
              <a:gd name="connsiteY1" fmla="*/ 2563246 h 6875469"/>
              <a:gd name="connsiteX2" fmla="*/ 314574 w 1695358"/>
              <a:gd name="connsiteY2" fmla="*/ 6875469 h 6875469"/>
              <a:gd name="connsiteX3" fmla="*/ 11652 w 1695358"/>
              <a:gd name="connsiteY3" fmla="*/ 6871561 h 6875469"/>
              <a:gd name="connsiteX4" fmla="*/ 0 w 1695358"/>
              <a:gd name="connsiteY4" fmla="*/ 8469 h 6875469"/>
              <a:gd name="connsiteX5" fmla="*/ 1695358 w 1695358"/>
              <a:gd name="connsiteY5" fmla="*/ 0 h 6875469"/>
              <a:gd name="connsiteX0" fmla="*/ 1666230 w 1666237"/>
              <a:gd name="connsiteY0" fmla="*/ 13216 h 6867000"/>
              <a:gd name="connsiteX1" fmla="*/ 586739 w 1666237"/>
              <a:gd name="connsiteY1" fmla="*/ 2554777 h 6867000"/>
              <a:gd name="connsiteX2" fmla="*/ 314574 w 1666237"/>
              <a:gd name="connsiteY2" fmla="*/ 6867000 h 6867000"/>
              <a:gd name="connsiteX3" fmla="*/ 11652 w 1666237"/>
              <a:gd name="connsiteY3" fmla="*/ 6863092 h 6867000"/>
              <a:gd name="connsiteX4" fmla="*/ 0 w 1666237"/>
              <a:gd name="connsiteY4" fmla="*/ 0 h 6867000"/>
              <a:gd name="connsiteX5" fmla="*/ 1337797 w 1666237"/>
              <a:gd name="connsiteY5" fmla="*/ 3860 h 6867000"/>
              <a:gd name="connsiteX0" fmla="*/ 1666230 w 1666230"/>
              <a:gd name="connsiteY0" fmla="*/ 13216 h 6867000"/>
              <a:gd name="connsiteX1" fmla="*/ 586739 w 1666230"/>
              <a:gd name="connsiteY1" fmla="*/ 2554777 h 6867000"/>
              <a:gd name="connsiteX2" fmla="*/ 314574 w 1666230"/>
              <a:gd name="connsiteY2" fmla="*/ 6867000 h 6867000"/>
              <a:gd name="connsiteX3" fmla="*/ 11652 w 1666230"/>
              <a:gd name="connsiteY3" fmla="*/ 6863092 h 6867000"/>
              <a:gd name="connsiteX4" fmla="*/ 0 w 1666230"/>
              <a:gd name="connsiteY4" fmla="*/ 0 h 6867000"/>
              <a:gd name="connsiteX5" fmla="*/ 1337797 w 1666230"/>
              <a:gd name="connsiteY5" fmla="*/ 3860 h 6867000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666230 w 1666230"/>
              <a:gd name="connsiteY0" fmla="*/ 13216 h 6879329"/>
              <a:gd name="connsiteX1" fmla="*/ 586739 w 1666230"/>
              <a:gd name="connsiteY1" fmla="*/ 2554777 h 6879329"/>
              <a:gd name="connsiteX2" fmla="*/ 622816 w 1666230"/>
              <a:gd name="connsiteY2" fmla="*/ 6879329 h 6879329"/>
              <a:gd name="connsiteX3" fmla="*/ 11652 w 1666230"/>
              <a:gd name="connsiteY3" fmla="*/ 6863092 h 6879329"/>
              <a:gd name="connsiteX4" fmla="*/ 0 w 1666230"/>
              <a:gd name="connsiteY4" fmla="*/ 0 h 6879329"/>
              <a:gd name="connsiteX5" fmla="*/ 1337797 w 1666230"/>
              <a:gd name="connsiteY5" fmla="*/ 3860 h 6879329"/>
              <a:gd name="connsiteX0" fmla="*/ 1700788 w 1700788"/>
              <a:gd name="connsiteY0" fmla="*/ 0 h 6909313"/>
              <a:gd name="connsiteX1" fmla="*/ 586739 w 1700788"/>
              <a:gd name="connsiteY1" fmla="*/ 2584761 h 6909313"/>
              <a:gd name="connsiteX2" fmla="*/ 622816 w 1700788"/>
              <a:gd name="connsiteY2" fmla="*/ 6909313 h 6909313"/>
              <a:gd name="connsiteX3" fmla="*/ 11652 w 1700788"/>
              <a:gd name="connsiteY3" fmla="*/ 6893076 h 6909313"/>
              <a:gd name="connsiteX4" fmla="*/ 0 w 1700788"/>
              <a:gd name="connsiteY4" fmla="*/ 29984 h 6909313"/>
              <a:gd name="connsiteX5" fmla="*/ 1337797 w 1700788"/>
              <a:gd name="connsiteY5" fmla="*/ 33844 h 6909313"/>
              <a:gd name="connsiteX0" fmla="*/ 1700788 w 1700788"/>
              <a:gd name="connsiteY0" fmla="*/ 0 h 6909313"/>
              <a:gd name="connsiteX1" fmla="*/ 586739 w 1700788"/>
              <a:gd name="connsiteY1" fmla="*/ 2584761 h 6909313"/>
              <a:gd name="connsiteX2" fmla="*/ 622816 w 1700788"/>
              <a:gd name="connsiteY2" fmla="*/ 6909313 h 6909313"/>
              <a:gd name="connsiteX3" fmla="*/ 11652 w 1700788"/>
              <a:gd name="connsiteY3" fmla="*/ 6893076 h 6909313"/>
              <a:gd name="connsiteX4" fmla="*/ 0 w 1700788"/>
              <a:gd name="connsiteY4" fmla="*/ 29984 h 6909313"/>
              <a:gd name="connsiteX5" fmla="*/ 1337797 w 1700788"/>
              <a:gd name="connsiteY5" fmla="*/ 33844 h 6909313"/>
              <a:gd name="connsiteX0" fmla="*/ 1700788 w 1700788"/>
              <a:gd name="connsiteY0" fmla="*/ 0 h 6909313"/>
              <a:gd name="connsiteX1" fmla="*/ 586739 w 1700788"/>
              <a:gd name="connsiteY1" fmla="*/ 2584761 h 6909313"/>
              <a:gd name="connsiteX2" fmla="*/ 622816 w 1700788"/>
              <a:gd name="connsiteY2" fmla="*/ 6909313 h 6909313"/>
              <a:gd name="connsiteX3" fmla="*/ 11652 w 1700788"/>
              <a:gd name="connsiteY3" fmla="*/ 6893076 h 6909313"/>
              <a:gd name="connsiteX4" fmla="*/ 0 w 1700788"/>
              <a:gd name="connsiteY4" fmla="*/ 29984 h 6909313"/>
              <a:gd name="connsiteX5" fmla="*/ 1337797 w 1700788"/>
              <a:gd name="connsiteY5" fmla="*/ 33844 h 6909313"/>
              <a:gd name="connsiteX0" fmla="*/ 1700788 w 1700788"/>
              <a:gd name="connsiteY0" fmla="*/ 0 h 6909313"/>
              <a:gd name="connsiteX1" fmla="*/ 483063 w 1700788"/>
              <a:gd name="connsiteY1" fmla="*/ 2567481 h 6909313"/>
              <a:gd name="connsiteX2" fmla="*/ 622816 w 1700788"/>
              <a:gd name="connsiteY2" fmla="*/ 6909313 h 6909313"/>
              <a:gd name="connsiteX3" fmla="*/ 11652 w 1700788"/>
              <a:gd name="connsiteY3" fmla="*/ 6893076 h 6909313"/>
              <a:gd name="connsiteX4" fmla="*/ 0 w 1700788"/>
              <a:gd name="connsiteY4" fmla="*/ 29984 h 6909313"/>
              <a:gd name="connsiteX5" fmla="*/ 1337797 w 1700788"/>
              <a:gd name="connsiteY5" fmla="*/ 33844 h 6909313"/>
              <a:gd name="connsiteX0" fmla="*/ 1700788 w 1700788"/>
              <a:gd name="connsiteY0" fmla="*/ 0 h 6909313"/>
              <a:gd name="connsiteX1" fmla="*/ 622816 w 1700788"/>
              <a:gd name="connsiteY1" fmla="*/ 6909313 h 6909313"/>
              <a:gd name="connsiteX2" fmla="*/ 11652 w 1700788"/>
              <a:gd name="connsiteY2" fmla="*/ 6893076 h 6909313"/>
              <a:gd name="connsiteX3" fmla="*/ 0 w 1700788"/>
              <a:gd name="connsiteY3" fmla="*/ 29984 h 6909313"/>
              <a:gd name="connsiteX4" fmla="*/ 1337797 w 1700788"/>
              <a:gd name="connsiteY4" fmla="*/ 33844 h 6909313"/>
              <a:gd name="connsiteX0" fmla="*/ 1700788 w 1700788"/>
              <a:gd name="connsiteY0" fmla="*/ 716 h 6910029"/>
              <a:gd name="connsiteX1" fmla="*/ 622816 w 1700788"/>
              <a:gd name="connsiteY1" fmla="*/ 6910029 h 6910029"/>
              <a:gd name="connsiteX2" fmla="*/ 11652 w 1700788"/>
              <a:gd name="connsiteY2" fmla="*/ 6893792 h 6910029"/>
              <a:gd name="connsiteX3" fmla="*/ 0 w 1700788"/>
              <a:gd name="connsiteY3" fmla="*/ 30700 h 6910029"/>
              <a:gd name="connsiteX4" fmla="*/ 1337797 w 1700788"/>
              <a:gd name="connsiteY4" fmla="*/ 0 h 6910029"/>
              <a:gd name="connsiteX0" fmla="*/ 1708054 w 1708054"/>
              <a:gd name="connsiteY0" fmla="*/ 4576 h 6913889"/>
              <a:gd name="connsiteX1" fmla="*/ 630082 w 1708054"/>
              <a:gd name="connsiteY1" fmla="*/ 6913889 h 6913889"/>
              <a:gd name="connsiteX2" fmla="*/ 18918 w 1708054"/>
              <a:gd name="connsiteY2" fmla="*/ 6897652 h 6913889"/>
              <a:gd name="connsiteX3" fmla="*/ 0 w 1708054"/>
              <a:gd name="connsiteY3" fmla="*/ 0 h 6913889"/>
              <a:gd name="connsiteX4" fmla="*/ 1345063 w 1708054"/>
              <a:gd name="connsiteY4" fmla="*/ 3860 h 6913889"/>
              <a:gd name="connsiteX0" fmla="*/ 1708054 w 1708054"/>
              <a:gd name="connsiteY0" fmla="*/ 4576 h 6913889"/>
              <a:gd name="connsiteX1" fmla="*/ 630082 w 1708054"/>
              <a:gd name="connsiteY1" fmla="*/ 6913889 h 6913889"/>
              <a:gd name="connsiteX2" fmla="*/ 18918 w 1708054"/>
              <a:gd name="connsiteY2" fmla="*/ 6897652 h 6913889"/>
              <a:gd name="connsiteX3" fmla="*/ 0 w 1708054"/>
              <a:gd name="connsiteY3" fmla="*/ 0 h 6913889"/>
              <a:gd name="connsiteX4" fmla="*/ 1345063 w 1708054"/>
              <a:gd name="connsiteY4" fmla="*/ 3860 h 6913889"/>
              <a:gd name="connsiteX0" fmla="*/ 1708054 w 1708054"/>
              <a:gd name="connsiteY0" fmla="*/ 4576 h 6897652"/>
              <a:gd name="connsiteX1" fmla="*/ 1087904 w 1708054"/>
              <a:gd name="connsiteY1" fmla="*/ 6404129 h 6897652"/>
              <a:gd name="connsiteX2" fmla="*/ 18918 w 1708054"/>
              <a:gd name="connsiteY2" fmla="*/ 6897652 h 6897652"/>
              <a:gd name="connsiteX3" fmla="*/ 0 w 1708054"/>
              <a:gd name="connsiteY3" fmla="*/ 0 h 6897652"/>
              <a:gd name="connsiteX4" fmla="*/ 1345063 w 1708054"/>
              <a:gd name="connsiteY4" fmla="*/ 3860 h 6897652"/>
              <a:gd name="connsiteX0" fmla="*/ 1708054 w 1708054"/>
              <a:gd name="connsiteY0" fmla="*/ 4576 h 6905249"/>
              <a:gd name="connsiteX1" fmla="*/ 935297 w 1708054"/>
              <a:gd name="connsiteY1" fmla="*/ 6905249 h 6905249"/>
              <a:gd name="connsiteX2" fmla="*/ 18918 w 1708054"/>
              <a:gd name="connsiteY2" fmla="*/ 6897652 h 6905249"/>
              <a:gd name="connsiteX3" fmla="*/ 0 w 1708054"/>
              <a:gd name="connsiteY3" fmla="*/ 0 h 6905249"/>
              <a:gd name="connsiteX4" fmla="*/ 1345063 w 1708054"/>
              <a:gd name="connsiteY4" fmla="*/ 3860 h 6905249"/>
              <a:gd name="connsiteX0" fmla="*/ 1708054 w 1708054"/>
              <a:gd name="connsiteY0" fmla="*/ 4576 h 6905249"/>
              <a:gd name="connsiteX1" fmla="*/ 935297 w 1708054"/>
              <a:gd name="connsiteY1" fmla="*/ 6905249 h 6905249"/>
              <a:gd name="connsiteX2" fmla="*/ 18918 w 1708054"/>
              <a:gd name="connsiteY2" fmla="*/ 6897652 h 6905249"/>
              <a:gd name="connsiteX3" fmla="*/ 0 w 1708054"/>
              <a:gd name="connsiteY3" fmla="*/ 0 h 6905249"/>
              <a:gd name="connsiteX4" fmla="*/ 1345063 w 1708054"/>
              <a:gd name="connsiteY4" fmla="*/ 3860 h 6905249"/>
              <a:gd name="connsiteX0" fmla="*/ 1708054 w 1708054"/>
              <a:gd name="connsiteY0" fmla="*/ 4576 h 6905249"/>
              <a:gd name="connsiteX1" fmla="*/ 935297 w 1708054"/>
              <a:gd name="connsiteY1" fmla="*/ 6905249 h 6905249"/>
              <a:gd name="connsiteX2" fmla="*/ 18918 w 1708054"/>
              <a:gd name="connsiteY2" fmla="*/ 6897652 h 6905249"/>
              <a:gd name="connsiteX3" fmla="*/ 0 w 1708054"/>
              <a:gd name="connsiteY3" fmla="*/ 0 h 6905249"/>
              <a:gd name="connsiteX4" fmla="*/ 1345063 w 1708054"/>
              <a:gd name="connsiteY4" fmla="*/ 3860 h 6905249"/>
              <a:gd name="connsiteX0" fmla="*/ 1708054 w 1708054"/>
              <a:gd name="connsiteY0" fmla="*/ 4576 h 6897652"/>
              <a:gd name="connsiteX1" fmla="*/ 1044303 w 1708054"/>
              <a:gd name="connsiteY1" fmla="*/ 6896609 h 6897652"/>
              <a:gd name="connsiteX2" fmla="*/ 18918 w 1708054"/>
              <a:gd name="connsiteY2" fmla="*/ 6897652 h 6897652"/>
              <a:gd name="connsiteX3" fmla="*/ 0 w 1708054"/>
              <a:gd name="connsiteY3" fmla="*/ 0 h 6897652"/>
              <a:gd name="connsiteX4" fmla="*/ 1345063 w 1708054"/>
              <a:gd name="connsiteY4" fmla="*/ 3860 h 6897652"/>
              <a:gd name="connsiteX0" fmla="*/ 1708054 w 1708054"/>
              <a:gd name="connsiteY0" fmla="*/ 4576 h 6897652"/>
              <a:gd name="connsiteX1" fmla="*/ 1044303 w 1708054"/>
              <a:gd name="connsiteY1" fmla="*/ 6896609 h 6897652"/>
              <a:gd name="connsiteX2" fmla="*/ 18918 w 1708054"/>
              <a:gd name="connsiteY2" fmla="*/ 6897652 h 6897652"/>
              <a:gd name="connsiteX3" fmla="*/ 0 w 1708054"/>
              <a:gd name="connsiteY3" fmla="*/ 0 h 6897652"/>
              <a:gd name="connsiteX4" fmla="*/ 1345063 w 1708054"/>
              <a:gd name="connsiteY4" fmla="*/ 3860 h 689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054" h="6897652">
                <a:moveTo>
                  <a:pt x="1708054" y="4576"/>
                </a:moveTo>
                <a:cubicBezTo>
                  <a:pt x="-384143" y="2826416"/>
                  <a:pt x="533723" y="5505843"/>
                  <a:pt x="1044303" y="6896609"/>
                </a:cubicBezTo>
                <a:lnTo>
                  <a:pt x="18918" y="6897652"/>
                </a:lnTo>
                <a:lnTo>
                  <a:pt x="0" y="0"/>
                </a:lnTo>
                <a:lnTo>
                  <a:pt x="1345063" y="3860"/>
                </a:lnTo>
              </a:path>
            </a:pathLst>
          </a:custGeom>
          <a:gradFill flip="none" rotWithShape="1">
            <a:gsLst>
              <a:gs pos="0">
                <a:srgbClr val="9CA635"/>
              </a:gs>
              <a:gs pos="100000">
                <a:srgbClr val="FFFFFF"/>
              </a:gs>
            </a:gsLst>
            <a:lin ang="378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9CA635"/>
              </a:solidFill>
              <a:effectLst/>
              <a:latin typeface="Times" pitchFamily="-105" charset="0"/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7083" y="1397000"/>
            <a:ext cx="7696200" cy="50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13040" y="76200"/>
            <a:ext cx="69023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52910" y="6453765"/>
            <a:ext cx="7466520" cy="369332"/>
            <a:chOff x="1552910" y="6453765"/>
            <a:chExt cx="7466520" cy="369332"/>
          </a:xfrm>
        </p:grpSpPr>
        <p:sp>
          <p:nvSpPr>
            <p:cNvPr id="7" name="Rectangle 6"/>
            <p:cNvSpPr/>
            <p:nvPr userDrawn="1"/>
          </p:nvSpPr>
          <p:spPr>
            <a:xfrm>
              <a:off x="1552910" y="6453765"/>
              <a:ext cx="56832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9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Cambria"/>
                  <a:ea typeface="+mn-ea"/>
                  <a:cs typeface="Cambria"/>
                </a:rPr>
                <a:t>Pine Integrated Network: Education, Mitigation, and Adaptation project (PINEMAP) is a Coordinated Agricultural Project funded by the USDA National Institute of Food and Agriculture, Award #2011-68002-30185</a:t>
              </a:r>
              <a:endPara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0" name="Picture 9"/>
            <p:cNvPicPr/>
            <p:nvPr userDrawn="1"/>
          </p:nvPicPr>
          <p:blipFill>
            <a:blip r:embed="rId15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401" y="6477206"/>
              <a:ext cx="1696029" cy="32245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 userDrawn="1"/>
          </p:nvCxnSpPr>
          <p:spPr bwMode="auto">
            <a:xfrm>
              <a:off x="7241424" y="6464887"/>
              <a:ext cx="0" cy="3470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" y="22773"/>
            <a:ext cx="1034010" cy="12726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80" r:id="rId4"/>
    <p:sldLayoutId id="2147483681" r:id="rId5"/>
    <p:sldLayoutId id="2147483672" r:id="rId6"/>
    <p:sldLayoutId id="2147483673" r:id="rId7"/>
    <p:sldLayoutId id="2147483682" r:id="rId8"/>
    <p:sldLayoutId id="2147483674" r:id="rId9"/>
    <p:sldLayoutId id="2147483675" r:id="rId10"/>
    <p:sldLayoutId id="2147483683" r:id="rId11"/>
    <p:sldLayoutId id="2147483676" r:id="rId12"/>
    <p:sldLayoutId id="2147483684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235A56"/>
          </a:solidFill>
          <a:latin typeface="Gill Sans"/>
          <a:ea typeface="ＭＳ Ｐゴシック" pitchFamily="-108" charset="-128"/>
          <a:cs typeface="Gill San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00"/>
          </a:solidFill>
          <a:latin typeface="H Avenir Heavy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9CA635"/>
        </a:buClr>
        <a:buChar char="•"/>
        <a:defRPr sz="2400">
          <a:solidFill>
            <a:schemeClr val="tx1">
              <a:lumMod val="65000"/>
              <a:lumOff val="35000"/>
            </a:schemeClr>
          </a:solidFill>
          <a:latin typeface="Cambria"/>
          <a:ea typeface="ＭＳ Ｐゴシック" pitchFamily="-108" charset="-128"/>
          <a:cs typeface="Cambria"/>
        </a:defRPr>
      </a:lvl1pPr>
      <a:lvl2pPr marL="574675" indent="-228600" algn="l" rtl="0" eaLnBrk="1" fontAlgn="base" hangingPunct="1">
        <a:spcBef>
          <a:spcPct val="20000"/>
        </a:spcBef>
        <a:spcAft>
          <a:spcPct val="0"/>
        </a:spcAft>
        <a:buClr>
          <a:srgbClr val="9CA635"/>
        </a:buClr>
        <a:buChar char="–"/>
        <a:defRPr sz="2200">
          <a:solidFill>
            <a:schemeClr val="tx1">
              <a:lumMod val="65000"/>
              <a:lumOff val="35000"/>
            </a:schemeClr>
          </a:solidFill>
          <a:latin typeface="Cambria"/>
          <a:ea typeface="ＭＳ Ｐゴシック" pitchFamily="-105" charset="-128"/>
          <a:cs typeface="Cambria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9CA635"/>
        </a:buClr>
        <a:buChar char="•"/>
        <a:defRPr sz="1800">
          <a:solidFill>
            <a:schemeClr val="tx1">
              <a:lumMod val="65000"/>
              <a:lumOff val="35000"/>
            </a:schemeClr>
          </a:solidFill>
          <a:latin typeface="Cambria"/>
          <a:ea typeface="ＭＳ Ｐゴシック" pitchFamily="-105" charset="-128"/>
          <a:cs typeface="Cambria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9CA635"/>
        </a:buClr>
        <a:buChar char="–"/>
        <a:defRPr sz="1800">
          <a:solidFill>
            <a:schemeClr val="tx1">
              <a:lumMod val="65000"/>
              <a:lumOff val="35000"/>
            </a:schemeClr>
          </a:solidFill>
          <a:latin typeface="Cambria"/>
          <a:ea typeface="ＭＳ Ｐゴシック" pitchFamily="-105" charset="-128"/>
          <a:cs typeface="Cambria"/>
        </a:defRPr>
      </a:lvl4pPr>
      <a:lvl5pPr marL="1543050" indent="-228600" algn="l" rtl="0" eaLnBrk="1" fontAlgn="base" hangingPunct="1">
        <a:spcBef>
          <a:spcPct val="20000"/>
        </a:spcBef>
        <a:spcAft>
          <a:spcPct val="0"/>
        </a:spcAft>
        <a:buClr>
          <a:srgbClr val="9CA635"/>
        </a:buClr>
        <a:buChar char="»"/>
        <a:tabLst>
          <a:tab pos="1593850" algn="l"/>
        </a:tabLst>
        <a:defRPr sz="1800">
          <a:solidFill>
            <a:schemeClr val="tx1">
              <a:lumMod val="65000"/>
              <a:lumOff val="35000"/>
            </a:schemeClr>
          </a:solidFill>
          <a:latin typeface="Cambria"/>
          <a:ea typeface="ＭＳ Ｐゴシック" pitchFamily="-105" charset="-128"/>
          <a:cs typeface="Cambri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00000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00000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00000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00000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39328" y="2101964"/>
            <a:ext cx="7831540" cy="997496"/>
          </a:xfrm>
        </p:spPr>
        <p:txBody>
          <a:bodyPr/>
          <a:lstStyle/>
          <a:p>
            <a:r>
              <a:rPr lang="en-US" sz="3200" b="1" dirty="0" smtClean="0"/>
              <a:t>Genetics Aim: ATP meeting 10/31/2014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39328" y="3510524"/>
            <a:ext cx="8104673" cy="224900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Tom Byram, Alfredo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Farjat,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Jason Holliday, Fikret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Isik,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Tomasz Koralewski, </a:t>
            </a:r>
            <a:r>
              <a:rPr lang="en-US" dirty="0" err="1" smtClean="0">
                <a:solidFill>
                  <a:schemeClr val="tx1"/>
                </a:solidFill>
                <a:latin typeface="Gill Sans"/>
              </a:rPr>
              <a:t>Kostya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 V. </a:t>
            </a:r>
            <a:r>
              <a:rPr lang="en-US" dirty="0" err="1" smtClean="0">
                <a:solidFill>
                  <a:schemeClr val="tx1"/>
                </a:solidFill>
                <a:latin typeface="Gill Sans"/>
              </a:rPr>
              <a:t>Krutovsky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, Carol Loopstra, </a:t>
            </a:r>
            <a:r>
              <a:rPr lang="en-US" dirty="0" err="1" smtClean="0">
                <a:solidFill>
                  <a:schemeClr val="tx1"/>
                </a:solidFill>
                <a:latin typeface="Gill Sans"/>
              </a:rPr>
              <a:t>Mengmeng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 Lu, Steven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McKeand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, Dana Nelson, Gary Peter,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Ross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Whetten, </a:t>
            </a:r>
            <a:r>
              <a:rPr lang="en-US" dirty="0" err="1" smtClean="0">
                <a:solidFill>
                  <a:schemeClr val="tx1"/>
                </a:solidFill>
                <a:latin typeface="Gill Sans"/>
              </a:rPr>
              <a:t>Jianxing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 Zhang </a:t>
            </a:r>
          </a:p>
          <a:p>
            <a:endParaRPr lang="en-US" dirty="0">
              <a:solidFill>
                <a:schemeClr val="tx1"/>
              </a:solidFill>
              <a:latin typeface="Gill San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NC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State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University, Texas A &amp; M, University of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Florida, Virginia Tech </a:t>
            </a:r>
            <a:endParaRPr lang="en-US" dirty="0">
              <a:solidFill>
                <a:schemeClr val="tx1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4212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65715" y="206605"/>
            <a:ext cx="3539352" cy="644663"/>
          </a:xfrm>
        </p:spPr>
        <p:txBody>
          <a:bodyPr/>
          <a:lstStyle/>
          <a:p>
            <a:r>
              <a:rPr lang="en-US" sz="3200" dirty="0" smtClean="0"/>
              <a:t>Why genotyping?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30036" y="827517"/>
            <a:ext cx="7528955" cy="548234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Most families in current use have not been tested across a wide range of sites/climates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The ability to predict performance and adaptability of </a:t>
            </a:r>
            <a:r>
              <a:rPr lang="en-US" sz="2200" b="1" dirty="0" smtClean="0">
                <a:solidFill>
                  <a:srgbClr val="FF0000"/>
                </a:solidFill>
                <a:latin typeface="Gill Sans"/>
              </a:rPr>
              <a:t>untested</a:t>
            </a: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 families is currently limited to provenance-based information (explains 22% of phenotypic variation in PSSSS experiments from climate variables)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Gill Sans"/>
              </a:rPr>
              <a:t>A stable relationship between phenotype and genomic attributes can allow prediction of future </a:t>
            </a: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performance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Genotyping may allow us to transfer </a:t>
            </a:r>
            <a:r>
              <a:rPr lang="en-US" sz="2100" dirty="0">
                <a:solidFill>
                  <a:schemeClr val="tx1"/>
                </a:solidFill>
                <a:latin typeface="Gill Sans"/>
              </a:rPr>
              <a:t>information from experiments such as </a:t>
            </a: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ADEPT2, CCLONES 1, </a:t>
            </a:r>
            <a:r>
              <a:rPr lang="en-US" sz="2100" dirty="0">
                <a:solidFill>
                  <a:schemeClr val="tx1"/>
                </a:solidFill>
                <a:latin typeface="Gill Sans"/>
              </a:rPr>
              <a:t>and PSSSS to </a:t>
            </a:r>
            <a:r>
              <a:rPr lang="en-US" sz="2100" dirty="0" smtClean="0">
                <a:solidFill>
                  <a:schemeClr val="tx1"/>
                </a:solidFill>
                <a:latin typeface="Gill Sans"/>
              </a:rPr>
              <a:t>other families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Gill Sans"/>
              </a:rPr>
              <a:t>Variables that predict the performance of family #119 (TMIN, TMAX, PPT) explained 40% - 60% of total variation for most of the 140 loblolly pine families in the PSSSS trials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100" dirty="0" smtClean="0">
              <a:solidFill>
                <a:schemeClr val="tx1"/>
              </a:solidFill>
              <a:latin typeface="Gill Sans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37564" y="263815"/>
            <a:ext cx="6626432" cy="614959"/>
          </a:xfrm>
        </p:spPr>
        <p:txBody>
          <a:bodyPr/>
          <a:lstStyle/>
          <a:p>
            <a:r>
              <a:rPr lang="en-US" sz="3200" dirty="0" smtClean="0"/>
              <a:t>Molecular approaches to breeding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23158" y="1568175"/>
            <a:ext cx="7920842" cy="413198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Goal is to accurately predict phenotypic variation – shown to be useful in livestock, annual crops, and model systems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The ideal method would be based on data from trees planted across a wide range of climate conditions and accurately predict phenotypes of trees in those climate conditions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These methods can be used both to </a:t>
            </a: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guide breeding decisions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 (which parents to cross) and to </a:t>
            </a: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guide deployment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of existing families into regions where they have not been tested </a:t>
            </a:r>
          </a:p>
        </p:txBody>
      </p:sp>
    </p:spTree>
    <p:extLst>
      <p:ext uri="{BB962C8B-B14F-4D97-AF65-F5344CB8AC3E}">
        <p14:creationId xmlns:p14="http://schemas.microsoft.com/office/powerpoint/2010/main" val="17486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37564" y="263815"/>
            <a:ext cx="6626432" cy="614959"/>
          </a:xfrm>
        </p:spPr>
        <p:txBody>
          <a:bodyPr/>
          <a:lstStyle/>
          <a:p>
            <a:r>
              <a:rPr lang="en-US" sz="3200" dirty="0" smtClean="0"/>
              <a:t>Molecular approaches to breeding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90888" y="1413796"/>
            <a:ext cx="7673108" cy="363321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600" dirty="0">
                <a:solidFill>
                  <a:schemeClr val="tx1"/>
                </a:solidFill>
                <a:latin typeface="Gill Sans"/>
              </a:rPr>
              <a:t>T</a:t>
            </a:r>
            <a:r>
              <a:rPr lang="en-US" sz="2600" dirty="0" smtClean="0">
                <a:solidFill>
                  <a:schemeClr val="tx1"/>
                </a:solidFill>
                <a:latin typeface="Gill Sans"/>
              </a:rPr>
              <a:t>op-down and bottom-up approaches are possible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Top-down uses data on genetic variation across the whole genome to analyze and predict phenotypic variation: </a:t>
            </a: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“genomic selection”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Bottom-up uses data on genetic variation at a single genomic position at a time to analyze phenotypic variation, and tries to identify which variants have the strongest effects on phenotype: </a:t>
            </a: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“genome-wide association study”</a:t>
            </a:r>
          </a:p>
        </p:txBody>
      </p:sp>
    </p:spTree>
    <p:extLst>
      <p:ext uri="{BB962C8B-B14F-4D97-AF65-F5344CB8AC3E}">
        <p14:creationId xmlns:p14="http://schemas.microsoft.com/office/powerpoint/2010/main" val="37858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16725" y="203618"/>
            <a:ext cx="4414111" cy="575085"/>
          </a:xfrm>
        </p:spPr>
        <p:txBody>
          <a:bodyPr/>
          <a:lstStyle/>
          <a:p>
            <a:r>
              <a:rPr lang="en-US" sz="2800" dirty="0" smtClean="0"/>
              <a:t>Genomic selection in pine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76353" y="999441"/>
            <a:ext cx="5367647" cy="5246980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Most complex traits of interest are controlled by many genes, each of small effect; including all genes in statistical analysis captures these effects efficiently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Analysis of phenotypic variation as a function of all genome variants is validated by prediction of phenotype based on genotype for individuals NOT used in creating the statistical model</a:t>
            </a:r>
          </a:p>
          <a:p>
            <a:pPr marL="4572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Genomic prediction models for a large range of traits show accuracies (based on cross validation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)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 similar to or better than phenotypes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Little ability to identify causal mutations in specific genes or pathways</a:t>
            </a:r>
            <a:endParaRPr lang="en-US" dirty="0">
              <a:solidFill>
                <a:schemeClr val="tx1"/>
              </a:solidFill>
              <a:latin typeface="Gill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1242" r="27917" b="8737"/>
          <a:stretch/>
        </p:blipFill>
        <p:spPr bwMode="auto">
          <a:xfrm>
            <a:off x="-16733" y="1344272"/>
            <a:ext cx="3650582" cy="38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931" y="5187155"/>
            <a:ext cx="289579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Resende et al, 2012, Genetics 190: 1503-10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53147" y="220562"/>
            <a:ext cx="6636474" cy="741418"/>
          </a:xfrm>
        </p:spPr>
        <p:txBody>
          <a:bodyPr/>
          <a:lstStyle/>
          <a:p>
            <a:r>
              <a:rPr lang="en-US" sz="3200" dirty="0" smtClean="0"/>
              <a:t>Genome-wide association in pine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68832" y="1530454"/>
            <a:ext cx="6020789" cy="4282488"/>
          </a:xfrm>
          <a:solidFill>
            <a:schemeClr val="bg1"/>
          </a:solidFill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Some genes have relatively large effects on complex traits of interest (even though many other genes are involved)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Gill Sans"/>
              </a:rPr>
              <a:t>Association of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specific genetic </a:t>
            </a:r>
            <a:r>
              <a:rPr lang="en-US" sz="2200" dirty="0">
                <a:solidFill>
                  <a:schemeClr val="tx1"/>
                </a:solidFill>
                <a:latin typeface="Gill Sans"/>
              </a:rPr>
              <a:t>variants with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specific traits can identify genes and pathways involved in phenotypic variation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Gill Sans"/>
              </a:rPr>
              <a:t>T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his genetic information can be integrated with biochemical and physiological knowledge to guide future experiments, and in breeding to guide mating designs and deployment decisions</a:t>
            </a:r>
            <a:endParaRPr lang="en-US" sz="2200" dirty="0">
              <a:solidFill>
                <a:schemeClr val="tx1"/>
              </a:solidFill>
              <a:latin typeface="Gill Sans"/>
            </a:endParaRPr>
          </a:p>
        </p:txBody>
      </p:sp>
      <p:pic>
        <p:nvPicPr>
          <p:cNvPr id="7" name="Picture 4" descr="Fig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/>
          <a:stretch/>
        </p:blipFill>
        <p:spPr bwMode="auto">
          <a:xfrm>
            <a:off x="118752" y="1287039"/>
            <a:ext cx="2850079" cy="47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883" y="6031231"/>
            <a:ext cx="27872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Eckert et al., 2013, Genetics 195: 1353-72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37583" y="-11844"/>
            <a:ext cx="4228235" cy="522492"/>
          </a:xfrm>
        </p:spPr>
        <p:txBody>
          <a:bodyPr/>
          <a:lstStyle/>
          <a:p>
            <a:r>
              <a:rPr lang="en-US" sz="3200" dirty="0" smtClean="0"/>
              <a:t>How will we use this?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86297" y="928211"/>
            <a:ext cx="7101444" cy="5270707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Breeders currently rely on pedigrees </a:t>
            </a:r>
          </a:p>
          <a:p>
            <a:pPr marL="347472" indent="-34747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Relationships are used for phenotype analysis </a:t>
            </a:r>
          </a:p>
          <a:p>
            <a:pPr marL="347472" indent="-34747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Test data from unrelated individuals or from different regions are less useful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Are genetic variants associated with traits?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Yes, so we expect their use will reduce dependence on time consuming common garden and progeny tests, and guide deployment as climate changes over the next 40 years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ill Sans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Top-down and bottom-up approaches can be used to analyze the same phenotype and genotype data for different goals – predictive accuracy vs. mechanistic understanding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Predictive accuracy will be key for near-term applications guiding practical breeding and deployment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852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20684" y="279086"/>
            <a:ext cx="6044541" cy="581860"/>
          </a:xfrm>
        </p:spPr>
        <p:txBody>
          <a:bodyPr/>
          <a:lstStyle/>
          <a:p>
            <a:r>
              <a:rPr lang="en-US" sz="3200" dirty="0" smtClean="0"/>
              <a:t>What have we learned so far?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41270" y="3028207"/>
            <a:ext cx="8003968" cy="237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96294" y="1425007"/>
            <a:ext cx="7255822" cy="407325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enetic variation in </a:t>
            </a: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gene sequences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:</a:t>
            </a:r>
          </a:p>
          <a:p>
            <a:pPr marL="731520" indent="-365760" defTabSz="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Two different systems compared</a:t>
            </a:r>
          </a:p>
          <a:p>
            <a:pPr marL="731520" indent="-365760" defTabSz="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Better system: ~$122 per sample, 2.8 million SNPs</a:t>
            </a:r>
          </a:p>
          <a:p>
            <a:pPr marL="731520" indent="-365760" defTabSz="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63% of SNPs in coding sequences, 2% - 3% in flanking regions, 32% in unannotated regions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enetic variation in </a:t>
            </a: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non-coding genomic DNA sequences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:</a:t>
            </a:r>
          </a:p>
          <a:p>
            <a:pPr marL="731520" indent="-365760" defTabSz="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Random sampling of genomic DNA – not yet targeted to regulatory sequences</a:t>
            </a:r>
          </a:p>
          <a:p>
            <a:pPr marL="731520" indent="-365760" defTabSz="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</a:rPr>
              <a:t>Less expensive and less data - ~$20 per sample, 75,000 SNPs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905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52" y="-213749"/>
            <a:ext cx="7072948" cy="1158504"/>
          </a:xfrm>
        </p:spPr>
        <p:txBody>
          <a:bodyPr/>
          <a:lstStyle/>
          <a:p>
            <a:r>
              <a:rPr lang="en-US" sz="2800" dirty="0" smtClean="0"/>
              <a:t>Test Series for </a:t>
            </a:r>
            <a:r>
              <a:rPr lang="en-US" sz="2800" dirty="0" err="1" smtClean="0"/>
              <a:t>Phenotyping</a:t>
            </a:r>
            <a:r>
              <a:rPr lang="en-US" sz="2800" dirty="0" smtClean="0"/>
              <a:t> &amp; Genotyping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200749970"/>
              </p:ext>
            </p:extLst>
          </p:nvPr>
        </p:nvGraphicFramePr>
        <p:xfrm>
          <a:off x="154378" y="736270"/>
          <a:ext cx="8860972" cy="583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206"/>
                <a:gridCol w="1662546"/>
                <a:gridCol w="4265220"/>
              </a:tblGrid>
              <a:tr h="7045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Test Series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Genetic Material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Phenotypes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18130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aseline="0" dirty="0" smtClean="0">
                          <a:latin typeface="Gill Sans"/>
                        </a:rPr>
                        <a:t> </a:t>
                      </a:r>
                      <a:r>
                        <a:rPr lang="en-US" sz="1600" dirty="0" smtClean="0">
                          <a:latin typeface="Gill Sans"/>
                        </a:rPr>
                        <a:t>CCLONES 1: 6 sites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Gill Sans"/>
                        </a:rPr>
                        <a:t>3- provenances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Gill Sans"/>
                        </a:rPr>
                        <a:t>43-parents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Gill Sans"/>
                        </a:rPr>
                        <a:t>71-FS families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Gill Sans"/>
                        </a:rPr>
                        <a:t>1212-clones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763" lvl="1" indent="0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HT, DBH Y1-9, Shoot phenology Y2,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Needle D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13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C Y2, Width Y2 &amp; 6, HT of live crown, Branch angle, diameter Y6, Wood chemistry Y3-4, wood density Y2-4, Y5-7, stiffness Y5,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Fusiform rust &amp; pitch canker RSC-Y1,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 Field-Y1-8,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Oleoresin flow Y6-9, Resin canal # Y6-7; Wood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Gill Sans"/>
                        </a:rPr>
                        <a:t>terpene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ill Sans"/>
                        </a:rPr>
                        <a:t> Y8 </a:t>
                      </a:r>
                    </a:p>
                  </a:txBody>
                  <a:tcPr anchor="ctr"/>
                </a:tc>
              </a:tr>
              <a:tr h="11994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 ADEPT 2: 2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384- clones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HT Y2&amp; 4, delta C13 Y2 &amp; 4, DBH Y4, Crown Width Y4, Branch Angle Y4, Specific Leaf Area Y4, Wood chemistry Y4</a:t>
                      </a:r>
                    </a:p>
                  </a:txBody>
                  <a:tcPr anchor="ctr"/>
                </a:tc>
              </a:tr>
              <a:tr h="2119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 Plantation Selection Seed Source Study: 18 sites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kern="1200" dirty="0" smtClean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kern="1200" dirty="0" smtClean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7-provenances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140 -PMX families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HT, DBH, &amp;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Vol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 Y8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b="10200"/>
          <a:stretch/>
        </p:blipFill>
        <p:spPr bwMode="auto">
          <a:xfrm>
            <a:off x="343396" y="1793179"/>
            <a:ext cx="234142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1" t="64159" r="2989" b="16987"/>
          <a:stretch/>
        </p:blipFill>
        <p:spPr bwMode="auto">
          <a:xfrm>
            <a:off x="224645" y="3669494"/>
            <a:ext cx="2815437" cy="79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70" y="5089434"/>
            <a:ext cx="2879164" cy="14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 Genetics Group</a:t>
            </a:r>
            <a:br>
              <a:rPr lang="en-US" dirty="0" smtClean="0"/>
            </a:br>
            <a:r>
              <a:rPr lang="en-US" sz="2200" dirty="0" smtClean="0"/>
              <a:t>(Tree Improvement Cooperatives)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94213" y="1397000"/>
            <a:ext cx="7200405" cy="360251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chemeClr val="tx1"/>
                </a:solidFill>
                <a:latin typeface="Gill Sans"/>
              </a:rPr>
              <a:t>Objectives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Provide retrospective progeny test data as a resource to the PINEMAP Community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Add to what we already know about seedling deployment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Facilitate development of the DSS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 </a:t>
            </a:r>
            <a:r>
              <a:rPr lang="en-US" dirty="0"/>
              <a:t>Genetics Group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(Tree Improvement Cooperatives)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0567" y="1380836"/>
            <a:ext cx="7247906" cy="443378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chemeClr val="tx1"/>
                </a:solidFill>
                <a:latin typeface="Gill Sans"/>
              </a:rPr>
              <a:t>Objectives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Gill Sans"/>
              </a:rPr>
              <a:t>Provide retrospective progeny test data as a resource to the PINEMAP Community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Add to what we already know about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seedling deployment</a:t>
            </a:r>
            <a:endParaRPr lang="en-US" dirty="0" smtClean="0">
              <a:solidFill>
                <a:schemeClr val="tx1"/>
              </a:solidFill>
              <a:latin typeface="Gill Sans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Facilitate development of the DSS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i="1" dirty="0" smtClean="0">
                <a:solidFill>
                  <a:schemeClr val="tx1"/>
                </a:solidFill>
                <a:latin typeface="Gill Sans"/>
              </a:rPr>
              <a:t>Provide insights into important environmental variables and make available progeny test plantings to validate hypotheses from other groups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1575" y="20775"/>
            <a:ext cx="8229600" cy="1143000"/>
          </a:xfrm>
        </p:spPr>
        <p:txBody>
          <a:bodyPr/>
          <a:lstStyle/>
          <a:p>
            <a:r>
              <a:rPr lang="en-US" dirty="0" smtClean="0"/>
              <a:t>Two Objectives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6197" y="1163775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Deliver deployment guidelines for genotypes suited for varied climatic conditions to maximize resiliency and reduce adverse impacts of climate change on productivity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6197" y="2051441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Analyze </a:t>
            </a:r>
            <a:r>
              <a:rPr lang="en-US" b="1" dirty="0">
                <a:solidFill>
                  <a:schemeClr val="bg1"/>
                </a:solidFill>
              </a:rPr>
              <a:t>genetics of breeding and natural populations to discover alleles in genes controlling important adaptation and mitigation traits that enable future tree breeding </a:t>
            </a:r>
            <a:r>
              <a:rPr lang="en-US" b="1" dirty="0" smtClean="0">
                <a:solidFill>
                  <a:schemeClr val="bg1"/>
                </a:solidFill>
              </a:rPr>
              <a:t>strategies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4" y="1163775"/>
            <a:ext cx="7754586" cy="4999928"/>
          </a:xfrm>
        </p:spPr>
      </p:pic>
      <p:sp>
        <p:nvSpPr>
          <p:cNvPr id="8" name="TextBox 7"/>
          <p:cNvSpPr txBox="1"/>
          <p:nvPr/>
        </p:nvSpPr>
        <p:spPr>
          <a:xfrm>
            <a:off x="1536197" y="1202315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Deliver deployment guidelines for genotypes suited for varied climatic conditions to maximize resiliency and reduce adverse impacts of climate change on productivity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6197" y="2125645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Analyze </a:t>
            </a:r>
            <a:r>
              <a:rPr lang="en-US" b="1" dirty="0">
                <a:solidFill>
                  <a:schemeClr val="bg1"/>
                </a:solidFill>
              </a:rPr>
              <a:t>genetics of breeding and natural populations to discover alleles in genes controlling important adaptation and mitigation traits that enable future tree breeding </a:t>
            </a:r>
            <a:r>
              <a:rPr lang="en-US" b="1" dirty="0" smtClean="0">
                <a:solidFill>
                  <a:schemeClr val="bg1"/>
                </a:solidFill>
              </a:rPr>
              <a:t>strategies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1: </a:t>
            </a:r>
            <a:r>
              <a:rPr lang="en-US" dirty="0" err="1" smtClean="0"/>
              <a:t>TerraC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Subsets of our progeny test data bases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Multiple locations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Multiple measurement cycles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Known family structure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Accessed by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University of Florida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Texas A&amp;M University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North Carolina State University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Virginia Tech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University of Georgia</a:t>
            </a:r>
          </a:p>
          <a:p>
            <a:pPr marL="346075" lvl="1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8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2: Seedling Deployment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69818" y="1739905"/>
            <a:ext cx="7772400" cy="49834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Rationale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Methodology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Examples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Conclusions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Common results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Unique observations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Implications for PINEMAP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24" y="1158506"/>
            <a:ext cx="4702375" cy="378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7018" y="5017987"/>
            <a:ext cx="3754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ill Sans"/>
              </a:rPr>
              <a:t>R.C. </a:t>
            </a:r>
            <a:r>
              <a:rPr lang="en-US" sz="1400" dirty="0" err="1" smtClean="0">
                <a:latin typeface="Gill Sans"/>
              </a:rPr>
              <a:t>Schmidtling</a:t>
            </a:r>
            <a:r>
              <a:rPr lang="en-US" sz="1400" dirty="0" smtClean="0">
                <a:latin typeface="Gill Sans"/>
              </a:rPr>
              <a:t>, 2001, Southern Pine Seed Sources, USFS General Technical Report SRS-44 </a:t>
            </a:r>
            <a:endParaRPr lang="en-US" sz="14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3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Seedling Deployment Rationale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80655" y="1883888"/>
            <a:ext cx="7778338" cy="36737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"/>
              </a:rPr>
              <a:t>Trees from the same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area (provenance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) represent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lineages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that have experienced similar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climates and have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evolved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local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adaptations </a:t>
            </a:r>
            <a:endParaRPr lang="en-US" dirty="0" smtClean="0">
              <a:solidFill>
                <a:schemeClr val="tx1"/>
              </a:solidFill>
              <a:latin typeface="Gill Sans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Gill Sans"/>
              </a:rPr>
              <a:t>Results: Genotype by Environment Interactions</a:t>
            </a:r>
          </a:p>
          <a:p>
            <a:endParaRPr lang="en-US" dirty="0" smtClean="0">
              <a:solidFill>
                <a:schemeClr val="tx1"/>
              </a:solidFill>
              <a:latin typeface="Gill San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Weather conditions at progeny test sites  (6 to 15 years) can serve as a surrogate for future climates</a:t>
            </a:r>
          </a:p>
        </p:txBody>
      </p:sp>
    </p:spTree>
    <p:extLst>
      <p:ext uri="{BB962C8B-B14F-4D97-AF65-F5344CB8AC3E}">
        <p14:creationId xmlns:p14="http://schemas.microsoft.com/office/powerpoint/2010/main" val="4893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Seedling Deployment Background</a:t>
            </a:r>
            <a:br>
              <a:rPr lang="en-US" dirty="0" smtClean="0"/>
            </a:br>
            <a:r>
              <a:rPr lang="en-US" i="1" dirty="0"/>
              <a:t>Universal Response Function (URF)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32016" y="1693883"/>
            <a:ext cx="7659584" cy="400627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First developed in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2010 </a:t>
            </a:r>
            <a:r>
              <a:rPr lang="en-US" sz="2200" dirty="0">
                <a:solidFill>
                  <a:schemeClr val="tx1"/>
                </a:solidFill>
                <a:latin typeface="Gill Sans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Gill Sans"/>
              </a:rPr>
            </a:br>
            <a:r>
              <a:rPr lang="en-US" sz="2000" dirty="0">
                <a:solidFill>
                  <a:schemeClr val="tx1"/>
                </a:solidFill>
                <a:latin typeface="Gill Sans"/>
              </a:rPr>
              <a:t>Wang </a:t>
            </a:r>
            <a:r>
              <a:rPr lang="en-US" sz="2000" i="1" dirty="0">
                <a:solidFill>
                  <a:schemeClr val="tx1"/>
                </a:solidFill>
                <a:latin typeface="Gill Sans"/>
              </a:rPr>
              <a:t>et al.</a:t>
            </a:r>
            <a:r>
              <a:rPr lang="en-US" sz="2000" dirty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Gill Sans"/>
              </a:rPr>
              <a:t>Ecological Applications</a:t>
            </a:r>
            <a:r>
              <a:rPr lang="en-US" sz="2000" dirty="0">
                <a:solidFill>
                  <a:schemeClr val="tx1"/>
                </a:solidFill>
                <a:latin typeface="Gill Sans"/>
              </a:rPr>
              <a:t>, 20(1), 2010, pp. 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153-163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2200" dirty="0" smtClean="0">
              <a:solidFill>
                <a:schemeClr val="tx1"/>
              </a:solidFill>
              <a:latin typeface="Gill Sans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2200" dirty="0" smtClean="0">
              <a:solidFill>
                <a:schemeClr val="tx1"/>
              </a:solidFill>
              <a:latin typeface="Gill Sans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Caveats: 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Gene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flow, demographic history, and colonization contribute to 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between and within population variation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Weather records miss a lot of site to site variation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4207" y="2567353"/>
            <a:ext cx="7006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2725"/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 = f(weather at the test site </a:t>
            </a:r>
            <a:r>
              <a:rPr lang="en-US" i="1" dirty="0" err="1" smtClean="0"/>
              <a:t>i</a:t>
            </a:r>
            <a:r>
              <a:rPr lang="en-US" dirty="0" smtClean="0"/>
              <a:t> </a:t>
            </a:r>
          </a:p>
          <a:p>
            <a:pPr marL="2112963" indent="-2112963"/>
            <a:r>
              <a:rPr lang="en-US" dirty="0" smtClean="0"/>
              <a:t>	and climate at the provenance </a:t>
            </a:r>
            <a:r>
              <a:rPr lang="en-US" i="1" dirty="0" smtClean="0"/>
              <a:t>j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39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hoped to add: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13164" y="1927103"/>
            <a:ext cx="7433953" cy="330562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Try different statistical techniques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Estimate predictive reliability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Incorporate risk assessments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Refine predictions from the provenance to the family level to support DSS development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Identify important abiotic stressors that limit growth</a:t>
            </a:r>
          </a:p>
        </p:txBody>
      </p:sp>
    </p:spTree>
    <p:extLst>
      <p:ext uri="{BB962C8B-B14F-4D97-AF65-F5344CB8AC3E}">
        <p14:creationId xmlns:p14="http://schemas.microsoft.com/office/powerpoint/2010/main" val="16215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049" y="136769"/>
            <a:ext cx="7493330" cy="872634"/>
          </a:xfrm>
        </p:spPr>
        <p:txBody>
          <a:bodyPr/>
          <a:lstStyle/>
          <a:p>
            <a:r>
              <a:rPr lang="en-US" dirty="0" smtClean="0"/>
              <a:t>Seedling Deployment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43000" y="1279665"/>
            <a:ext cx="8001000" cy="1022920"/>
          </a:xfrm>
        </p:spPr>
        <p:txBody>
          <a:bodyPr/>
          <a:lstStyle/>
          <a:p>
            <a:r>
              <a:rPr lang="en-US" sz="2600" dirty="0" smtClean="0">
                <a:solidFill>
                  <a:schemeClr val="tx1"/>
                </a:solidFill>
                <a:latin typeface="Gill Sans"/>
              </a:rPr>
              <a:t>Multiple locations of Common Garden Studies </a:t>
            </a:r>
          </a:p>
          <a:p>
            <a:pPr marL="346075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(same genetic sources tested in multiple environments)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78" y="2302585"/>
            <a:ext cx="2971800" cy="396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4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423" y="187137"/>
            <a:ext cx="7374577" cy="703511"/>
          </a:xfrm>
        </p:spPr>
        <p:txBody>
          <a:bodyPr/>
          <a:lstStyle/>
          <a:p>
            <a:r>
              <a:rPr lang="en-US" dirty="0" smtClean="0"/>
              <a:t>Seedling Deployment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88519" y="1176634"/>
            <a:ext cx="6575961" cy="9331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PINEMAP used five non-overlapping test series across the entire loblolly pine range</a:t>
            </a:r>
          </a:p>
          <a:p>
            <a:pPr lvl="1"/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2535" y="2112609"/>
            <a:ext cx="3793965" cy="295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1788" y="2112608"/>
            <a:ext cx="3740837" cy="295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08687" y="5182096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</a:rPr>
              <a:t>Families</a:t>
            </a:r>
            <a:endParaRPr lang="en-US" sz="2000" dirty="0">
              <a:latin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2212" y="5173931"/>
            <a:ext cx="1295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</a:rPr>
              <a:t>Test Sites</a:t>
            </a:r>
            <a:endParaRPr lang="en-US" sz="20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863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442" y="279732"/>
            <a:ext cx="2726954" cy="753421"/>
          </a:xfrm>
        </p:spPr>
        <p:txBody>
          <a:bodyPr>
            <a:normAutofit/>
          </a:bodyPr>
          <a:lstStyle/>
          <a:p>
            <a:r>
              <a:rPr lang="en-US" dirty="0" smtClean="0"/>
              <a:t>Weather</a:t>
            </a:r>
            <a:endParaRPr lang="en-US" sz="27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32955" y="1693883"/>
            <a:ext cx="2141517" cy="1251933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chemeClr val="tx1"/>
                </a:solidFill>
                <a:latin typeface="Gill Sans"/>
              </a:rPr>
              <a:t>PRISM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Gill Sans"/>
              </a:rPr>
              <a:t>SECC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Gill Sans"/>
              </a:rPr>
              <a:t>Idaho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28" y="3352800"/>
            <a:ext cx="4853322" cy="291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62" y="1158505"/>
            <a:ext cx="4958938" cy="298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052" y="1"/>
            <a:ext cx="4874034" cy="985651"/>
          </a:xfrm>
        </p:spPr>
        <p:txBody>
          <a:bodyPr/>
          <a:lstStyle/>
          <a:p>
            <a:pPr algn="ctr"/>
            <a:r>
              <a:rPr lang="en-US" dirty="0" smtClean="0"/>
              <a:t>Regression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9200" y="1397000"/>
            <a:ext cx="7509164" cy="234372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Ordinary Least Squares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Regression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LASSO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Multiple Linear Regression 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Multinomial 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L</a:t>
            </a:r>
            <a:r>
              <a:rPr lang="en-US" dirty="0" smtClean="0">
                <a:solidFill>
                  <a:schemeClr val="tx1"/>
                </a:solidFill>
                <a:latin typeface="Gill Sans"/>
              </a:rPr>
              <a:t>ogit Regression</a:t>
            </a:r>
            <a:endParaRPr lang="en-US" dirty="0">
              <a:solidFill>
                <a:schemeClr val="tx1"/>
              </a:solidFill>
              <a:latin typeface="Gill San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"/>
              </a:rPr>
              <a:t>Ridge Regression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346075" lvl="1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64" y="3918442"/>
            <a:ext cx="5178136" cy="21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3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3" y="83128"/>
            <a:ext cx="5082639" cy="985651"/>
          </a:xfrm>
        </p:spPr>
        <p:txBody>
          <a:bodyPr/>
          <a:lstStyle/>
          <a:p>
            <a:pPr algn="ctr"/>
            <a:r>
              <a:rPr lang="en-US" dirty="0" smtClean="0"/>
              <a:t>Locations – Test Sites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00" y="1397001"/>
            <a:ext cx="7051500" cy="4546599"/>
          </a:xfrm>
        </p:spPr>
      </p:pic>
    </p:spTree>
    <p:extLst>
      <p:ext uri="{BB962C8B-B14F-4D97-AF65-F5344CB8AC3E}">
        <p14:creationId xmlns:p14="http://schemas.microsoft.com/office/powerpoint/2010/main" val="38198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796" y="190005"/>
            <a:ext cx="7612082" cy="679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Genetic Diversity of the Natural Loblolly Population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67875" y="1138562"/>
            <a:ext cx="4038600" cy="42898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Western &amp; Eastern populations</a:t>
            </a:r>
          </a:p>
          <a:p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88570" y="5097351"/>
            <a:ext cx="3555430" cy="12203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Gill Sans"/>
              </a:rPr>
              <a:t>Analysis of population structure based on ~3000 genetic variants in 622 trees from across the range is consistent with a 2 population model </a:t>
            </a:r>
            <a:endParaRPr lang="en-US" sz="1600" dirty="0">
              <a:solidFill>
                <a:schemeClr val="tx1"/>
              </a:solidFill>
              <a:latin typeface="Gill San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4" y="1499077"/>
            <a:ext cx="4592782" cy="437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0"/>
          <a:stretch/>
        </p:blipFill>
        <p:spPr bwMode="auto">
          <a:xfrm>
            <a:off x="5636071" y="1235032"/>
            <a:ext cx="2435431" cy="386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9198" y="1000062"/>
            <a:ext cx="3424802" cy="27699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GB" altLang="en-US" dirty="0"/>
              <a:t>Eckert A J et al. Genetics 2010;185:969-982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9413" y="5884550"/>
            <a:ext cx="403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Schmidtling</a:t>
            </a:r>
            <a:r>
              <a:rPr lang="en-US" sz="1200" dirty="0" smtClean="0"/>
              <a:t>, R., 2003, ISHS </a:t>
            </a:r>
            <a:r>
              <a:rPr lang="en-US" sz="1200" dirty="0" err="1" smtClean="0"/>
              <a:t>Acta</a:t>
            </a:r>
            <a:r>
              <a:rPr lang="en-US" sz="1200" dirty="0" smtClean="0"/>
              <a:t> </a:t>
            </a:r>
            <a:r>
              <a:rPr lang="en-US" sz="1200" dirty="0" err="1" smtClean="0"/>
              <a:t>Horticulturae</a:t>
            </a:r>
            <a:r>
              <a:rPr lang="en-US" sz="1200" dirty="0" smtClean="0"/>
              <a:t>, 615: 203-209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82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078" y="1"/>
            <a:ext cx="2356465" cy="997526"/>
          </a:xfrm>
        </p:spPr>
        <p:txBody>
          <a:bodyPr/>
          <a:lstStyle/>
          <a:p>
            <a:r>
              <a:rPr lang="en-US" dirty="0" smtClean="0"/>
              <a:t>Locations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94129289"/>
              </p:ext>
            </p:extLst>
          </p:nvPr>
        </p:nvGraphicFramePr>
        <p:xfrm>
          <a:off x="1219199" y="1752600"/>
          <a:ext cx="777042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1586"/>
                <a:gridCol w="1180939"/>
                <a:gridCol w="1317896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Data</a:t>
                      </a:r>
                      <a:r>
                        <a:rPr lang="en-US" baseline="0" dirty="0" smtClean="0">
                          <a:latin typeface="Gill Sans"/>
                        </a:rPr>
                        <a:t> Series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Families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Test Sites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Provenance-Progeny (PP) Tests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58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7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Florida Wild-Seed (FWS) Tests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211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10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Plantation Selection Seed Source Study (PSSSS)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140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16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Geographic Seed Source Study (GSSS), Series I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25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40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Gill Sans"/>
                          <a:ea typeface="+mn-ea"/>
                          <a:cs typeface="+mn-cs"/>
                        </a:rPr>
                        <a:t>Geographic Seed Source Study (GSSS), Series II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17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Gill Sans"/>
                        </a:rPr>
                        <a:t>26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Gill Sans"/>
                        </a:rPr>
                        <a:t>Total</a:t>
                      </a:r>
                      <a:endParaRPr lang="en-US" sz="2000" b="1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Gill Sans"/>
                        </a:rPr>
                        <a:t>451</a:t>
                      </a:r>
                      <a:endParaRPr lang="en-US" sz="2000" b="1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Gill Sans"/>
                        </a:rPr>
                        <a:t>99</a:t>
                      </a:r>
                      <a:endParaRPr lang="en-US" sz="2000" b="1" dirty="0">
                        <a:latin typeface="Gill 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4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696" y="95004"/>
            <a:ext cx="5237018" cy="902523"/>
          </a:xfrm>
        </p:spPr>
        <p:txBody>
          <a:bodyPr/>
          <a:lstStyle/>
          <a:p>
            <a:r>
              <a:rPr lang="en-US" dirty="0" smtClean="0"/>
              <a:t>Methods Comparison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9414226"/>
              </p:ext>
            </p:extLst>
          </p:nvPr>
        </p:nvGraphicFramePr>
        <p:xfrm>
          <a:off x="1219200" y="1559558"/>
          <a:ext cx="7772400" cy="405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390759">
                <a:tc>
                  <a:txBody>
                    <a:bodyPr/>
                    <a:lstStyle/>
                    <a:p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UF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NCSU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TAMU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67446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Regression method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LASSO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Multiple linear regression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Multinomial logit regression 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9075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Weather data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Idaho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PRISM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PRISM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96351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Response variable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Height</a:t>
                      </a:r>
                    </a:p>
                    <a:p>
                      <a:r>
                        <a:rPr lang="en-US" strike="noStrike" dirty="0" smtClean="0">
                          <a:latin typeface="Gill Sans"/>
                        </a:rPr>
                        <a:t>DBH</a:t>
                      </a:r>
                    </a:p>
                    <a:p>
                      <a:r>
                        <a:rPr lang="en-US" strike="noStrike" dirty="0" smtClean="0">
                          <a:latin typeface="Gill Sans"/>
                        </a:rPr>
                        <a:t>Volume per acre</a:t>
                      </a:r>
                      <a:endParaRPr lang="en-US" strike="noStrike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Height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Volume per acre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67446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Age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10 (PP)</a:t>
                      </a:r>
                    </a:p>
                    <a:p>
                      <a:r>
                        <a:rPr lang="en-US" dirty="0" smtClean="0">
                          <a:latin typeface="Gill Sans"/>
                        </a:rPr>
                        <a:t>6 (FWS)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8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15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96351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Variation explained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Up</a:t>
                      </a:r>
                      <a:r>
                        <a:rPr lang="en-US" baseline="0" dirty="0" smtClean="0">
                          <a:latin typeface="Gill Sans"/>
                        </a:rPr>
                        <a:t> to</a:t>
                      </a:r>
                      <a:r>
                        <a:rPr lang="en-US" dirty="0" smtClean="0">
                          <a:latin typeface="Gill Sans"/>
                        </a:rPr>
                        <a:t> </a:t>
                      </a:r>
                      <a:r>
                        <a:rPr lang="en-US" baseline="0" dirty="0" smtClean="0">
                          <a:latin typeface="Gill Sans"/>
                        </a:rPr>
                        <a:t>62% (Height; pooled PP/FWS data)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40% - 60%</a:t>
                      </a:r>
                    </a:p>
                    <a:p>
                      <a:r>
                        <a:rPr lang="en-US" dirty="0" smtClean="0">
                          <a:latin typeface="Gill Sans"/>
                        </a:rPr>
                        <a:t>(most families)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N/A </a:t>
                      </a:r>
                      <a:br>
                        <a:rPr lang="en-US" dirty="0" smtClean="0">
                          <a:latin typeface="Gill Sans"/>
                        </a:rPr>
                      </a:br>
                      <a:r>
                        <a:rPr lang="en-US" dirty="0" smtClean="0">
                          <a:latin typeface="Gill Sans"/>
                        </a:rPr>
                        <a:t>(AUC = 0.80)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1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2" y="23751"/>
            <a:ext cx="6282046" cy="950026"/>
          </a:xfrm>
        </p:spPr>
        <p:txBody>
          <a:bodyPr/>
          <a:lstStyle/>
          <a:p>
            <a:r>
              <a:rPr lang="en-US" dirty="0" smtClean="0"/>
              <a:t>Results Comparison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96576006"/>
              </p:ext>
            </p:extLst>
          </p:nvPr>
        </p:nvGraphicFramePr>
        <p:xfrm>
          <a:off x="1219200" y="1397000"/>
          <a:ext cx="77724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574800"/>
                <a:gridCol w="1574800"/>
                <a:gridCol w="157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Variable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UF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NCSU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"/>
                        </a:rPr>
                        <a:t>TAMU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Minimum Temperature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1</a:t>
                      </a:r>
                      <a:endParaRPr lang="en-US" sz="1600" baseline="300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2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3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Maximum Temperature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4</a:t>
                      </a:r>
                      <a:endParaRPr lang="en-US" sz="1600" baseline="300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2</a:t>
                      </a:r>
                      <a:endParaRPr lang="en-US" sz="1600" baseline="300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Precipitation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2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r>
                        <a:rPr lang="en-US" sz="1600" baseline="30000" dirty="0" smtClean="0">
                          <a:latin typeface="Gill Sans"/>
                        </a:rPr>
                        <a:t>5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Annual Heat-Moisture</a:t>
                      </a:r>
                      <a:r>
                        <a:rPr lang="en-US" baseline="0" dirty="0" smtClean="0">
                          <a:latin typeface="Gill Sans"/>
                        </a:rPr>
                        <a:t> Index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Humidity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Longitude (Provenance)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SD (Minimum Temperature)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CV (Precipitation)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"/>
                        </a:rPr>
                        <a:t>Interactions</a:t>
                      </a:r>
                      <a:endParaRPr lang="en-US" dirty="0">
                        <a:latin typeface="Gill San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ill Sans"/>
                        </a:rPr>
                        <a:t>X</a:t>
                      </a:r>
                      <a:endParaRPr lang="en-US" sz="1600" dirty="0">
                        <a:latin typeface="Gill 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7200" y="5181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Gill Sans"/>
              </a:rPr>
              <a:t>1</a:t>
            </a:r>
            <a:r>
              <a:rPr lang="en-US" sz="1200" dirty="0" smtClean="0">
                <a:latin typeface="Gill Sans"/>
              </a:rPr>
              <a:t>  coldest 3 days mean</a:t>
            </a:r>
          </a:p>
          <a:p>
            <a:r>
              <a:rPr lang="en-US" sz="1200" baseline="30000" dirty="0" smtClean="0">
                <a:latin typeface="Gill Sans"/>
              </a:rPr>
              <a:t>2</a:t>
            </a:r>
            <a:r>
              <a:rPr lang="en-US" sz="1200" dirty="0" smtClean="0">
                <a:latin typeface="Gill Sans"/>
              </a:rPr>
              <a:t>  annual mean</a:t>
            </a:r>
          </a:p>
          <a:p>
            <a:r>
              <a:rPr lang="en-US" sz="1200" baseline="30000" dirty="0" smtClean="0">
                <a:latin typeface="Gill Sans"/>
              </a:rPr>
              <a:t>3</a:t>
            </a:r>
            <a:r>
              <a:rPr lang="en-US" sz="1200" dirty="0" smtClean="0">
                <a:latin typeface="Gill Sans"/>
              </a:rPr>
              <a:t>  monthly mean (coldest month)</a:t>
            </a:r>
          </a:p>
          <a:p>
            <a:r>
              <a:rPr lang="en-US" sz="1200" baseline="30000" dirty="0" smtClean="0">
                <a:latin typeface="Gill Sans"/>
              </a:rPr>
              <a:t>4</a:t>
            </a:r>
            <a:r>
              <a:rPr lang="en-US" sz="1200" dirty="0" smtClean="0">
                <a:latin typeface="Gill Sans"/>
              </a:rPr>
              <a:t>  warmest 3 days mean</a:t>
            </a:r>
          </a:p>
          <a:p>
            <a:r>
              <a:rPr lang="en-US" sz="1200" baseline="30000" dirty="0" smtClean="0">
                <a:latin typeface="Gill Sans"/>
              </a:rPr>
              <a:t>5</a:t>
            </a:r>
            <a:r>
              <a:rPr lang="en-US" sz="1200" dirty="0" smtClean="0">
                <a:latin typeface="Gill Sans"/>
              </a:rPr>
              <a:t>  summer (June-August)</a:t>
            </a:r>
            <a:endParaRPr lang="en-US" sz="12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649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9200" y="2422566"/>
            <a:ext cx="6879771" cy="1187533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PINEMAP website, publications section: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http</a:t>
            </a:r>
            <a:r>
              <a:rPr lang="en-US" b="1" dirty="0">
                <a:solidFill>
                  <a:schemeClr val="tx1"/>
                </a:solidFill>
              </a:rPr>
              <a:t>://</a:t>
            </a:r>
            <a:r>
              <a:rPr lang="en-US" b="1" dirty="0" smtClean="0">
                <a:solidFill>
                  <a:schemeClr val="tx1"/>
                </a:solidFill>
              </a:rPr>
              <a:t>www.pinemap.org/publications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522" y="220464"/>
            <a:ext cx="4659843" cy="762435"/>
          </a:xfrm>
        </p:spPr>
        <p:txBody>
          <a:bodyPr/>
          <a:lstStyle/>
          <a:p>
            <a:r>
              <a:rPr lang="en-US" sz="2600" dirty="0" smtClean="0"/>
              <a:t>Results: University of Florida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6" y="1488528"/>
            <a:ext cx="4125018" cy="3726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88" y="1498347"/>
            <a:ext cx="4005128" cy="3743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191" y="5481693"/>
            <a:ext cx="56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"/>
              </a:rPr>
              <a:t>Pooled LASSO </a:t>
            </a:r>
            <a:r>
              <a:rPr lang="en-US" dirty="0" smtClean="0">
                <a:latin typeface="Gill Sans"/>
              </a:rPr>
              <a:t>regression analysis </a:t>
            </a:r>
            <a:r>
              <a:rPr lang="en-US" dirty="0">
                <a:latin typeface="Gill Sans"/>
              </a:rPr>
              <a:t>of </a:t>
            </a:r>
            <a:r>
              <a:rPr lang="en-US" dirty="0" smtClean="0">
                <a:latin typeface="Gill Sans"/>
              </a:rPr>
              <a:t>Florida Provenance-Progeny </a:t>
            </a:r>
            <a:r>
              <a:rPr lang="en-US" dirty="0">
                <a:latin typeface="Gill Sans"/>
              </a:rPr>
              <a:t>and Wild Seed </a:t>
            </a:r>
            <a:r>
              <a:rPr lang="en-US" dirty="0" smtClean="0">
                <a:latin typeface="Gill Sans"/>
              </a:rPr>
              <a:t>Tests</a:t>
            </a:r>
            <a:endParaRPr lang="en-US" sz="2000" dirty="0">
              <a:latin typeface="Gill San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19" y="448846"/>
            <a:ext cx="1665816" cy="30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735" y="66260"/>
            <a:ext cx="6203080" cy="1066799"/>
          </a:xfrm>
        </p:spPr>
        <p:txBody>
          <a:bodyPr/>
          <a:lstStyle/>
          <a:p>
            <a:r>
              <a:rPr lang="en-US" sz="2600" dirty="0" smtClean="0"/>
              <a:t>Results: North Carolina State University</a:t>
            </a:r>
            <a:endParaRPr lang="en-US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6" y="1476374"/>
            <a:ext cx="6008914" cy="462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394" y="2755074"/>
            <a:ext cx="271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</a:rPr>
              <a:t>Response surface.</a:t>
            </a:r>
          </a:p>
          <a:p>
            <a:r>
              <a:rPr lang="en-US" dirty="0">
                <a:latin typeface="Gill Sans"/>
              </a:rPr>
              <a:t>B</a:t>
            </a:r>
            <a:r>
              <a:rPr lang="en-US" dirty="0" smtClean="0">
                <a:latin typeface="Gill Sans"/>
              </a:rPr>
              <a:t>lack </a:t>
            </a:r>
            <a:r>
              <a:rPr lang="en-US" dirty="0">
                <a:latin typeface="Gill Sans"/>
              </a:rPr>
              <a:t>dots represent </a:t>
            </a:r>
            <a:r>
              <a:rPr lang="en-US" dirty="0" smtClean="0">
                <a:latin typeface="Gill Sans"/>
              </a:rPr>
              <a:t>observed </a:t>
            </a:r>
            <a:r>
              <a:rPr lang="en-US" dirty="0">
                <a:latin typeface="Gill Sans"/>
              </a:rPr>
              <a:t>8-year </a:t>
            </a:r>
            <a:r>
              <a:rPr lang="en-US" dirty="0" smtClean="0">
                <a:latin typeface="Gill Sans"/>
              </a:rPr>
              <a:t>height.</a:t>
            </a:r>
            <a:endParaRPr lang="en-US" dirty="0">
              <a:latin typeface="Gill San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90010"/>
            <a:ext cx="1170303" cy="7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09" y="889850"/>
            <a:ext cx="1055739" cy="1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728" y="1144054"/>
            <a:ext cx="7561389" cy="3935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52" y="1"/>
            <a:ext cx="5929947" cy="978324"/>
          </a:xfrm>
        </p:spPr>
        <p:txBody>
          <a:bodyPr/>
          <a:lstStyle/>
          <a:p>
            <a:r>
              <a:rPr lang="en-US" sz="2400" dirty="0" smtClean="0"/>
              <a:t>Results: North </a:t>
            </a:r>
            <a:r>
              <a:rPr lang="en-US" sz="2400" dirty="0"/>
              <a:t>Carolina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4392" y="5064544"/>
            <a:ext cx="728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</a:rPr>
              <a:t>Mean </a:t>
            </a:r>
            <a:r>
              <a:rPr lang="en-US" dirty="0">
                <a:latin typeface="Gill Sans"/>
              </a:rPr>
              <a:t>height deviation of seven seed sources (average of families) from site mean. Each curve </a:t>
            </a:r>
            <a:r>
              <a:rPr lang="en-US" dirty="0" smtClean="0">
                <a:latin typeface="Gill Sans"/>
              </a:rPr>
              <a:t>represents the </a:t>
            </a:r>
            <a:r>
              <a:rPr lang="en-US" dirty="0">
                <a:latin typeface="Gill Sans"/>
              </a:rPr>
              <a:t>relative performance of families from </a:t>
            </a:r>
            <a:r>
              <a:rPr lang="en-US" dirty="0" smtClean="0">
                <a:latin typeface="Gill Sans"/>
              </a:rPr>
              <a:t>a geographic </a:t>
            </a:r>
            <a:r>
              <a:rPr lang="en-US" dirty="0">
                <a:latin typeface="Gill Sans"/>
              </a:rPr>
              <a:t>region (seed source) across test </a:t>
            </a:r>
            <a:r>
              <a:rPr lang="en-US" dirty="0" smtClean="0">
                <a:latin typeface="Gill Sans"/>
              </a:rPr>
              <a:t>sites from southwest </a:t>
            </a:r>
            <a:r>
              <a:rPr lang="en-US" dirty="0">
                <a:latin typeface="Gill Sans"/>
              </a:rPr>
              <a:t>to </a:t>
            </a:r>
            <a:r>
              <a:rPr lang="en-US" dirty="0" smtClean="0">
                <a:latin typeface="Gill Sans"/>
              </a:rPr>
              <a:t>northeast.</a:t>
            </a:r>
            <a:endParaRPr lang="en-US" dirty="0">
              <a:latin typeface="Gill San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90010"/>
            <a:ext cx="1170303" cy="7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09" y="889850"/>
            <a:ext cx="1055739" cy="1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026" y="0"/>
            <a:ext cx="6262456" cy="99019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Results: North </a:t>
            </a:r>
            <a:r>
              <a:rPr lang="en-US" sz="2600" dirty="0"/>
              <a:t>Carolina State University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3933" y="1158505"/>
            <a:ext cx="5524666" cy="42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6685" y="5338619"/>
            <a:ext cx="7530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</a:rPr>
              <a:t>Predicted scaled deviations in Height (age 8) from local </a:t>
            </a:r>
            <a:r>
              <a:rPr lang="en-US" dirty="0" err="1" smtClean="0">
                <a:latin typeface="Gill Sans"/>
              </a:rPr>
              <a:t>checklots</a:t>
            </a:r>
            <a:r>
              <a:rPr lang="en-US" dirty="0" smtClean="0">
                <a:latin typeface="Gill Sans"/>
              </a:rPr>
              <a:t> across </a:t>
            </a:r>
            <a:r>
              <a:rPr lang="en-US" dirty="0">
                <a:latin typeface="Gill Sans"/>
              </a:rPr>
              <a:t>the Southeast for </a:t>
            </a:r>
            <a:r>
              <a:rPr lang="en-US" dirty="0" smtClean="0">
                <a:latin typeface="Gill Sans"/>
              </a:rPr>
              <a:t>family #119 (from </a:t>
            </a:r>
            <a:r>
              <a:rPr lang="en-US" dirty="0">
                <a:latin typeface="Gill Sans"/>
              </a:rPr>
              <a:t>VA) </a:t>
            </a:r>
            <a:r>
              <a:rPr lang="en-US" dirty="0" smtClean="0">
                <a:latin typeface="Gill Sans"/>
              </a:rPr>
              <a:t>under current </a:t>
            </a:r>
            <a:r>
              <a:rPr lang="en-US" dirty="0">
                <a:latin typeface="Gill Sans"/>
              </a:rPr>
              <a:t>climate </a:t>
            </a:r>
            <a:r>
              <a:rPr lang="en-US" dirty="0" smtClean="0">
                <a:latin typeface="Gill Sans"/>
              </a:rPr>
              <a:t>conditions. The model explained about 55% of the observed total variation.</a:t>
            </a:r>
            <a:endParaRPr lang="en-US" dirty="0">
              <a:latin typeface="Gill San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90010"/>
            <a:ext cx="1170303" cy="7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09" y="889850"/>
            <a:ext cx="1055739" cy="1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1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 &amp; Results</a:t>
            </a:r>
            <a:br>
              <a:rPr lang="en-US" dirty="0" smtClean="0"/>
            </a:br>
            <a:r>
              <a:rPr lang="en-US" sz="2400" dirty="0" smtClean="0"/>
              <a:t>Texas A&amp;M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96291" y="1443513"/>
            <a:ext cx="7386451" cy="508791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Multiple linear regression</a:t>
            </a: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Series I: 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Height: R</a:t>
            </a:r>
            <a:r>
              <a:rPr lang="en-US" sz="2000" baseline="30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 = 0.46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Volume: </a:t>
            </a: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R</a:t>
            </a:r>
            <a:r>
              <a:rPr lang="en-US" sz="2000" baseline="30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= 0.29</a:t>
            </a: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Series II and pooled Series I and II – explanatory power dropped</a:t>
            </a: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Gill Sans"/>
              <a:cs typeface="Iskoola Pota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Multinomial logit regression </a:t>
            </a: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Volume ranked into five categories </a:t>
            </a:r>
            <a:endParaRPr lang="en-US" sz="2000" dirty="0" smtClean="0">
              <a:solidFill>
                <a:schemeClr val="tx1"/>
              </a:solidFill>
              <a:latin typeface="Gill Sans"/>
              <a:cs typeface="Iskoola Pota" panose="020B0502040204020203" pitchFamily="34" charset="0"/>
            </a:endParaRP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Family </a:t>
            </a: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performance 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relative to performance of all families:</a:t>
            </a:r>
            <a:endParaRPr lang="en-US" sz="2000" dirty="0">
              <a:solidFill>
                <a:schemeClr val="tx1"/>
              </a:solidFill>
              <a:latin typeface="Gill Sans"/>
              <a:cs typeface="Iskoola Pota" panose="020B0502040204020203" pitchFamily="34" charset="0"/>
            </a:endParaRP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1 – very poor (399 obs.)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2 – poor (1,788 obs.)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3 – fair (2,876 obs.)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4 – good (1,491 obs.)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5 </a:t>
            </a: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– very good (474 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obs</a:t>
            </a:r>
            <a:r>
              <a:rPr lang="en-US" sz="2000" dirty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cs typeface="Iskoola Pota" panose="020B0502040204020203" pitchFamily="34" charset="0"/>
              </a:rPr>
              <a:t>)</a:t>
            </a:r>
            <a:endParaRPr lang="en-US" sz="2000" dirty="0">
              <a:solidFill>
                <a:schemeClr val="tx1"/>
              </a:solidFill>
              <a:latin typeface="Gill Sans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73936" y="95406"/>
            <a:ext cx="4885909" cy="878773"/>
          </a:xfrm>
        </p:spPr>
        <p:txBody>
          <a:bodyPr>
            <a:noAutofit/>
          </a:bodyPr>
          <a:lstStyle/>
          <a:p>
            <a:r>
              <a:rPr lang="en-US" sz="2600" dirty="0" smtClean="0"/>
              <a:t>Results: Texas </a:t>
            </a:r>
            <a:r>
              <a:rPr lang="en-US" sz="2600" dirty="0"/>
              <a:t>A&amp;M University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219200"/>
            <a:ext cx="6210867" cy="4892675"/>
          </a:xfrm>
        </p:spPr>
      </p:pic>
      <p:sp>
        <p:nvSpPr>
          <p:cNvPr id="2" name="TextBox 1"/>
          <p:cNvSpPr txBox="1"/>
          <p:nvPr/>
        </p:nvSpPr>
        <p:spPr>
          <a:xfrm rot="16200000">
            <a:off x="-153354" y="3668533"/>
            <a:ext cx="334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"/>
              </a:rPr>
              <a:t>Performance  Categories: 5 is best</a:t>
            </a:r>
            <a:endParaRPr lang="en-US" sz="1600" dirty="0">
              <a:latin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7360" y="16426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37360" y="260494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37360" y="358140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37360" y="449580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737360" y="54526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37430" y="6153834"/>
            <a:ext cx="7606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ill Sans"/>
              </a:rPr>
              <a:t>Shading indicates Probability of a Seed Source falling into a site performance category</a:t>
            </a:r>
            <a:endParaRPr lang="en-US" sz="1500" dirty="0">
              <a:latin typeface="Gill San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5406"/>
            <a:ext cx="923925" cy="91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5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586" y="155757"/>
            <a:ext cx="597769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Genetic Basis &amp; Evolution of Fitness-related Traits in Loblolly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93278" y="2124690"/>
            <a:ext cx="3550722" cy="2649191"/>
          </a:xfrm>
        </p:spPr>
        <p:txBody>
          <a:bodyPr/>
          <a:lstStyle/>
          <a:p>
            <a:pPr marL="0" indent="0">
              <a:buNone/>
            </a:pPr>
            <a:r>
              <a:rPr lang="en-US" sz="2200" u="sng" dirty="0" smtClean="0">
                <a:solidFill>
                  <a:schemeClr val="tx1"/>
                </a:solidFill>
                <a:latin typeface="Gill Sans"/>
              </a:rPr>
              <a:t>Goal: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 identify alleles of genes in breeding populations that affect growth and adaptation in order to improve performance prediction and minimize risks of loss</a:t>
            </a:r>
            <a:endParaRPr lang="en-US" sz="2200" dirty="0">
              <a:solidFill>
                <a:schemeClr val="tx1"/>
              </a:solidFill>
              <a:latin typeface="Gill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2" y="1768430"/>
            <a:ext cx="5057372" cy="454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77023" y="4773881"/>
            <a:ext cx="3348224" cy="41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 dirty="0">
                <a:latin typeface="Arial" pitchFamily="34" charset="0"/>
              </a:rPr>
              <a:t>Eckert A J et al. Genetics 2013;195:1353-1372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821" y="139909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"/>
              </a:rPr>
              <a:t>Height</a:t>
            </a:r>
            <a:endParaRPr lang="en-US" b="1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018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23060" y="1384136"/>
            <a:ext cx="7376556" cy="4485574"/>
          </a:xfrm>
          <a:ln>
            <a:noFill/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Temperature and rainfall are important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Heritability is important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Climate variables that change </a:t>
            </a:r>
            <a:r>
              <a:rPr lang="en-US" sz="2200" dirty="0" err="1" smtClean="0">
                <a:solidFill>
                  <a:schemeClr val="tx1"/>
                </a:solidFill>
                <a:latin typeface="Gill Sans"/>
              </a:rPr>
              <a:t>clinally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 are links to local adaptations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Provenance-level modeling is easier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Confirmed </a:t>
            </a:r>
            <a:r>
              <a:rPr lang="en-US" sz="2200" b="1" dirty="0" err="1" smtClean="0">
                <a:solidFill>
                  <a:schemeClr val="tx1"/>
                </a:solidFill>
                <a:latin typeface="Gill Sans"/>
              </a:rPr>
              <a:t>Schmidtling’s</a:t>
            </a: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 conclusions on the importance of minimum winter temperatures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Gill Sans"/>
              </a:rPr>
              <a:t>Provided cautions on direct application of the Universal Response function (Wang et al. 2010)</a:t>
            </a:r>
            <a:endParaRPr lang="en-US" sz="2200" b="1" dirty="0">
              <a:solidFill>
                <a:schemeClr val="tx1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674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93274" y="1397000"/>
            <a:ext cx="7146965" cy="4243779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Extreme events matter more than averages for minimum temperature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Can model family performance but many more test locations need to be evaluated than are normally established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Importance of weather </a:t>
            </a:r>
            <a:r>
              <a:rPr lang="en-US" sz="2200" dirty="0">
                <a:solidFill>
                  <a:schemeClr val="tx1"/>
                </a:solidFill>
                <a:latin typeface="Gill Sans"/>
              </a:rPr>
              <a:t>variability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increases at the western edge </a:t>
            </a:r>
            <a:r>
              <a:rPr lang="en-US" sz="2200" dirty="0">
                <a:solidFill>
                  <a:schemeClr val="tx1"/>
                </a:solidFill>
                <a:latin typeface="Gill Sans"/>
              </a:rPr>
              <a:t>of the species distribution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range</a:t>
            </a:r>
            <a:endParaRPr lang="en-US" sz="2200" dirty="0">
              <a:solidFill>
                <a:schemeClr val="tx1"/>
              </a:solidFill>
              <a:latin typeface="Gill San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Probabilities/risks are explicitly incorporated by multinomial </a:t>
            </a:r>
            <a:r>
              <a:rPr lang="en-US" sz="2200" dirty="0">
                <a:solidFill>
                  <a:schemeClr val="tx1"/>
                </a:solidFill>
                <a:latin typeface="Gill Sans"/>
              </a:rPr>
              <a:t>logit regression </a:t>
            </a:r>
            <a:r>
              <a:rPr lang="en-US" sz="2200" dirty="0" smtClean="0">
                <a:solidFill>
                  <a:schemeClr val="tx1"/>
                </a:solidFill>
                <a:latin typeface="Gill Sans"/>
              </a:rPr>
              <a:t>models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533" y="47503"/>
            <a:ext cx="7023467" cy="973776"/>
          </a:xfrm>
        </p:spPr>
        <p:txBody>
          <a:bodyPr/>
          <a:lstStyle/>
          <a:p>
            <a:r>
              <a:rPr lang="en-US" sz="3200" dirty="0" smtClean="0"/>
              <a:t>Implications for PINEMAP </a:t>
            </a:r>
            <a:r>
              <a:rPr lang="en-US" sz="2400" dirty="0" smtClean="0"/>
              <a:t>(and beyond)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9200" y="1872013"/>
            <a:ext cx="7592291" cy="3305629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Gill Sans"/>
              </a:rPr>
              <a:t>Room for input from </a:t>
            </a:r>
            <a:r>
              <a:rPr lang="en-US" dirty="0" err="1">
                <a:solidFill>
                  <a:schemeClr val="tx1"/>
                </a:solidFill>
                <a:latin typeface="Gill Sans"/>
              </a:rPr>
              <a:t>silviculture</a:t>
            </a:r>
            <a:r>
              <a:rPr lang="en-US" dirty="0">
                <a:solidFill>
                  <a:schemeClr val="tx1"/>
                </a:solidFill>
                <a:latin typeface="Gill Sans"/>
              </a:rPr>
              <a:t> and forestry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Water manipulation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Variability should be considered in climate projections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Gill Sans"/>
              </a:rPr>
              <a:t>Impact of the extreme minimum temperatures needs more investigation (physiology?)</a:t>
            </a:r>
          </a:p>
          <a:p>
            <a:pPr marL="0" lvl="1" indent="0">
              <a:spcBef>
                <a:spcPts val="1200"/>
              </a:spcBef>
              <a:spcAft>
                <a:spcPts val="60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winter temperatures?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00" y="1447800"/>
            <a:ext cx="7000000" cy="4352381"/>
          </a:xfrm>
        </p:spPr>
      </p:pic>
      <p:sp>
        <p:nvSpPr>
          <p:cNvPr id="5" name="TextBox 4"/>
          <p:cNvSpPr txBox="1"/>
          <p:nvPr/>
        </p:nvSpPr>
        <p:spPr>
          <a:xfrm>
            <a:off x="1524000" y="5943600"/>
            <a:ext cx="600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http://disc.sci.gsfc.nasa.gov/gesNews/airs_christmas_ice_storm</a:t>
            </a:r>
          </a:p>
        </p:txBody>
      </p:sp>
    </p:spTree>
    <p:extLst>
      <p:ext uri="{BB962C8B-B14F-4D97-AF65-F5344CB8AC3E}">
        <p14:creationId xmlns:p14="http://schemas.microsoft.com/office/powerpoint/2010/main" val="35140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462" y="1"/>
            <a:ext cx="3669476" cy="1068778"/>
          </a:xfrm>
        </p:spPr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51907" y="1183247"/>
            <a:ext cx="7992093" cy="52413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</a:rPr>
              <a:t>Deliver deployment guidelines for genotypes suited for varied climatic conditions to maximize resiliency and reduce adverse impacts of climate change on 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productivity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Confirmed that minimum winter temperature is one of the most important climate variables affecting performance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Working with R. Boyles &amp; H. Dinon to develop map based seed deployment tool for DSS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ill Sans"/>
              </a:rPr>
              <a:t>Analyze genetics of breeding and natural populations to discover alleles in genes controlling important adaptation and mitigation traits that enable future tree breeding 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strategies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Standardized two complementary methods for genotyping loblolly pine; utilizing information from loblolly pine genome sequence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Genotyping of three populations in progress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Most phenotypes are available for analysis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Gill Sans"/>
              </a:rPr>
              <a:t>Goal is to develop models to predict performance at untested sites</a:t>
            </a:r>
            <a:endParaRPr lang="en-US" sz="2000" dirty="0">
              <a:solidFill>
                <a:srgbClr val="0070C0"/>
              </a:solidFill>
              <a:latin typeface="Gill Sans"/>
            </a:endParaRPr>
          </a:p>
          <a:p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335" y="-76200"/>
            <a:ext cx="6893665" cy="1038101"/>
          </a:xfrm>
        </p:spPr>
        <p:txBody>
          <a:bodyPr/>
          <a:lstStyle/>
          <a:p>
            <a:r>
              <a:rPr lang="en-US" sz="3200" dirty="0" smtClean="0"/>
              <a:t>Loblolly Pine Breeding Populations</a:t>
            </a:r>
            <a:endParaRPr lang="en-US" sz="32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7332562"/>
              </p:ext>
            </p:extLst>
          </p:nvPr>
        </p:nvGraphicFramePr>
        <p:xfrm>
          <a:off x="76200" y="1330960"/>
          <a:ext cx="5486400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371600"/>
                <a:gridCol w="3200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Wild Seed Selection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Phenotypic selection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of origin = Provenance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Cycle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Genetic Testing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Common garden plantings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to evaluate maladaptation, growth,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form, disease…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Selection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Rank parents for genetic merit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19812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Cycle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Breeding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Inter-mate to maximize genetic gain and manage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relatedness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Genetic Testing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Multi-environment,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progeny/clonal tests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16256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Cycle 3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Selection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676400" y="1893332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676400" y="3874532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676400" y="2971800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676400" y="4712732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76400" y="5627132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5655661" y="936641"/>
            <a:ext cx="3166605" cy="2451551"/>
            <a:chOff x="611" y="1048"/>
            <a:chExt cx="4963" cy="3428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602" y="2411"/>
              <a:ext cx="95" cy="158"/>
            </a:xfrm>
            <a:custGeom>
              <a:avLst/>
              <a:gdLst>
                <a:gd name="T0" fmla="*/ 70 w 95"/>
                <a:gd name="T1" fmla="*/ 149 h 158"/>
                <a:gd name="T2" fmla="*/ 64 w 95"/>
                <a:gd name="T3" fmla="*/ 137 h 158"/>
                <a:gd name="T4" fmla="*/ 58 w 95"/>
                <a:gd name="T5" fmla="*/ 134 h 158"/>
                <a:gd name="T6" fmla="*/ 56 w 95"/>
                <a:gd name="T7" fmla="*/ 134 h 158"/>
                <a:gd name="T8" fmla="*/ 51 w 95"/>
                <a:gd name="T9" fmla="*/ 132 h 158"/>
                <a:gd name="T10" fmla="*/ 44 w 95"/>
                <a:gd name="T11" fmla="*/ 130 h 158"/>
                <a:gd name="T12" fmla="*/ 39 w 95"/>
                <a:gd name="T13" fmla="*/ 131 h 158"/>
                <a:gd name="T14" fmla="*/ 31 w 95"/>
                <a:gd name="T15" fmla="*/ 139 h 158"/>
                <a:gd name="T16" fmla="*/ 14 w 95"/>
                <a:gd name="T17" fmla="*/ 157 h 158"/>
                <a:gd name="T18" fmla="*/ 0 w 95"/>
                <a:gd name="T19" fmla="*/ 0 h 158"/>
                <a:gd name="T20" fmla="*/ 35 w 95"/>
                <a:gd name="T21" fmla="*/ 1 h 158"/>
                <a:gd name="T22" fmla="*/ 32 w 95"/>
                <a:gd name="T23" fmla="*/ 13 h 158"/>
                <a:gd name="T24" fmla="*/ 39 w 95"/>
                <a:gd name="T25" fmla="*/ 16 h 158"/>
                <a:gd name="T26" fmla="*/ 36 w 95"/>
                <a:gd name="T27" fmla="*/ 24 h 158"/>
                <a:gd name="T28" fmla="*/ 39 w 95"/>
                <a:gd name="T29" fmla="*/ 28 h 158"/>
                <a:gd name="T30" fmla="*/ 39 w 95"/>
                <a:gd name="T31" fmla="*/ 32 h 158"/>
                <a:gd name="T32" fmla="*/ 42 w 95"/>
                <a:gd name="T33" fmla="*/ 35 h 158"/>
                <a:gd name="T34" fmla="*/ 35 w 95"/>
                <a:gd name="T35" fmla="*/ 44 h 158"/>
                <a:gd name="T36" fmla="*/ 39 w 95"/>
                <a:gd name="T37" fmla="*/ 42 h 158"/>
                <a:gd name="T38" fmla="*/ 42 w 95"/>
                <a:gd name="T39" fmla="*/ 45 h 158"/>
                <a:gd name="T40" fmla="*/ 37 w 95"/>
                <a:gd name="T41" fmla="*/ 52 h 158"/>
                <a:gd name="T42" fmla="*/ 36 w 95"/>
                <a:gd name="T43" fmla="*/ 59 h 158"/>
                <a:gd name="T44" fmla="*/ 42 w 95"/>
                <a:gd name="T45" fmla="*/ 57 h 158"/>
                <a:gd name="T46" fmla="*/ 43 w 95"/>
                <a:gd name="T47" fmla="*/ 66 h 158"/>
                <a:gd name="T48" fmla="*/ 43 w 95"/>
                <a:gd name="T49" fmla="*/ 71 h 158"/>
                <a:gd name="T50" fmla="*/ 46 w 95"/>
                <a:gd name="T51" fmla="*/ 79 h 158"/>
                <a:gd name="T52" fmla="*/ 46 w 95"/>
                <a:gd name="T53" fmla="*/ 81 h 158"/>
                <a:gd name="T54" fmla="*/ 45 w 95"/>
                <a:gd name="T55" fmla="*/ 89 h 158"/>
                <a:gd name="T56" fmla="*/ 50 w 95"/>
                <a:gd name="T57" fmla="*/ 89 h 158"/>
                <a:gd name="T58" fmla="*/ 48 w 95"/>
                <a:gd name="T59" fmla="*/ 93 h 158"/>
                <a:gd name="T60" fmla="*/ 50 w 95"/>
                <a:gd name="T61" fmla="*/ 97 h 158"/>
                <a:gd name="T62" fmla="*/ 55 w 95"/>
                <a:gd name="T63" fmla="*/ 99 h 158"/>
                <a:gd name="T64" fmla="*/ 56 w 95"/>
                <a:gd name="T65" fmla="*/ 100 h 158"/>
                <a:gd name="T66" fmla="*/ 58 w 95"/>
                <a:gd name="T67" fmla="*/ 105 h 158"/>
                <a:gd name="T68" fmla="*/ 59 w 95"/>
                <a:gd name="T69" fmla="*/ 106 h 158"/>
                <a:gd name="T70" fmla="*/ 60 w 95"/>
                <a:gd name="T71" fmla="*/ 112 h 158"/>
                <a:gd name="T72" fmla="*/ 58 w 95"/>
                <a:gd name="T73" fmla="*/ 119 h 158"/>
                <a:gd name="T74" fmla="*/ 61 w 95"/>
                <a:gd name="T75" fmla="*/ 117 h 158"/>
                <a:gd name="T76" fmla="*/ 66 w 95"/>
                <a:gd name="T77" fmla="*/ 119 h 158"/>
                <a:gd name="T78" fmla="*/ 63 w 95"/>
                <a:gd name="T79" fmla="*/ 122 h 158"/>
                <a:gd name="T80" fmla="*/ 68 w 95"/>
                <a:gd name="T81" fmla="*/ 126 h 158"/>
                <a:gd name="T82" fmla="*/ 70 w 95"/>
                <a:gd name="T83" fmla="*/ 127 h 158"/>
                <a:gd name="T84" fmla="*/ 69 w 95"/>
                <a:gd name="T85" fmla="*/ 128 h 158"/>
                <a:gd name="T86" fmla="*/ 74 w 95"/>
                <a:gd name="T87" fmla="*/ 131 h 158"/>
                <a:gd name="T88" fmla="*/ 75 w 95"/>
                <a:gd name="T89" fmla="*/ 132 h 158"/>
                <a:gd name="T90" fmla="*/ 79 w 95"/>
                <a:gd name="T91" fmla="*/ 129 h 158"/>
                <a:gd name="T92" fmla="*/ 79 w 95"/>
                <a:gd name="T93" fmla="*/ 132 h 158"/>
                <a:gd name="T94" fmla="*/ 81 w 95"/>
                <a:gd name="T95" fmla="*/ 136 h 158"/>
                <a:gd name="T96" fmla="*/ 84 w 95"/>
                <a:gd name="T97" fmla="*/ 135 h 158"/>
                <a:gd name="T98" fmla="*/ 82 w 95"/>
                <a:gd name="T99" fmla="*/ 138 h 158"/>
                <a:gd name="T100" fmla="*/ 84 w 95"/>
                <a:gd name="T101" fmla="*/ 142 h 158"/>
                <a:gd name="T102" fmla="*/ 90 w 95"/>
                <a:gd name="T103" fmla="*/ 147 h 158"/>
                <a:gd name="T104" fmla="*/ 94 w 95"/>
                <a:gd name="T105" fmla="*/ 148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5"/>
                <a:gd name="T160" fmla="*/ 0 h 158"/>
                <a:gd name="T161" fmla="*/ 95 w 95"/>
                <a:gd name="T162" fmla="*/ 158 h 15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5" h="158">
                  <a:moveTo>
                    <a:pt x="93" y="150"/>
                  </a:moveTo>
                  <a:lnTo>
                    <a:pt x="70" y="149"/>
                  </a:lnTo>
                  <a:lnTo>
                    <a:pt x="70" y="143"/>
                  </a:lnTo>
                  <a:lnTo>
                    <a:pt x="64" y="137"/>
                  </a:lnTo>
                  <a:lnTo>
                    <a:pt x="61" y="134"/>
                  </a:lnTo>
                  <a:lnTo>
                    <a:pt x="58" y="134"/>
                  </a:lnTo>
                  <a:lnTo>
                    <a:pt x="57" y="133"/>
                  </a:lnTo>
                  <a:lnTo>
                    <a:pt x="56" y="134"/>
                  </a:lnTo>
                  <a:lnTo>
                    <a:pt x="54" y="134"/>
                  </a:lnTo>
                  <a:lnTo>
                    <a:pt x="51" y="132"/>
                  </a:lnTo>
                  <a:lnTo>
                    <a:pt x="45" y="129"/>
                  </a:lnTo>
                  <a:lnTo>
                    <a:pt x="44" y="130"/>
                  </a:lnTo>
                  <a:lnTo>
                    <a:pt x="42" y="129"/>
                  </a:lnTo>
                  <a:lnTo>
                    <a:pt x="39" y="131"/>
                  </a:lnTo>
                  <a:lnTo>
                    <a:pt x="38" y="135"/>
                  </a:lnTo>
                  <a:lnTo>
                    <a:pt x="31" y="139"/>
                  </a:lnTo>
                  <a:lnTo>
                    <a:pt x="30" y="147"/>
                  </a:lnTo>
                  <a:lnTo>
                    <a:pt x="14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5" y="9"/>
                  </a:lnTo>
                  <a:lnTo>
                    <a:pt x="32" y="13"/>
                  </a:lnTo>
                  <a:lnTo>
                    <a:pt x="37" y="15"/>
                  </a:lnTo>
                  <a:lnTo>
                    <a:pt x="39" y="16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7" y="27"/>
                  </a:lnTo>
                  <a:lnTo>
                    <a:pt x="39" y="28"/>
                  </a:lnTo>
                  <a:lnTo>
                    <a:pt x="37" y="31"/>
                  </a:lnTo>
                  <a:lnTo>
                    <a:pt x="39" y="32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9" y="40"/>
                  </a:lnTo>
                  <a:lnTo>
                    <a:pt x="35" y="44"/>
                  </a:lnTo>
                  <a:lnTo>
                    <a:pt x="36" y="45"/>
                  </a:lnTo>
                  <a:lnTo>
                    <a:pt x="39" y="42"/>
                  </a:lnTo>
                  <a:lnTo>
                    <a:pt x="42" y="43"/>
                  </a:lnTo>
                  <a:lnTo>
                    <a:pt x="42" y="45"/>
                  </a:lnTo>
                  <a:lnTo>
                    <a:pt x="40" y="49"/>
                  </a:lnTo>
                  <a:lnTo>
                    <a:pt x="37" y="52"/>
                  </a:lnTo>
                  <a:lnTo>
                    <a:pt x="35" y="58"/>
                  </a:lnTo>
                  <a:lnTo>
                    <a:pt x="36" y="59"/>
                  </a:lnTo>
                  <a:lnTo>
                    <a:pt x="39" y="55"/>
                  </a:lnTo>
                  <a:lnTo>
                    <a:pt x="42" y="57"/>
                  </a:lnTo>
                  <a:lnTo>
                    <a:pt x="42" y="66"/>
                  </a:lnTo>
                  <a:lnTo>
                    <a:pt x="43" y="66"/>
                  </a:lnTo>
                  <a:lnTo>
                    <a:pt x="45" y="69"/>
                  </a:lnTo>
                  <a:lnTo>
                    <a:pt x="43" y="71"/>
                  </a:lnTo>
                  <a:lnTo>
                    <a:pt x="46" y="72"/>
                  </a:lnTo>
                  <a:lnTo>
                    <a:pt x="46" y="79"/>
                  </a:lnTo>
                  <a:lnTo>
                    <a:pt x="49" y="81"/>
                  </a:lnTo>
                  <a:lnTo>
                    <a:pt x="46" y="81"/>
                  </a:lnTo>
                  <a:lnTo>
                    <a:pt x="50" y="83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50" y="89"/>
                  </a:lnTo>
                  <a:lnTo>
                    <a:pt x="51" y="92"/>
                  </a:lnTo>
                  <a:lnTo>
                    <a:pt x="48" y="93"/>
                  </a:lnTo>
                  <a:lnTo>
                    <a:pt x="48" y="94"/>
                  </a:lnTo>
                  <a:lnTo>
                    <a:pt x="50" y="97"/>
                  </a:lnTo>
                  <a:lnTo>
                    <a:pt x="52" y="97"/>
                  </a:lnTo>
                  <a:lnTo>
                    <a:pt x="55" y="99"/>
                  </a:lnTo>
                  <a:lnTo>
                    <a:pt x="52" y="102"/>
                  </a:lnTo>
                  <a:lnTo>
                    <a:pt x="56" y="100"/>
                  </a:lnTo>
                  <a:lnTo>
                    <a:pt x="56" y="104"/>
                  </a:lnTo>
                  <a:lnTo>
                    <a:pt x="58" y="105"/>
                  </a:lnTo>
                  <a:lnTo>
                    <a:pt x="57" y="106"/>
                  </a:lnTo>
                  <a:lnTo>
                    <a:pt x="59" y="106"/>
                  </a:lnTo>
                  <a:lnTo>
                    <a:pt x="57" y="109"/>
                  </a:lnTo>
                  <a:lnTo>
                    <a:pt x="60" y="112"/>
                  </a:lnTo>
                  <a:lnTo>
                    <a:pt x="60" y="115"/>
                  </a:lnTo>
                  <a:lnTo>
                    <a:pt x="58" y="119"/>
                  </a:lnTo>
                  <a:lnTo>
                    <a:pt x="61" y="120"/>
                  </a:lnTo>
                  <a:lnTo>
                    <a:pt x="61" y="117"/>
                  </a:lnTo>
                  <a:lnTo>
                    <a:pt x="64" y="117"/>
                  </a:lnTo>
                  <a:lnTo>
                    <a:pt x="66" y="119"/>
                  </a:lnTo>
                  <a:lnTo>
                    <a:pt x="64" y="120"/>
                  </a:lnTo>
                  <a:lnTo>
                    <a:pt x="63" y="122"/>
                  </a:lnTo>
                  <a:lnTo>
                    <a:pt x="68" y="118"/>
                  </a:lnTo>
                  <a:lnTo>
                    <a:pt x="68" y="126"/>
                  </a:lnTo>
                  <a:lnTo>
                    <a:pt x="70" y="124"/>
                  </a:lnTo>
                  <a:lnTo>
                    <a:pt x="70" y="127"/>
                  </a:lnTo>
                  <a:lnTo>
                    <a:pt x="69" y="127"/>
                  </a:lnTo>
                  <a:lnTo>
                    <a:pt x="69" y="128"/>
                  </a:lnTo>
                  <a:lnTo>
                    <a:pt x="74" y="129"/>
                  </a:lnTo>
                  <a:lnTo>
                    <a:pt x="74" y="131"/>
                  </a:lnTo>
                  <a:lnTo>
                    <a:pt x="77" y="130"/>
                  </a:lnTo>
                  <a:lnTo>
                    <a:pt x="75" y="132"/>
                  </a:lnTo>
                  <a:lnTo>
                    <a:pt x="78" y="131"/>
                  </a:lnTo>
                  <a:lnTo>
                    <a:pt x="79" y="129"/>
                  </a:lnTo>
                  <a:lnTo>
                    <a:pt x="82" y="133"/>
                  </a:lnTo>
                  <a:lnTo>
                    <a:pt x="79" y="132"/>
                  </a:lnTo>
                  <a:lnTo>
                    <a:pt x="78" y="133"/>
                  </a:lnTo>
                  <a:lnTo>
                    <a:pt x="81" y="136"/>
                  </a:lnTo>
                  <a:lnTo>
                    <a:pt x="82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82" y="138"/>
                  </a:lnTo>
                  <a:lnTo>
                    <a:pt x="86" y="138"/>
                  </a:lnTo>
                  <a:lnTo>
                    <a:pt x="84" y="142"/>
                  </a:lnTo>
                  <a:lnTo>
                    <a:pt x="89" y="141"/>
                  </a:lnTo>
                  <a:lnTo>
                    <a:pt x="90" y="147"/>
                  </a:lnTo>
                  <a:lnTo>
                    <a:pt x="92" y="145"/>
                  </a:lnTo>
                  <a:lnTo>
                    <a:pt x="94" y="148"/>
                  </a:lnTo>
                  <a:lnTo>
                    <a:pt x="93" y="15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37" y="2925"/>
              <a:ext cx="103" cy="58"/>
            </a:xfrm>
            <a:custGeom>
              <a:avLst/>
              <a:gdLst>
                <a:gd name="T0" fmla="*/ 59 w 103"/>
                <a:gd name="T1" fmla="*/ 57 h 58"/>
                <a:gd name="T2" fmla="*/ 47 w 103"/>
                <a:gd name="T3" fmla="*/ 54 h 58"/>
                <a:gd name="T4" fmla="*/ 43 w 103"/>
                <a:gd name="T5" fmla="*/ 57 h 58"/>
                <a:gd name="T6" fmla="*/ 42 w 103"/>
                <a:gd name="T7" fmla="*/ 53 h 58"/>
                <a:gd name="T8" fmla="*/ 41 w 103"/>
                <a:gd name="T9" fmla="*/ 51 h 58"/>
                <a:gd name="T10" fmla="*/ 38 w 103"/>
                <a:gd name="T11" fmla="*/ 53 h 58"/>
                <a:gd name="T12" fmla="*/ 33 w 103"/>
                <a:gd name="T13" fmla="*/ 53 h 58"/>
                <a:gd name="T14" fmla="*/ 32 w 103"/>
                <a:gd name="T15" fmla="*/ 51 h 58"/>
                <a:gd name="T16" fmla="*/ 28 w 103"/>
                <a:gd name="T17" fmla="*/ 50 h 58"/>
                <a:gd name="T18" fmla="*/ 28 w 103"/>
                <a:gd name="T19" fmla="*/ 49 h 58"/>
                <a:gd name="T20" fmla="*/ 26 w 103"/>
                <a:gd name="T21" fmla="*/ 50 h 58"/>
                <a:gd name="T22" fmla="*/ 23 w 103"/>
                <a:gd name="T23" fmla="*/ 48 h 58"/>
                <a:gd name="T24" fmla="*/ 22 w 103"/>
                <a:gd name="T25" fmla="*/ 44 h 58"/>
                <a:gd name="T26" fmla="*/ 21 w 103"/>
                <a:gd name="T27" fmla="*/ 44 h 58"/>
                <a:gd name="T28" fmla="*/ 19 w 103"/>
                <a:gd name="T29" fmla="*/ 41 h 58"/>
                <a:gd name="T30" fmla="*/ 16 w 103"/>
                <a:gd name="T31" fmla="*/ 41 h 58"/>
                <a:gd name="T32" fmla="*/ 14 w 103"/>
                <a:gd name="T33" fmla="*/ 36 h 58"/>
                <a:gd name="T34" fmla="*/ 12 w 103"/>
                <a:gd name="T35" fmla="*/ 36 h 58"/>
                <a:gd name="T36" fmla="*/ 12 w 103"/>
                <a:gd name="T37" fmla="*/ 32 h 58"/>
                <a:gd name="T38" fmla="*/ 12 w 103"/>
                <a:gd name="T39" fmla="*/ 33 h 58"/>
                <a:gd name="T40" fmla="*/ 10 w 103"/>
                <a:gd name="T41" fmla="*/ 30 h 58"/>
                <a:gd name="T42" fmla="*/ 10 w 103"/>
                <a:gd name="T43" fmla="*/ 22 h 58"/>
                <a:gd name="T44" fmla="*/ 8 w 103"/>
                <a:gd name="T45" fmla="*/ 20 h 58"/>
                <a:gd name="T46" fmla="*/ 8 w 103"/>
                <a:gd name="T47" fmla="*/ 15 h 58"/>
                <a:gd name="T48" fmla="*/ 5 w 103"/>
                <a:gd name="T49" fmla="*/ 10 h 58"/>
                <a:gd name="T50" fmla="*/ 0 w 103"/>
                <a:gd name="T51" fmla="*/ 7 h 58"/>
                <a:gd name="T52" fmla="*/ 1 w 103"/>
                <a:gd name="T53" fmla="*/ 3 h 58"/>
                <a:gd name="T54" fmla="*/ 3 w 103"/>
                <a:gd name="T55" fmla="*/ 1 h 58"/>
                <a:gd name="T56" fmla="*/ 75 w 103"/>
                <a:gd name="T57" fmla="*/ 0 h 58"/>
                <a:gd name="T58" fmla="*/ 76 w 103"/>
                <a:gd name="T59" fmla="*/ 5 h 58"/>
                <a:gd name="T60" fmla="*/ 102 w 103"/>
                <a:gd name="T61" fmla="*/ 5 h 58"/>
                <a:gd name="T62" fmla="*/ 102 w 103"/>
                <a:gd name="T63" fmla="*/ 36 h 58"/>
                <a:gd name="T64" fmla="*/ 96 w 103"/>
                <a:gd name="T65" fmla="*/ 37 h 58"/>
                <a:gd name="T66" fmla="*/ 94 w 103"/>
                <a:gd name="T67" fmla="*/ 37 h 58"/>
                <a:gd name="T68" fmla="*/ 88 w 103"/>
                <a:gd name="T69" fmla="*/ 40 h 58"/>
                <a:gd name="T70" fmla="*/ 82 w 103"/>
                <a:gd name="T71" fmla="*/ 37 h 58"/>
                <a:gd name="T72" fmla="*/ 72 w 103"/>
                <a:gd name="T73" fmla="*/ 39 h 58"/>
                <a:gd name="T74" fmla="*/ 71 w 103"/>
                <a:gd name="T75" fmla="*/ 41 h 58"/>
                <a:gd name="T76" fmla="*/ 68 w 103"/>
                <a:gd name="T77" fmla="*/ 42 h 58"/>
                <a:gd name="T78" fmla="*/ 64 w 103"/>
                <a:gd name="T79" fmla="*/ 44 h 58"/>
                <a:gd name="T80" fmla="*/ 60 w 103"/>
                <a:gd name="T81" fmla="*/ 50 h 58"/>
                <a:gd name="T82" fmla="*/ 58 w 103"/>
                <a:gd name="T83" fmla="*/ 52 h 58"/>
                <a:gd name="T84" fmla="*/ 61 w 103"/>
                <a:gd name="T85" fmla="*/ 57 h 58"/>
                <a:gd name="T86" fmla="*/ 59 w 103"/>
                <a:gd name="T87" fmla="*/ 57 h 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58"/>
                <a:gd name="T134" fmla="*/ 103 w 103"/>
                <a:gd name="T135" fmla="*/ 58 h 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58">
                  <a:moveTo>
                    <a:pt x="59" y="57"/>
                  </a:moveTo>
                  <a:lnTo>
                    <a:pt x="47" y="54"/>
                  </a:lnTo>
                  <a:lnTo>
                    <a:pt x="43" y="57"/>
                  </a:lnTo>
                  <a:lnTo>
                    <a:pt x="42" y="53"/>
                  </a:lnTo>
                  <a:lnTo>
                    <a:pt x="41" y="51"/>
                  </a:lnTo>
                  <a:lnTo>
                    <a:pt x="38" y="53"/>
                  </a:lnTo>
                  <a:lnTo>
                    <a:pt x="33" y="53"/>
                  </a:lnTo>
                  <a:lnTo>
                    <a:pt x="32" y="51"/>
                  </a:lnTo>
                  <a:lnTo>
                    <a:pt x="28" y="50"/>
                  </a:lnTo>
                  <a:lnTo>
                    <a:pt x="28" y="49"/>
                  </a:lnTo>
                  <a:lnTo>
                    <a:pt x="26" y="50"/>
                  </a:lnTo>
                  <a:lnTo>
                    <a:pt x="23" y="48"/>
                  </a:lnTo>
                  <a:lnTo>
                    <a:pt x="22" y="44"/>
                  </a:lnTo>
                  <a:lnTo>
                    <a:pt x="21" y="44"/>
                  </a:lnTo>
                  <a:lnTo>
                    <a:pt x="19" y="41"/>
                  </a:lnTo>
                  <a:lnTo>
                    <a:pt x="16" y="41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0" y="30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0" y="7"/>
                  </a:lnTo>
                  <a:lnTo>
                    <a:pt x="1" y="3"/>
                  </a:lnTo>
                  <a:lnTo>
                    <a:pt x="3" y="1"/>
                  </a:lnTo>
                  <a:lnTo>
                    <a:pt x="75" y="0"/>
                  </a:lnTo>
                  <a:lnTo>
                    <a:pt x="76" y="5"/>
                  </a:lnTo>
                  <a:lnTo>
                    <a:pt x="102" y="5"/>
                  </a:lnTo>
                  <a:lnTo>
                    <a:pt x="102" y="36"/>
                  </a:lnTo>
                  <a:lnTo>
                    <a:pt x="96" y="37"/>
                  </a:lnTo>
                  <a:lnTo>
                    <a:pt x="94" y="37"/>
                  </a:lnTo>
                  <a:lnTo>
                    <a:pt x="88" y="40"/>
                  </a:lnTo>
                  <a:lnTo>
                    <a:pt x="82" y="37"/>
                  </a:lnTo>
                  <a:lnTo>
                    <a:pt x="72" y="39"/>
                  </a:lnTo>
                  <a:lnTo>
                    <a:pt x="71" y="41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60" y="50"/>
                  </a:lnTo>
                  <a:lnTo>
                    <a:pt x="58" y="52"/>
                  </a:lnTo>
                  <a:lnTo>
                    <a:pt x="61" y="57"/>
                  </a:lnTo>
                  <a:lnTo>
                    <a:pt x="59" y="5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3137" y="2925"/>
              <a:ext cx="110" cy="64"/>
            </a:xfrm>
            <a:custGeom>
              <a:avLst/>
              <a:gdLst>
                <a:gd name="T0" fmla="*/ 63 w 110"/>
                <a:gd name="T1" fmla="*/ 63 h 64"/>
                <a:gd name="T2" fmla="*/ 51 w 110"/>
                <a:gd name="T3" fmla="*/ 60 h 64"/>
                <a:gd name="T4" fmla="*/ 46 w 110"/>
                <a:gd name="T5" fmla="*/ 63 h 64"/>
                <a:gd name="T6" fmla="*/ 45 w 110"/>
                <a:gd name="T7" fmla="*/ 59 h 64"/>
                <a:gd name="T8" fmla="*/ 44 w 110"/>
                <a:gd name="T9" fmla="*/ 57 h 64"/>
                <a:gd name="T10" fmla="*/ 41 w 110"/>
                <a:gd name="T11" fmla="*/ 59 h 64"/>
                <a:gd name="T12" fmla="*/ 35 w 110"/>
                <a:gd name="T13" fmla="*/ 59 h 64"/>
                <a:gd name="T14" fmla="*/ 34 w 110"/>
                <a:gd name="T15" fmla="*/ 57 h 64"/>
                <a:gd name="T16" fmla="*/ 30 w 110"/>
                <a:gd name="T17" fmla="*/ 56 h 64"/>
                <a:gd name="T18" fmla="*/ 30 w 110"/>
                <a:gd name="T19" fmla="*/ 54 h 64"/>
                <a:gd name="T20" fmla="*/ 28 w 110"/>
                <a:gd name="T21" fmla="*/ 55 h 64"/>
                <a:gd name="T22" fmla="*/ 24 w 110"/>
                <a:gd name="T23" fmla="*/ 53 h 64"/>
                <a:gd name="T24" fmla="*/ 23 w 110"/>
                <a:gd name="T25" fmla="*/ 49 h 64"/>
                <a:gd name="T26" fmla="*/ 22 w 110"/>
                <a:gd name="T27" fmla="*/ 49 h 64"/>
                <a:gd name="T28" fmla="*/ 20 w 110"/>
                <a:gd name="T29" fmla="*/ 45 h 64"/>
                <a:gd name="T30" fmla="*/ 18 w 110"/>
                <a:gd name="T31" fmla="*/ 45 h 64"/>
                <a:gd name="T32" fmla="*/ 15 w 110"/>
                <a:gd name="T33" fmla="*/ 40 h 64"/>
                <a:gd name="T34" fmla="*/ 13 w 110"/>
                <a:gd name="T35" fmla="*/ 39 h 64"/>
                <a:gd name="T36" fmla="*/ 13 w 110"/>
                <a:gd name="T37" fmla="*/ 35 h 64"/>
                <a:gd name="T38" fmla="*/ 13 w 110"/>
                <a:gd name="T39" fmla="*/ 36 h 64"/>
                <a:gd name="T40" fmla="*/ 11 w 110"/>
                <a:gd name="T41" fmla="*/ 33 h 64"/>
                <a:gd name="T42" fmla="*/ 11 w 110"/>
                <a:gd name="T43" fmla="*/ 25 h 64"/>
                <a:gd name="T44" fmla="*/ 9 w 110"/>
                <a:gd name="T45" fmla="*/ 22 h 64"/>
                <a:gd name="T46" fmla="*/ 9 w 110"/>
                <a:gd name="T47" fmla="*/ 17 h 64"/>
                <a:gd name="T48" fmla="*/ 6 w 110"/>
                <a:gd name="T49" fmla="*/ 11 h 64"/>
                <a:gd name="T50" fmla="*/ 0 w 110"/>
                <a:gd name="T51" fmla="*/ 7 h 64"/>
                <a:gd name="T52" fmla="*/ 1 w 110"/>
                <a:gd name="T53" fmla="*/ 3 h 64"/>
                <a:gd name="T54" fmla="*/ 3 w 110"/>
                <a:gd name="T55" fmla="*/ 1 h 64"/>
                <a:gd name="T56" fmla="*/ 80 w 110"/>
                <a:gd name="T57" fmla="*/ 0 h 64"/>
                <a:gd name="T58" fmla="*/ 81 w 110"/>
                <a:gd name="T59" fmla="*/ 5 h 64"/>
                <a:gd name="T60" fmla="*/ 109 w 110"/>
                <a:gd name="T61" fmla="*/ 5 h 64"/>
                <a:gd name="T62" fmla="*/ 109 w 110"/>
                <a:gd name="T63" fmla="*/ 39 h 64"/>
                <a:gd name="T64" fmla="*/ 102 w 110"/>
                <a:gd name="T65" fmla="*/ 41 h 64"/>
                <a:gd name="T66" fmla="*/ 100 w 110"/>
                <a:gd name="T67" fmla="*/ 41 h 64"/>
                <a:gd name="T68" fmla="*/ 94 w 110"/>
                <a:gd name="T69" fmla="*/ 44 h 64"/>
                <a:gd name="T70" fmla="*/ 88 w 110"/>
                <a:gd name="T71" fmla="*/ 41 h 64"/>
                <a:gd name="T72" fmla="*/ 77 w 110"/>
                <a:gd name="T73" fmla="*/ 43 h 64"/>
                <a:gd name="T74" fmla="*/ 76 w 110"/>
                <a:gd name="T75" fmla="*/ 45 h 64"/>
                <a:gd name="T76" fmla="*/ 73 w 110"/>
                <a:gd name="T77" fmla="*/ 46 h 64"/>
                <a:gd name="T78" fmla="*/ 68 w 110"/>
                <a:gd name="T79" fmla="*/ 49 h 64"/>
                <a:gd name="T80" fmla="*/ 64 w 110"/>
                <a:gd name="T81" fmla="*/ 55 h 64"/>
                <a:gd name="T82" fmla="*/ 62 w 110"/>
                <a:gd name="T83" fmla="*/ 58 h 64"/>
                <a:gd name="T84" fmla="*/ 65 w 110"/>
                <a:gd name="T85" fmla="*/ 63 h 64"/>
                <a:gd name="T86" fmla="*/ 63 w 110"/>
                <a:gd name="T87" fmla="*/ 63 h 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0"/>
                <a:gd name="T133" fmla="*/ 0 h 64"/>
                <a:gd name="T134" fmla="*/ 110 w 110"/>
                <a:gd name="T135" fmla="*/ 64 h 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0" h="64">
                  <a:moveTo>
                    <a:pt x="63" y="63"/>
                  </a:moveTo>
                  <a:lnTo>
                    <a:pt x="51" y="60"/>
                  </a:lnTo>
                  <a:lnTo>
                    <a:pt x="46" y="63"/>
                  </a:lnTo>
                  <a:lnTo>
                    <a:pt x="45" y="59"/>
                  </a:lnTo>
                  <a:lnTo>
                    <a:pt x="44" y="57"/>
                  </a:lnTo>
                  <a:lnTo>
                    <a:pt x="41" y="59"/>
                  </a:lnTo>
                  <a:lnTo>
                    <a:pt x="35" y="59"/>
                  </a:lnTo>
                  <a:lnTo>
                    <a:pt x="34" y="57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8" y="55"/>
                  </a:lnTo>
                  <a:lnTo>
                    <a:pt x="24" y="53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0" y="45"/>
                  </a:lnTo>
                  <a:lnTo>
                    <a:pt x="18" y="45"/>
                  </a:lnTo>
                  <a:lnTo>
                    <a:pt x="15" y="40"/>
                  </a:lnTo>
                  <a:lnTo>
                    <a:pt x="13" y="39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1" y="33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9" y="17"/>
                  </a:lnTo>
                  <a:lnTo>
                    <a:pt x="6" y="11"/>
                  </a:lnTo>
                  <a:lnTo>
                    <a:pt x="0" y="7"/>
                  </a:lnTo>
                  <a:lnTo>
                    <a:pt x="1" y="3"/>
                  </a:lnTo>
                  <a:lnTo>
                    <a:pt x="3" y="1"/>
                  </a:lnTo>
                  <a:lnTo>
                    <a:pt x="80" y="0"/>
                  </a:lnTo>
                  <a:lnTo>
                    <a:pt x="81" y="5"/>
                  </a:lnTo>
                  <a:lnTo>
                    <a:pt x="109" y="5"/>
                  </a:lnTo>
                  <a:lnTo>
                    <a:pt x="109" y="39"/>
                  </a:lnTo>
                  <a:lnTo>
                    <a:pt x="102" y="41"/>
                  </a:lnTo>
                  <a:lnTo>
                    <a:pt x="100" y="41"/>
                  </a:lnTo>
                  <a:lnTo>
                    <a:pt x="94" y="44"/>
                  </a:lnTo>
                  <a:lnTo>
                    <a:pt x="88" y="41"/>
                  </a:lnTo>
                  <a:lnTo>
                    <a:pt x="77" y="43"/>
                  </a:lnTo>
                  <a:lnTo>
                    <a:pt x="76" y="45"/>
                  </a:lnTo>
                  <a:lnTo>
                    <a:pt x="73" y="46"/>
                  </a:lnTo>
                  <a:lnTo>
                    <a:pt x="68" y="49"/>
                  </a:lnTo>
                  <a:lnTo>
                    <a:pt x="64" y="55"/>
                  </a:lnTo>
                  <a:lnTo>
                    <a:pt x="62" y="58"/>
                  </a:lnTo>
                  <a:lnTo>
                    <a:pt x="65" y="63"/>
                  </a:lnTo>
                  <a:lnTo>
                    <a:pt x="63" y="6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2309" y="2642"/>
              <a:ext cx="53" cy="64"/>
            </a:xfrm>
            <a:custGeom>
              <a:avLst/>
              <a:gdLst>
                <a:gd name="T0" fmla="*/ 44 w 53"/>
                <a:gd name="T1" fmla="*/ 63 h 64"/>
                <a:gd name="T2" fmla="*/ 25 w 53"/>
                <a:gd name="T3" fmla="*/ 63 h 64"/>
                <a:gd name="T4" fmla="*/ 25 w 53"/>
                <a:gd name="T5" fmla="*/ 49 h 64"/>
                <a:gd name="T6" fmla="*/ 24 w 53"/>
                <a:gd name="T7" fmla="*/ 49 h 64"/>
                <a:gd name="T8" fmla="*/ 22 w 53"/>
                <a:gd name="T9" fmla="*/ 45 h 64"/>
                <a:gd name="T10" fmla="*/ 21 w 53"/>
                <a:gd name="T11" fmla="*/ 45 h 64"/>
                <a:gd name="T12" fmla="*/ 20 w 53"/>
                <a:gd name="T13" fmla="*/ 43 h 64"/>
                <a:gd name="T14" fmla="*/ 18 w 53"/>
                <a:gd name="T15" fmla="*/ 41 h 64"/>
                <a:gd name="T16" fmla="*/ 15 w 53"/>
                <a:gd name="T17" fmla="*/ 41 h 64"/>
                <a:gd name="T18" fmla="*/ 7 w 53"/>
                <a:gd name="T19" fmla="*/ 38 h 64"/>
                <a:gd name="T20" fmla="*/ 3 w 53"/>
                <a:gd name="T21" fmla="*/ 33 h 64"/>
                <a:gd name="T22" fmla="*/ 0 w 53"/>
                <a:gd name="T23" fmla="*/ 32 h 64"/>
                <a:gd name="T24" fmla="*/ 0 w 53"/>
                <a:gd name="T25" fmla="*/ 4 h 64"/>
                <a:gd name="T26" fmla="*/ 15 w 53"/>
                <a:gd name="T27" fmla="*/ 3 h 64"/>
                <a:gd name="T28" fmla="*/ 52 w 53"/>
                <a:gd name="T29" fmla="*/ 0 h 64"/>
                <a:gd name="T30" fmla="*/ 52 w 53"/>
                <a:gd name="T31" fmla="*/ 63 h 64"/>
                <a:gd name="T32" fmla="*/ 44 w 53"/>
                <a:gd name="T33" fmla="*/ 63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64"/>
                <a:gd name="T53" fmla="*/ 53 w 53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64">
                  <a:moveTo>
                    <a:pt x="44" y="63"/>
                  </a:moveTo>
                  <a:lnTo>
                    <a:pt x="25" y="63"/>
                  </a:lnTo>
                  <a:lnTo>
                    <a:pt x="25" y="49"/>
                  </a:lnTo>
                  <a:lnTo>
                    <a:pt x="24" y="49"/>
                  </a:lnTo>
                  <a:lnTo>
                    <a:pt x="22" y="45"/>
                  </a:lnTo>
                  <a:lnTo>
                    <a:pt x="21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5" y="41"/>
                  </a:lnTo>
                  <a:lnTo>
                    <a:pt x="7" y="38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0" y="4"/>
                  </a:lnTo>
                  <a:lnTo>
                    <a:pt x="15" y="3"/>
                  </a:lnTo>
                  <a:lnTo>
                    <a:pt x="52" y="0"/>
                  </a:lnTo>
                  <a:lnTo>
                    <a:pt x="52" y="63"/>
                  </a:lnTo>
                  <a:lnTo>
                    <a:pt x="44" y="63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2309" y="2642"/>
              <a:ext cx="59" cy="70"/>
            </a:xfrm>
            <a:custGeom>
              <a:avLst/>
              <a:gdLst>
                <a:gd name="T0" fmla="*/ 49 w 59"/>
                <a:gd name="T1" fmla="*/ 69 h 70"/>
                <a:gd name="T2" fmla="*/ 27 w 59"/>
                <a:gd name="T3" fmla="*/ 69 h 70"/>
                <a:gd name="T4" fmla="*/ 27 w 59"/>
                <a:gd name="T5" fmla="*/ 54 h 70"/>
                <a:gd name="T6" fmla="*/ 26 w 59"/>
                <a:gd name="T7" fmla="*/ 54 h 70"/>
                <a:gd name="T8" fmla="*/ 24 w 59"/>
                <a:gd name="T9" fmla="*/ 49 h 70"/>
                <a:gd name="T10" fmla="*/ 23 w 59"/>
                <a:gd name="T11" fmla="*/ 49 h 70"/>
                <a:gd name="T12" fmla="*/ 22 w 59"/>
                <a:gd name="T13" fmla="*/ 47 h 70"/>
                <a:gd name="T14" fmla="*/ 20 w 59"/>
                <a:gd name="T15" fmla="*/ 45 h 70"/>
                <a:gd name="T16" fmla="*/ 16 w 59"/>
                <a:gd name="T17" fmla="*/ 45 h 70"/>
                <a:gd name="T18" fmla="*/ 8 w 59"/>
                <a:gd name="T19" fmla="*/ 41 h 70"/>
                <a:gd name="T20" fmla="*/ 3 w 59"/>
                <a:gd name="T21" fmla="*/ 36 h 70"/>
                <a:gd name="T22" fmla="*/ 0 w 59"/>
                <a:gd name="T23" fmla="*/ 35 h 70"/>
                <a:gd name="T24" fmla="*/ 0 w 59"/>
                <a:gd name="T25" fmla="*/ 4 h 70"/>
                <a:gd name="T26" fmla="*/ 16 w 59"/>
                <a:gd name="T27" fmla="*/ 3 h 70"/>
                <a:gd name="T28" fmla="*/ 58 w 59"/>
                <a:gd name="T29" fmla="*/ 0 h 70"/>
                <a:gd name="T30" fmla="*/ 58 w 59"/>
                <a:gd name="T31" fmla="*/ 69 h 70"/>
                <a:gd name="T32" fmla="*/ 49 w 59"/>
                <a:gd name="T33" fmla="*/ 69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70"/>
                <a:gd name="T53" fmla="*/ 59 w 59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70">
                  <a:moveTo>
                    <a:pt x="49" y="69"/>
                  </a:moveTo>
                  <a:lnTo>
                    <a:pt x="27" y="69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16" y="45"/>
                  </a:lnTo>
                  <a:lnTo>
                    <a:pt x="8" y="41"/>
                  </a:lnTo>
                  <a:lnTo>
                    <a:pt x="3" y="36"/>
                  </a:lnTo>
                  <a:lnTo>
                    <a:pt x="0" y="35"/>
                  </a:lnTo>
                  <a:lnTo>
                    <a:pt x="0" y="4"/>
                  </a:lnTo>
                  <a:lnTo>
                    <a:pt x="16" y="3"/>
                  </a:lnTo>
                  <a:lnTo>
                    <a:pt x="58" y="0"/>
                  </a:lnTo>
                  <a:lnTo>
                    <a:pt x="58" y="69"/>
                  </a:lnTo>
                  <a:lnTo>
                    <a:pt x="49" y="6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2104" y="2861"/>
              <a:ext cx="83" cy="83"/>
            </a:xfrm>
            <a:custGeom>
              <a:avLst/>
              <a:gdLst>
                <a:gd name="T0" fmla="*/ 66 w 83"/>
                <a:gd name="T1" fmla="*/ 78 h 83"/>
                <a:gd name="T2" fmla="*/ 60 w 83"/>
                <a:gd name="T3" fmla="*/ 74 h 83"/>
                <a:gd name="T4" fmla="*/ 55 w 83"/>
                <a:gd name="T5" fmla="*/ 74 h 83"/>
                <a:gd name="T6" fmla="*/ 51 w 83"/>
                <a:gd name="T7" fmla="*/ 75 h 83"/>
                <a:gd name="T8" fmla="*/ 48 w 83"/>
                <a:gd name="T9" fmla="*/ 76 h 83"/>
                <a:gd name="T10" fmla="*/ 48 w 83"/>
                <a:gd name="T11" fmla="*/ 80 h 83"/>
                <a:gd name="T12" fmla="*/ 44 w 83"/>
                <a:gd name="T13" fmla="*/ 79 h 83"/>
                <a:gd name="T14" fmla="*/ 42 w 83"/>
                <a:gd name="T15" fmla="*/ 76 h 83"/>
                <a:gd name="T16" fmla="*/ 35 w 83"/>
                <a:gd name="T17" fmla="*/ 70 h 83"/>
                <a:gd name="T18" fmla="*/ 33 w 83"/>
                <a:gd name="T19" fmla="*/ 64 h 83"/>
                <a:gd name="T20" fmla="*/ 30 w 83"/>
                <a:gd name="T21" fmla="*/ 62 h 83"/>
                <a:gd name="T22" fmla="*/ 26 w 83"/>
                <a:gd name="T23" fmla="*/ 61 h 83"/>
                <a:gd name="T24" fmla="*/ 24 w 83"/>
                <a:gd name="T25" fmla="*/ 56 h 83"/>
                <a:gd name="T26" fmla="*/ 15 w 83"/>
                <a:gd name="T27" fmla="*/ 52 h 83"/>
                <a:gd name="T28" fmla="*/ 8 w 83"/>
                <a:gd name="T29" fmla="*/ 49 h 83"/>
                <a:gd name="T30" fmla="*/ 7 w 83"/>
                <a:gd name="T31" fmla="*/ 46 h 83"/>
                <a:gd name="T32" fmla="*/ 4 w 83"/>
                <a:gd name="T33" fmla="*/ 44 h 83"/>
                <a:gd name="T34" fmla="*/ 3 w 83"/>
                <a:gd name="T35" fmla="*/ 42 h 83"/>
                <a:gd name="T36" fmla="*/ 5 w 83"/>
                <a:gd name="T37" fmla="*/ 41 h 83"/>
                <a:gd name="T38" fmla="*/ 2 w 83"/>
                <a:gd name="T39" fmla="*/ 39 h 83"/>
                <a:gd name="T40" fmla="*/ 1 w 83"/>
                <a:gd name="T41" fmla="*/ 35 h 83"/>
                <a:gd name="T42" fmla="*/ 0 w 83"/>
                <a:gd name="T43" fmla="*/ 32 h 83"/>
                <a:gd name="T44" fmla="*/ 4 w 83"/>
                <a:gd name="T45" fmla="*/ 25 h 83"/>
                <a:gd name="T46" fmla="*/ 3 w 83"/>
                <a:gd name="T47" fmla="*/ 19 h 83"/>
                <a:gd name="T48" fmla="*/ 1 w 83"/>
                <a:gd name="T49" fmla="*/ 12 h 83"/>
                <a:gd name="T50" fmla="*/ 9 w 83"/>
                <a:gd name="T51" fmla="*/ 6 h 83"/>
                <a:gd name="T52" fmla="*/ 8 w 83"/>
                <a:gd name="T53" fmla="*/ 5 h 83"/>
                <a:gd name="T54" fmla="*/ 66 w 83"/>
                <a:gd name="T55" fmla="*/ 0 h 83"/>
                <a:gd name="T56" fmla="*/ 68 w 83"/>
                <a:gd name="T57" fmla="*/ 31 h 83"/>
                <a:gd name="T58" fmla="*/ 73 w 83"/>
                <a:gd name="T59" fmla="*/ 41 h 83"/>
                <a:gd name="T60" fmla="*/ 74 w 83"/>
                <a:gd name="T61" fmla="*/ 44 h 83"/>
                <a:gd name="T62" fmla="*/ 76 w 83"/>
                <a:gd name="T63" fmla="*/ 49 h 83"/>
                <a:gd name="T64" fmla="*/ 80 w 83"/>
                <a:gd name="T65" fmla="*/ 52 h 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"/>
                <a:gd name="T100" fmla="*/ 0 h 83"/>
                <a:gd name="T101" fmla="*/ 83 w 83"/>
                <a:gd name="T102" fmla="*/ 83 h 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" h="83">
                  <a:moveTo>
                    <a:pt x="82" y="69"/>
                  </a:moveTo>
                  <a:lnTo>
                    <a:pt x="66" y="78"/>
                  </a:lnTo>
                  <a:lnTo>
                    <a:pt x="64" y="78"/>
                  </a:lnTo>
                  <a:lnTo>
                    <a:pt x="60" y="74"/>
                  </a:lnTo>
                  <a:lnTo>
                    <a:pt x="59" y="74"/>
                  </a:lnTo>
                  <a:lnTo>
                    <a:pt x="55" y="74"/>
                  </a:lnTo>
                  <a:lnTo>
                    <a:pt x="51" y="73"/>
                  </a:lnTo>
                  <a:lnTo>
                    <a:pt x="51" y="75"/>
                  </a:lnTo>
                  <a:lnTo>
                    <a:pt x="50" y="74"/>
                  </a:lnTo>
                  <a:lnTo>
                    <a:pt x="48" y="76"/>
                  </a:lnTo>
                  <a:lnTo>
                    <a:pt x="49" y="77"/>
                  </a:lnTo>
                  <a:lnTo>
                    <a:pt x="48" y="80"/>
                  </a:lnTo>
                  <a:lnTo>
                    <a:pt x="45" y="82"/>
                  </a:lnTo>
                  <a:lnTo>
                    <a:pt x="44" y="79"/>
                  </a:lnTo>
                  <a:lnTo>
                    <a:pt x="42" y="79"/>
                  </a:lnTo>
                  <a:lnTo>
                    <a:pt x="42" y="76"/>
                  </a:lnTo>
                  <a:lnTo>
                    <a:pt x="38" y="72"/>
                  </a:lnTo>
                  <a:lnTo>
                    <a:pt x="35" y="70"/>
                  </a:lnTo>
                  <a:lnTo>
                    <a:pt x="32" y="67"/>
                  </a:lnTo>
                  <a:lnTo>
                    <a:pt x="33" y="64"/>
                  </a:lnTo>
                  <a:lnTo>
                    <a:pt x="32" y="63"/>
                  </a:lnTo>
                  <a:lnTo>
                    <a:pt x="30" y="62"/>
                  </a:lnTo>
                  <a:lnTo>
                    <a:pt x="29" y="64"/>
                  </a:lnTo>
                  <a:lnTo>
                    <a:pt x="26" y="61"/>
                  </a:lnTo>
                  <a:lnTo>
                    <a:pt x="27" y="60"/>
                  </a:lnTo>
                  <a:lnTo>
                    <a:pt x="24" y="56"/>
                  </a:lnTo>
                  <a:lnTo>
                    <a:pt x="21" y="53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8" y="49"/>
                  </a:lnTo>
                  <a:lnTo>
                    <a:pt x="9" y="48"/>
                  </a:lnTo>
                  <a:lnTo>
                    <a:pt x="7" y="46"/>
                  </a:lnTo>
                  <a:lnTo>
                    <a:pt x="7" y="44"/>
                  </a:lnTo>
                  <a:lnTo>
                    <a:pt x="4" y="44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4" y="40"/>
                  </a:lnTo>
                  <a:lnTo>
                    <a:pt x="2" y="39"/>
                  </a:lnTo>
                  <a:lnTo>
                    <a:pt x="3" y="36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0" y="32"/>
                  </a:lnTo>
                  <a:lnTo>
                    <a:pt x="3" y="31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5"/>
                  </a:lnTo>
                  <a:lnTo>
                    <a:pt x="12" y="0"/>
                  </a:lnTo>
                  <a:lnTo>
                    <a:pt x="66" y="0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69" y="38"/>
                  </a:lnTo>
                  <a:lnTo>
                    <a:pt x="73" y="41"/>
                  </a:lnTo>
                  <a:lnTo>
                    <a:pt x="74" y="41"/>
                  </a:lnTo>
                  <a:lnTo>
                    <a:pt x="74" y="44"/>
                  </a:lnTo>
                  <a:lnTo>
                    <a:pt x="76" y="45"/>
                  </a:lnTo>
                  <a:lnTo>
                    <a:pt x="76" y="49"/>
                  </a:lnTo>
                  <a:lnTo>
                    <a:pt x="77" y="49"/>
                  </a:lnTo>
                  <a:lnTo>
                    <a:pt x="80" y="52"/>
                  </a:lnTo>
                  <a:lnTo>
                    <a:pt x="82" y="6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2104" y="2861"/>
              <a:ext cx="89" cy="90"/>
            </a:xfrm>
            <a:custGeom>
              <a:avLst/>
              <a:gdLst>
                <a:gd name="T0" fmla="*/ 70 w 89"/>
                <a:gd name="T1" fmla="*/ 85 h 90"/>
                <a:gd name="T2" fmla="*/ 65 w 89"/>
                <a:gd name="T3" fmla="*/ 81 h 90"/>
                <a:gd name="T4" fmla="*/ 59 w 89"/>
                <a:gd name="T5" fmla="*/ 80 h 90"/>
                <a:gd name="T6" fmla="*/ 55 w 89"/>
                <a:gd name="T7" fmla="*/ 82 h 90"/>
                <a:gd name="T8" fmla="*/ 52 w 89"/>
                <a:gd name="T9" fmla="*/ 83 h 90"/>
                <a:gd name="T10" fmla="*/ 52 w 89"/>
                <a:gd name="T11" fmla="*/ 87 h 90"/>
                <a:gd name="T12" fmla="*/ 47 w 89"/>
                <a:gd name="T13" fmla="*/ 86 h 90"/>
                <a:gd name="T14" fmla="*/ 45 w 89"/>
                <a:gd name="T15" fmla="*/ 83 h 90"/>
                <a:gd name="T16" fmla="*/ 37 w 89"/>
                <a:gd name="T17" fmla="*/ 76 h 90"/>
                <a:gd name="T18" fmla="*/ 35 w 89"/>
                <a:gd name="T19" fmla="*/ 70 h 90"/>
                <a:gd name="T20" fmla="*/ 32 w 89"/>
                <a:gd name="T21" fmla="*/ 68 h 90"/>
                <a:gd name="T22" fmla="*/ 28 w 89"/>
                <a:gd name="T23" fmla="*/ 66 h 90"/>
                <a:gd name="T24" fmla="*/ 25 w 89"/>
                <a:gd name="T25" fmla="*/ 60 h 90"/>
                <a:gd name="T26" fmla="*/ 17 w 89"/>
                <a:gd name="T27" fmla="*/ 56 h 90"/>
                <a:gd name="T28" fmla="*/ 9 w 89"/>
                <a:gd name="T29" fmla="*/ 53 h 90"/>
                <a:gd name="T30" fmla="*/ 8 w 89"/>
                <a:gd name="T31" fmla="*/ 50 h 90"/>
                <a:gd name="T32" fmla="*/ 4 w 89"/>
                <a:gd name="T33" fmla="*/ 48 h 90"/>
                <a:gd name="T34" fmla="*/ 3 w 89"/>
                <a:gd name="T35" fmla="*/ 46 h 90"/>
                <a:gd name="T36" fmla="*/ 6 w 89"/>
                <a:gd name="T37" fmla="*/ 45 h 90"/>
                <a:gd name="T38" fmla="*/ 2 w 89"/>
                <a:gd name="T39" fmla="*/ 42 h 90"/>
                <a:gd name="T40" fmla="*/ 1 w 89"/>
                <a:gd name="T41" fmla="*/ 38 h 90"/>
                <a:gd name="T42" fmla="*/ 0 w 89"/>
                <a:gd name="T43" fmla="*/ 35 h 90"/>
                <a:gd name="T44" fmla="*/ 4 w 89"/>
                <a:gd name="T45" fmla="*/ 27 h 90"/>
                <a:gd name="T46" fmla="*/ 3 w 89"/>
                <a:gd name="T47" fmla="*/ 20 h 90"/>
                <a:gd name="T48" fmla="*/ 1 w 89"/>
                <a:gd name="T49" fmla="*/ 13 h 90"/>
                <a:gd name="T50" fmla="*/ 10 w 89"/>
                <a:gd name="T51" fmla="*/ 6 h 90"/>
                <a:gd name="T52" fmla="*/ 9 w 89"/>
                <a:gd name="T53" fmla="*/ 5 h 90"/>
                <a:gd name="T54" fmla="*/ 70 w 89"/>
                <a:gd name="T55" fmla="*/ 0 h 90"/>
                <a:gd name="T56" fmla="*/ 73 w 89"/>
                <a:gd name="T57" fmla="*/ 34 h 90"/>
                <a:gd name="T58" fmla="*/ 78 w 89"/>
                <a:gd name="T59" fmla="*/ 44 h 90"/>
                <a:gd name="T60" fmla="*/ 79 w 89"/>
                <a:gd name="T61" fmla="*/ 48 h 90"/>
                <a:gd name="T62" fmla="*/ 81 w 89"/>
                <a:gd name="T63" fmla="*/ 53 h 90"/>
                <a:gd name="T64" fmla="*/ 86 w 89"/>
                <a:gd name="T65" fmla="*/ 56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90"/>
                <a:gd name="T101" fmla="*/ 89 w 89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90">
                  <a:moveTo>
                    <a:pt x="88" y="75"/>
                  </a:moveTo>
                  <a:lnTo>
                    <a:pt x="70" y="85"/>
                  </a:lnTo>
                  <a:lnTo>
                    <a:pt x="68" y="85"/>
                  </a:lnTo>
                  <a:lnTo>
                    <a:pt x="65" y="81"/>
                  </a:lnTo>
                  <a:lnTo>
                    <a:pt x="64" y="81"/>
                  </a:lnTo>
                  <a:lnTo>
                    <a:pt x="59" y="80"/>
                  </a:lnTo>
                  <a:lnTo>
                    <a:pt x="55" y="79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3" y="84"/>
                  </a:lnTo>
                  <a:lnTo>
                    <a:pt x="52" y="87"/>
                  </a:lnTo>
                  <a:lnTo>
                    <a:pt x="48" y="89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5" y="83"/>
                  </a:lnTo>
                  <a:lnTo>
                    <a:pt x="41" y="78"/>
                  </a:lnTo>
                  <a:lnTo>
                    <a:pt x="37" y="76"/>
                  </a:lnTo>
                  <a:lnTo>
                    <a:pt x="34" y="73"/>
                  </a:lnTo>
                  <a:lnTo>
                    <a:pt x="35" y="70"/>
                  </a:lnTo>
                  <a:lnTo>
                    <a:pt x="34" y="69"/>
                  </a:lnTo>
                  <a:lnTo>
                    <a:pt x="32" y="68"/>
                  </a:lnTo>
                  <a:lnTo>
                    <a:pt x="31" y="70"/>
                  </a:lnTo>
                  <a:lnTo>
                    <a:pt x="28" y="66"/>
                  </a:lnTo>
                  <a:lnTo>
                    <a:pt x="29" y="65"/>
                  </a:lnTo>
                  <a:lnTo>
                    <a:pt x="25" y="60"/>
                  </a:lnTo>
                  <a:lnTo>
                    <a:pt x="22" y="57"/>
                  </a:lnTo>
                  <a:lnTo>
                    <a:pt x="17" y="56"/>
                  </a:lnTo>
                  <a:lnTo>
                    <a:pt x="14" y="54"/>
                  </a:lnTo>
                  <a:lnTo>
                    <a:pt x="9" y="53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4" y="43"/>
                  </a:lnTo>
                  <a:lnTo>
                    <a:pt x="2" y="42"/>
                  </a:lnTo>
                  <a:lnTo>
                    <a:pt x="3" y="39"/>
                  </a:lnTo>
                  <a:lnTo>
                    <a:pt x="1" y="38"/>
                  </a:lnTo>
                  <a:lnTo>
                    <a:pt x="1" y="36"/>
                  </a:lnTo>
                  <a:lnTo>
                    <a:pt x="0" y="35"/>
                  </a:lnTo>
                  <a:lnTo>
                    <a:pt x="3" y="34"/>
                  </a:lnTo>
                  <a:lnTo>
                    <a:pt x="4" y="27"/>
                  </a:lnTo>
                  <a:lnTo>
                    <a:pt x="2" y="21"/>
                  </a:lnTo>
                  <a:lnTo>
                    <a:pt x="3" y="20"/>
                  </a:lnTo>
                  <a:lnTo>
                    <a:pt x="3" y="15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13" y="0"/>
                  </a:lnTo>
                  <a:lnTo>
                    <a:pt x="70" y="0"/>
                  </a:lnTo>
                  <a:lnTo>
                    <a:pt x="70" y="30"/>
                  </a:lnTo>
                  <a:lnTo>
                    <a:pt x="73" y="34"/>
                  </a:lnTo>
                  <a:lnTo>
                    <a:pt x="74" y="41"/>
                  </a:lnTo>
                  <a:lnTo>
                    <a:pt x="78" y="44"/>
                  </a:lnTo>
                  <a:lnTo>
                    <a:pt x="79" y="45"/>
                  </a:lnTo>
                  <a:lnTo>
                    <a:pt x="79" y="48"/>
                  </a:lnTo>
                  <a:lnTo>
                    <a:pt x="81" y="49"/>
                  </a:lnTo>
                  <a:lnTo>
                    <a:pt x="81" y="53"/>
                  </a:lnTo>
                  <a:lnTo>
                    <a:pt x="83" y="53"/>
                  </a:lnTo>
                  <a:lnTo>
                    <a:pt x="86" y="56"/>
                  </a:lnTo>
                  <a:lnTo>
                    <a:pt x="88" y="7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1999" y="2723"/>
              <a:ext cx="89" cy="66"/>
            </a:xfrm>
            <a:custGeom>
              <a:avLst/>
              <a:gdLst>
                <a:gd name="T0" fmla="*/ 88 w 89"/>
                <a:gd name="T1" fmla="*/ 65 h 66"/>
                <a:gd name="T2" fmla="*/ 71 w 89"/>
                <a:gd name="T3" fmla="*/ 65 h 66"/>
                <a:gd name="T4" fmla="*/ 0 w 89"/>
                <a:gd name="T5" fmla="*/ 64 h 66"/>
                <a:gd name="T6" fmla="*/ 8 w 89"/>
                <a:gd name="T7" fmla="*/ 60 h 66"/>
                <a:gd name="T8" fmla="*/ 11 w 89"/>
                <a:gd name="T9" fmla="*/ 56 h 66"/>
                <a:gd name="T10" fmla="*/ 10 w 89"/>
                <a:gd name="T11" fmla="*/ 53 h 66"/>
                <a:gd name="T12" fmla="*/ 1 w 89"/>
                <a:gd name="T13" fmla="*/ 44 h 66"/>
                <a:gd name="T14" fmla="*/ 1 w 89"/>
                <a:gd name="T15" fmla="*/ 41 h 66"/>
                <a:gd name="T16" fmla="*/ 5 w 89"/>
                <a:gd name="T17" fmla="*/ 37 h 66"/>
                <a:gd name="T18" fmla="*/ 7 w 89"/>
                <a:gd name="T19" fmla="*/ 32 h 66"/>
                <a:gd name="T20" fmla="*/ 8 w 89"/>
                <a:gd name="T21" fmla="*/ 26 h 66"/>
                <a:gd name="T22" fmla="*/ 12 w 89"/>
                <a:gd name="T23" fmla="*/ 24 h 66"/>
                <a:gd name="T24" fmla="*/ 15 w 89"/>
                <a:gd name="T25" fmla="*/ 24 h 66"/>
                <a:gd name="T26" fmla="*/ 16 w 89"/>
                <a:gd name="T27" fmla="*/ 27 h 66"/>
                <a:gd name="T28" fmla="*/ 18 w 89"/>
                <a:gd name="T29" fmla="*/ 27 h 66"/>
                <a:gd name="T30" fmla="*/ 19 w 89"/>
                <a:gd name="T31" fmla="*/ 25 h 66"/>
                <a:gd name="T32" fmla="*/ 23 w 89"/>
                <a:gd name="T33" fmla="*/ 24 h 66"/>
                <a:gd name="T34" fmla="*/ 24 w 89"/>
                <a:gd name="T35" fmla="*/ 24 h 66"/>
                <a:gd name="T36" fmla="*/ 24 w 89"/>
                <a:gd name="T37" fmla="*/ 20 h 66"/>
                <a:gd name="T38" fmla="*/ 20 w 89"/>
                <a:gd name="T39" fmla="*/ 17 h 66"/>
                <a:gd name="T40" fmla="*/ 21 w 89"/>
                <a:gd name="T41" fmla="*/ 15 h 66"/>
                <a:gd name="T42" fmla="*/ 25 w 89"/>
                <a:gd name="T43" fmla="*/ 15 h 66"/>
                <a:gd name="T44" fmla="*/ 26 w 89"/>
                <a:gd name="T45" fmla="*/ 9 h 66"/>
                <a:gd name="T46" fmla="*/ 32 w 89"/>
                <a:gd name="T47" fmla="*/ 10 h 66"/>
                <a:gd name="T48" fmla="*/ 43 w 89"/>
                <a:gd name="T49" fmla="*/ 5 h 66"/>
                <a:gd name="T50" fmla="*/ 45 w 89"/>
                <a:gd name="T51" fmla="*/ 7 h 66"/>
                <a:gd name="T52" fmla="*/ 47 w 89"/>
                <a:gd name="T53" fmla="*/ 4 h 66"/>
                <a:gd name="T54" fmla="*/ 50 w 89"/>
                <a:gd name="T55" fmla="*/ 3 h 66"/>
                <a:gd name="T56" fmla="*/ 50 w 89"/>
                <a:gd name="T57" fmla="*/ 2 h 66"/>
                <a:gd name="T58" fmla="*/ 53 w 89"/>
                <a:gd name="T59" fmla="*/ 3 h 66"/>
                <a:gd name="T60" fmla="*/ 55 w 89"/>
                <a:gd name="T61" fmla="*/ 1 h 66"/>
                <a:gd name="T62" fmla="*/ 57 w 89"/>
                <a:gd name="T63" fmla="*/ 3 h 66"/>
                <a:gd name="T64" fmla="*/ 61 w 89"/>
                <a:gd name="T65" fmla="*/ 0 h 66"/>
                <a:gd name="T66" fmla="*/ 63 w 89"/>
                <a:gd name="T67" fmla="*/ 1 h 66"/>
                <a:gd name="T68" fmla="*/ 65 w 89"/>
                <a:gd name="T69" fmla="*/ 3 h 66"/>
                <a:gd name="T70" fmla="*/ 74 w 89"/>
                <a:gd name="T71" fmla="*/ 5 h 66"/>
                <a:gd name="T72" fmla="*/ 75 w 89"/>
                <a:gd name="T73" fmla="*/ 5 h 66"/>
                <a:gd name="T74" fmla="*/ 76 w 89"/>
                <a:gd name="T75" fmla="*/ 7 h 66"/>
                <a:gd name="T76" fmla="*/ 79 w 89"/>
                <a:gd name="T77" fmla="*/ 9 h 66"/>
                <a:gd name="T78" fmla="*/ 82 w 89"/>
                <a:gd name="T79" fmla="*/ 8 h 66"/>
                <a:gd name="T80" fmla="*/ 83 w 89"/>
                <a:gd name="T81" fmla="*/ 9 h 66"/>
                <a:gd name="T82" fmla="*/ 85 w 89"/>
                <a:gd name="T83" fmla="*/ 15 h 66"/>
                <a:gd name="T84" fmla="*/ 88 w 89"/>
                <a:gd name="T85" fmla="*/ 16 h 66"/>
                <a:gd name="T86" fmla="*/ 88 w 89"/>
                <a:gd name="T87" fmla="*/ 65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9"/>
                <a:gd name="T133" fmla="*/ 0 h 66"/>
                <a:gd name="T134" fmla="*/ 89 w 89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9" h="66">
                  <a:moveTo>
                    <a:pt x="88" y="65"/>
                  </a:moveTo>
                  <a:lnTo>
                    <a:pt x="71" y="65"/>
                  </a:lnTo>
                  <a:lnTo>
                    <a:pt x="0" y="64"/>
                  </a:lnTo>
                  <a:lnTo>
                    <a:pt x="8" y="60"/>
                  </a:lnTo>
                  <a:lnTo>
                    <a:pt x="11" y="56"/>
                  </a:lnTo>
                  <a:lnTo>
                    <a:pt x="10" y="53"/>
                  </a:lnTo>
                  <a:lnTo>
                    <a:pt x="1" y="44"/>
                  </a:lnTo>
                  <a:lnTo>
                    <a:pt x="1" y="41"/>
                  </a:lnTo>
                  <a:lnTo>
                    <a:pt x="5" y="37"/>
                  </a:lnTo>
                  <a:lnTo>
                    <a:pt x="7" y="32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9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0" y="17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6" y="9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45" y="7"/>
                  </a:lnTo>
                  <a:lnTo>
                    <a:pt x="47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3" y="3"/>
                  </a:lnTo>
                  <a:lnTo>
                    <a:pt x="55" y="1"/>
                  </a:lnTo>
                  <a:lnTo>
                    <a:pt x="57" y="3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5" y="3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6" y="7"/>
                  </a:lnTo>
                  <a:lnTo>
                    <a:pt x="79" y="9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5" y="15"/>
                  </a:lnTo>
                  <a:lnTo>
                    <a:pt x="88" y="16"/>
                  </a:lnTo>
                  <a:lnTo>
                    <a:pt x="88" y="6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1999" y="2723"/>
              <a:ext cx="95" cy="71"/>
            </a:xfrm>
            <a:custGeom>
              <a:avLst/>
              <a:gdLst>
                <a:gd name="T0" fmla="*/ 94 w 95"/>
                <a:gd name="T1" fmla="*/ 70 h 71"/>
                <a:gd name="T2" fmla="*/ 75 w 95"/>
                <a:gd name="T3" fmla="*/ 70 h 71"/>
                <a:gd name="T4" fmla="*/ 0 w 95"/>
                <a:gd name="T5" fmla="*/ 69 h 71"/>
                <a:gd name="T6" fmla="*/ 9 w 95"/>
                <a:gd name="T7" fmla="*/ 65 h 71"/>
                <a:gd name="T8" fmla="*/ 12 w 95"/>
                <a:gd name="T9" fmla="*/ 60 h 71"/>
                <a:gd name="T10" fmla="*/ 11 w 95"/>
                <a:gd name="T11" fmla="*/ 57 h 71"/>
                <a:gd name="T12" fmla="*/ 1 w 95"/>
                <a:gd name="T13" fmla="*/ 48 h 71"/>
                <a:gd name="T14" fmla="*/ 1 w 95"/>
                <a:gd name="T15" fmla="*/ 45 h 71"/>
                <a:gd name="T16" fmla="*/ 5 w 95"/>
                <a:gd name="T17" fmla="*/ 40 h 71"/>
                <a:gd name="T18" fmla="*/ 8 w 95"/>
                <a:gd name="T19" fmla="*/ 34 h 71"/>
                <a:gd name="T20" fmla="*/ 9 w 95"/>
                <a:gd name="T21" fmla="*/ 28 h 71"/>
                <a:gd name="T22" fmla="*/ 13 w 95"/>
                <a:gd name="T23" fmla="*/ 25 h 71"/>
                <a:gd name="T24" fmla="*/ 16 w 95"/>
                <a:gd name="T25" fmla="*/ 26 h 71"/>
                <a:gd name="T26" fmla="*/ 17 w 95"/>
                <a:gd name="T27" fmla="*/ 29 h 71"/>
                <a:gd name="T28" fmla="*/ 20 w 95"/>
                <a:gd name="T29" fmla="*/ 29 h 71"/>
                <a:gd name="T30" fmla="*/ 21 w 95"/>
                <a:gd name="T31" fmla="*/ 27 h 71"/>
                <a:gd name="T32" fmla="*/ 24 w 95"/>
                <a:gd name="T33" fmla="*/ 26 h 71"/>
                <a:gd name="T34" fmla="*/ 25 w 95"/>
                <a:gd name="T35" fmla="*/ 25 h 71"/>
                <a:gd name="T36" fmla="*/ 25 w 95"/>
                <a:gd name="T37" fmla="*/ 21 h 71"/>
                <a:gd name="T38" fmla="*/ 22 w 95"/>
                <a:gd name="T39" fmla="*/ 18 h 71"/>
                <a:gd name="T40" fmla="*/ 23 w 95"/>
                <a:gd name="T41" fmla="*/ 16 h 71"/>
                <a:gd name="T42" fmla="*/ 26 w 95"/>
                <a:gd name="T43" fmla="*/ 16 h 71"/>
                <a:gd name="T44" fmla="*/ 27 w 95"/>
                <a:gd name="T45" fmla="*/ 10 h 71"/>
                <a:gd name="T46" fmla="*/ 34 w 95"/>
                <a:gd name="T47" fmla="*/ 11 h 71"/>
                <a:gd name="T48" fmla="*/ 46 w 95"/>
                <a:gd name="T49" fmla="*/ 5 h 71"/>
                <a:gd name="T50" fmla="*/ 48 w 95"/>
                <a:gd name="T51" fmla="*/ 7 h 71"/>
                <a:gd name="T52" fmla="*/ 50 w 95"/>
                <a:gd name="T53" fmla="*/ 4 h 71"/>
                <a:gd name="T54" fmla="*/ 54 w 95"/>
                <a:gd name="T55" fmla="*/ 3 h 71"/>
                <a:gd name="T56" fmla="*/ 54 w 95"/>
                <a:gd name="T57" fmla="*/ 2 h 71"/>
                <a:gd name="T58" fmla="*/ 57 w 95"/>
                <a:gd name="T59" fmla="*/ 3 h 71"/>
                <a:gd name="T60" fmla="*/ 59 w 95"/>
                <a:gd name="T61" fmla="*/ 1 h 71"/>
                <a:gd name="T62" fmla="*/ 61 w 95"/>
                <a:gd name="T63" fmla="*/ 3 h 71"/>
                <a:gd name="T64" fmla="*/ 66 w 95"/>
                <a:gd name="T65" fmla="*/ 0 h 71"/>
                <a:gd name="T66" fmla="*/ 68 w 95"/>
                <a:gd name="T67" fmla="*/ 1 h 71"/>
                <a:gd name="T68" fmla="*/ 70 w 95"/>
                <a:gd name="T69" fmla="*/ 3 h 71"/>
                <a:gd name="T70" fmla="*/ 79 w 95"/>
                <a:gd name="T71" fmla="*/ 5 h 71"/>
                <a:gd name="T72" fmla="*/ 80 w 95"/>
                <a:gd name="T73" fmla="*/ 5 h 71"/>
                <a:gd name="T74" fmla="*/ 81 w 95"/>
                <a:gd name="T75" fmla="*/ 7 h 71"/>
                <a:gd name="T76" fmla="*/ 84 w 95"/>
                <a:gd name="T77" fmla="*/ 10 h 71"/>
                <a:gd name="T78" fmla="*/ 87 w 95"/>
                <a:gd name="T79" fmla="*/ 9 h 71"/>
                <a:gd name="T80" fmla="*/ 89 w 95"/>
                <a:gd name="T81" fmla="*/ 10 h 71"/>
                <a:gd name="T82" fmla="*/ 91 w 95"/>
                <a:gd name="T83" fmla="*/ 16 h 71"/>
                <a:gd name="T84" fmla="*/ 94 w 95"/>
                <a:gd name="T85" fmla="*/ 17 h 71"/>
                <a:gd name="T86" fmla="*/ 94 w 95"/>
                <a:gd name="T87" fmla="*/ 70 h 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5"/>
                <a:gd name="T133" fmla="*/ 0 h 71"/>
                <a:gd name="T134" fmla="*/ 95 w 95"/>
                <a:gd name="T135" fmla="*/ 71 h 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5" h="71">
                  <a:moveTo>
                    <a:pt x="94" y="70"/>
                  </a:moveTo>
                  <a:lnTo>
                    <a:pt x="75" y="70"/>
                  </a:lnTo>
                  <a:lnTo>
                    <a:pt x="0" y="69"/>
                  </a:lnTo>
                  <a:lnTo>
                    <a:pt x="9" y="65"/>
                  </a:lnTo>
                  <a:lnTo>
                    <a:pt x="12" y="60"/>
                  </a:lnTo>
                  <a:lnTo>
                    <a:pt x="11" y="57"/>
                  </a:lnTo>
                  <a:lnTo>
                    <a:pt x="1" y="48"/>
                  </a:lnTo>
                  <a:lnTo>
                    <a:pt x="1" y="45"/>
                  </a:lnTo>
                  <a:lnTo>
                    <a:pt x="5" y="40"/>
                  </a:lnTo>
                  <a:lnTo>
                    <a:pt x="8" y="34"/>
                  </a:lnTo>
                  <a:lnTo>
                    <a:pt x="9" y="28"/>
                  </a:lnTo>
                  <a:lnTo>
                    <a:pt x="13" y="25"/>
                  </a:lnTo>
                  <a:lnTo>
                    <a:pt x="16" y="26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7"/>
                  </a:lnTo>
                  <a:lnTo>
                    <a:pt x="24" y="26"/>
                  </a:lnTo>
                  <a:lnTo>
                    <a:pt x="25" y="25"/>
                  </a:lnTo>
                  <a:lnTo>
                    <a:pt x="25" y="21"/>
                  </a:lnTo>
                  <a:lnTo>
                    <a:pt x="22" y="18"/>
                  </a:lnTo>
                  <a:lnTo>
                    <a:pt x="23" y="16"/>
                  </a:lnTo>
                  <a:lnTo>
                    <a:pt x="26" y="16"/>
                  </a:lnTo>
                  <a:lnTo>
                    <a:pt x="27" y="10"/>
                  </a:lnTo>
                  <a:lnTo>
                    <a:pt x="34" y="11"/>
                  </a:lnTo>
                  <a:lnTo>
                    <a:pt x="46" y="5"/>
                  </a:lnTo>
                  <a:lnTo>
                    <a:pt x="48" y="7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1" y="3"/>
                  </a:lnTo>
                  <a:lnTo>
                    <a:pt x="66" y="0"/>
                  </a:lnTo>
                  <a:lnTo>
                    <a:pt x="68" y="1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7"/>
                  </a:lnTo>
                  <a:lnTo>
                    <a:pt x="84" y="10"/>
                  </a:lnTo>
                  <a:lnTo>
                    <a:pt x="87" y="9"/>
                  </a:lnTo>
                  <a:lnTo>
                    <a:pt x="89" y="10"/>
                  </a:lnTo>
                  <a:lnTo>
                    <a:pt x="91" y="16"/>
                  </a:lnTo>
                  <a:lnTo>
                    <a:pt x="94" y="17"/>
                  </a:lnTo>
                  <a:lnTo>
                    <a:pt x="94" y="7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1980" y="2785"/>
              <a:ext cx="89" cy="68"/>
            </a:xfrm>
            <a:custGeom>
              <a:avLst/>
              <a:gdLst>
                <a:gd name="T0" fmla="*/ 63 w 89"/>
                <a:gd name="T1" fmla="*/ 66 h 68"/>
                <a:gd name="T2" fmla="*/ 56 w 89"/>
                <a:gd name="T3" fmla="*/ 49 h 68"/>
                <a:gd name="T4" fmla="*/ 38 w 89"/>
                <a:gd name="T5" fmla="*/ 52 h 68"/>
                <a:gd name="T6" fmla="*/ 24 w 89"/>
                <a:gd name="T7" fmla="*/ 50 h 68"/>
                <a:gd name="T8" fmla="*/ 30 w 89"/>
                <a:gd name="T9" fmla="*/ 46 h 68"/>
                <a:gd name="T10" fmla="*/ 36 w 89"/>
                <a:gd name="T11" fmla="*/ 29 h 68"/>
                <a:gd name="T12" fmla="*/ 30 w 89"/>
                <a:gd name="T13" fmla="*/ 22 h 68"/>
                <a:gd name="T14" fmla="*/ 20 w 89"/>
                <a:gd name="T15" fmla="*/ 25 h 68"/>
                <a:gd name="T16" fmla="*/ 29 w 89"/>
                <a:gd name="T17" fmla="*/ 35 h 68"/>
                <a:gd name="T18" fmla="*/ 17 w 89"/>
                <a:gd name="T19" fmla="*/ 35 h 68"/>
                <a:gd name="T20" fmla="*/ 13 w 89"/>
                <a:gd name="T21" fmla="*/ 33 h 68"/>
                <a:gd name="T22" fmla="*/ 15 w 89"/>
                <a:gd name="T23" fmla="*/ 20 h 68"/>
                <a:gd name="T24" fmla="*/ 17 w 89"/>
                <a:gd name="T25" fmla="*/ 7 h 68"/>
                <a:gd name="T26" fmla="*/ 87 w 89"/>
                <a:gd name="T27" fmla="*/ 12 h 68"/>
                <a:gd name="T28" fmla="*/ 86 w 89"/>
                <a:gd name="T29" fmla="*/ 19 h 68"/>
                <a:gd name="T30" fmla="*/ 83 w 89"/>
                <a:gd name="T31" fmla="*/ 22 h 68"/>
                <a:gd name="T32" fmla="*/ 81 w 89"/>
                <a:gd name="T33" fmla="*/ 26 h 68"/>
                <a:gd name="T34" fmla="*/ 81 w 89"/>
                <a:gd name="T35" fmla="*/ 31 h 68"/>
                <a:gd name="T36" fmla="*/ 79 w 89"/>
                <a:gd name="T37" fmla="*/ 39 h 68"/>
                <a:gd name="T38" fmla="*/ 79 w 89"/>
                <a:gd name="T39" fmla="*/ 44 h 68"/>
                <a:gd name="T40" fmla="*/ 75 w 89"/>
                <a:gd name="T41" fmla="*/ 47 h 68"/>
                <a:gd name="T42" fmla="*/ 73 w 89"/>
                <a:gd name="T43" fmla="*/ 49 h 68"/>
                <a:gd name="T44" fmla="*/ 69 w 89"/>
                <a:gd name="T45" fmla="*/ 54 h 68"/>
                <a:gd name="T46" fmla="*/ 69 w 89"/>
                <a:gd name="T47" fmla="*/ 56 h 68"/>
                <a:gd name="T48" fmla="*/ 68 w 89"/>
                <a:gd name="T49" fmla="*/ 63 h 68"/>
                <a:gd name="T50" fmla="*/ 13 w 89"/>
                <a:gd name="T51" fmla="*/ 9 h 68"/>
                <a:gd name="T52" fmla="*/ 8 w 89"/>
                <a:gd name="T53" fmla="*/ 5 h 68"/>
                <a:gd name="T54" fmla="*/ 5 w 89"/>
                <a:gd name="T55" fmla="*/ 7 h 68"/>
                <a:gd name="T56" fmla="*/ 4 w 89"/>
                <a:gd name="T57" fmla="*/ 1 h 68"/>
                <a:gd name="T58" fmla="*/ 12 w 89"/>
                <a:gd name="T59" fmla="*/ 0 h 68"/>
                <a:gd name="T60" fmla="*/ 16 w 89"/>
                <a:gd name="T61" fmla="*/ 4 h 68"/>
                <a:gd name="T62" fmla="*/ 68 w 89"/>
                <a:gd name="T63" fmla="*/ 67 h 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"/>
                <a:gd name="T97" fmla="*/ 0 h 68"/>
                <a:gd name="T98" fmla="*/ 89 w 89"/>
                <a:gd name="T99" fmla="*/ 68 h 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" h="68">
                  <a:moveTo>
                    <a:pt x="68" y="67"/>
                  </a:moveTo>
                  <a:lnTo>
                    <a:pt x="63" y="66"/>
                  </a:lnTo>
                  <a:lnTo>
                    <a:pt x="59" y="54"/>
                  </a:lnTo>
                  <a:lnTo>
                    <a:pt x="56" y="49"/>
                  </a:lnTo>
                  <a:lnTo>
                    <a:pt x="45" y="53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0"/>
                  </a:lnTo>
                  <a:lnTo>
                    <a:pt x="25" y="47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6" y="29"/>
                  </a:lnTo>
                  <a:lnTo>
                    <a:pt x="33" y="24"/>
                  </a:lnTo>
                  <a:lnTo>
                    <a:pt x="30" y="22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8" y="28"/>
                  </a:lnTo>
                  <a:lnTo>
                    <a:pt x="29" y="35"/>
                  </a:lnTo>
                  <a:lnTo>
                    <a:pt x="24" y="34"/>
                  </a:lnTo>
                  <a:lnTo>
                    <a:pt x="17" y="35"/>
                  </a:lnTo>
                  <a:lnTo>
                    <a:pt x="14" y="34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5" y="20"/>
                  </a:lnTo>
                  <a:lnTo>
                    <a:pt x="13" y="13"/>
                  </a:lnTo>
                  <a:lnTo>
                    <a:pt x="17" y="7"/>
                  </a:lnTo>
                  <a:lnTo>
                    <a:pt x="88" y="8"/>
                  </a:lnTo>
                  <a:lnTo>
                    <a:pt x="87" y="12"/>
                  </a:lnTo>
                  <a:lnTo>
                    <a:pt x="85" y="15"/>
                  </a:lnTo>
                  <a:lnTo>
                    <a:pt x="86" y="19"/>
                  </a:lnTo>
                  <a:lnTo>
                    <a:pt x="84" y="22"/>
                  </a:lnTo>
                  <a:lnTo>
                    <a:pt x="83" y="22"/>
                  </a:lnTo>
                  <a:lnTo>
                    <a:pt x="83" y="26"/>
                  </a:lnTo>
                  <a:lnTo>
                    <a:pt x="81" y="26"/>
                  </a:lnTo>
                  <a:lnTo>
                    <a:pt x="81" y="28"/>
                  </a:lnTo>
                  <a:lnTo>
                    <a:pt x="81" y="31"/>
                  </a:lnTo>
                  <a:lnTo>
                    <a:pt x="79" y="38"/>
                  </a:lnTo>
                  <a:lnTo>
                    <a:pt x="79" y="39"/>
                  </a:lnTo>
                  <a:lnTo>
                    <a:pt x="78" y="42"/>
                  </a:lnTo>
                  <a:lnTo>
                    <a:pt x="79" y="44"/>
                  </a:lnTo>
                  <a:lnTo>
                    <a:pt x="76" y="47"/>
                  </a:lnTo>
                  <a:lnTo>
                    <a:pt x="75" y="47"/>
                  </a:lnTo>
                  <a:lnTo>
                    <a:pt x="75" y="48"/>
                  </a:lnTo>
                  <a:lnTo>
                    <a:pt x="73" y="49"/>
                  </a:lnTo>
                  <a:lnTo>
                    <a:pt x="71" y="51"/>
                  </a:lnTo>
                  <a:lnTo>
                    <a:pt x="69" y="54"/>
                  </a:lnTo>
                  <a:lnTo>
                    <a:pt x="70" y="56"/>
                  </a:lnTo>
                  <a:lnTo>
                    <a:pt x="69" y="56"/>
                  </a:lnTo>
                  <a:lnTo>
                    <a:pt x="65" y="60"/>
                  </a:lnTo>
                  <a:lnTo>
                    <a:pt x="68" y="63"/>
                  </a:lnTo>
                  <a:lnTo>
                    <a:pt x="68" y="67"/>
                  </a:lnTo>
                  <a:lnTo>
                    <a:pt x="13" y="9"/>
                  </a:lnTo>
                  <a:lnTo>
                    <a:pt x="12" y="7"/>
                  </a:lnTo>
                  <a:lnTo>
                    <a:pt x="8" y="5"/>
                  </a:lnTo>
                  <a:lnTo>
                    <a:pt x="7" y="5"/>
                  </a:lnTo>
                  <a:lnTo>
                    <a:pt x="5" y="7"/>
                  </a:lnTo>
                  <a:lnTo>
                    <a:pt x="0" y="5"/>
                  </a:lnTo>
                  <a:lnTo>
                    <a:pt x="4" y="1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6" y="4"/>
                  </a:lnTo>
                  <a:lnTo>
                    <a:pt x="13" y="9"/>
                  </a:lnTo>
                  <a:lnTo>
                    <a:pt x="68" y="6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1994" y="2792"/>
              <a:ext cx="82" cy="69"/>
            </a:xfrm>
            <a:custGeom>
              <a:avLst/>
              <a:gdLst>
                <a:gd name="T0" fmla="*/ 59 w 82"/>
                <a:gd name="T1" fmla="*/ 68 h 69"/>
                <a:gd name="T2" fmla="*/ 54 w 82"/>
                <a:gd name="T3" fmla="*/ 67 h 69"/>
                <a:gd name="T4" fmla="*/ 50 w 82"/>
                <a:gd name="T5" fmla="*/ 53 h 69"/>
                <a:gd name="T6" fmla="*/ 47 w 82"/>
                <a:gd name="T7" fmla="*/ 48 h 69"/>
                <a:gd name="T8" fmla="*/ 34 w 82"/>
                <a:gd name="T9" fmla="*/ 52 h 69"/>
                <a:gd name="T10" fmla="*/ 27 w 82"/>
                <a:gd name="T11" fmla="*/ 51 h 69"/>
                <a:gd name="T12" fmla="*/ 18 w 82"/>
                <a:gd name="T13" fmla="*/ 53 h 69"/>
                <a:gd name="T14" fmla="*/ 11 w 82"/>
                <a:gd name="T15" fmla="*/ 49 h 69"/>
                <a:gd name="T16" fmla="*/ 12 w 82"/>
                <a:gd name="T17" fmla="*/ 46 h 69"/>
                <a:gd name="T18" fmla="*/ 18 w 82"/>
                <a:gd name="T19" fmla="*/ 44 h 69"/>
                <a:gd name="T20" fmla="*/ 20 w 82"/>
                <a:gd name="T21" fmla="*/ 41 h 69"/>
                <a:gd name="T22" fmla="*/ 24 w 82"/>
                <a:gd name="T23" fmla="*/ 24 h 69"/>
                <a:gd name="T24" fmla="*/ 21 w 82"/>
                <a:gd name="T25" fmla="*/ 19 h 69"/>
                <a:gd name="T26" fmla="*/ 18 w 82"/>
                <a:gd name="T27" fmla="*/ 17 h 69"/>
                <a:gd name="T28" fmla="*/ 8 w 82"/>
                <a:gd name="T29" fmla="*/ 17 h 69"/>
                <a:gd name="T30" fmla="*/ 8 w 82"/>
                <a:gd name="T31" fmla="*/ 20 h 69"/>
                <a:gd name="T32" fmla="*/ 16 w 82"/>
                <a:gd name="T33" fmla="*/ 23 h 69"/>
                <a:gd name="T34" fmla="*/ 17 w 82"/>
                <a:gd name="T35" fmla="*/ 32 h 69"/>
                <a:gd name="T36" fmla="*/ 11 w 82"/>
                <a:gd name="T37" fmla="*/ 31 h 69"/>
                <a:gd name="T38" fmla="*/ 4 w 82"/>
                <a:gd name="T39" fmla="*/ 32 h 69"/>
                <a:gd name="T40" fmla="*/ 1 w 82"/>
                <a:gd name="T41" fmla="*/ 30 h 69"/>
                <a:gd name="T42" fmla="*/ 0 w 82"/>
                <a:gd name="T43" fmla="*/ 29 h 69"/>
                <a:gd name="T44" fmla="*/ 0 w 82"/>
                <a:gd name="T45" fmla="*/ 21 h 69"/>
                <a:gd name="T46" fmla="*/ 2 w 82"/>
                <a:gd name="T47" fmla="*/ 15 h 69"/>
                <a:gd name="T48" fmla="*/ 0 w 82"/>
                <a:gd name="T49" fmla="*/ 6 h 69"/>
                <a:gd name="T50" fmla="*/ 4 w 82"/>
                <a:gd name="T51" fmla="*/ 0 h 69"/>
                <a:gd name="T52" fmla="*/ 81 w 82"/>
                <a:gd name="T53" fmla="*/ 1 h 69"/>
                <a:gd name="T54" fmla="*/ 80 w 82"/>
                <a:gd name="T55" fmla="*/ 5 h 69"/>
                <a:gd name="T56" fmla="*/ 78 w 82"/>
                <a:gd name="T57" fmla="*/ 9 h 69"/>
                <a:gd name="T58" fmla="*/ 79 w 82"/>
                <a:gd name="T59" fmla="*/ 13 h 69"/>
                <a:gd name="T60" fmla="*/ 77 w 82"/>
                <a:gd name="T61" fmla="*/ 17 h 69"/>
                <a:gd name="T62" fmla="*/ 75 w 82"/>
                <a:gd name="T63" fmla="*/ 17 h 69"/>
                <a:gd name="T64" fmla="*/ 75 w 82"/>
                <a:gd name="T65" fmla="*/ 21 h 69"/>
                <a:gd name="T66" fmla="*/ 73 w 82"/>
                <a:gd name="T67" fmla="*/ 21 h 69"/>
                <a:gd name="T68" fmla="*/ 73 w 82"/>
                <a:gd name="T69" fmla="*/ 23 h 69"/>
                <a:gd name="T70" fmla="*/ 73 w 82"/>
                <a:gd name="T71" fmla="*/ 27 h 69"/>
                <a:gd name="T72" fmla="*/ 71 w 82"/>
                <a:gd name="T73" fmla="*/ 35 h 69"/>
                <a:gd name="T74" fmla="*/ 71 w 82"/>
                <a:gd name="T75" fmla="*/ 36 h 69"/>
                <a:gd name="T76" fmla="*/ 70 w 82"/>
                <a:gd name="T77" fmla="*/ 39 h 69"/>
                <a:gd name="T78" fmla="*/ 71 w 82"/>
                <a:gd name="T79" fmla="*/ 41 h 69"/>
                <a:gd name="T80" fmla="*/ 68 w 82"/>
                <a:gd name="T81" fmla="*/ 45 h 69"/>
                <a:gd name="T82" fmla="*/ 67 w 82"/>
                <a:gd name="T83" fmla="*/ 45 h 69"/>
                <a:gd name="T84" fmla="*/ 67 w 82"/>
                <a:gd name="T85" fmla="*/ 47 h 69"/>
                <a:gd name="T86" fmla="*/ 64 w 82"/>
                <a:gd name="T87" fmla="*/ 48 h 69"/>
                <a:gd name="T88" fmla="*/ 62 w 82"/>
                <a:gd name="T89" fmla="*/ 50 h 69"/>
                <a:gd name="T90" fmla="*/ 60 w 82"/>
                <a:gd name="T91" fmla="*/ 53 h 69"/>
                <a:gd name="T92" fmla="*/ 61 w 82"/>
                <a:gd name="T93" fmla="*/ 55 h 69"/>
                <a:gd name="T94" fmla="*/ 60 w 82"/>
                <a:gd name="T95" fmla="*/ 55 h 69"/>
                <a:gd name="T96" fmla="*/ 57 w 82"/>
                <a:gd name="T97" fmla="*/ 60 h 69"/>
                <a:gd name="T98" fmla="*/ 59 w 82"/>
                <a:gd name="T99" fmla="*/ 64 h 69"/>
                <a:gd name="T100" fmla="*/ 59 w 82"/>
                <a:gd name="T101" fmla="*/ 68 h 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69"/>
                <a:gd name="T155" fmla="*/ 82 w 82"/>
                <a:gd name="T156" fmla="*/ 69 h 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69">
                  <a:moveTo>
                    <a:pt x="59" y="68"/>
                  </a:moveTo>
                  <a:lnTo>
                    <a:pt x="54" y="67"/>
                  </a:lnTo>
                  <a:lnTo>
                    <a:pt x="50" y="53"/>
                  </a:lnTo>
                  <a:lnTo>
                    <a:pt x="47" y="48"/>
                  </a:lnTo>
                  <a:lnTo>
                    <a:pt x="34" y="52"/>
                  </a:lnTo>
                  <a:lnTo>
                    <a:pt x="27" y="51"/>
                  </a:lnTo>
                  <a:lnTo>
                    <a:pt x="18" y="53"/>
                  </a:lnTo>
                  <a:lnTo>
                    <a:pt x="11" y="49"/>
                  </a:lnTo>
                  <a:lnTo>
                    <a:pt x="12" y="46"/>
                  </a:lnTo>
                  <a:lnTo>
                    <a:pt x="18" y="44"/>
                  </a:lnTo>
                  <a:lnTo>
                    <a:pt x="20" y="41"/>
                  </a:lnTo>
                  <a:lnTo>
                    <a:pt x="24" y="24"/>
                  </a:lnTo>
                  <a:lnTo>
                    <a:pt x="21" y="19"/>
                  </a:lnTo>
                  <a:lnTo>
                    <a:pt x="18" y="17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16" y="23"/>
                  </a:lnTo>
                  <a:lnTo>
                    <a:pt x="17" y="32"/>
                  </a:lnTo>
                  <a:lnTo>
                    <a:pt x="11" y="31"/>
                  </a:lnTo>
                  <a:lnTo>
                    <a:pt x="4" y="32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0" y="6"/>
                  </a:lnTo>
                  <a:lnTo>
                    <a:pt x="4" y="0"/>
                  </a:lnTo>
                  <a:lnTo>
                    <a:pt x="81" y="1"/>
                  </a:lnTo>
                  <a:lnTo>
                    <a:pt x="80" y="5"/>
                  </a:lnTo>
                  <a:lnTo>
                    <a:pt x="78" y="9"/>
                  </a:lnTo>
                  <a:lnTo>
                    <a:pt x="79" y="13"/>
                  </a:lnTo>
                  <a:lnTo>
                    <a:pt x="77" y="17"/>
                  </a:lnTo>
                  <a:lnTo>
                    <a:pt x="75" y="17"/>
                  </a:lnTo>
                  <a:lnTo>
                    <a:pt x="75" y="21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1" y="35"/>
                  </a:lnTo>
                  <a:lnTo>
                    <a:pt x="71" y="36"/>
                  </a:lnTo>
                  <a:lnTo>
                    <a:pt x="70" y="39"/>
                  </a:lnTo>
                  <a:lnTo>
                    <a:pt x="71" y="41"/>
                  </a:lnTo>
                  <a:lnTo>
                    <a:pt x="68" y="45"/>
                  </a:lnTo>
                  <a:lnTo>
                    <a:pt x="67" y="45"/>
                  </a:lnTo>
                  <a:lnTo>
                    <a:pt x="67" y="47"/>
                  </a:lnTo>
                  <a:lnTo>
                    <a:pt x="64" y="48"/>
                  </a:lnTo>
                  <a:lnTo>
                    <a:pt x="62" y="50"/>
                  </a:lnTo>
                  <a:lnTo>
                    <a:pt x="60" y="53"/>
                  </a:lnTo>
                  <a:lnTo>
                    <a:pt x="61" y="55"/>
                  </a:lnTo>
                  <a:lnTo>
                    <a:pt x="60" y="55"/>
                  </a:lnTo>
                  <a:lnTo>
                    <a:pt x="57" y="60"/>
                  </a:lnTo>
                  <a:lnTo>
                    <a:pt x="59" y="64"/>
                  </a:lnTo>
                  <a:lnTo>
                    <a:pt x="59" y="68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1980" y="2785"/>
              <a:ext cx="19" cy="10"/>
            </a:xfrm>
            <a:custGeom>
              <a:avLst/>
              <a:gdLst>
                <a:gd name="T0" fmla="*/ 15 w 19"/>
                <a:gd name="T1" fmla="*/ 9 h 10"/>
                <a:gd name="T2" fmla="*/ 14 w 19"/>
                <a:gd name="T3" fmla="*/ 6 h 10"/>
                <a:gd name="T4" fmla="*/ 9 w 19"/>
                <a:gd name="T5" fmla="*/ 5 h 10"/>
                <a:gd name="T6" fmla="*/ 8 w 19"/>
                <a:gd name="T7" fmla="*/ 5 h 10"/>
                <a:gd name="T8" fmla="*/ 6 w 19"/>
                <a:gd name="T9" fmla="*/ 6 h 10"/>
                <a:gd name="T10" fmla="*/ 0 w 19"/>
                <a:gd name="T11" fmla="*/ 5 h 10"/>
                <a:gd name="T12" fmla="*/ 5 w 19"/>
                <a:gd name="T13" fmla="*/ 1 h 10"/>
                <a:gd name="T14" fmla="*/ 8 w 19"/>
                <a:gd name="T15" fmla="*/ 1 h 10"/>
                <a:gd name="T16" fmla="*/ 14 w 19"/>
                <a:gd name="T17" fmla="*/ 0 h 10"/>
                <a:gd name="T18" fmla="*/ 16 w 19"/>
                <a:gd name="T19" fmla="*/ 1 h 10"/>
                <a:gd name="T20" fmla="*/ 18 w 19"/>
                <a:gd name="T21" fmla="*/ 4 h 10"/>
                <a:gd name="T22" fmla="*/ 15 w 19"/>
                <a:gd name="T23" fmla="*/ 9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10"/>
                <a:gd name="T38" fmla="*/ 19 w 19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10">
                  <a:moveTo>
                    <a:pt x="15" y="9"/>
                  </a:moveTo>
                  <a:lnTo>
                    <a:pt x="14" y="6"/>
                  </a:lnTo>
                  <a:lnTo>
                    <a:pt x="9" y="5"/>
                  </a:lnTo>
                  <a:lnTo>
                    <a:pt x="8" y="5"/>
                  </a:lnTo>
                  <a:lnTo>
                    <a:pt x="6" y="6"/>
                  </a:lnTo>
                  <a:lnTo>
                    <a:pt x="0" y="5"/>
                  </a:lnTo>
                  <a:lnTo>
                    <a:pt x="5" y="1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8" y="4"/>
                  </a:lnTo>
                  <a:lnTo>
                    <a:pt x="15" y="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1995" y="2652"/>
              <a:ext cx="77" cy="100"/>
            </a:xfrm>
            <a:custGeom>
              <a:avLst/>
              <a:gdLst>
                <a:gd name="T0" fmla="*/ 68 w 77"/>
                <a:gd name="T1" fmla="*/ 69 h 100"/>
                <a:gd name="T2" fmla="*/ 64 w 77"/>
                <a:gd name="T3" fmla="*/ 66 h 100"/>
                <a:gd name="T4" fmla="*/ 58 w 77"/>
                <a:gd name="T5" fmla="*/ 67 h 100"/>
                <a:gd name="T6" fmla="*/ 53 w 77"/>
                <a:gd name="T7" fmla="*/ 68 h 100"/>
                <a:gd name="T8" fmla="*/ 50 w 77"/>
                <a:gd name="T9" fmla="*/ 70 h 100"/>
                <a:gd name="T10" fmla="*/ 46 w 77"/>
                <a:gd name="T11" fmla="*/ 71 h 100"/>
                <a:gd name="T12" fmla="*/ 28 w 77"/>
                <a:gd name="T13" fmla="*/ 76 h 100"/>
                <a:gd name="T14" fmla="*/ 24 w 77"/>
                <a:gd name="T15" fmla="*/ 82 h 100"/>
                <a:gd name="T16" fmla="*/ 26 w 77"/>
                <a:gd name="T17" fmla="*/ 86 h 100"/>
                <a:gd name="T18" fmla="*/ 25 w 77"/>
                <a:gd name="T19" fmla="*/ 91 h 100"/>
                <a:gd name="T20" fmla="*/ 21 w 77"/>
                <a:gd name="T21" fmla="*/ 94 h 100"/>
                <a:gd name="T22" fmla="*/ 18 w 77"/>
                <a:gd name="T23" fmla="*/ 91 h 100"/>
                <a:gd name="T24" fmla="*/ 11 w 77"/>
                <a:gd name="T25" fmla="*/ 93 h 100"/>
                <a:gd name="T26" fmla="*/ 7 w 77"/>
                <a:gd name="T27" fmla="*/ 95 h 100"/>
                <a:gd name="T28" fmla="*/ 0 w 77"/>
                <a:gd name="T29" fmla="*/ 88 h 100"/>
                <a:gd name="T30" fmla="*/ 2 w 77"/>
                <a:gd name="T31" fmla="*/ 85 h 100"/>
                <a:gd name="T32" fmla="*/ 21 w 77"/>
                <a:gd name="T33" fmla="*/ 83 h 100"/>
                <a:gd name="T34" fmla="*/ 16 w 77"/>
                <a:gd name="T35" fmla="*/ 71 h 100"/>
                <a:gd name="T36" fmla="*/ 13 w 77"/>
                <a:gd name="T37" fmla="*/ 65 h 100"/>
                <a:gd name="T38" fmla="*/ 13 w 77"/>
                <a:gd name="T39" fmla="*/ 57 h 100"/>
                <a:gd name="T40" fmla="*/ 19 w 77"/>
                <a:gd name="T41" fmla="*/ 63 h 100"/>
                <a:gd name="T42" fmla="*/ 25 w 77"/>
                <a:gd name="T43" fmla="*/ 68 h 100"/>
                <a:gd name="T44" fmla="*/ 28 w 77"/>
                <a:gd name="T45" fmla="*/ 63 h 100"/>
                <a:gd name="T46" fmla="*/ 23 w 77"/>
                <a:gd name="T47" fmla="*/ 56 h 100"/>
                <a:gd name="T48" fmla="*/ 21 w 77"/>
                <a:gd name="T49" fmla="*/ 42 h 100"/>
                <a:gd name="T50" fmla="*/ 21 w 77"/>
                <a:gd name="T51" fmla="*/ 38 h 100"/>
                <a:gd name="T52" fmla="*/ 31 w 77"/>
                <a:gd name="T53" fmla="*/ 36 h 100"/>
                <a:gd name="T54" fmla="*/ 39 w 77"/>
                <a:gd name="T55" fmla="*/ 28 h 100"/>
                <a:gd name="T56" fmla="*/ 25 w 77"/>
                <a:gd name="T57" fmla="*/ 28 h 100"/>
                <a:gd name="T58" fmla="*/ 21 w 77"/>
                <a:gd name="T59" fmla="*/ 20 h 100"/>
                <a:gd name="T60" fmla="*/ 27 w 77"/>
                <a:gd name="T61" fmla="*/ 21 h 100"/>
                <a:gd name="T62" fmla="*/ 39 w 77"/>
                <a:gd name="T63" fmla="*/ 22 h 100"/>
                <a:gd name="T64" fmla="*/ 42 w 77"/>
                <a:gd name="T65" fmla="*/ 1 h 100"/>
                <a:gd name="T66" fmla="*/ 51 w 77"/>
                <a:gd name="T67" fmla="*/ 0 h 100"/>
                <a:gd name="T68" fmla="*/ 55 w 77"/>
                <a:gd name="T69" fmla="*/ 10 h 100"/>
                <a:gd name="T70" fmla="*/ 58 w 77"/>
                <a:gd name="T71" fmla="*/ 15 h 100"/>
                <a:gd name="T72" fmla="*/ 64 w 77"/>
                <a:gd name="T73" fmla="*/ 20 h 100"/>
                <a:gd name="T74" fmla="*/ 76 w 77"/>
                <a:gd name="T75" fmla="*/ 24 h 1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100"/>
                <a:gd name="T116" fmla="*/ 77 w 77"/>
                <a:gd name="T117" fmla="*/ 100 h 1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100">
                  <a:moveTo>
                    <a:pt x="76" y="71"/>
                  </a:moveTo>
                  <a:lnTo>
                    <a:pt x="68" y="69"/>
                  </a:lnTo>
                  <a:lnTo>
                    <a:pt x="66" y="67"/>
                  </a:lnTo>
                  <a:lnTo>
                    <a:pt x="64" y="66"/>
                  </a:lnTo>
                  <a:lnTo>
                    <a:pt x="60" y="69"/>
                  </a:lnTo>
                  <a:lnTo>
                    <a:pt x="58" y="67"/>
                  </a:lnTo>
                  <a:lnTo>
                    <a:pt x="56" y="69"/>
                  </a:lnTo>
                  <a:lnTo>
                    <a:pt x="53" y="68"/>
                  </a:lnTo>
                  <a:lnTo>
                    <a:pt x="53" y="69"/>
                  </a:lnTo>
                  <a:lnTo>
                    <a:pt x="50" y="70"/>
                  </a:lnTo>
                  <a:lnTo>
                    <a:pt x="48" y="73"/>
                  </a:lnTo>
                  <a:lnTo>
                    <a:pt x="46" y="71"/>
                  </a:lnTo>
                  <a:lnTo>
                    <a:pt x="34" y="77"/>
                  </a:lnTo>
                  <a:lnTo>
                    <a:pt x="28" y="76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3" y="83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5" y="91"/>
                  </a:lnTo>
                  <a:lnTo>
                    <a:pt x="22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91"/>
                  </a:lnTo>
                  <a:lnTo>
                    <a:pt x="15" y="90"/>
                  </a:lnTo>
                  <a:lnTo>
                    <a:pt x="11" y="93"/>
                  </a:lnTo>
                  <a:lnTo>
                    <a:pt x="10" y="99"/>
                  </a:lnTo>
                  <a:lnTo>
                    <a:pt x="7" y="95"/>
                  </a:lnTo>
                  <a:lnTo>
                    <a:pt x="1" y="90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5"/>
                  </a:lnTo>
                  <a:lnTo>
                    <a:pt x="14" y="85"/>
                  </a:lnTo>
                  <a:lnTo>
                    <a:pt x="21" y="83"/>
                  </a:lnTo>
                  <a:lnTo>
                    <a:pt x="22" y="77"/>
                  </a:lnTo>
                  <a:lnTo>
                    <a:pt x="16" y="71"/>
                  </a:lnTo>
                  <a:lnTo>
                    <a:pt x="16" y="64"/>
                  </a:lnTo>
                  <a:lnTo>
                    <a:pt x="13" y="65"/>
                  </a:lnTo>
                  <a:lnTo>
                    <a:pt x="11" y="60"/>
                  </a:lnTo>
                  <a:lnTo>
                    <a:pt x="13" y="57"/>
                  </a:lnTo>
                  <a:lnTo>
                    <a:pt x="16" y="55"/>
                  </a:lnTo>
                  <a:lnTo>
                    <a:pt x="19" y="63"/>
                  </a:lnTo>
                  <a:lnTo>
                    <a:pt x="20" y="66"/>
                  </a:lnTo>
                  <a:lnTo>
                    <a:pt x="25" y="68"/>
                  </a:lnTo>
                  <a:lnTo>
                    <a:pt x="28" y="66"/>
                  </a:lnTo>
                  <a:lnTo>
                    <a:pt x="28" y="63"/>
                  </a:lnTo>
                  <a:lnTo>
                    <a:pt x="28" y="61"/>
                  </a:lnTo>
                  <a:lnTo>
                    <a:pt x="23" y="56"/>
                  </a:lnTo>
                  <a:lnTo>
                    <a:pt x="21" y="52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31" y="36"/>
                  </a:lnTo>
                  <a:lnTo>
                    <a:pt x="36" y="33"/>
                  </a:lnTo>
                  <a:lnTo>
                    <a:pt x="39" y="28"/>
                  </a:lnTo>
                  <a:lnTo>
                    <a:pt x="34" y="26"/>
                  </a:lnTo>
                  <a:lnTo>
                    <a:pt x="25" y="28"/>
                  </a:lnTo>
                  <a:lnTo>
                    <a:pt x="21" y="23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21"/>
                  </a:lnTo>
                  <a:lnTo>
                    <a:pt x="32" y="23"/>
                  </a:lnTo>
                  <a:lnTo>
                    <a:pt x="39" y="22"/>
                  </a:lnTo>
                  <a:lnTo>
                    <a:pt x="39" y="8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3" y="6"/>
                  </a:lnTo>
                  <a:lnTo>
                    <a:pt x="55" y="10"/>
                  </a:lnTo>
                  <a:lnTo>
                    <a:pt x="54" y="12"/>
                  </a:lnTo>
                  <a:lnTo>
                    <a:pt x="58" y="15"/>
                  </a:lnTo>
                  <a:lnTo>
                    <a:pt x="59" y="17"/>
                  </a:lnTo>
                  <a:lnTo>
                    <a:pt x="64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7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1995" y="2652"/>
              <a:ext cx="84" cy="107"/>
            </a:xfrm>
            <a:custGeom>
              <a:avLst/>
              <a:gdLst>
                <a:gd name="T0" fmla="*/ 74 w 84"/>
                <a:gd name="T1" fmla="*/ 74 h 107"/>
                <a:gd name="T2" fmla="*/ 70 w 84"/>
                <a:gd name="T3" fmla="*/ 71 h 107"/>
                <a:gd name="T4" fmla="*/ 63 w 84"/>
                <a:gd name="T5" fmla="*/ 72 h 107"/>
                <a:gd name="T6" fmla="*/ 58 w 84"/>
                <a:gd name="T7" fmla="*/ 73 h 107"/>
                <a:gd name="T8" fmla="*/ 54 w 84"/>
                <a:gd name="T9" fmla="*/ 75 h 107"/>
                <a:gd name="T10" fmla="*/ 50 w 84"/>
                <a:gd name="T11" fmla="*/ 76 h 107"/>
                <a:gd name="T12" fmla="*/ 31 w 84"/>
                <a:gd name="T13" fmla="*/ 81 h 107"/>
                <a:gd name="T14" fmla="*/ 27 w 84"/>
                <a:gd name="T15" fmla="*/ 87 h 107"/>
                <a:gd name="T16" fmla="*/ 29 w 84"/>
                <a:gd name="T17" fmla="*/ 92 h 107"/>
                <a:gd name="T18" fmla="*/ 28 w 84"/>
                <a:gd name="T19" fmla="*/ 98 h 107"/>
                <a:gd name="T20" fmla="*/ 23 w 84"/>
                <a:gd name="T21" fmla="*/ 101 h 107"/>
                <a:gd name="T22" fmla="*/ 20 w 84"/>
                <a:gd name="T23" fmla="*/ 98 h 107"/>
                <a:gd name="T24" fmla="*/ 12 w 84"/>
                <a:gd name="T25" fmla="*/ 100 h 107"/>
                <a:gd name="T26" fmla="*/ 8 w 84"/>
                <a:gd name="T27" fmla="*/ 102 h 107"/>
                <a:gd name="T28" fmla="*/ 0 w 84"/>
                <a:gd name="T29" fmla="*/ 95 h 107"/>
                <a:gd name="T30" fmla="*/ 2 w 84"/>
                <a:gd name="T31" fmla="*/ 91 h 107"/>
                <a:gd name="T32" fmla="*/ 23 w 84"/>
                <a:gd name="T33" fmla="*/ 88 h 107"/>
                <a:gd name="T34" fmla="*/ 18 w 84"/>
                <a:gd name="T35" fmla="*/ 76 h 107"/>
                <a:gd name="T36" fmla="*/ 14 w 84"/>
                <a:gd name="T37" fmla="*/ 70 h 107"/>
                <a:gd name="T38" fmla="*/ 14 w 84"/>
                <a:gd name="T39" fmla="*/ 61 h 107"/>
                <a:gd name="T40" fmla="*/ 21 w 84"/>
                <a:gd name="T41" fmla="*/ 68 h 107"/>
                <a:gd name="T42" fmla="*/ 28 w 84"/>
                <a:gd name="T43" fmla="*/ 73 h 107"/>
                <a:gd name="T44" fmla="*/ 31 w 84"/>
                <a:gd name="T45" fmla="*/ 68 h 107"/>
                <a:gd name="T46" fmla="*/ 25 w 84"/>
                <a:gd name="T47" fmla="*/ 60 h 107"/>
                <a:gd name="T48" fmla="*/ 23 w 84"/>
                <a:gd name="T49" fmla="*/ 45 h 107"/>
                <a:gd name="T50" fmla="*/ 23 w 84"/>
                <a:gd name="T51" fmla="*/ 41 h 107"/>
                <a:gd name="T52" fmla="*/ 34 w 84"/>
                <a:gd name="T53" fmla="*/ 38 h 107"/>
                <a:gd name="T54" fmla="*/ 42 w 84"/>
                <a:gd name="T55" fmla="*/ 30 h 107"/>
                <a:gd name="T56" fmla="*/ 28 w 84"/>
                <a:gd name="T57" fmla="*/ 30 h 107"/>
                <a:gd name="T58" fmla="*/ 23 w 84"/>
                <a:gd name="T59" fmla="*/ 22 h 107"/>
                <a:gd name="T60" fmla="*/ 30 w 84"/>
                <a:gd name="T61" fmla="*/ 23 h 107"/>
                <a:gd name="T62" fmla="*/ 42 w 84"/>
                <a:gd name="T63" fmla="*/ 24 h 107"/>
                <a:gd name="T64" fmla="*/ 45 w 84"/>
                <a:gd name="T65" fmla="*/ 1 h 107"/>
                <a:gd name="T66" fmla="*/ 55 w 84"/>
                <a:gd name="T67" fmla="*/ 0 h 107"/>
                <a:gd name="T68" fmla="*/ 60 w 84"/>
                <a:gd name="T69" fmla="*/ 10 h 107"/>
                <a:gd name="T70" fmla="*/ 63 w 84"/>
                <a:gd name="T71" fmla="*/ 16 h 107"/>
                <a:gd name="T72" fmla="*/ 70 w 84"/>
                <a:gd name="T73" fmla="*/ 22 h 107"/>
                <a:gd name="T74" fmla="*/ 83 w 84"/>
                <a:gd name="T75" fmla="*/ 26 h 1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4"/>
                <a:gd name="T115" fmla="*/ 0 h 107"/>
                <a:gd name="T116" fmla="*/ 84 w 84"/>
                <a:gd name="T117" fmla="*/ 107 h 1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4" h="107">
                  <a:moveTo>
                    <a:pt x="83" y="76"/>
                  </a:moveTo>
                  <a:lnTo>
                    <a:pt x="74" y="74"/>
                  </a:lnTo>
                  <a:lnTo>
                    <a:pt x="72" y="72"/>
                  </a:lnTo>
                  <a:lnTo>
                    <a:pt x="70" y="71"/>
                  </a:lnTo>
                  <a:lnTo>
                    <a:pt x="65" y="74"/>
                  </a:lnTo>
                  <a:lnTo>
                    <a:pt x="63" y="72"/>
                  </a:lnTo>
                  <a:lnTo>
                    <a:pt x="61" y="74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4" y="75"/>
                  </a:lnTo>
                  <a:lnTo>
                    <a:pt x="52" y="78"/>
                  </a:lnTo>
                  <a:lnTo>
                    <a:pt x="50" y="76"/>
                  </a:lnTo>
                  <a:lnTo>
                    <a:pt x="38" y="82"/>
                  </a:lnTo>
                  <a:lnTo>
                    <a:pt x="31" y="81"/>
                  </a:lnTo>
                  <a:lnTo>
                    <a:pt x="30" y="87"/>
                  </a:lnTo>
                  <a:lnTo>
                    <a:pt x="27" y="87"/>
                  </a:lnTo>
                  <a:lnTo>
                    <a:pt x="25" y="89"/>
                  </a:lnTo>
                  <a:lnTo>
                    <a:pt x="29" y="92"/>
                  </a:lnTo>
                  <a:lnTo>
                    <a:pt x="29" y="97"/>
                  </a:lnTo>
                  <a:lnTo>
                    <a:pt x="28" y="98"/>
                  </a:lnTo>
                  <a:lnTo>
                    <a:pt x="24" y="99"/>
                  </a:lnTo>
                  <a:lnTo>
                    <a:pt x="23" y="101"/>
                  </a:lnTo>
                  <a:lnTo>
                    <a:pt x="21" y="101"/>
                  </a:lnTo>
                  <a:lnTo>
                    <a:pt x="20" y="98"/>
                  </a:lnTo>
                  <a:lnTo>
                    <a:pt x="17" y="97"/>
                  </a:lnTo>
                  <a:lnTo>
                    <a:pt x="12" y="100"/>
                  </a:lnTo>
                  <a:lnTo>
                    <a:pt x="11" y="106"/>
                  </a:lnTo>
                  <a:lnTo>
                    <a:pt x="8" y="102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2" y="91"/>
                  </a:lnTo>
                  <a:lnTo>
                    <a:pt x="15" y="91"/>
                  </a:lnTo>
                  <a:lnTo>
                    <a:pt x="23" y="88"/>
                  </a:lnTo>
                  <a:lnTo>
                    <a:pt x="24" y="82"/>
                  </a:lnTo>
                  <a:lnTo>
                    <a:pt x="18" y="76"/>
                  </a:lnTo>
                  <a:lnTo>
                    <a:pt x="18" y="69"/>
                  </a:lnTo>
                  <a:lnTo>
                    <a:pt x="14" y="70"/>
                  </a:lnTo>
                  <a:lnTo>
                    <a:pt x="12" y="64"/>
                  </a:lnTo>
                  <a:lnTo>
                    <a:pt x="14" y="61"/>
                  </a:lnTo>
                  <a:lnTo>
                    <a:pt x="18" y="59"/>
                  </a:lnTo>
                  <a:lnTo>
                    <a:pt x="21" y="68"/>
                  </a:lnTo>
                  <a:lnTo>
                    <a:pt x="22" y="71"/>
                  </a:lnTo>
                  <a:lnTo>
                    <a:pt x="28" y="73"/>
                  </a:lnTo>
                  <a:lnTo>
                    <a:pt x="31" y="71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25" y="60"/>
                  </a:lnTo>
                  <a:lnTo>
                    <a:pt x="23" y="5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23" y="41"/>
                  </a:lnTo>
                  <a:lnTo>
                    <a:pt x="29" y="41"/>
                  </a:lnTo>
                  <a:lnTo>
                    <a:pt x="34" y="38"/>
                  </a:lnTo>
                  <a:lnTo>
                    <a:pt x="40" y="35"/>
                  </a:lnTo>
                  <a:lnTo>
                    <a:pt x="42" y="30"/>
                  </a:lnTo>
                  <a:lnTo>
                    <a:pt x="38" y="28"/>
                  </a:lnTo>
                  <a:lnTo>
                    <a:pt x="28" y="30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7" y="19"/>
                  </a:lnTo>
                  <a:lnTo>
                    <a:pt x="30" y="23"/>
                  </a:lnTo>
                  <a:lnTo>
                    <a:pt x="35" y="25"/>
                  </a:lnTo>
                  <a:lnTo>
                    <a:pt x="42" y="24"/>
                  </a:lnTo>
                  <a:lnTo>
                    <a:pt x="42" y="8"/>
                  </a:lnTo>
                  <a:lnTo>
                    <a:pt x="45" y="1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8" y="6"/>
                  </a:lnTo>
                  <a:lnTo>
                    <a:pt x="60" y="10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70" y="22"/>
                  </a:lnTo>
                  <a:lnTo>
                    <a:pt x="83" y="22"/>
                  </a:lnTo>
                  <a:lnTo>
                    <a:pt x="83" y="26"/>
                  </a:lnTo>
                  <a:lnTo>
                    <a:pt x="83" y="76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2118" y="2792"/>
              <a:ext cx="51" cy="63"/>
            </a:xfrm>
            <a:custGeom>
              <a:avLst/>
              <a:gdLst>
                <a:gd name="T0" fmla="*/ 50 w 51"/>
                <a:gd name="T1" fmla="*/ 62 h 63"/>
                <a:gd name="T2" fmla="*/ 0 w 51"/>
                <a:gd name="T3" fmla="*/ 62 h 63"/>
                <a:gd name="T4" fmla="*/ 2 w 51"/>
                <a:gd name="T5" fmla="*/ 59 h 63"/>
                <a:gd name="T6" fmla="*/ 3 w 51"/>
                <a:gd name="T7" fmla="*/ 59 h 63"/>
                <a:gd name="T8" fmla="*/ 7 w 51"/>
                <a:gd name="T9" fmla="*/ 54 h 63"/>
                <a:gd name="T10" fmla="*/ 9 w 51"/>
                <a:gd name="T11" fmla="*/ 53 h 63"/>
                <a:gd name="T12" fmla="*/ 9 w 51"/>
                <a:gd name="T13" fmla="*/ 52 h 63"/>
                <a:gd name="T14" fmla="*/ 10 w 51"/>
                <a:gd name="T15" fmla="*/ 52 h 63"/>
                <a:gd name="T16" fmla="*/ 10 w 51"/>
                <a:gd name="T17" fmla="*/ 50 h 63"/>
                <a:gd name="T18" fmla="*/ 11 w 51"/>
                <a:gd name="T19" fmla="*/ 50 h 63"/>
                <a:gd name="T20" fmla="*/ 10 w 51"/>
                <a:gd name="T21" fmla="*/ 43 h 63"/>
                <a:gd name="T22" fmla="*/ 11 w 51"/>
                <a:gd name="T23" fmla="*/ 40 h 63"/>
                <a:gd name="T24" fmla="*/ 11 w 51"/>
                <a:gd name="T25" fmla="*/ 34 h 63"/>
                <a:gd name="T26" fmla="*/ 12 w 51"/>
                <a:gd name="T27" fmla="*/ 33 h 63"/>
                <a:gd name="T28" fmla="*/ 10 w 51"/>
                <a:gd name="T29" fmla="*/ 30 h 63"/>
                <a:gd name="T30" fmla="*/ 11 w 51"/>
                <a:gd name="T31" fmla="*/ 28 h 63"/>
                <a:gd name="T32" fmla="*/ 10 w 51"/>
                <a:gd name="T33" fmla="*/ 26 h 63"/>
                <a:gd name="T34" fmla="*/ 8 w 51"/>
                <a:gd name="T35" fmla="*/ 25 h 63"/>
                <a:gd name="T36" fmla="*/ 10 w 51"/>
                <a:gd name="T37" fmla="*/ 20 h 63"/>
                <a:gd name="T38" fmla="*/ 8 w 51"/>
                <a:gd name="T39" fmla="*/ 10 h 63"/>
                <a:gd name="T40" fmla="*/ 10 w 51"/>
                <a:gd name="T41" fmla="*/ 8 h 63"/>
                <a:gd name="T42" fmla="*/ 11 w 51"/>
                <a:gd name="T43" fmla="*/ 3 h 63"/>
                <a:gd name="T44" fmla="*/ 13 w 51"/>
                <a:gd name="T45" fmla="*/ 0 h 63"/>
                <a:gd name="T46" fmla="*/ 50 w 51"/>
                <a:gd name="T47" fmla="*/ 0 h 63"/>
                <a:gd name="T48" fmla="*/ 50 w 51"/>
                <a:gd name="T49" fmla="*/ 62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63"/>
                <a:gd name="T77" fmla="*/ 51 w 51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63">
                  <a:moveTo>
                    <a:pt x="50" y="62"/>
                  </a:moveTo>
                  <a:lnTo>
                    <a:pt x="0" y="62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7" y="54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1" y="50"/>
                  </a:lnTo>
                  <a:lnTo>
                    <a:pt x="10" y="43"/>
                  </a:lnTo>
                  <a:lnTo>
                    <a:pt x="11" y="40"/>
                  </a:lnTo>
                  <a:lnTo>
                    <a:pt x="11" y="34"/>
                  </a:lnTo>
                  <a:lnTo>
                    <a:pt x="12" y="33"/>
                  </a:lnTo>
                  <a:lnTo>
                    <a:pt x="10" y="30"/>
                  </a:lnTo>
                  <a:lnTo>
                    <a:pt x="11" y="28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10" y="2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1" y="3"/>
                  </a:lnTo>
                  <a:lnTo>
                    <a:pt x="13" y="0"/>
                  </a:lnTo>
                  <a:lnTo>
                    <a:pt x="50" y="0"/>
                  </a:lnTo>
                  <a:lnTo>
                    <a:pt x="50" y="62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118" y="2792"/>
              <a:ext cx="58" cy="70"/>
            </a:xfrm>
            <a:custGeom>
              <a:avLst/>
              <a:gdLst>
                <a:gd name="T0" fmla="*/ 57 w 58"/>
                <a:gd name="T1" fmla="*/ 69 h 70"/>
                <a:gd name="T2" fmla="*/ 0 w 58"/>
                <a:gd name="T3" fmla="*/ 69 h 70"/>
                <a:gd name="T4" fmla="*/ 2 w 58"/>
                <a:gd name="T5" fmla="*/ 66 h 70"/>
                <a:gd name="T6" fmla="*/ 3 w 58"/>
                <a:gd name="T7" fmla="*/ 66 h 70"/>
                <a:gd name="T8" fmla="*/ 8 w 58"/>
                <a:gd name="T9" fmla="*/ 61 h 70"/>
                <a:gd name="T10" fmla="*/ 10 w 58"/>
                <a:gd name="T11" fmla="*/ 59 h 70"/>
                <a:gd name="T12" fmla="*/ 10 w 58"/>
                <a:gd name="T13" fmla="*/ 58 h 70"/>
                <a:gd name="T14" fmla="*/ 11 w 58"/>
                <a:gd name="T15" fmla="*/ 57 h 70"/>
                <a:gd name="T16" fmla="*/ 11 w 58"/>
                <a:gd name="T17" fmla="*/ 55 h 70"/>
                <a:gd name="T18" fmla="*/ 12 w 58"/>
                <a:gd name="T19" fmla="*/ 55 h 70"/>
                <a:gd name="T20" fmla="*/ 11 w 58"/>
                <a:gd name="T21" fmla="*/ 48 h 70"/>
                <a:gd name="T22" fmla="*/ 12 w 58"/>
                <a:gd name="T23" fmla="*/ 45 h 70"/>
                <a:gd name="T24" fmla="*/ 12 w 58"/>
                <a:gd name="T25" fmla="*/ 38 h 70"/>
                <a:gd name="T26" fmla="*/ 13 w 58"/>
                <a:gd name="T27" fmla="*/ 37 h 70"/>
                <a:gd name="T28" fmla="*/ 11 w 58"/>
                <a:gd name="T29" fmla="*/ 33 h 70"/>
                <a:gd name="T30" fmla="*/ 12 w 58"/>
                <a:gd name="T31" fmla="*/ 31 h 70"/>
                <a:gd name="T32" fmla="*/ 11 w 58"/>
                <a:gd name="T33" fmla="*/ 29 h 70"/>
                <a:gd name="T34" fmla="*/ 9 w 58"/>
                <a:gd name="T35" fmla="*/ 28 h 70"/>
                <a:gd name="T36" fmla="*/ 11 w 58"/>
                <a:gd name="T37" fmla="*/ 22 h 70"/>
                <a:gd name="T38" fmla="*/ 9 w 58"/>
                <a:gd name="T39" fmla="*/ 12 h 70"/>
                <a:gd name="T40" fmla="*/ 11 w 58"/>
                <a:gd name="T41" fmla="*/ 8 h 70"/>
                <a:gd name="T42" fmla="*/ 12 w 58"/>
                <a:gd name="T43" fmla="*/ 3 h 70"/>
                <a:gd name="T44" fmla="*/ 14 w 58"/>
                <a:gd name="T45" fmla="*/ 0 h 70"/>
                <a:gd name="T46" fmla="*/ 57 w 58"/>
                <a:gd name="T47" fmla="*/ 0 h 70"/>
                <a:gd name="T48" fmla="*/ 57 w 58"/>
                <a:gd name="T49" fmla="*/ 69 h 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"/>
                <a:gd name="T76" fmla="*/ 0 h 70"/>
                <a:gd name="T77" fmla="*/ 58 w 58"/>
                <a:gd name="T78" fmla="*/ 70 h 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" h="70">
                  <a:moveTo>
                    <a:pt x="57" y="69"/>
                  </a:moveTo>
                  <a:lnTo>
                    <a:pt x="0" y="69"/>
                  </a:lnTo>
                  <a:lnTo>
                    <a:pt x="2" y="66"/>
                  </a:lnTo>
                  <a:lnTo>
                    <a:pt x="3" y="66"/>
                  </a:lnTo>
                  <a:lnTo>
                    <a:pt x="8" y="61"/>
                  </a:lnTo>
                  <a:lnTo>
                    <a:pt x="10" y="59"/>
                  </a:lnTo>
                  <a:lnTo>
                    <a:pt x="10" y="58"/>
                  </a:lnTo>
                  <a:lnTo>
                    <a:pt x="11" y="57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1" y="48"/>
                  </a:lnTo>
                  <a:lnTo>
                    <a:pt x="12" y="45"/>
                  </a:lnTo>
                  <a:lnTo>
                    <a:pt x="12" y="38"/>
                  </a:lnTo>
                  <a:lnTo>
                    <a:pt x="13" y="37"/>
                  </a:lnTo>
                  <a:lnTo>
                    <a:pt x="11" y="33"/>
                  </a:lnTo>
                  <a:lnTo>
                    <a:pt x="12" y="31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11" y="22"/>
                  </a:lnTo>
                  <a:lnTo>
                    <a:pt x="9" y="12"/>
                  </a:lnTo>
                  <a:lnTo>
                    <a:pt x="11" y="8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57" y="0"/>
                  </a:lnTo>
                  <a:lnTo>
                    <a:pt x="57" y="6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2050" y="2792"/>
              <a:ext cx="76" cy="63"/>
            </a:xfrm>
            <a:custGeom>
              <a:avLst/>
              <a:gdLst>
                <a:gd name="T0" fmla="*/ 3 w 76"/>
                <a:gd name="T1" fmla="*/ 62 h 63"/>
                <a:gd name="T2" fmla="*/ 2 w 76"/>
                <a:gd name="T3" fmla="*/ 61 h 63"/>
                <a:gd name="T4" fmla="*/ 2 w 76"/>
                <a:gd name="T5" fmla="*/ 57 h 63"/>
                <a:gd name="T6" fmla="*/ 0 w 76"/>
                <a:gd name="T7" fmla="*/ 53 h 63"/>
                <a:gd name="T8" fmla="*/ 3 w 76"/>
                <a:gd name="T9" fmla="*/ 50 h 63"/>
                <a:gd name="T10" fmla="*/ 4 w 76"/>
                <a:gd name="T11" fmla="*/ 50 h 63"/>
                <a:gd name="T12" fmla="*/ 3 w 76"/>
                <a:gd name="T13" fmla="*/ 48 h 63"/>
                <a:gd name="T14" fmla="*/ 5 w 76"/>
                <a:gd name="T15" fmla="*/ 45 h 63"/>
                <a:gd name="T16" fmla="*/ 7 w 76"/>
                <a:gd name="T17" fmla="*/ 43 h 63"/>
                <a:gd name="T18" fmla="*/ 9 w 76"/>
                <a:gd name="T19" fmla="*/ 42 h 63"/>
                <a:gd name="T20" fmla="*/ 9 w 76"/>
                <a:gd name="T21" fmla="*/ 40 h 63"/>
                <a:gd name="T22" fmla="*/ 10 w 76"/>
                <a:gd name="T23" fmla="*/ 40 h 63"/>
                <a:gd name="T24" fmla="*/ 13 w 76"/>
                <a:gd name="T25" fmla="*/ 37 h 63"/>
                <a:gd name="T26" fmla="*/ 12 w 76"/>
                <a:gd name="T27" fmla="*/ 35 h 63"/>
                <a:gd name="T28" fmla="*/ 13 w 76"/>
                <a:gd name="T29" fmla="*/ 32 h 63"/>
                <a:gd name="T30" fmla="*/ 13 w 76"/>
                <a:gd name="T31" fmla="*/ 31 h 63"/>
                <a:gd name="T32" fmla="*/ 15 w 76"/>
                <a:gd name="T33" fmla="*/ 24 h 63"/>
                <a:gd name="T34" fmla="*/ 15 w 76"/>
                <a:gd name="T35" fmla="*/ 21 h 63"/>
                <a:gd name="T36" fmla="*/ 15 w 76"/>
                <a:gd name="T37" fmla="*/ 19 h 63"/>
                <a:gd name="T38" fmla="*/ 17 w 76"/>
                <a:gd name="T39" fmla="*/ 19 h 63"/>
                <a:gd name="T40" fmla="*/ 17 w 76"/>
                <a:gd name="T41" fmla="*/ 15 h 63"/>
                <a:gd name="T42" fmla="*/ 18 w 76"/>
                <a:gd name="T43" fmla="*/ 15 h 63"/>
                <a:gd name="T44" fmla="*/ 20 w 76"/>
                <a:gd name="T45" fmla="*/ 11 h 63"/>
                <a:gd name="T46" fmla="*/ 19 w 76"/>
                <a:gd name="T47" fmla="*/ 8 h 63"/>
                <a:gd name="T48" fmla="*/ 21 w 76"/>
                <a:gd name="T49" fmla="*/ 5 h 63"/>
                <a:gd name="T50" fmla="*/ 22 w 76"/>
                <a:gd name="T51" fmla="*/ 1 h 63"/>
                <a:gd name="T52" fmla="*/ 40 w 76"/>
                <a:gd name="T53" fmla="*/ 1 h 63"/>
                <a:gd name="T54" fmla="*/ 75 w 76"/>
                <a:gd name="T55" fmla="*/ 0 h 63"/>
                <a:gd name="T56" fmla="*/ 73 w 76"/>
                <a:gd name="T57" fmla="*/ 3 h 63"/>
                <a:gd name="T58" fmla="*/ 72 w 76"/>
                <a:gd name="T59" fmla="*/ 8 h 63"/>
                <a:gd name="T60" fmla="*/ 70 w 76"/>
                <a:gd name="T61" fmla="*/ 10 h 63"/>
                <a:gd name="T62" fmla="*/ 72 w 76"/>
                <a:gd name="T63" fmla="*/ 20 h 63"/>
                <a:gd name="T64" fmla="*/ 70 w 76"/>
                <a:gd name="T65" fmla="*/ 25 h 63"/>
                <a:gd name="T66" fmla="*/ 72 w 76"/>
                <a:gd name="T67" fmla="*/ 26 h 63"/>
                <a:gd name="T68" fmla="*/ 73 w 76"/>
                <a:gd name="T69" fmla="*/ 28 h 63"/>
                <a:gd name="T70" fmla="*/ 72 w 76"/>
                <a:gd name="T71" fmla="*/ 30 h 63"/>
                <a:gd name="T72" fmla="*/ 74 w 76"/>
                <a:gd name="T73" fmla="*/ 33 h 63"/>
                <a:gd name="T74" fmla="*/ 73 w 76"/>
                <a:gd name="T75" fmla="*/ 34 h 63"/>
                <a:gd name="T76" fmla="*/ 73 w 76"/>
                <a:gd name="T77" fmla="*/ 40 h 63"/>
                <a:gd name="T78" fmla="*/ 72 w 76"/>
                <a:gd name="T79" fmla="*/ 43 h 63"/>
                <a:gd name="T80" fmla="*/ 73 w 76"/>
                <a:gd name="T81" fmla="*/ 50 h 63"/>
                <a:gd name="T82" fmla="*/ 72 w 76"/>
                <a:gd name="T83" fmla="*/ 50 h 63"/>
                <a:gd name="T84" fmla="*/ 10 w 76"/>
                <a:gd name="T85" fmla="*/ 52 h 63"/>
                <a:gd name="T86" fmla="*/ 7 w 76"/>
                <a:gd name="T87" fmla="*/ 56 h 63"/>
                <a:gd name="T88" fmla="*/ 5 w 76"/>
                <a:gd name="T89" fmla="*/ 57 h 63"/>
                <a:gd name="T90" fmla="*/ 3 w 76"/>
                <a:gd name="T91" fmla="*/ 62 h 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6"/>
                <a:gd name="T139" fmla="*/ 0 h 63"/>
                <a:gd name="T140" fmla="*/ 76 w 76"/>
                <a:gd name="T141" fmla="*/ 63 h 6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6" h="63">
                  <a:moveTo>
                    <a:pt x="3" y="62"/>
                  </a:moveTo>
                  <a:lnTo>
                    <a:pt x="2" y="61"/>
                  </a:lnTo>
                  <a:lnTo>
                    <a:pt x="2" y="57"/>
                  </a:lnTo>
                  <a:lnTo>
                    <a:pt x="0" y="53"/>
                  </a:lnTo>
                  <a:lnTo>
                    <a:pt x="3" y="50"/>
                  </a:lnTo>
                  <a:lnTo>
                    <a:pt x="4" y="50"/>
                  </a:lnTo>
                  <a:lnTo>
                    <a:pt x="3" y="48"/>
                  </a:lnTo>
                  <a:lnTo>
                    <a:pt x="5" y="45"/>
                  </a:lnTo>
                  <a:lnTo>
                    <a:pt x="7" y="43"/>
                  </a:lnTo>
                  <a:lnTo>
                    <a:pt x="9" y="42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3" y="37"/>
                  </a:lnTo>
                  <a:lnTo>
                    <a:pt x="12" y="35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20" y="11"/>
                  </a:lnTo>
                  <a:lnTo>
                    <a:pt x="19" y="8"/>
                  </a:lnTo>
                  <a:lnTo>
                    <a:pt x="21" y="5"/>
                  </a:lnTo>
                  <a:lnTo>
                    <a:pt x="22" y="1"/>
                  </a:lnTo>
                  <a:lnTo>
                    <a:pt x="40" y="1"/>
                  </a:lnTo>
                  <a:lnTo>
                    <a:pt x="75" y="0"/>
                  </a:lnTo>
                  <a:lnTo>
                    <a:pt x="73" y="3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72" y="20"/>
                  </a:lnTo>
                  <a:lnTo>
                    <a:pt x="70" y="25"/>
                  </a:lnTo>
                  <a:lnTo>
                    <a:pt x="72" y="26"/>
                  </a:lnTo>
                  <a:lnTo>
                    <a:pt x="73" y="28"/>
                  </a:lnTo>
                  <a:lnTo>
                    <a:pt x="72" y="30"/>
                  </a:lnTo>
                  <a:lnTo>
                    <a:pt x="74" y="33"/>
                  </a:lnTo>
                  <a:lnTo>
                    <a:pt x="73" y="34"/>
                  </a:lnTo>
                  <a:lnTo>
                    <a:pt x="73" y="40"/>
                  </a:lnTo>
                  <a:lnTo>
                    <a:pt x="72" y="43"/>
                  </a:lnTo>
                  <a:lnTo>
                    <a:pt x="73" y="50"/>
                  </a:lnTo>
                  <a:lnTo>
                    <a:pt x="72" y="50"/>
                  </a:lnTo>
                  <a:lnTo>
                    <a:pt x="10" y="52"/>
                  </a:lnTo>
                  <a:lnTo>
                    <a:pt x="7" y="56"/>
                  </a:lnTo>
                  <a:lnTo>
                    <a:pt x="5" y="57"/>
                  </a:lnTo>
                  <a:lnTo>
                    <a:pt x="3" y="62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2050" y="2792"/>
              <a:ext cx="83" cy="70"/>
            </a:xfrm>
            <a:custGeom>
              <a:avLst/>
              <a:gdLst>
                <a:gd name="T0" fmla="*/ 3 w 83"/>
                <a:gd name="T1" fmla="*/ 69 h 70"/>
                <a:gd name="T2" fmla="*/ 2 w 83"/>
                <a:gd name="T3" fmla="*/ 68 h 70"/>
                <a:gd name="T4" fmla="*/ 2 w 83"/>
                <a:gd name="T5" fmla="*/ 64 h 70"/>
                <a:gd name="T6" fmla="*/ 0 w 83"/>
                <a:gd name="T7" fmla="*/ 59 h 70"/>
                <a:gd name="T8" fmla="*/ 3 w 83"/>
                <a:gd name="T9" fmla="*/ 55 h 70"/>
                <a:gd name="T10" fmla="*/ 4 w 83"/>
                <a:gd name="T11" fmla="*/ 55 h 70"/>
                <a:gd name="T12" fmla="*/ 3 w 83"/>
                <a:gd name="T13" fmla="*/ 53 h 70"/>
                <a:gd name="T14" fmla="*/ 6 w 83"/>
                <a:gd name="T15" fmla="*/ 50 h 70"/>
                <a:gd name="T16" fmla="*/ 8 w 83"/>
                <a:gd name="T17" fmla="*/ 48 h 70"/>
                <a:gd name="T18" fmla="*/ 10 w 83"/>
                <a:gd name="T19" fmla="*/ 47 h 70"/>
                <a:gd name="T20" fmla="*/ 10 w 83"/>
                <a:gd name="T21" fmla="*/ 45 h 70"/>
                <a:gd name="T22" fmla="*/ 11 w 83"/>
                <a:gd name="T23" fmla="*/ 45 h 70"/>
                <a:gd name="T24" fmla="*/ 14 w 83"/>
                <a:gd name="T25" fmla="*/ 41 h 70"/>
                <a:gd name="T26" fmla="*/ 13 w 83"/>
                <a:gd name="T27" fmla="*/ 39 h 70"/>
                <a:gd name="T28" fmla="*/ 14 w 83"/>
                <a:gd name="T29" fmla="*/ 36 h 70"/>
                <a:gd name="T30" fmla="*/ 14 w 83"/>
                <a:gd name="T31" fmla="*/ 35 h 70"/>
                <a:gd name="T32" fmla="*/ 17 w 83"/>
                <a:gd name="T33" fmla="*/ 27 h 70"/>
                <a:gd name="T34" fmla="*/ 17 w 83"/>
                <a:gd name="T35" fmla="*/ 23 h 70"/>
                <a:gd name="T36" fmla="*/ 17 w 83"/>
                <a:gd name="T37" fmla="*/ 21 h 70"/>
                <a:gd name="T38" fmla="*/ 19 w 83"/>
                <a:gd name="T39" fmla="*/ 21 h 70"/>
                <a:gd name="T40" fmla="*/ 19 w 83"/>
                <a:gd name="T41" fmla="*/ 17 h 70"/>
                <a:gd name="T42" fmla="*/ 20 w 83"/>
                <a:gd name="T43" fmla="*/ 17 h 70"/>
                <a:gd name="T44" fmla="*/ 22 w 83"/>
                <a:gd name="T45" fmla="*/ 13 h 70"/>
                <a:gd name="T46" fmla="*/ 21 w 83"/>
                <a:gd name="T47" fmla="*/ 8 h 70"/>
                <a:gd name="T48" fmla="*/ 23 w 83"/>
                <a:gd name="T49" fmla="*/ 5 h 70"/>
                <a:gd name="T50" fmla="*/ 24 w 83"/>
                <a:gd name="T51" fmla="*/ 1 h 70"/>
                <a:gd name="T52" fmla="*/ 43 w 83"/>
                <a:gd name="T53" fmla="*/ 1 h 70"/>
                <a:gd name="T54" fmla="*/ 82 w 83"/>
                <a:gd name="T55" fmla="*/ 0 h 70"/>
                <a:gd name="T56" fmla="*/ 80 w 83"/>
                <a:gd name="T57" fmla="*/ 3 h 70"/>
                <a:gd name="T58" fmla="*/ 79 w 83"/>
                <a:gd name="T59" fmla="*/ 8 h 70"/>
                <a:gd name="T60" fmla="*/ 76 w 83"/>
                <a:gd name="T61" fmla="*/ 12 h 70"/>
                <a:gd name="T62" fmla="*/ 79 w 83"/>
                <a:gd name="T63" fmla="*/ 22 h 70"/>
                <a:gd name="T64" fmla="*/ 76 w 83"/>
                <a:gd name="T65" fmla="*/ 28 h 70"/>
                <a:gd name="T66" fmla="*/ 79 w 83"/>
                <a:gd name="T67" fmla="*/ 29 h 70"/>
                <a:gd name="T68" fmla="*/ 80 w 83"/>
                <a:gd name="T69" fmla="*/ 31 h 70"/>
                <a:gd name="T70" fmla="*/ 79 w 83"/>
                <a:gd name="T71" fmla="*/ 33 h 70"/>
                <a:gd name="T72" fmla="*/ 81 w 83"/>
                <a:gd name="T73" fmla="*/ 37 h 70"/>
                <a:gd name="T74" fmla="*/ 80 w 83"/>
                <a:gd name="T75" fmla="*/ 38 h 70"/>
                <a:gd name="T76" fmla="*/ 80 w 83"/>
                <a:gd name="T77" fmla="*/ 45 h 70"/>
                <a:gd name="T78" fmla="*/ 79 w 83"/>
                <a:gd name="T79" fmla="*/ 48 h 70"/>
                <a:gd name="T80" fmla="*/ 80 w 83"/>
                <a:gd name="T81" fmla="*/ 55 h 70"/>
                <a:gd name="T82" fmla="*/ 79 w 83"/>
                <a:gd name="T83" fmla="*/ 55 h 70"/>
                <a:gd name="T84" fmla="*/ 11 w 83"/>
                <a:gd name="T85" fmla="*/ 57 h 70"/>
                <a:gd name="T86" fmla="*/ 8 w 83"/>
                <a:gd name="T87" fmla="*/ 63 h 70"/>
                <a:gd name="T88" fmla="*/ 6 w 83"/>
                <a:gd name="T89" fmla="*/ 64 h 70"/>
                <a:gd name="T90" fmla="*/ 3 w 83"/>
                <a:gd name="T91" fmla="*/ 69 h 7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"/>
                <a:gd name="T139" fmla="*/ 0 h 70"/>
                <a:gd name="T140" fmla="*/ 83 w 83"/>
                <a:gd name="T141" fmla="*/ 70 h 7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" h="70">
                  <a:moveTo>
                    <a:pt x="3" y="69"/>
                  </a:moveTo>
                  <a:lnTo>
                    <a:pt x="2" y="68"/>
                  </a:lnTo>
                  <a:lnTo>
                    <a:pt x="2" y="64"/>
                  </a:lnTo>
                  <a:lnTo>
                    <a:pt x="0" y="59"/>
                  </a:lnTo>
                  <a:lnTo>
                    <a:pt x="3" y="55"/>
                  </a:lnTo>
                  <a:lnTo>
                    <a:pt x="4" y="55"/>
                  </a:lnTo>
                  <a:lnTo>
                    <a:pt x="3" y="53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4" y="41"/>
                  </a:lnTo>
                  <a:lnTo>
                    <a:pt x="13" y="39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7" y="27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2" y="13"/>
                  </a:lnTo>
                  <a:lnTo>
                    <a:pt x="21" y="8"/>
                  </a:lnTo>
                  <a:lnTo>
                    <a:pt x="23" y="5"/>
                  </a:lnTo>
                  <a:lnTo>
                    <a:pt x="24" y="1"/>
                  </a:lnTo>
                  <a:lnTo>
                    <a:pt x="43" y="1"/>
                  </a:lnTo>
                  <a:lnTo>
                    <a:pt x="82" y="0"/>
                  </a:lnTo>
                  <a:lnTo>
                    <a:pt x="80" y="3"/>
                  </a:lnTo>
                  <a:lnTo>
                    <a:pt x="79" y="8"/>
                  </a:lnTo>
                  <a:lnTo>
                    <a:pt x="76" y="12"/>
                  </a:lnTo>
                  <a:lnTo>
                    <a:pt x="79" y="22"/>
                  </a:lnTo>
                  <a:lnTo>
                    <a:pt x="76" y="28"/>
                  </a:lnTo>
                  <a:lnTo>
                    <a:pt x="79" y="29"/>
                  </a:lnTo>
                  <a:lnTo>
                    <a:pt x="80" y="31"/>
                  </a:lnTo>
                  <a:lnTo>
                    <a:pt x="79" y="33"/>
                  </a:lnTo>
                  <a:lnTo>
                    <a:pt x="81" y="37"/>
                  </a:lnTo>
                  <a:lnTo>
                    <a:pt x="80" y="38"/>
                  </a:lnTo>
                  <a:lnTo>
                    <a:pt x="80" y="45"/>
                  </a:lnTo>
                  <a:lnTo>
                    <a:pt x="79" y="48"/>
                  </a:lnTo>
                  <a:lnTo>
                    <a:pt x="80" y="55"/>
                  </a:lnTo>
                  <a:lnTo>
                    <a:pt x="79" y="55"/>
                  </a:lnTo>
                  <a:lnTo>
                    <a:pt x="11" y="57"/>
                  </a:lnTo>
                  <a:lnTo>
                    <a:pt x="8" y="63"/>
                  </a:lnTo>
                  <a:lnTo>
                    <a:pt x="6" y="64"/>
                  </a:lnTo>
                  <a:lnTo>
                    <a:pt x="3" y="6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2088" y="2728"/>
              <a:ext cx="84" cy="61"/>
            </a:xfrm>
            <a:custGeom>
              <a:avLst/>
              <a:gdLst>
                <a:gd name="T0" fmla="*/ 40 w 84"/>
                <a:gd name="T1" fmla="*/ 59 h 61"/>
                <a:gd name="T2" fmla="*/ 5 w 84"/>
                <a:gd name="T3" fmla="*/ 60 h 61"/>
                <a:gd name="T4" fmla="*/ 5 w 84"/>
                <a:gd name="T5" fmla="*/ 11 h 61"/>
                <a:gd name="T6" fmla="*/ 2 w 84"/>
                <a:gd name="T7" fmla="*/ 10 h 61"/>
                <a:gd name="T8" fmla="*/ 0 w 84"/>
                <a:gd name="T9" fmla="*/ 5 h 61"/>
                <a:gd name="T10" fmla="*/ 4 w 84"/>
                <a:gd name="T11" fmla="*/ 2 h 61"/>
                <a:gd name="T12" fmla="*/ 6 w 84"/>
                <a:gd name="T13" fmla="*/ 3 h 61"/>
                <a:gd name="T14" fmla="*/ 10 w 84"/>
                <a:gd name="T15" fmla="*/ 2 h 61"/>
                <a:gd name="T16" fmla="*/ 12 w 84"/>
                <a:gd name="T17" fmla="*/ 0 h 61"/>
                <a:gd name="T18" fmla="*/ 16 w 84"/>
                <a:gd name="T19" fmla="*/ 2 h 61"/>
                <a:gd name="T20" fmla="*/ 17 w 84"/>
                <a:gd name="T21" fmla="*/ 0 h 61"/>
                <a:gd name="T22" fmla="*/ 83 w 84"/>
                <a:gd name="T23" fmla="*/ 0 h 61"/>
                <a:gd name="T24" fmla="*/ 83 w 84"/>
                <a:gd name="T25" fmla="*/ 59 h 61"/>
                <a:gd name="T26" fmla="*/ 80 w 84"/>
                <a:gd name="T27" fmla="*/ 59 h 61"/>
                <a:gd name="T28" fmla="*/ 40 w 84"/>
                <a:gd name="T29" fmla="*/ 59 h 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4"/>
                <a:gd name="T46" fmla="*/ 0 h 61"/>
                <a:gd name="T47" fmla="*/ 84 w 84"/>
                <a:gd name="T48" fmla="*/ 61 h 6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4" h="61">
                  <a:moveTo>
                    <a:pt x="40" y="59"/>
                  </a:moveTo>
                  <a:lnTo>
                    <a:pt x="5" y="6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4" y="2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7" y="0"/>
                  </a:lnTo>
                  <a:lnTo>
                    <a:pt x="83" y="0"/>
                  </a:lnTo>
                  <a:lnTo>
                    <a:pt x="83" y="59"/>
                  </a:lnTo>
                  <a:lnTo>
                    <a:pt x="80" y="59"/>
                  </a:lnTo>
                  <a:lnTo>
                    <a:pt x="40" y="5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2088" y="2728"/>
              <a:ext cx="91" cy="66"/>
            </a:xfrm>
            <a:custGeom>
              <a:avLst/>
              <a:gdLst>
                <a:gd name="T0" fmla="*/ 44 w 91"/>
                <a:gd name="T1" fmla="*/ 64 h 66"/>
                <a:gd name="T2" fmla="*/ 5 w 91"/>
                <a:gd name="T3" fmla="*/ 65 h 66"/>
                <a:gd name="T4" fmla="*/ 5 w 91"/>
                <a:gd name="T5" fmla="*/ 12 h 66"/>
                <a:gd name="T6" fmla="*/ 2 w 91"/>
                <a:gd name="T7" fmla="*/ 11 h 66"/>
                <a:gd name="T8" fmla="*/ 0 w 91"/>
                <a:gd name="T9" fmla="*/ 5 h 66"/>
                <a:gd name="T10" fmla="*/ 4 w 91"/>
                <a:gd name="T11" fmla="*/ 2 h 66"/>
                <a:gd name="T12" fmla="*/ 7 w 91"/>
                <a:gd name="T13" fmla="*/ 3 h 66"/>
                <a:gd name="T14" fmla="*/ 11 w 91"/>
                <a:gd name="T15" fmla="*/ 2 h 66"/>
                <a:gd name="T16" fmla="*/ 13 w 91"/>
                <a:gd name="T17" fmla="*/ 0 h 66"/>
                <a:gd name="T18" fmla="*/ 18 w 91"/>
                <a:gd name="T19" fmla="*/ 2 h 66"/>
                <a:gd name="T20" fmla="*/ 19 w 91"/>
                <a:gd name="T21" fmla="*/ 0 h 66"/>
                <a:gd name="T22" fmla="*/ 90 w 91"/>
                <a:gd name="T23" fmla="*/ 0 h 66"/>
                <a:gd name="T24" fmla="*/ 90 w 91"/>
                <a:gd name="T25" fmla="*/ 64 h 66"/>
                <a:gd name="T26" fmla="*/ 87 w 91"/>
                <a:gd name="T27" fmla="*/ 64 h 66"/>
                <a:gd name="T28" fmla="*/ 44 w 91"/>
                <a:gd name="T29" fmla="*/ 64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"/>
                <a:gd name="T46" fmla="*/ 0 h 66"/>
                <a:gd name="T47" fmla="*/ 91 w 91"/>
                <a:gd name="T48" fmla="*/ 66 h 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" h="66">
                  <a:moveTo>
                    <a:pt x="44" y="64"/>
                  </a:moveTo>
                  <a:lnTo>
                    <a:pt x="5" y="65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90" y="0"/>
                  </a:lnTo>
                  <a:lnTo>
                    <a:pt x="90" y="64"/>
                  </a:lnTo>
                  <a:lnTo>
                    <a:pt x="87" y="64"/>
                  </a:lnTo>
                  <a:lnTo>
                    <a:pt x="44" y="6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2078" y="2678"/>
              <a:ext cx="80" cy="50"/>
            </a:xfrm>
            <a:custGeom>
              <a:avLst/>
              <a:gdLst>
                <a:gd name="T0" fmla="*/ 9 w 80"/>
                <a:gd name="T1" fmla="*/ 49 h 50"/>
                <a:gd name="T2" fmla="*/ 8 w 80"/>
                <a:gd name="T3" fmla="*/ 48 h 50"/>
                <a:gd name="T4" fmla="*/ 5 w 80"/>
                <a:gd name="T5" fmla="*/ 49 h 50"/>
                <a:gd name="T6" fmla="*/ 2 w 80"/>
                <a:gd name="T7" fmla="*/ 46 h 50"/>
                <a:gd name="T8" fmla="*/ 1 w 80"/>
                <a:gd name="T9" fmla="*/ 44 h 50"/>
                <a:gd name="T10" fmla="*/ 0 w 80"/>
                <a:gd name="T11" fmla="*/ 44 h 50"/>
                <a:gd name="T12" fmla="*/ 0 w 80"/>
                <a:gd name="T13" fmla="*/ 0 h 50"/>
                <a:gd name="T14" fmla="*/ 79 w 80"/>
                <a:gd name="T15" fmla="*/ 0 h 50"/>
                <a:gd name="T16" fmla="*/ 79 w 80"/>
                <a:gd name="T17" fmla="*/ 44 h 50"/>
                <a:gd name="T18" fmla="*/ 26 w 80"/>
                <a:gd name="T19" fmla="*/ 44 h 50"/>
                <a:gd name="T20" fmla="*/ 25 w 80"/>
                <a:gd name="T21" fmla="*/ 46 h 50"/>
                <a:gd name="T22" fmla="*/ 21 w 80"/>
                <a:gd name="T23" fmla="*/ 44 h 50"/>
                <a:gd name="T24" fmla="*/ 19 w 80"/>
                <a:gd name="T25" fmla="*/ 46 h 50"/>
                <a:gd name="T26" fmla="*/ 15 w 80"/>
                <a:gd name="T27" fmla="*/ 47 h 50"/>
                <a:gd name="T28" fmla="*/ 13 w 80"/>
                <a:gd name="T29" fmla="*/ 46 h 50"/>
                <a:gd name="T30" fmla="*/ 9 w 80"/>
                <a:gd name="T31" fmla="*/ 49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50"/>
                <a:gd name="T50" fmla="*/ 80 w 80"/>
                <a:gd name="T51" fmla="*/ 50 h 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50">
                  <a:moveTo>
                    <a:pt x="9" y="49"/>
                  </a:moveTo>
                  <a:lnTo>
                    <a:pt x="8" y="48"/>
                  </a:lnTo>
                  <a:lnTo>
                    <a:pt x="5" y="49"/>
                  </a:lnTo>
                  <a:lnTo>
                    <a:pt x="2" y="46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44"/>
                  </a:lnTo>
                  <a:lnTo>
                    <a:pt x="26" y="44"/>
                  </a:lnTo>
                  <a:lnTo>
                    <a:pt x="25" y="46"/>
                  </a:lnTo>
                  <a:lnTo>
                    <a:pt x="21" y="44"/>
                  </a:lnTo>
                  <a:lnTo>
                    <a:pt x="19" y="46"/>
                  </a:lnTo>
                  <a:lnTo>
                    <a:pt x="15" y="47"/>
                  </a:lnTo>
                  <a:lnTo>
                    <a:pt x="13" y="46"/>
                  </a:lnTo>
                  <a:lnTo>
                    <a:pt x="9" y="4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2078" y="2678"/>
              <a:ext cx="87" cy="56"/>
            </a:xfrm>
            <a:custGeom>
              <a:avLst/>
              <a:gdLst>
                <a:gd name="T0" fmla="*/ 10 w 87"/>
                <a:gd name="T1" fmla="*/ 55 h 56"/>
                <a:gd name="T2" fmla="*/ 9 w 87"/>
                <a:gd name="T3" fmla="*/ 54 h 56"/>
                <a:gd name="T4" fmla="*/ 6 w 87"/>
                <a:gd name="T5" fmla="*/ 55 h 56"/>
                <a:gd name="T6" fmla="*/ 2 w 87"/>
                <a:gd name="T7" fmla="*/ 52 h 56"/>
                <a:gd name="T8" fmla="*/ 1 w 87"/>
                <a:gd name="T9" fmla="*/ 50 h 56"/>
                <a:gd name="T10" fmla="*/ 0 w 87"/>
                <a:gd name="T11" fmla="*/ 50 h 56"/>
                <a:gd name="T12" fmla="*/ 0 w 87"/>
                <a:gd name="T13" fmla="*/ 0 h 56"/>
                <a:gd name="T14" fmla="*/ 86 w 87"/>
                <a:gd name="T15" fmla="*/ 0 h 56"/>
                <a:gd name="T16" fmla="*/ 86 w 87"/>
                <a:gd name="T17" fmla="*/ 50 h 56"/>
                <a:gd name="T18" fmla="*/ 29 w 87"/>
                <a:gd name="T19" fmla="*/ 50 h 56"/>
                <a:gd name="T20" fmla="*/ 28 w 87"/>
                <a:gd name="T21" fmla="*/ 52 h 56"/>
                <a:gd name="T22" fmla="*/ 23 w 87"/>
                <a:gd name="T23" fmla="*/ 50 h 56"/>
                <a:gd name="T24" fmla="*/ 21 w 87"/>
                <a:gd name="T25" fmla="*/ 52 h 56"/>
                <a:gd name="T26" fmla="*/ 17 w 87"/>
                <a:gd name="T27" fmla="*/ 53 h 56"/>
                <a:gd name="T28" fmla="*/ 14 w 87"/>
                <a:gd name="T29" fmla="*/ 52 h 56"/>
                <a:gd name="T30" fmla="*/ 10 w 87"/>
                <a:gd name="T31" fmla="*/ 55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"/>
                <a:gd name="T49" fmla="*/ 0 h 56"/>
                <a:gd name="T50" fmla="*/ 87 w 87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" h="56">
                  <a:moveTo>
                    <a:pt x="10" y="55"/>
                  </a:moveTo>
                  <a:lnTo>
                    <a:pt x="9" y="54"/>
                  </a:lnTo>
                  <a:lnTo>
                    <a:pt x="6" y="55"/>
                  </a:lnTo>
                  <a:lnTo>
                    <a:pt x="2" y="52"/>
                  </a:lnTo>
                  <a:lnTo>
                    <a:pt x="1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50"/>
                  </a:lnTo>
                  <a:lnTo>
                    <a:pt x="29" y="50"/>
                  </a:lnTo>
                  <a:lnTo>
                    <a:pt x="28" y="52"/>
                  </a:lnTo>
                  <a:lnTo>
                    <a:pt x="23" y="50"/>
                  </a:lnTo>
                  <a:lnTo>
                    <a:pt x="21" y="52"/>
                  </a:lnTo>
                  <a:lnTo>
                    <a:pt x="17" y="53"/>
                  </a:lnTo>
                  <a:lnTo>
                    <a:pt x="14" y="52"/>
                  </a:lnTo>
                  <a:lnTo>
                    <a:pt x="10" y="5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2146" y="2661"/>
              <a:ext cx="76" cy="62"/>
            </a:xfrm>
            <a:custGeom>
              <a:avLst/>
              <a:gdLst>
                <a:gd name="T0" fmla="*/ 29 w 76"/>
                <a:gd name="T1" fmla="*/ 61 h 62"/>
                <a:gd name="T2" fmla="*/ 16 w 76"/>
                <a:gd name="T3" fmla="*/ 61 h 62"/>
                <a:gd name="T4" fmla="*/ 16 w 76"/>
                <a:gd name="T5" fmla="*/ 16 h 62"/>
                <a:gd name="T6" fmla="*/ 0 w 76"/>
                <a:gd name="T7" fmla="*/ 16 h 62"/>
                <a:gd name="T8" fmla="*/ 1 w 76"/>
                <a:gd name="T9" fmla="*/ 1 h 62"/>
                <a:gd name="T10" fmla="*/ 50 w 76"/>
                <a:gd name="T11" fmla="*/ 0 h 62"/>
                <a:gd name="T12" fmla="*/ 50 w 76"/>
                <a:gd name="T13" fmla="*/ 3 h 62"/>
                <a:gd name="T14" fmla="*/ 55 w 76"/>
                <a:gd name="T15" fmla="*/ 3 h 62"/>
                <a:gd name="T16" fmla="*/ 55 w 76"/>
                <a:gd name="T17" fmla="*/ 0 h 62"/>
                <a:gd name="T18" fmla="*/ 75 w 76"/>
                <a:gd name="T19" fmla="*/ 0 h 62"/>
                <a:gd name="T20" fmla="*/ 75 w 76"/>
                <a:gd name="T21" fmla="*/ 60 h 62"/>
                <a:gd name="T22" fmla="*/ 73 w 76"/>
                <a:gd name="T23" fmla="*/ 60 h 62"/>
                <a:gd name="T24" fmla="*/ 29 w 76"/>
                <a:gd name="T25" fmla="*/ 61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"/>
                <a:gd name="T40" fmla="*/ 0 h 62"/>
                <a:gd name="T41" fmla="*/ 76 w 76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" h="62">
                  <a:moveTo>
                    <a:pt x="29" y="61"/>
                  </a:moveTo>
                  <a:lnTo>
                    <a:pt x="16" y="61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1" y="1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5" y="3"/>
                  </a:lnTo>
                  <a:lnTo>
                    <a:pt x="55" y="0"/>
                  </a:lnTo>
                  <a:lnTo>
                    <a:pt x="75" y="0"/>
                  </a:lnTo>
                  <a:lnTo>
                    <a:pt x="75" y="60"/>
                  </a:lnTo>
                  <a:lnTo>
                    <a:pt x="73" y="60"/>
                  </a:lnTo>
                  <a:lnTo>
                    <a:pt x="29" y="6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2146" y="2661"/>
              <a:ext cx="83" cy="68"/>
            </a:xfrm>
            <a:custGeom>
              <a:avLst/>
              <a:gdLst>
                <a:gd name="T0" fmla="*/ 32 w 83"/>
                <a:gd name="T1" fmla="*/ 67 h 68"/>
                <a:gd name="T2" fmla="*/ 18 w 83"/>
                <a:gd name="T3" fmla="*/ 67 h 68"/>
                <a:gd name="T4" fmla="*/ 18 w 83"/>
                <a:gd name="T5" fmla="*/ 18 h 68"/>
                <a:gd name="T6" fmla="*/ 0 w 83"/>
                <a:gd name="T7" fmla="*/ 18 h 68"/>
                <a:gd name="T8" fmla="*/ 1 w 83"/>
                <a:gd name="T9" fmla="*/ 1 h 68"/>
                <a:gd name="T10" fmla="*/ 54 w 83"/>
                <a:gd name="T11" fmla="*/ 0 h 68"/>
                <a:gd name="T12" fmla="*/ 54 w 83"/>
                <a:gd name="T13" fmla="*/ 3 h 68"/>
                <a:gd name="T14" fmla="*/ 60 w 83"/>
                <a:gd name="T15" fmla="*/ 3 h 68"/>
                <a:gd name="T16" fmla="*/ 60 w 83"/>
                <a:gd name="T17" fmla="*/ 0 h 68"/>
                <a:gd name="T18" fmla="*/ 82 w 83"/>
                <a:gd name="T19" fmla="*/ 0 h 68"/>
                <a:gd name="T20" fmla="*/ 82 w 83"/>
                <a:gd name="T21" fmla="*/ 66 h 68"/>
                <a:gd name="T22" fmla="*/ 80 w 83"/>
                <a:gd name="T23" fmla="*/ 66 h 68"/>
                <a:gd name="T24" fmla="*/ 32 w 83"/>
                <a:gd name="T25" fmla="*/ 67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"/>
                <a:gd name="T40" fmla="*/ 0 h 68"/>
                <a:gd name="T41" fmla="*/ 83 w 8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" h="68">
                  <a:moveTo>
                    <a:pt x="32" y="67"/>
                  </a:moveTo>
                  <a:lnTo>
                    <a:pt x="18" y="67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" y="1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60" y="3"/>
                  </a:lnTo>
                  <a:lnTo>
                    <a:pt x="60" y="0"/>
                  </a:lnTo>
                  <a:lnTo>
                    <a:pt x="82" y="0"/>
                  </a:lnTo>
                  <a:lnTo>
                    <a:pt x="82" y="66"/>
                  </a:lnTo>
                  <a:lnTo>
                    <a:pt x="80" y="66"/>
                  </a:lnTo>
                  <a:lnTo>
                    <a:pt x="32" y="6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2294" y="2791"/>
              <a:ext cx="78" cy="100"/>
            </a:xfrm>
            <a:custGeom>
              <a:avLst/>
              <a:gdLst>
                <a:gd name="T0" fmla="*/ 47 w 78"/>
                <a:gd name="T1" fmla="*/ 65 h 100"/>
                <a:gd name="T2" fmla="*/ 39 w 78"/>
                <a:gd name="T3" fmla="*/ 88 h 100"/>
                <a:gd name="T4" fmla="*/ 30 w 78"/>
                <a:gd name="T5" fmla="*/ 91 h 100"/>
                <a:gd name="T6" fmla="*/ 23 w 78"/>
                <a:gd name="T7" fmla="*/ 99 h 100"/>
                <a:gd name="T8" fmla="*/ 18 w 78"/>
                <a:gd name="T9" fmla="*/ 93 h 100"/>
                <a:gd name="T10" fmla="*/ 13 w 78"/>
                <a:gd name="T11" fmla="*/ 88 h 100"/>
                <a:gd name="T12" fmla="*/ 10 w 78"/>
                <a:gd name="T13" fmla="*/ 83 h 100"/>
                <a:gd name="T14" fmla="*/ 5 w 78"/>
                <a:gd name="T15" fmla="*/ 77 h 100"/>
                <a:gd name="T16" fmla="*/ 4 w 78"/>
                <a:gd name="T17" fmla="*/ 73 h 100"/>
                <a:gd name="T18" fmla="*/ 3 w 78"/>
                <a:gd name="T19" fmla="*/ 70 h 100"/>
                <a:gd name="T20" fmla="*/ 4 w 78"/>
                <a:gd name="T21" fmla="*/ 67 h 100"/>
                <a:gd name="T22" fmla="*/ 1 w 78"/>
                <a:gd name="T23" fmla="*/ 64 h 100"/>
                <a:gd name="T24" fmla="*/ 2 w 78"/>
                <a:gd name="T25" fmla="*/ 56 h 100"/>
                <a:gd name="T26" fmla="*/ 1 w 78"/>
                <a:gd name="T27" fmla="*/ 52 h 100"/>
                <a:gd name="T28" fmla="*/ 3 w 78"/>
                <a:gd name="T29" fmla="*/ 50 h 100"/>
                <a:gd name="T30" fmla="*/ 4 w 78"/>
                <a:gd name="T31" fmla="*/ 49 h 100"/>
                <a:gd name="T32" fmla="*/ 3 w 78"/>
                <a:gd name="T33" fmla="*/ 41 h 100"/>
                <a:gd name="T34" fmla="*/ 5 w 78"/>
                <a:gd name="T35" fmla="*/ 38 h 100"/>
                <a:gd name="T36" fmla="*/ 9 w 78"/>
                <a:gd name="T37" fmla="*/ 32 h 100"/>
                <a:gd name="T38" fmla="*/ 9 w 78"/>
                <a:gd name="T39" fmla="*/ 30 h 100"/>
                <a:gd name="T40" fmla="*/ 12 w 78"/>
                <a:gd name="T41" fmla="*/ 26 h 100"/>
                <a:gd name="T42" fmla="*/ 11 w 78"/>
                <a:gd name="T43" fmla="*/ 23 h 100"/>
                <a:gd name="T44" fmla="*/ 13 w 78"/>
                <a:gd name="T45" fmla="*/ 17 h 100"/>
                <a:gd name="T46" fmla="*/ 15 w 78"/>
                <a:gd name="T47" fmla="*/ 17 h 100"/>
                <a:gd name="T48" fmla="*/ 15 w 78"/>
                <a:gd name="T49" fmla="*/ 14 h 100"/>
                <a:gd name="T50" fmla="*/ 18 w 78"/>
                <a:gd name="T51" fmla="*/ 8 h 100"/>
                <a:gd name="T52" fmla="*/ 18 w 78"/>
                <a:gd name="T53" fmla="*/ 4 h 100"/>
                <a:gd name="T54" fmla="*/ 17 w 78"/>
                <a:gd name="T55" fmla="*/ 2 h 100"/>
                <a:gd name="T56" fmla="*/ 45 w 78"/>
                <a:gd name="T57" fmla="*/ 0 h 100"/>
                <a:gd name="T58" fmla="*/ 53 w 78"/>
                <a:gd name="T59" fmla="*/ 2 h 100"/>
                <a:gd name="T60" fmla="*/ 57 w 78"/>
                <a:gd name="T61" fmla="*/ 6 h 100"/>
                <a:gd name="T62" fmla="*/ 64 w 78"/>
                <a:gd name="T63" fmla="*/ 0 h 100"/>
                <a:gd name="T64" fmla="*/ 76 w 78"/>
                <a:gd name="T65" fmla="*/ 2 h 100"/>
                <a:gd name="T66" fmla="*/ 77 w 78"/>
                <a:gd name="T67" fmla="*/ 18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8"/>
                <a:gd name="T103" fmla="*/ 0 h 100"/>
                <a:gd name="T104" fmla="*/ 78 w 78"/>
                <a:gd name="T105" fmla="*/ 100 h 1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8" h="100">
                  <a:moveTo>
                    <a:pt x="77" y="65"/>
                  </a:moveTo>
                  <a:lnTo>
                    <a:pt x="47" y="65"/>
                  </a:lnTo>
                  <a:lnTo>
                    <a:pt x="47" y="88"/>
                  </a:lnTo>
                  <a:lnTo>
                    <a:pt x="39" y="88"/>
                  </a:lnTo>
                  <a:lnTo>
                    <a:pt x="39" y="91"/>
                  </a:lnTo>
                  <a:lnTo>
                    <a:pt x="30" y="91"/>
                  </a:lnTo>
                  <a:lnTo>
                    <a:pt x="30" y="99"/>
                  </a:lnTo>
                  <a:lnTo>
                    <a:pt x="23" y="99"/>
                  </a:lnTo>
                  <a:lnTo>
                    <a:pt x="19" y="94"/>
                  </a:lnTo>
                  <a:lnTo>
                    <a:pt x="18" y="93"/>
                  </a:lnTo>
                  <a:lnTo>
                    <a:pt x="15" y="92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0" y="83"/>
                  </a:lnTo>
                  <a:lnTo>
                    <a:pt x="8" y="83"/>
                  </a:lnTo>
                  <a:lnTo>
                    <a:pt x="5" y="77"/>
                  </a:lnTo>
                  <a:lnTo>
                    <a:pt x="6" y="76"/>
                  </a:lnTo>
                  <a:lnTo>
                    <a:pt x="4" y="73"/>
                  </a:lnTo>
                  <a:lnTo>
                    <a:pt x="5" y="72"/>
                  </a:lnTo>
                  <a:lnTo>
                    <a:pt x="3" y="70"/>
                  </a:lnTo>
                  <a:lnTo>
                    <a:pt x="5" y="67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1" y="52"/>
                  </a:lnTo>
                  <a:lnTo>
                    <a:pt x="2" y="52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5" y="38"/>
                  </a:lnTo>
                  <a:lnTo>
                    <a:pt x="9" y="35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9" y="30"/>
                  </a:lnTo>
                  <a:lnTo>
                    <a:pt x="8" y="29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4" y="13"/>
                  </a:lnTo>
                  <a:lnTo>
                    <a:pt x="18" y="8"/>
                  </a:lnTo>
                  <a:lnTo>
                    <a:pt x="17" y="7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7" y="6"/>
                  </a:lnTo>
                  <a:lnTo>
                    <a:pt x="64" y="6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18"/>
                  </a:lnTo>
                  <a:lnTo>
                    <a:pt x="77" y="6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2294" y="2791"/>
              <a:ext cx="84" cy="106"/>
            </a:xfrm>
            <a:custGeom>
              <a:avLst/>
              <a:gdLst>
                <a:gd name="T0" fmla="*/ 50 w 84"/>
                <a:gd name="T1" fmla="*/ 69 h 106"/>
                <a:gd name="T2" fmla="*/ 42 w 84"/>
                <a:gd name="T3" fmla="*/ 94 h 106"/>
                <a:gd name="T4" fmla="*/ 33 w 84"/>
                <a:gd name="T5" fmla="*/ 97 h 106"/>
                <a:gd name="T6" fmla="*/ 25 w 84"/>
                <a:gd name="T7" fmla="*/ 105 h 106"/>
                <a:gd name="T8" fmla="*/ 20 w 84"/>
                <a:gd name="T9" fmla="*/ 99 h 106"/>
                <a:gd name="T10" fmla="*/ 14 w 84"/>
                <a:gd name="T11" fmla="*/ 94 h 106"/>
                <a:gd name="T12" fmla="*/ 11 w 84"/>
                <a:gd name="T13" fmla="*/ 89 h 106"/>
                <a:gd name="T14" fmla="*/ 5 w 84"/>
                <a:gd name="T15" fmla="*/ 81 h 106"/>
                <a:gd name="T16" fmla="*/ 4 w 84"/>
                <a:gd name="T17" fmla="*/ 77 h 106"/>
                <a:gd name="T18" fmla="*/ 3 w 84"/>
                <a:gd name="T19" fmla="*/ 74 h 106"/>
                <a:gd name="T20" fmla="*/ 4 w 84"/>
                <a:gd name="T21" fmla="*/ 71 h 106"/>
                <a:gd name="T22" fmla="*/ 1 w 84"/>
                <a:gd name="T23" fmla="*/ 68 h 106"/>
                <a:gd name="T24" fmla="*/ 2 w 84"/>
                <a:gd name="T25" fmla="*/ 60 h 106"/>
                <a:gd name="T26" fmla="*/ 1 w 84"/>
                <a:gd name="T27" fmla="*/ 56 h 106"/>
                <a:gd name="T28" fmla="*/ 3 w 84"/>
                <a:gd name="T29" fmla="*/ 54 h 106"/>
                <a:gd name="T30" fmla="*/ 4 w 84"/>
                <a:gd name="T31" fmla="*/ 51 h 106"/>
                <a:gd name="T32" fmla="*/ 3 w 84"/>
                <a:gd name="T33" fmla="*/ 43 h 106"/>
                <a:gd name="T34" fmla="*/ 5 w 84"/>
                <a:gd name="T35" fmla="*/ 40 h 106"/>
                <a:gd name="T36" fmla="*/ 10 w 84"/>
                <a:gd name="T37" fmla="*/ 34 h 106"/>
                <a:gd name="T38" fmla="*/ 10 w 84"/>
                <a:gd name="T39" fmla="*/ 32 h 106"/>
                <a:gd name="T40" fmla="*/ 13 w 84"/>
                <a:gd name="T41" fmla="*/ 28 h 106"/>
                <a:gd name="T42" fmla="*/ 12 w 84"/>
                <a:gd name="T43" fmla="*/ 25 h 106"/>
                <a:gd name="T44" fmla="*/ 14 w 84"/>
                <a:gd name="T45" fmla="*/ 19 h 106"/>
                <a:gd name="T46" fmla="*/ 16 w 84"/>
                <a:gd name="T47" fmla="*/ 18 h 106"/>
                <a:gd name="T48" fmla="*/ 16 w 84"/>
                <a:gd name="T49" fmla="*/ 14 h 106"/>
                <a:gd name="T50" fmla="*/ 20 w 84"/>
                <a:gd name="T51" fmla="*/ 8 h 106"/>
                <a:gd name="T52" fmla="*/ 20 w 84"/>
                <a:gd name="T53" fmla="*/ 4 h 106"/>
                <a:gd name="T54" fmla="*/ 19 w 84"/>
                <a:gd name="T55" fmla="*/ 2 h 106"/>
                <a:gd name="T56" fmla="*/ 48 w 84"/>
                <a:gd name="T57" fmla="*/ 0 h 106"/>
                <a:gd name="T58" fmla="*/ 57 w 84"/>
                <a:gd name="T59" fmla="*/ 2 h 106"/>
                <a:gd name="T60" fmla="*/ 61 w 84"/>
                <a:gd name="T61" fmla="*/ 6 h 106"/>
                <a:gd name="T62" fmla="*/ 69 w 84"/>
                <a:gd name="T63" fmla="*/ 0 h 106"/>
                <a:gd name="T64" fmla="*/ 82 w 84"/>
                <a:gd name="T65" fmla="*/ 2 h 106"/>
                <a:gd name="T66" fmla="*/ 83 w 84"/>
                <a:gd name="T67" fmla="*/ 2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06"/>
                <a:gd name="T104" fmla="*/ 84 w 84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06">
                  <a:moveTo>
                    <a:pt x="83" y="69"/>
                  </a:moveTo>
                  <a:lnTo>
                    <a:pt x="50" y="69"/>
                  </a:lnTo>
                  <a:lnTo>
                    <a:pt x="50" y="94"/>
                  </a:lnTo>
                  <a:lnTo>
                    <a:pt x="42" y="94"/>
                  </a:lnTo>
                  <a:lnTo>
                    <a:pt x="42" y="97"/>
                  </a:lnTo>
                  <a:lnTo>
                    <a:pt x="33" y="97"/>
                  </a:lnTo>
                  <a:lnTo>
                    <a:pt x="33" y="105"/>
                  </a:lnTo>
                  <a:lnTo>
                    <a:pt x="25" y="105"/>
                  </a:lnTo>
                  <a:lnTo>
                    <a:pt x="21" y="100"/>
                  </a:lnTo>
                  <a:lnTo>
                    <a:pt x="20" y="99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13" y="94"/>
                  </a:lnTo>
                  <a:lnTo>
                    <a:pt x="11" y="89"/>
                  </a:lnTo>
                  <a:lnTo>
                    <a:pt x="9" y="89"/>
                  </a:lnTo>
                  <a:lnTo>
                    <a:pt x="5" y="81"/>
                  </a:lnTo>
                  <a:lnTo>
                    <a:pt x="7" y="80"/>
                  </a:lnTo>
                  <a:lnTo>
                    <a:pt x="4" y="77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2" y="67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2" y="56"/>
                  </a:lnTo>
                  <a:lnTo>
                    <a:pt x="3" y="54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3" y="43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10" y="32"/>
                  </a:lnTo>
                  <a:lnTo>
                    <a:pt x="9" y="31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12" y="25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15" y="13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61" y="2"/>
                  </a:lnTo>
                  <a:lnTo>
                    <a:pt x="61" y="6"/>
                  </a:lnTo>
                  <a:lnTo>
                    <a:pt x="69" y="6"/>
                  </a:lnTo>
                  <a:lnTo>
                    <a:pt x="69" y="0"/>
                  </a:lnTo>
                  <a:lnTo>
                    <a:pt x="82" y="0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3" y="20"/>
                  </a:lnTo>
                  <a:lnTo>
                    <a:pt x="83" y="6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2175" y="2792"/>
              <a:ext cx="48" cy="138"/>
            </a:xfrm>
            <a:custGeom>
              <a:avLst/>
              <a:gdLst>
                <a:gd name="T0" fmla="*/ 37 w 48"/>
                <a:gd name="T1" fmla="*/ 129 h 138"/>
                <a:gd name="T2" fmla="*/ 35 w 48"/>
                <a:gd name="T3" fmla="*/ 128 h 138"/>
                <a:gd name="T4" fmla="*/ 32 w 48"/>
                <a:gd name="T5" fmla="*/ 128 h 138"/>
                <a:gd name="T6" fmla="*/ 28 w 48"/>
                <a:gd name="T7" fmla="*/ 131 h 138"/>
                <a:gd name="T8" fmla="*/ 24 w 48"/>
                <a:gd name="T9" fmla="*/ 130 h 138"/>
                <a:gd name="T10" fmla="*/ 15 w 48"/>
                <a:gd name="T11" fmla="*/ 137 h 138"/>
                <a:gd name="T12" fmla="*/ 13 w 48"/>
                <a:gd name="T13" fmla="*/ 119 h 138"/>
                <a:gd name="T14" fmla="*/ 11 w 48"/>
                <a:gd name="T15" fmla="*/ 116 h 138"/>
                <a:gd name="T16" fmla="*/ 10 w 48"/>
                <a:gd name="T17" fmla="*/ 116 h 138"/>
                <a:gd name="T18" fmla="*/ 10 w 48"/>
                <a:gd name="T19" fmla="*/ 112 h 138"/>
                <a:gd name="T20" fmla="*/ 8 w 48"/>
                <a:gd name="T21" fmla="*/ 111 h 138"/>
                <a:gd name="T22" fmla="*/ 8 w 48"/>
                <a:gd name="T23" fmla="*/ 108 h 138"/>
                <a:gd name="T24" fmla="*/ 7 w 48"/>
                <a:gd name="T25" fmla="*/ 107 h 138"/>
                <a:gd name="T26" fmla="*/ 3 w 48"/>
                <a:gd name="T27" fmla="*/ 104 h 138"/>
                <a:gd name="T28" fmla="*/ 2 w 48"/>
                <a:gd name="T29" fmla="*/ 97 h 138"/>
                <a:gd name="T30" fmla="*/ 0 w 48"/>
                <a:gd name="T31" fmla="*/ 93 h 138"/>
                <a:gd name="T32" fmla="*/ 0 w 48"/>
                <a:gd name="T33" fmla="*/ 0 h 138"/>
                <a:gd name="T34" fmla="*/ 3 w 48"/>
                <a:gd name="T35" fmla="*/ 0 h 138"/>
                <a:gd name="T36" fmla="*/ 32 w 48"/>
                <a:gd name="T37" fmla="*/ 0 h 138"/>
                <a:gd name="T38" fmla="*/ 32 w 48"/>
                <a:gd name="T39" fmla="*/ 18 h 138"/>
                <a:gd name="T40" fmla="*/ 34 w 48"/>
                <a:gd name="T41" fmla="*/ 18 h 138"/>
                <a:gd name="T42" fmla="*/ 35 w 48"/>
                <a:gd name="T43" fmla="*/ 21 h 138"/>
                <a:gd name="T44" fmla="*/ 35 w 48"/>
                <a:gd name="T45" fmla="*/ 20 h 138"/>
                <a:gd name="T46" fmla="*/ 35 w 48"/>
                <a:gd name="T47" fmla="*/ 24 h 138"/>
                <a:gd name="T48" fmla="*/ 39 w 48"/>
                <a:gd name="T49" fmla="*/ 28 h 138"/>
                <a:gd name="T50" fmla="*/ 39 w 48"/>
                <a:gd name="T51" fmla="*/ 36 h 138"/>
                <a:gd name="T52" fmla="*/ 41 w 48"/>
                <a:gd name="T53" fmla="*/ 38 h 138"/>
                <a:gd name="T54" fmla="*/ 42 w 48"/>
                <a:gd name="T55" fmla="*/ 41 h 138"/>
                <a:gd name="T56" fmla="*/ 44 w 48"/>
                <a:gd name="T57" fmla="*/ 43 h 138"/>
                <a:gd name="T58" fmla="*/ 43 w 48"/>
                <a:gd name="T59" fmla="*/ 46 h 138"/>
                <a:gd name="T60" fmla="*/ 44 w 48"/>
                <a:gd name="T61" fmla="*/ 48 h 138"/>
                <a:gd name="T62" fmla="*/ 45 w 48"/>
                <a:gd name="T63" fmla="*/ 48 h 138"/>
                <a:gd name="T64" fmla="*/ 45 w 48"/>
                <a:gd name="T65" fmla="*/ 53 h 138"/>
                <a:gd name="T66" fmla="*/ 46 w 48"/>
                <a:gd name="T67" fmla="*/ 56 h 138"/>
                <a:gd name="T68" fmla="*/ 45 w 48"/>
                <a:gd name="T69" fmla="*/ 62 h 138"/>
                <a:gd name="T70" fmla="*/ 46 w 48"/>
                <a:gd name="T71" fmla="*/ 66 h 138"/>
                <a:gd name="T72" fmla="*/ 45 w 48"/>
                <a:gd name="T73" fmla="*/ 69 h 138"/>
                <a:gd name="T74" fmla="*/ 47 w 48"/>
                <a:gd name="T75" fmla="*/ 74 h 138"/>
                <a:gd name="T76" fmla="*/ 46 w 48"/>
                <a:gd name="T77" fmla="*/ 116 h 138"/>
                <a:gd name="T78" fmla="*/ 44 w 48"/>
                <a:gd name="T79" fmla="*/ 118 h 138"/>
                <a:gd name="T80" fmla="*/ 37 w 48"/>
                <a:gd name="T81" fmla="*/ 129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138"/>
                <a:gd name="T125" fmla="*/ 48 w 48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138">
                  <a:moveTo>
                    <a:pt x="37" y="129"/>
                  </a:moveTo>
                  <a:lnTo>
                    <a:pt x="35" y="128"/>
                  </a:lnTo>
                  <a:lnTo>
                    <a:pt x="32" y="128"/>
                  </a:lnTo>
                  <a:lnTo>
                    <a:pt x="28" y="131"/>
                  </a:lnTo>
                  <a:lnTo>
                    <a:pt x="24" y="130"/>
                  </a:lnTo>
                  <a:lnTo>
                    <a:pt x="15" y="137"/>
                  </a:lnTo>
                  <a:lnTo>
                    <a:pt x="13" y="119"/>
                  </a:lnTo>
                  <a:lnTo>
                    <a:pt x="11" y="116"/>
                  </a:lnTo>
                  <a:lnTo>
                    <a:pt x="10" y="116"/>
                  </a:lnTo>
                  <a:lnTo>
                    <a:pt x="10" y="112"/>
                  </a:lnTo>
                  <a:lnTo>
                    <a:pt x="8" y="111"/>
                  </a:lnTo>
                  <a:lnTo>
                    <a:pt x="8" y="108"/>
                  </a:lnTo>
                  <a:lnTo>
                    <a:pt x="7" y="107"/>
                  </a:lnTo>
                  <a:lnTo>
                    <a:pt x="3" y="104"/>
                  </a:lnTo>
                  <a:lnTo>
                    <a:pt x="2" y="97"/>
                  </a:lnTo>
                  <a:lnTo>
                    <a:pt x="0" y="9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2" y="0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39" y="36"/>
                  </a:lnTo>
                  <a:lnTo>
                    <a:pt x="41" y="38"/>
                  </a:lnTo>
                  <a:lnTo>
                    <a:pt x="42" y="41"/>
                  </a:lnTo>
                  <a:lnTo>
                    <a:pt x="44" y="43"/>
                  </a:lnTo>
                  <a:lnTo>
                    <a:pt x="43" y="46"/>
                  </a:lnTo>
                  <a:lnTo>
                    <a:pt x="44" y="48"/>
                  </a:lnTo>
                  <a:lnTo>
                    <a:pt x="45" y="48"/>
                  </a:lnTo>
                  <a:lnTo>
                    <a:pt x="45" y="53"/>
                  </a:lnTo>
                  <a:lnTo>
                    <a:pt x="46" y="56"/>
                  </a:lnTo>
                  <a:lnTo>
                    <a:pt x="45" y="62"/>
                  </a:lnTo>
                  <a:lnTo>
                    <a:pt x="46" y="66"/>
                  </a:lnTo>
                  <a:lnTo>
                    <a:pt x="45" y="69"/>
                  </a:lnTo>
                  <a:lnTo>
                    <a:pt x="47" y="74"/>
                  </a:lnTo>
                  <a:lnTo>
                    <a:pt x="46" y="116"/>
                  </a:lnTo>
                  <a:lnTo>
                    <a:pt x="44" y="118"/>
                  </a:lnTo>
                  <a:lnTo>
                    <a:pt x="37" y="12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auto">
            <a:xfrm>
              <a:off x="2175" y="2792"/>
              <a:ext cx="55" cy="145"/>
            </a:xfrm>
            <a:custGeom>
              <a:avLst/>
              <a:gdLst>
                <a:gd name="T0" fmla="*/ 43 w 55"/>
                <a:gd name="T1" fmla="*/ 136 h 145"/>
                <a:gd name="T2" fmla="*/ 41 w 55"/>
                <a:gd name="T3" fmla="*/ 135 h 145"/>
                <a:gd name="T4" fmla="*/ 36 w 55"/>
                <a:gd name="T5" fmla="*/ 135 h 145"/>
                <a:gd name="T6" fmla="*/ 32 w 55"/>
                <a:gd name="T7" fmla="*/ 138 h 145"/>
                <a:gd name="T8" fmla="*/ 28 w 55"/>
                <a:gd name="T9" fmla="*/ 137 h 145"/>
                <a:gd name="T10" fmla="*/ 18 w 55"/>
                <a:gd name="T11" fmla="*/ 144 h 145"/>
                <a:gd name="T12" fmla="*/ 15 w 55"/>
                <a:gd name="T13" fmla="*/ 125 h 145"/>
                <a:gd name="T14" fmla="*/ 12 w 55"/>
                <a:gd name="T15" fmla="*/ 122 h 145"/>
                <a:gd name="T16" fmla="*/ 11 w 55"/>
                <a:gd name="T17" fmla="*/ 122 h 145"/>
                <a:gd name="T18" fmla="*/ 11 w 55"/>
                <a:gd name="T19" fmla="*/ 118 h 145"/>
                <a:gd name="T20" fmla="*/ 9 w 55"/>
                <a:gd name="T21" fmla="*/ 117 h 145"/>
                <a:gd name="T22" fmla="*/ 9 w 55"/>
                <a:gd name="T23" fmla="*/ 114 h 145"/>
                <a:gd name="T24" fmla="*/ 8 w 55"/>
                <a:gd name="T25" fmla="*/ 113 h 145"/>
                <a:gd name="T26" fmla="*/ 3 w 55"/>
                <a:gd name="T27" fmla="*/ 110 h 145"/>
                <a:gd name="T28" fmla="*/ 2 w 55"/>
                <a:gd name="T29" fmla="*/ 102 h 145"/>
                <a:gd name="T30" fmla="*/ 0 w 55"/>
                <a:gd name="T31" fmla="*/ 98 h 145"/>
                <a:gd name="T32" fmla="*/ 0 w 55"/>
                <a:gd name="T33" fmla="*/ 0 h 145"/>
                <a:gd name="T34" fmla="*/ 3 w 55"/>
                <a:gd name="T35" fmla="*/ 0 h 145"/>
                <a:gd name="T36" fmla="*/ 36 w 55"/>
                <a:gd name="T37" fmla="*/ 0 h 145"/>
                <a:gd name="T38" fmla="*/ 36 w 55"/>
                <a:gd name="T39" fmla="*/ 19 h 145"/>
                <a:gd name="T40" fmla="*/ 39 w 55"/>
                <a:gd name="T41" fmla="*/ 19 h 145"/>
                <a:gd name="T42" fmla="*/ 40 w 55"/>
                <a:gd name="T43" fmla="*/ 22 h 145"/>
                <a:gd name="T44" fmla="*/ 41 w 55"/>
                <a:gd name="T45" fmla="*/ 21 h 145"/>
                <a:gd name="T46" fmla="*/ 41 w 55"/>
                <a:gd name="T47" fmla="*/ 25 h 145"/>
                <a:gd name="T48" fmla="*/ 45 w 55"/>
                <a:gd name="T49" fmla="*/ 29 h 145"/>
                <a:gd name="T50" fmla="*/ 45 w 55"/>
                <a:gd name="T51" fmla="*/ 38 h 145"/>
                <a:gd name="T52" fmla="*/ 47 w 55"/>
                <a:gd name="T53" fmla="*/ 40 h 145"/>
                <a:gd name="T54" fmla="*/ 48 w 55"/>
                <a:gd name="T55" fmla="*/ 43 h 145"/>
                <a:gd name="T56" fmla="*/ 51 w 55"/>
                <a:gd name="T57" fmla="*/ 45 h 145"/>
                <a:gd name="T58" fmla="*/ 50 w 55"/>
                <a:gd name="T59" fmla="*/ 48 h 145"/>
                <a:gd name="T60" fmla="*/ 51 w 55"/>
                <a:gd name="T61" fmla="*/ 50 h 145"/>
                <a:gd name="T62" fmla="*/ 52 w 55"/>
                <a:gd name="T63" fmla="*/ 50 h 145"/>
                <a:gd name="T64" fmla="*/ 52 w 55"/>
                <a:gd name="T65" fmla="*/ 55 h 145"/>
                <a:gd name="T66" fmla="*/ 53 w 55"/>
                <a:gd name="T67" fmla="*/ 58 h 145"/>
                <a:gd name="T68" fmla="*/ 52 w 55"/>
                <a:gd name="T69" fmla="*/ 65 h 145"/>
                <a:gd name="T70" fmla="*/ 53 w 55"/>
                <a:gd name="T71" fmla="*/ 69 h 145"/>
                <a:gd name="T72" fmla="*/ 52 w 55"/>
                <a:gd name="T73" fmla="*/ 72 h 145"/>
                <a:gd name="T74" fmla="*/ 54 w 55"/>
                <a:gd name="T75" fmla="*/ 78 h 145"/>
                <a:gd name="T76" fmla="*/ 53 w 55"/>
                <a:gd name="T77" fmla="*/ 122 h 145"/>
                <a:gd name="T78" fmla="*/ 51 w 55"/>
                <a:gd name="T79" fmla="*/ 124 h 145"/>
                <a:gd name="T80" fmla="*/ 43 w 55"/>
                <a:gd name="T81" fmla="*/ 136 h 1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"/>
                <a:gd name="T124" fmla="*/ 0 h 145"/>
                <a:gd name="T125" fmla="*/ 55 w 55"/>
                <a:gd name="T126" fmla="*/ 145 h 1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" h="145">
                  <a:moveTo>
                    <a:pt x="43" y="136"/>
                  </a:moveTo>
                  <a:lnTo>
                    <a:pt x="41" y="135"/>
                  </a:lnTo>
                  <a:lnTo>
                    <a:pt x="36" y="135"/>
                  </a:lnTo>
                  <a:lnTo>
                    <a:pt x="32" y="138"/>
                  </a:lnTo>
                  <a:lnTo>
                    <a:pt x="28" y="137"/>
                  </a:lnTo>
                  <a:lnTo>
                    <a:pt x="18" y="144"/>
                  </a:lnTo>
                  <a:lnTo>
                    <a:pt x="15" y="125"/>
                  </a:lnTo>
                  <a:lnTo>
                    <a:pt x="12" y="122"/>
                  </a:lnTo>
                  <a:lnTo>
                    <a:pt x="11" y="122"/>
                  </a:lnTo>
                  <a:lnTo>
                    <a:pt x="11" y="118"/>
                  </a:lnTo>
                  <a:lnTo>
                    <a:pt x="9" y="117"/>
                  </a:lnTo>
                  <a:lnTo>
                    <a:pt x="9" y="114"/>
                  </a:lnTo>
                  <a:lnTo>
                    <a:pt x="8" y="113"/>
                  </a:lnTo>
                  <a:lnTo>
                    <a:pt x="3" y="110"/>
                  </a:lnTo>
                  <a:lnTo>
                    <a:pt x="2" y="102"/>
                  </a:lnTo>
                  <a:lnTo>
                    <a:pt x="0" y="98"/>
                  </a:lnTo>
                  <a:lnTo>
                    <a:pt x="0" y="0"/>
                  </a:lnTo>
                  <a:lnTo>
                    <a:pt x="3" y="0"/>
                  </a:lnTo>
                  <a:lnTo>
                    <a:pt x="36" y="0"/>
                  </a:lnTo>
                  <a:lnTo>
                    <a:pt x="36" y="19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45" y="29"/>
                  </a:lnTo>
                  <a:lnTo>
                    <a:pt x="45" y="38"/>
                  </a:lnTo>
                  <a:lnTo>
                    <a:pt x="47" y="40"/>
                  </a:lnTo>
                  <a:lnTo>
                    <a:pt x="48" y="43"/>
                  </a:lnTo>
                  <a:lnTo>
                    <a:pt x="51" y="45"/>
                  </a:lnTo>
                  <a:lnTo>
                    <a:pt x="50" y="48"/>
                  </a:lnTo>
                  <a:lnTo>
                    <a:pt x="51" y="50"/>
                  </a:lnTo>
                  <a:lnTo>
                    <a:pt x="52" y="50"/>
                  </a:lnTo>
                  <a:lnTo>
                    <a:pt x="52" y="55"/>
                  </a:lnTo>
                  <a:lnTo>
                    <a:pt x="53" y="58"/>
                  </a:lnTo>
                  <a:lnTo>
                    <a:pt x="52" y="65"/>
                  </a:lnTo>
                  <a:lnTo>
                    <a:pt x="53" y="69"/>
                  </a:lnTo>
                  <a:lnTo>
                    <a:pt x="52" y="72"/>
                  </a:lnTo>
                  <a:lnTo>
                    <a:pt x="54" y="78"/>
                  </a:lnTo>
                  <a:lnTo>
                    <a:pt x="53" y="122"/>
                  </a:lnTo>
                  <a:lnTo>
                    <a:pt x="51" y="124"/>
                  </a:lnTo>
                  <a:lnTo>
                    <a:pt x="43" y="136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" name="Freeform 34"/>
            <p:cNvSpPr>
              <a:spLocks/>
            </p:cNvSpPr>
            <p:nvPr/>
          </p:nvSpPr>
          <p:spPr bwMode="auto">
            <a:xfrm>
              <a:off x="2377" y="2855"/>
              <a:ext cx="76" cy="66"/>
            </a:xfrm>
            <a:custGeom>
              <a:avLst/>
              <a:gdLst>
                <a:gd name="T0" fmla="*/ 75 w 76"/>
                <a:gd name="T1" fmla="*/ 47 h 66"/>
                <a:gd name="T2" fmla="*/ 73 w 76"/>
                <a:gd name="T3" fmla="*/ 48 h 66"/>
                <a:gd name="T4" fmla="*/ 75 w 76"/>
                <a:gd name="T5" fmla="*/ 53 h 66"/>
                <a:gd name="T6" fmla="*/ 68 w 76"/>
                <a:gd name="T7" fmla="*/ 50 h 66"/>
                <a:gd name="T8" fmla="*/ 56 w 76"/>
                <a:gd name="T9" fmla="*/ 50 h 66"/>
                <a:gd name="T10" fmla="*/ 41 w 76"/>
                <a:gd name="T11" fmla="*/ 54 h 66"/>
                <a:gd name="T12" fmla="*/ 38 w 76"/>
                <a:gd name="T13" fmla="*/ 56 h 66"/>
                <a:gd name="T14" fmla="*/ 36 w 76"/>
                <a:gd name="T15" fmla="*/ 55 h 66"/>
                <a:gd name="T16" fmla="*/ 9 w 76"/>
                <a:gd name="T17" fmla="*/ 65 h 66"/>
                <a:gd name="T18" fmla="*/ 7 w 76"/>
                <a:gd name="T19" fmla="*/ 65 h 66"/>
                <a:gd name="T20" fmla="*/ 7 w 76"/>
                <a:gd name="T21" fmla="*/ 64 h 66"/>
                <a:gd name="T22" fmla="*/ 7 w 76"/>
                <a:gd name="T23" fmla="*/ 60 h 66"/>
                <a:gd name="T24" fmla="*/ 9 w 76"/>
                <a:gd name="T25" fmla="*/ 60 h 66"/>
                <a:gd name="T26" fmla="*/ 9 w 76"/>
                <a:gd name="T27" fmla="*/ 57 h 66"/>
                <a:gd name="T28" fmla="*/ 4 w 76"/>
                <a:gd name="T29" fmla="*/ 55 h 66"/>
                <a:gd name="T30" fmla="*/ 4 w 76"/>
                <a:gd name="T31" fmla="*/ 54 h 66"/>
                <a:gd name="T32" fmla="*/ 3 w 76"/>
                <a:gd name="T33" fmla="*/ 53 h 66"/>
                <a:gd name="T34" fmla="*/ 0 w 76"/>
                <a:gd name="T35" fmla="*/ 54 h 66"/>
                <a:gd name="T36" fmla="*/ 0 w 76"/>
                <a:gd name="T37" fmla="*/ 5 h 66"/>
                <a:gd name="T38" fmla="*/ 15 w 76"/>
                <a:gd name="T39" fmla="*/ 5 h 66"/>
                <a:gd name="T40" fmla="*/ 15 w 76"/>
                <a:gd name="T41" fmla="*/ 0 h 66"/>
                <a:gd name="T42" fmla="*/ 69 w 76"/>
                <a:gd name="T43" fmla="*/ 0 h 66"/>
                <a:gd name="T44" fmla="*/ 69 w 76"/>
                <a:gd name="T45" fmla="*/ 45 h 66"/>
                <a:gd name="T46" fmla="*/ 75 w 76"/>
                <a:gd name="T47" fmla="*/ 47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6"/>
                <a:gd name="T73" fmla="*/ 0 h 66"/>
                <a:gd name="T74" fmla="*/ 76 w 76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6" h="66">
                  <a:moveTo>
                    <a:pt x="75" y="47"/>
                  </a:moveTo>
                  <a:lnTo>
                    <a:pt x="73" y="48"/>
                  </a:lnTo>
                  <a:lnTo>
                    <a:pt x="75" y="53"/>
                  </a:lnTo>
                  <a:lnTo>
                    <a:pt x="68" y="50"/>
                  </a:lnTo>
                  <a:lnTo>
                    <a:pt x="56" y="50"/>
                  </a:lnTo>
                  <a:lnTo>
                    <a:pt x="41" y="54"/>
                  </a:lnTo>
                  <a:lnTo>
                    <a:pt x="38" y="56"/>
                  </a:lnTo>
                  <a:lnTo>
                    <a:pt x="36" y="55"/>
                  </a:lnTo>
                  <a:lnTo>
                    <a:pt x="9" y="65"/>
                  </a:lnTo>
                  <a:lnTo>
                    <a:pt x="7" y="65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9" y="60"/>
                  </a:lnTo>
                  <a:lnTo>
                    <a:pt x="9" y="57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3" y="53"/>
                  </a:lnTo>
                  <a:lnTo>
                    <a:pt x="0" y="54"/>
                  </a:lnTo>
                  <a:lnTo>
                    <a:pt x="0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69" y="45"/>
                  </a:lnTo>
                  <a:lnTo>
                    <a:pt x="75" y="4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377" y="2855"/>
              <a:ext cx="83" cy="71"/>
            </a:xfrm>
            <a:custGeom>
              <a:avLst/>
              <a:gdLst>
                <a:gd name="T0" fmla="*/ 82 w 83"/>
                <a:gd name="T1" fmla="*/ 50 h 71"/>
                <a:gd name="T2" fmla="*/ 80 w 83"/>
                <a:gd name="T3" fmla="*/ 51 h 71"/>
                <a:gd name="T4" fmla="*/ 82 w 83"/>
                <a:gd name="T5" fmla="*/ 57 h 71"/>
                <a:gd name="T6" fmla="*/ 74 w 83"/>
                <a:gd name="T7" fmla="*/ 54 h 71"/>
                <a:gd name="T8" fmla="*/ 61 w 83"/>
                <a:gd name="T9" fmla="*/ 54 h 71"/>
                <a:gd name="T10" fmla="*/ 44 w 83"/>
                <a:gd name="T11" fmla="*/ 58 h 71"/>
                <a:gd name="T12" fmla="*/ 41 w 83"/>
                <a:gd name="T13" fmla="*/ 61 h 71"/>
                <a:gd name="T14" fmla="*/ 40 w 83"/>
                <a:gd name="T15" fmla="*/ 60 h 71"/>
                <a:gd name="T16" fmla="*/ 10 w 83"/>
                <a:gd name="T17" fmla="*/ 70 h 71"/>
                <a:gd name="T18" fmla="*/ 8 w 83"/>
                <a:gd name="T19" fmla="*/ 70 h 71"/>
                <a:gd name="T20" fmla="*/ 8 w 83"/>
                <a:gd name="T21" fmla="*/ 69 h 71"/>
                <a:gd name="T22" fmla="*/ 8 w 83"/>
                <a:gd name="T23" fmla="*/ 65 h 71"/>
                <a:gd name="T24" fmla="*/ 10 w 83"/>
                <a:gd name="T25" fmla="*/ 65 h 71"/>
                <a:gd name="T26" fmla="*/ 10 w 83"/>
                <a:gd name="T27" fmla="*/ 62 h 71"/>
                <a:gd name="T28" fmla="*/ 4 w 83"/>
                <a:gd name="T29" fmla="*/ 60 h 71"/>
                <a:gd name="T30" fmla="*/ 4 w 83"/>
                <a:gd name="T31" fmla="*/ 59 h 71"/>
                <a:gd name="T32" fmla="*/ 3 w 83"/>
                <a:gd name="T33" fmla="*/ 57 h 71"/>
                <a:gd name="T34" fmla="*/ 0 w 83"/>
                <a:gd name="T35" fmla="*/ 58 h 71"/>
                <a:gd name="T36" fmla="*/ 0 w 83"/>
                <a:gd name="T37" fmla="*/ 5 h 71"/>
                <a:gd name="T38" fmla="*/ 17 w 83"/>
                <a:gd name="T39" fmla="*/ 5 h 71"/>
                <a:gd name="T40" fmla="*/ 17 w 83"/>
                <a:gd name="T41" fmla="*/ 0 h 71"/>
                <a:gd name="T42" fmla="*/ 75 w 83"/>
                <a:gd name="T43" fmla="*/ 0 h 71"/>
                <a:gd name="T44" fmla="*/ 75 w 83"/>
                <a:gd name="T45" fmla="*/ 48 h 71"/>
                <a:gd name="T46" fmla="*/ 82 w 83"/>
                <a:gd name="T47" fmla="*/ 50 h 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71"/>
                <a:gd name="T74" fmla="*/ 83 w 83"/>
                <a:gd name="T75" fmla="*/ 71 h 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71">
                  <a:moveTo>
                    <a:pt x="82" y="50"/>
                  </a:moveTo>
                  <a:lnTo>
                    <a:pt x="80" y="51"/>
                  </a:lnTo>
                  <a:lnTo>
                    <a:pt x="82" y="57"/>
                  </a:lnTo>
                  <a:lnTo>
                    <a:pt x="74" y="54"/>
                  </a:lnTo>
                  <a:lnTo>
                    <a:pt x="61" y="54"/>
                  </a:lnTo>
                  <a:lnTo>
                    <a:pt x="44" y="58"/>
                  </a:lnTo>
                  <a:lnTo>
                    <a:pt x="41" y="61"/>
                  </a:lnTo>
                  <a:lnTo>
                    <a:pt x="40" y="60"/>
                  </a:lnTo>
                  <a:lnTo>
                    <a:pt x="10" y="70"/>
                  </a:lnTo>
                  <a:lnTo>
                    <a:pt x="8" y="70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10" y="62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7"/>
                  </a:lnTo>
                  <a:lnTo>
                    <a:pt x="0" y="58"/>
                  </a:lnTo>
                  <a:lnTo>
                    <a:pt x="0" y="5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75" y="0"/>
                  </a:lnTo>
                  <a:lnTo>
                    <a:pt x="75" y="48"/>
                  </a:lnTo>
                  <a:lnTo>
                    <a:pt x="82" y="5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" name="Freeform 36"/>
            <p:cNvSpPr>
              <a:spLocks/>
            </p:cNvSpPr>
            <p:nvPr/>
          </p:nvSpPr>
          <p:spPr bwMode="auto">
            <a:xfrm>
              <a:off x="2325" y="2711"/>
              <a:ext cx="45" cy="81"/>
            </a:xfrm>
            <a:custGeom>
              <a:avLst/>
              <a:gdLst>
                <a:gd name="T0" fmla="*/ 44 w 45"/>
                <a:gd name="T1" fmla="*/ 74 h 81"/>
                <a:gd name="T2" fmla="*/ 33 w 45"/>
                <a:gd name="T3" fmla="*/ 74 h 81"/>
                <a:gd name="T4" fmla="*/ 33 w 45"/>
                <a:gd name="T5" fmla="*/ 80 h 81"/>
                <a:gd name="T6" fmla="*/ 26 w 45"/>
                <a:gd name="T7" fmla="*/ 80 h 81"/>
                <a:gd name="T8" fmla="*/ 26 w 45"/>
                <a:gd name="T9" fmla="*/ 76 h 81"/>
                <a:gd name="T10" fmla="*/ 22 w 45"/>
                <a:gd name="T11" fmla="*/ 76 h 81"/>
                <a:gd name="T12" fmla="*/ 22 w 45"/>
                <a:gd name="T13" fmla="*/ 74 h 81"/>
                <a:gd name="T14" fmla="*/ 14 w 45"/>
                <a:gd name="T15" fmla="*/ 74 h 81"/>
                <a:gd name="T16" fmla="*/ 14 w 45"/>
                <a:gd name="T17" fmla="*/ 76 h 81"/>
                <a:gd name="T18" fmla="*/ 0 w 45"/>
                <a:gd name="T19" fmla="*/ 76 h 81"/>
                <a:gd name="T20" fmla="*/ 0 w 45"/>
                <a:gd name="T21" fmla="*/ 0 h 81"/>
                <a:gd name="T22" fmla="*/ 29 w 45"/>
                <a:gd name="T23" fmla="*/ 0 h 81"/>
                <a:gd name="T24" fmla="*/ 29 w 45"/>
                <a:gd name="T25" fmla="*/ 15 h 81"/>
                <a:gd name="T26" fmla="*/ 44 w 45"/>
                <a:gd name="T27" fmla="*/ 15 h 81"/>
                <a:gd name="T28" fmla="*/ 44 w 45"/>
                <a:gd name="T29" fmla="*/ 74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81"/>
                <a:gd name="T47" fmla="*/ 45 w 45"/>
                <a:gd name="T48" fmla="*/ 81 h 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81">
                  <a:moveTo>
                    <a:pt x="44" y="74"/>
                  </a:moveTo>
                  <a:lnTo>
                    <a:pt x="33" y="74"/>
                  </a:lnTo>
                  <a:lnTo>
                    <a:pt x="33" y="80"/>
                  </a:lnTo>
                  <a:lnTo>
                    <a:pt x="26" y="80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15"/>
                  </a:lnTo>
                  <a:lnTo>
                    <a:pt x="44" y="15"/>
                  </a:lnTo>
                  <a:lnTo>
                    <a:pt x="44" y="7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" name="Freeform 37"/>
            <p:cNvSpPr>
              <a:spLocks/>
            </p:cNvSpPr>
            <p:nvPr/>
          </p:nvSpPr>
          <p:spPr bwMode="auto">
            <a:xfrm>
              <a:off x="2325" y="2711"/>
              <a:ext cx="52" cy="86"/>
            </a:xfrm>
            <a:custGeom>
              <a:avLst/>
              <a:gdLst>
                <a:gd name="T0" fmla="*/ 51 w 52"/>
                <a:gd name="T1" fmla="*/ 79 h 86"/>
                <a:gd name="T2" fmla="*/ 38 w 52"/>
                <a:gd name="T3" fmla="*/ 79 h 86"/>
                <a:gd name="T4" fmla="*/ 38 w 52"/>
                <a:gd name="T5" fmla="*/ 85 h 86"/>
                <a:gd name="T6" fmla="*/ 30 w 52"/>
                <a:gd name="T7" fmla="*/ 85 h 86"/>
                <a:gd name="T8" fmla="*/ 30 w 52"/>
                <a:gd name="T9" fmla="*/ 81 h 86"/>
                <a:gd name="T10" fmla="*/ 26 w 52"/>
                <a:gd name="T11" fmla="*/ 81 h 86"/>
                <a:gd name="T12" fmla="*/ 26 w 52"/>
                <a:gd name="T13" fmla="*/ 79 h 86"/>
                <a:gd name="T14" fmla="*/ 17 w 52"/>
                <a:gd name="T15" fmla="*/ 79 h 86"/>
                <a:gd name="T16" fmla="*/ 17 w 52"/>
                <a:gd name="T17" fmla="*/ 81 h 86"/>
                <a:gd name="T18" fmla="*/ 0 w 52"/>
                <a:gd name="T19" fmla="*/ 81 h 86"/>
                <a:gd name="T20" fmla="*/ 0 w 52"/>
                <a:gd name="T21" fmla="*/ 0 h 86"/>
                <a:gd name="T22" fmla="*/ 33 w 52"/>
                <a:gd name="T23" fmla="*/ 0 h 86"/>
                <a:gd name="T24" fmla="*/ 33 w 52"/>
                <a:gd name="T25" fmla="*/ 16 h 86"/>
                <a:gd name="T26" fmla="*/ 51 w 52"/>
                <a:gd name="T27" fmla="*/ 16 h 86"/>
                <a:gd name="T28" fmla="*/ 51 w 52"/>
                <a:gd name="T29" fmla="*/ 79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"/>
                <a:gd name="T46" fmla="*/ 0 h 86"/>
                <a:gd name="T47" fmla="*/ 52 w 52"/>
                <a:gd name="T48" fmla="*/ 86 h 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" h="86">
                  <a:moveTo>
                    <a:pt x="51" y="79"/>
                  </a:moveTo>
                  <a:lnTo>
                    <a:pt x="38" y="79"/>
                  </a:lnTo>
                  <a:lnTo>
                    <a:pt x="38" y="85"/>
                  </a:lnTo>
                  <a:lnTo>
                    <a:pt x="30" y="85"/>
                  </a:lnTo>
                  <a:lnTo>
                    <a:pt x="30" y="81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17" y="79"/>
                  </a:lnTo>
                  <a:lnTo>
                    <a:pt x="17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16"/>
                  </a:lnTo>
                  <a:lnTo>
                    <a:pt x="51" y="16"/>
                  </a:lnTo>
                  <a:lnTo>
                    <a:pt x="51" y="7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2262" y="2711"/>
              <a:ext cx="58" cy="78"/>
            </a:xfrm>
            <a:custGeom>
              <a:avLst/>
              <a:gdLst>
                <a:gd name="T0" fmla="*/ 57 w 58"/>
                <a:gd name="T1" fmla="*/ 77 h 78"/>
                <a:gd name="T2" fmla="*/ 45 w 58"/>
                <a:gd name="T3" fmla="*/ 77 h 78"/>
                <a:gd name="T4" fmla="*/ 30 w 58"/>
                <a:gd name="T5" fmla="*/ 77 h 78"/>
                <a:gd name="T6" fmla="*/ 30 w 58"/>
                <a:gd name="T7" fmla="*/ 64 h 78"/>
                <a:gd name="T8" fmla="*/ 18 w 58"/>
                <a:gd name="T9" fmla="*/ 64 h 78"/>
                <a:gd name="T10" fmla="*/ 18 w 58"/>
                <a:gd name="T11" fmla="*/ 61 h 78"/>
                <a:gd name="T12" fmla="*/ 17 w 58"/>
                <a:gd name="T13" fmla="*/ 61 h 78"/>
                <a:gd name="T14" fmla="*/ 17 w 58"/>
                <a:gd name="T15" fmla="*/ 58 h 78"/>
                <a:gd name="T16" fmla="*/ 15 w 58"/>
                <a:gd name="T17" fmla="*/ 58 h 78"/>
                <a:gd name="T18" fmla="*/ 15 w 58"/>
                <a:gd name="T19" fmla="*/ 54 h 78"/>
                <a:gd name="T20" fmla="*/ 5 w 58"/>
                <a:gd name="T21" fmla="*/ 54 h 78"/>
                <a:gd name="T22" fmla="*/ 5 w 58"/>
                <a:gd name="T23" fmla="*/ 46 h 78"/>
                <a:gd name="T24" fmla="*/ 1 w 58"/>
                <a:gd name="T25" fmla="*/ 46 h 78"/>
                <a:gd name="T26" fmla="*/ 1 w 58"/>
                <a:gd name="T27" fmla="*/ 36 h 78"/>
                <a:gd name="T28" fmla="*/ 0 w 58"/>
                <a:gd name="T29" fmla="*/ 36 h 78"/>
                <a:gd name="T30" fmla="*/ 0 w 58"/>
                <a:gd name="T31" fmla="*/ 7 h 78"/>
                <a:gd name="T32" fmla="*/ 11 w 58"/>
                <a:gd name="T33" fmla="*/ 7 h 78"/>
                <a:gd name="T34" fmla="*/ 12 w 58"/>
                <a:gd name="T35" fmla="*/ 8 h 78"/>
                <a:gd name="T36" fmla="*/ 32 w 58"/>
                <a:gd name="T37" fmla="*/ 8 h 78"/>
                <a:gd name="T38" fmla="*/ 32 w 58"/>
                <a:gd name="T39" fmla="*/ 0 h 78"/>
                <a:gd name="T40" fmla="*/ 57 w 58"/>
                <a:gd name="T41" fmla="*/ 0 h 78"/>
                <a:gd name="T42" fmla="*/ 57 w 58"/>
                <a:gd name="T43" fmla="*/ 77 h 7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8"/>
                <a:gd name="T67" fmla="*/ 0 h 78"/>
                <a:gd name="T68" fmla="*/ 58 w 58"/>
                <a:gd name="T69" fmla="*/ 78 h 7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8" h="78">
                  <a:moveTo>
                    <a:pt x="57" y="77"/>
                  </a:moveTo>
                  <a:lnTo>
                    <a:pt x="45" y="77"/>
                  </a:lnTo>
                  <a:lnTo>
                    <a:pt x="30" y="77"/>
                  </a:lnTo>
                  <a:lnTo>
                    <a:pt x="30" y="64"/>
                  </a:lnTo>
                  <a:lnTo>
                    <a:pt x="18" y="64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58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5" y="54"/>
                  </a:lnTo>
                  <a:lnTo>
                    <a:pt x="5" y="46"/>
                  </a:lnTo>
                  <a:lnTo>
                    <a:pt x="1" y="46"/>
                  </a:lnTo>
                  <a:lnTo>
                    <a:pt x="1" y="36"/>
                  </a:lnTo>
                  <a:lnTo>
                    <a:pt x="0" y="36"/>
                  </a:lnTo>
                  <a:lnTo>
                    <a:pt x="0" y="7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57" y="0"/>
                  </a:lnTo>
                  <a:lnTo>
                    <a:pt x="57" y="7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2262" y="2711"/>
              <a:ext cx="64" cy="82"/>
            </a:xfrm>
            <a:custGeom>
              <a:avLst/>
              <a:gdLst>
                <a:gd name="T0" fmla="*/ 63 w 64"/>
                <a:gd name="T1" fmla="*/ 81 h 82"/>
                <a:gd name="T2" fmla="*/ 50 w 64"/>
                <a:gd name="T3" fmla="*/ 81 h 82"/>
                <a:gd name="T4" fmla="*/ 34 w 64"/>
                <a:gd name="T5" fmla="*/ 81 h 82"/>
                <a:gd name="T6" fmla="*/ 34 w 64"/>
                <a:gd name="T7" fmla="*/ 68 h 82"/>
                <a:gd name="T8" fmla="*/ 20 w 64"/>
                <a:gd name="T9" fmla="*/ 68 h 82"/>
                <a:gd name="T10" fmla="*/ 20 w 64"/>
                <a:gd name="T11" fmla="*/ 65 h 82"/>
                <a:gd name="T12" fmla="*/ 18 w 64"/>
                <a:gd name="T13" fmla="*/ 65 h 82"/>
                <a:gd name="T14" fmla="*/ 18 w 64"/>
                <a:gd name="T15" fmla="*/ 60 h 82"/>
                <a:gd name="T16" fmla="*/ 16 w 64"/>
                <a:gd name="T17" fmla="*/ 60 h 82"/>
                <a:gd name="T18" fmla="*/ 16 w 64"/>
                <a:gd name="T19" fmla="*/ 56 h 82"/>
                <a:gd name="T20" fmla="*/ 5 w 64"/>
                <a:gd name="T21" fmla="*/ 56 h 82"/>
                <a:gd name="T22" fmla="*/ 5 w 64"/>
                <a:gd name="T23" fmla="*/ 48 h 82"/>
                <a:gd name="T24" fmla="*/ 1 w 64"/>
                <a:gd name="T25" fmla="*/ 48 h 82"/>
                <a:gd name="T26" fmla="*/ 1 w 64"/>
                <a:gd name="T27" fmla="*/ 38 h 82"/>
                <a:gd name="T28" fmla="*/ 0 w 64"/>
                <a:gd name="T29" fmla="*/ 38 h 82"/>
                <a:gd name="T30" fmla="*/ 0 w 64"/>
                <a:gd name="T31" fmla="*/ 7 h 82"/>
                <a:gd name="T32" fmla="*/ 12 w 64"/>
                <a:gd name="T33" fmla="*/ 7 h 82"/>
                <a:gd name="T34" fmla="*/ 13 w 64"/>
                <a:gd name="T35" fmla="*/ 8 h 82"/>
                <a:gd name="T36" fmla="*/ 36 w 64"/>
                <a:gd name="T37" fmla="*/ 8 h 82"/>
                <a:gd name="T38" fmla="*/ 36 w 64"/>
                <a:gd name="T39" fmla="*/ 0 h 82"/>
                <a:gd name="T40" fmla="*/ 63 w 64"/>
                <a:gd name="T41" fmla="*/ 0 h 82"/>
                <a:gd name="T42" fmla="*/ 63 w 64"/>
                <a:gd name="T43" fmla="*/ 81 h 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"/>
                <a:gd name="T67" fmla="*/ 0 h 82"/>
                <a:gd name="T68" fmla="*/ 64 w 64"/>
                <a:gd name="T69" fmla="*/ 82 h 8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" h="82">
                  <a:moveTo>
                    <a:pt x="63" y="81"/>
                  </a:moveTo>
                  <a:lnTo>
                    <a:pt x="50" y="81"/>
                  </a:lnTo>
                  <a:lnTo>
                    <a:pt x="34" y="81"/>
                  </a:lnTo>
                  <a:lnTo>
                    <a:pt x="34" y="68"/>
                  </a:lnTo>
                  <a:lnTo>
                    <a:pt x="20" y="68"/>
                  </a:lnTo>
                  <a:lnTo>
                    <a:pt x="20" y="65"/>
                  </a:lnTo>
                  <a:lnTo>
                    <a:pt x="18" y="65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5" y="56"/>
                  </a:lnTo>
                  <a:lnTo>
                    <a:pt x="5" y="48"/>
                  </a:lnTo>
                  <a:lnTo>
                    <a:pt x="1" y="4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36" y="8"/>
                  </a:lnTo>
                  <a:lnTo>
                    <a:pt x="36" y="0"/>
                  </a:lnTo>
                  <a:lnTo>
                    <a:pt x="63" y="0"/>
                  </a:lnTo>
                  <a:lnTo>
                    <a:pt x="63" y="8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2178" y="2727"/>
              <a:ext cx="42" cy="62"/>
            </a:xfrm>
            <a:custGeom>
              <a:avLst/>
              <a:gdLst>
                <a:gd name="T0" fmla="*/ 29 w 42"/>
                <a:gd name="T1" fmla="*/ 61 h 62"/>
                <a:gd name="T2" fmla="*/ 0 w 42"/>
                <a:gd name="T3" fmla="*/ 61 h 62"/>
                <a:gd name="T4" fmla="*/ 0 w 42"/>
                <a:gd name="T5" fmla="*/ 1 h 62"/>
                <a:gd name="T6" fmla="*/ 41 w 42"/>
                <a:gd name="T7" fmla="*/ 0 h 62"/>
                <a:gd name="T8" fmla="*/ 41 w 42"/>
                <a:gd name="T9" fmla="*/ 61 h 62"/>
                <a:gd name="T10" fmla="*/ 36 w 42"/>
                <a:gd name="T11" fmla="*/ 61 h 62"/>
                <a:gd name="T12" fmla="*/ 29 w 42"/>
                <a:gd name="T13" fmla="*/ 61 h 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2"/>
                <a:gd name="T23" fmla="*/ 42 w 42"/>
                <a:gd name="T24" fmla="*/ 62 h 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2">
                  <a:moveTo>
                    <a:pt x="29" y="61"/>
                  </a:moveTo>
                  <a:lnTo>
                    <a:pt x="0" y="61"/>
                  </a:lnTo>
                  <a:lnTo>
                    <a:pt x="0" y="1"/>
                  </a:lnTo>
                  <a:lnTo>
                    <a:pt x="41" y="0"/>
                  </a:lnTo>
                  <a:lnTo>
                    <a:pt x="41" y="61"/>
                  </a:lnTo>
                  <a:lnTo>
                    <a:pt x="36" y="61"/>
                  </a:lnTo>
                  <a:lnTo>
                    <a:pt x="29" y="6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2178" y="2727"/>
              <a:ext cx="48" cy="66"/>
            </a:xfrm>
            <a:custGeom>
              <a:avLst/>
              <a:gdLst>
                <a:gd name="T0" fmla="*/ 33 w 48"/>
                <a:gd name="T1" fmla="*/ 65 h 66"/>
                <a:gd name="T2" fmla="*/ 0 w 48"/>
                <a:gd name="T3" fmla="*/ 65 h 66"/>
                <a:gd name="T4" fmla="*/ 0 w 48"/>
                <a:gd name="T5" fmla="*/ 1 h 66"/>
                <a:gd name="T6" fmla="*/ 47 w 48"/>
                <a:gd name="T7" fmla="*/ 0 h 66"/>
                <a:gd name="T8" fmla="*/ 47 w 48"/>
                <a:gd name="T9" fmla="*/ 65 h 66"/>
                <a:gd name="T10" fmla="*/ 42 w 48"/>
                <a:gd name="T11" fmla="*/ 65 h 66"/>
                <a:gd name="T12" fmla="*/ 33 w 48"/>
                <a:gd name="T13" fmla="*/ 65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66"/>
                <a:gd name="T23" fmla="*/ 48 w 48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66">
                  <a:moveTo>
                    <a:pt x="33" y="65"/>
                  </a:moveTo>
                  <a:lnTo>
                    <a:pt x="0" y="65"/>
                  </a:lnTo>
                  <a:lnTo>
                    <a:pt x="0" y="1"/>
                  </a:lnTo>
                  <a:lnTo>
                    <a:pt x="47" y="0"/>
                  </a:lnTo>
                  <a:lnTo>
                    <a:pt x="47" y="65"/>
                  </a:lnTo>
                  <a:lnTo>
                    <a:pt x="42" y="65"/>
                  </a:lnTo>
                  <a:lnTo>
                    <a:pt x="33" y="6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2225" y="2727"/>
              <a:ext cx="65" cy="62"/>
            </a:xfrm>
            <a:custGeom>
              <a:avLst/>
              <a:gdLst>
                <a:gd name="T0" fmla="*/ 64 w 65"/>
                <a:gd name="T1" fmla="*/ 61 h 62"/>
                <a:gd name="T2" fmla="*/ 0 w 65"/>
                <a:gd name="T3" fmla="*/ 61 h 62"/>
                <a:gd name="T4" fmla="*/ 0 w 65"/>
                <a:gd name="T5" fmla="*/ 0 h 62"/>
                <a:gd name="T6" fmla="*/ 23 w 65"/>
                <a:gd name="T7" fmla="*/ 0 h 62"/>
                <a:gd name="T8" fmla="*/ 23 w 65"/>
                <a:gd name="T9" fmla="*/ 1 h 62"/>
                <a:gd name="T10" fmla="*/ 25 w 65"/>
                <a:gd name="T11" fmla="*/ 2 h 62"/>
                <a:gd name="T12" fmla="*/ 27 w 65"/>
                <a:gd name="T13" fmla="*/ 4 h 62"/>
                <a:gd name="T14" fmla="*/ 33 w 65"/>
                <a:gd name="T15" fmla="*/ 3 h 62"/>
                <a:gd name="T16" fmla="*/ 33 w 65"/>
                <a:gd name="T17" fmla="*/ 21 h 62"/>
                <a:gd name="T18" fmla="*/ 34 w 65"/>
                <a:gd name="T19" fmla="*/ 21 h 62"/>
                <a:gd name="T20" fmla="*/ 34 w 65"/>
                <a:gd name="T21" fmla="*/ 31 h 62"/>
                <a:gd name="T22" fmla="*/ 38 w 65"/>
                <a:gd name="T23" fmla="*/ 31 h 62"/>
                <a:gd name="T24" fmla="*/ 38 w 65"/>
                <a:gd name="T25" fmla="*/ 38 h 62"/>
                <a:gd name="T26" fmla="*/ 48 w 65"/>
                <a:gd name="T27" fmla="*/ 38 h 62"/>
                <a:gd name="T28" fmla="*/ 48 w 65"/>
                <a:gd name="T29" fmla="*/ 42 h 62"/>
                <a:gd name="T30" fmla="*/ 50 w 65"/>
                <a:gd name="T31" fmla="*/ 42 h 62"/>
                <a:gd name="T32" fmla="*/ 50 w 65"/>
                <a:gd name="T33" fmla="*/ 46 h 62"/>
                <a:gd name="T34" fmla="*/ 51 w 65"/>
                <a:gd name="T35" fmla="*/ 46 h 62"/>
                <a:gd name="T36" fmla="*/ 51 w 65"/>
                <a:gd name="T37" fmla="*/ 49 h 62"/>
                <a:gd name="T38" fmla="*/ 64 w 65"/>
                <a:gd name="T39" fmla="*/ 49 h 62"/>
                <a:gd name="T40" fmla="*/ 64 w 65"/>
                <a:gd name="T41" fmla="*/ 61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62"/>
                <a:gd name="T65" fmla="*/ 65 w 65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62">
                  <a:moveTo>
                    <a:pt x="64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33" y="3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31"/>
                  </a:lnTo>
                  <a:lnTo>
                    <a:pt x="38" y="31"/>
                  </a:lnTo>
                  <a:lnTo>
                    <a:pt x="38" y="38"/>
                  </a:lnTo>
                  <a:lnTo>
                    <a:pt x="48" y="38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9"/>
                  </a:lnTo>
                  <a:lnTo>
                    <a:pt x="64" y="49"/>
                  </a:lnTo>
                  <a:lnTo>
                    <a:pt x="64" y="6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2225" y="2727"/>
              <a:ext cx="72" cy="66"/>
            </a:xfrm>
            <a:custGeom>
              <a:avLst/>
              <a:gdLst>
                <a:gd name="T0" fmla="*/ 71 w 72"/>
                <a:gd name="T1" fmla="*/ 65 h 66"/>
                <a:gd name="T2" fmla="*/ 0 w 72"/>
                <a:gd name="T3" fmla="*/ 65 h 66"/>
                <a:gd name="T4" fmla="*/ 0 w 72"/>
                <a:gd name="T5" fmla="*/ 0 h 66"/>
                <a:gd name="T6" fmla="*/ 26 w 72"/>
                <a:gd name="T7" fmla="*/ 0 h 66"/>
                <a:gd name="T8" fmla="*/ 26 w 72"/>
                <a:gd name="T9" fmla="*/ 1 h 66"/>
                <a:gd name="T10" fmla="*/ 28 w 72"/>
                <a:gd name="T11" fmla="*/ 2 h 66"/>
                <a:gd name="T12" fmla="*/ 30 w 72"/>
                <a:gd name="T13" fmla="*/ 4 h 66"/>
                <a:gd name="T14" fmla="*/ 37 w 72"/>
                <a:gd name="T15" fmla="*/ 3 h 66"/>
                <a:gd name="T16" fmla="*/ 37 w 72"/>
                <a:gd name="T17" fmla="*/ 22 h 66"/>
                <a:gd name="T18" fmla="*/ 38 w 72"/>
                <a:gd name="T19" fmla="*/ 22 h 66"/>
                <a:gd name="T20" fmla="*/ 38 w 72"/>
                <a:gd name="T21" fmla="*/ 33 h 66"/>
                <a:gd name="T22" fmla="*/ 42 w 72"/>
                <a:gd name="T23" fmla="*/ 33 h 66"/>
                <a:gd name="T24" fmla="*/ 42 w 72"/>
                <a:gd name="T25" fmla="*/ 41 h 66"/>
                <a:gd name="T26" fmla="*/ 53 w 72"/>
                <a:gd name="T27" fmla="*/ 41 h 66"/>
                <a:gd name="T28" fmla="*/ 53 w 72"/>
                <a:gd name="T29" fmla="*/ 45 h 66"/>
                <a:gd name="T30" fmla="*/ 55 w 72"/>
                <a:gd name="T31" fmla="*/ 45 h 66"/>
                <a:gd name="T32" fmla="*/ 55 w 72"/>
                <a:gd name="T33" fmla="*/ 49 h 66"/>
                <a:gd name="T34" fmla="*/ 57 w 72"/>
                <a:gd name="T35" fmla="*/ 49 h 66"/>
                <a:gd name="T36" fmla="*/ 57 w 72"/>
                <a:gd name="T37" fmla="*/ 52 h 66"/>
                <a:gd name="T38" fmla="*/ 71 w 72"/>
                <a:gd name="T39" fmla="*/ 52 h 66"/>
                <a:gd name="T40" fmla="*/ 71 w 72"/>
                <a:gd name="T41" fmla="*/ 65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2"/>
                <a:gd name="T64" fmla="*/ 0 h 66"/>
                <a:gd name="T65" fmla="*/ 72 w 72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2" h="66">
                  <a:moveTo>
                    <a:pt x="71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2" y="41"/>
                  </a:lnTo>
                  <a:lnTo>
                    <a:pt x="53" y="41"/>
                  </a:lnTo>
                  <a:lnTo>
                    <a:pt x="53" y="45"/>
                  </a:lnTo>
                  <a:lnTo>
                    <a:pt x="55" y="45"/>
                  </a:lnTo>
                  <a:lnTo>
                    <a:pt x="55" y="49"/>
                  </a:lnTo>
                  <a:lnTo>
                    <a:pt x="57" y="49"/>
                  </a:lnTo>
                  <a:lnTo>
                    <a:pt x="57" y="52"/>
                  </a:lnTo>
                  <a:lnTo>
                    <a:pt x="71" y="52"/>
                  </a:lnTo>
                  <a:lnTo>
                    <a:pt x="71" y="6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2228" y="2649"/>
              <a:ext cx="41" cy="77"/>
            </a:xfrm>
            <a:custGeom>
              <a:avLst/>
              <a:gdLst>
                <a:gd name="T0" fmla="*/ 29 w 41"/>
                <a:gd name="T1" fmla="*/ 75 h 77"/>
                <a:gd name="T2" fmla="*/ 23 w 41"/>
                <a:gd name="T3" fmla="*/ 76 h 77"/>
                <a:gd name="T4" fmla="*/ 21 w 41"/>
                <a:gd name="T5" fmla="*/ 74 h 77"/>
                <a:gd name="T6" fmla="*/ 20 w 41"/>
                <a:gd name="T7" fmla="*/ 73 h 77"/>
                <a:gd name="T8" fmla="*/ 20 w 41"/>
                <a:gd name="T9" fmla="*/ 72 h 77"/>
                <a:gd name="T10" fmla="*/ 0 w 41"/>
                <a:gd name="T11" fmla="*/ 72 h 77"/>
                <a:gd name="T12" fmla="*/ 0 w 41"/>
                <a:gd name="T13" fmla="*/ 8 h 77"/>
                <a:gd name="T14" fmla="*/ 9 w 41"/>
                <a:gd name="T15" fmla="*/ 5 h 77"/>
                <a:gd name="T16" fmla="*/ 17 w 41"/>
                <a:gd name="T17" fmla="*/ 1 h 77"/>
                <a:gd name="T18" fmla="*/ 18 w 41"/>
                <a:gd name="T19" fmla="*/ 2 h 77"/>
                <a:gd name="T20" fmla="*/ 38 w 41"/>
                <a:gd name="T21" fmla="*/ 0 h 77"/>
                <a:gd name="T22" fmla="*/ 38 w 41"/>
                <a:gd name="T23" fmla="*/ 42 h 77"/>
                <a:gd name="T24" fmla="*/ 40 w 41"/>
                <a:gd name="T25" fmla="*/ 42 h 77"/>
                <a:gd name="T26" fmla="*/ 40 w 41"/>
                <a:gd name="T27" fmla="*/ 65 h 77"/>
                <a:gd name="T28" fmla="*/ 39 w 41"/>
                <a:gd name="T29" fmla="*/ 64 h 77"/>
                <a:gd name="T30" fmla="*/ 29 w 41"/>
                <a:gd name="T31" fmla="*/ 64 h 77"/>
                <a:gd name="T32" fmla="*/ 29 w 41"/>
                <a:gd name="T33" fmla="*/ 75 h 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77"/>
                <a:gd name="T53" fmla="*/ 41 w 41"/>
                <a:gd name="T54" fmla="*/ 77 h 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77">
                  <a:moveTo>
                    <a:pt x="29" y="75"/>
                  </a:moveTo>
                  <a:lnTo>
                    <a:pt x="23" y="76"/>
                  </a:lnTo>
                  <a:lnTo>
                    <a:pt x="21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0" y="72"/>
                  </a:lnTo>
                  <a:lnTo>
                    <a:pt x="0" y="8"/>
                  </a:lnTo>
                  <a:lnTo>
                    <a:pt x="9" y="5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0" y="65"/>
                  </a:lnTo>
                  <a:lnTo>
                    <a:pt x="39" y="64"/>
                  </a:lnTo>
                  <a:lnTo>
                    <a:pt x="29" y="64"/>
                  </a:lnTo>
                  <a:lnTo>
                    <a:pt x="29" y="7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" name="Freeform 45"/>
            <p:cNvSpPr>
              <a:spLocks/>
            </p:cNvSpPr>
            <p:nvPr/>
          </p:nvSpPr>
          <p:spPr bwMode="auto">
            <a:xfrm>
              <a:off x="2228" y="2649"/>
              <a:ext cx="48" cy="82"/>
            </a:xfrm>
            <a:custGeom>
              <a:avLst/>
              <a:gdLst>
                <a:gd name="T0" fmla="*/ 34 w 48"/>
                <a:gd name="T1" fmla="*/ 80 h 82"/>
                <a:gd name="T2" fmla="*/ 27 w 48"/>
                <a:gd name="T3" fmla="*/ 81 h 82"/>
                <a:gd name="T4" fmla="*/ 25 w 48"/>
                <a:gd name="T5" fmla="*/ 79 h 82"/>
                <a:gd name="T6" fmla="*/ 23 w 48"/>
                <a:gd name="T7" fmla="*/ 78 h 82"/>
                <a:gd name="T8" fmla="*/ 23 w 48"/>
                <a:gd name="T9" fmla="*/ 77 h 82"/>
                <a:gd name="T10" fmla="*/ 0 w 48"/>
                <a:gd name="T11" fmla="*/ 77 h 82"/>
                <a:gd name="T12" fmla="*/ 0 w 48"/>
                <a:gd name="T13" fmla="*/ 8 h 82"/>
                <a:gd name="T14" fmla="*/ 11 w 48"/>
                <a:gd name="T15" fmla="*/ 5 h 82"/>
                <a:gd name="T16" fmla="*/ 20 w 48"/>
                <a:gd name="T17" fmla="*/ 1 h 82"/>
                <a:gd name="T18" fmla="*/ 21 w 48"/>
                <a:gd name="T19" fmla="*/ 2 h 82"/>
                <a:gd name="T20" fmla="*/ 45 w 48"/>
                <a:gd name="T21" fmla="*/ 0 h 82"/>
                <a:gd name="T22" fmla="*/ 45 w 48"/>
                <a:gd name="T23" fmla="*/ 45 h 82"/>
                <a:gd name="T24" fmla="*/ 47 w 48"/>
                <a:gd name="T25" fmla="*/ 45 h 82"/>
                <a:gd name="T26" fmla="*/ 47 w 48"/>
                <a:gd name="T27" fmla="*/ 70 h 82"/>
                <a:gd name="T28" fmla="*/ 46 w 48"/>
                <a:gd name="T29" fmla="*/ 69 h 82"/>
                <a:gd name="T30" fmla="*/ 34 w 48"/>
                <a:gd name="T31" fmla="*/ 69 h 82"/>
                <a:gd name="T32" fmla="*/ 34 w 48"/>
                <a:gd name="T33" fmla="*/ 80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82"/>
                <a:gd name="T53" fmla="*/ 48 w 48"/>
                <a:gd name="T54" fmla="*/ 82 h 8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82">
                  <a:moveTo>
                    <a:pt x="34" y="80"/>
                  </a:moveTo>
                  <a:lnTo>
                    <a:pt x="27" y="81"/>
                  </a:lnTo>
                  <a:lnTo>
                    <a:pt x="25" y="79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0" y="77"/>
                  </a:lnTo>
                  <a:lnTo>
                    <a:pt x="0" y="8"/>
                  </a:lnTo>
                  <a:lnTo>
                    <a:pt x="11" y="5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47" y="45"/>
                  </a:lnTo>
                  <a:lnTo>
                    <a:pt x="47" y="70"/>
                  </a:lnTo>
                  <a:lnTo>
                    <a:pt x="46" y="69"/>
                  </a:lnTo>
                  <a:lnTo>
                    <a:pt x="34" y="69"/>
                  </a:lnTo>
                  <a:lnTo>
                    <a:pt x="34" y="8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" name="Freeform 46"/>
            <p:cNvSpPr>
              <a:spLocks/>
            </p:cNvSpPr>
            <p:nvPr/>
          </p:nvSpPr>
          <p:spPr bwMode="auto">
            <a:xfrm>
              <a:off x="2273" y="2646"/>
              <a:ext cx="58" cy="69"/>
            </a:xfrm>
            <a:custGeom>
              <a:avLst/>
              <a:gdLst>
                <a:gd name="T0" fmla="*/ 57 w 58"/>
                <a:gd name="T1" fmla="*/ 60 h 69"/>
                <a:gd name="T2" fmla="*/ 23 w 58"/>
                <a:gd name="T3" fmla="*/ 60 h 69"/>
                <a:gd name="T4" fmla="*/ 23 w 58"/>
                <a:gd name="T5" fmla="*/ 68 h 69"/>
                <a:gd name="T6" fmla="*/ 2 w 58"/>
                <a:gd name="T7" fmla="*/ 68 h 69"/>
                <a:gd name="T8" fmla="*/ 2 w 58"/>
                <a:gd name="T9" fmla="*/ 45 h 69"/>
                <a:gd name="T10" fmla="*/ 0 w 58"/>
                <a:gd name="T11" fmla="*/ 45 h 69"/>
                <a:gd name="T12" fmla="*/ 0 w 58"/>
                <a:gd name="T13" fmla="*/ 3 h 69"/>
                <a:gd name="T14" fmla="*/ 32 w 58"/>
                <a:gd name="T15" fmla="*/ 0 h 69"/>
                <a:gd name="T16" fmla="*/ 32 w 58"/>
                <a:gd name="T17" fmla="*/ 29 h 69"/>
                <a:gd name="T18" fmla="*/ 35 w 58"/>
                <a:gd name="T19" fmla="*/ 30 h 69"/>
                <a:gd name="T20" fmla="*/ 39 w 58"/>
                <a:gd name="T21" fmla="*/ 34 h 69"/>
                <a:gd name="T22" fmla="*/ 47 w 58"/>
                <a:gd name="T23" fmla="*/ 38 h 69"/>
                <a:gd name="T24" fmla="*/ 50 w 58"/>
                <a:gd name="T25" fmla="*/ 38 h 69"/>
                <a:gd name="T26" fmla="*/ 52 w 58"/>
                <a:gd name="T27" fmla="*/ 40 h 69"/>
                <a:gd name="T28" fmla="*/ 53 w 58"/>
                <a:gd name="T29" fmla="*/ 42 h 69"/>
                <a:gd name="T30" fmla="*/ 54 w 58"/>
                <a:gd name="T31" fmla="*/ 42 h 69"/>
                <a:gd name="T32" fmla="*/ 56 w 58"/>
                <a:gd name="T33" fmla="*/ 46 h 69"/>
                <a:gd name="T34" fmla="*/ 57 w 58"/>
                <a:gd name="T35" fmla="*/ 46 h 69"/>
                <a:gd name="T36" fmla="*/ 57 w 58"/>
                <a:gd name="T37" fmla="*/ 6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9"/>
                <a:gd name="T59" fmla="*/ 58 w 58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9">
                  <a:moveTo>
                    <a:pt x="57" y="60"/>
                  </a:moveTo>
                  <a:lnTo>
                    <a:pt x="23" y="60"/>
                  </a:lnTo>
                  <a:lnTo>
                    <a:pt x="23" y="68"/>
                  </a:lnTo>
                  <a:lnTo>
                    <a:pt x="2" y="68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0" y="3"/>
                  </a:lnTo>
                  <a:lnTo>
                    <a:pt x="32" y="0"/>
                  </a:lnTo>
                  <a:lnTo>
                    <a:pt x="32" y="29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47" y="38"/>
                  </a:lnTo>
                  <a:lnTo>
                    <a:pt x="50" y="38"/>
                  </a:lnTo>
                  <a:lnTo>
                    <a:pt x="52" y="40"/>
                  </a:lnTo>
                  <a:lnTo>
                    <a:pt x="53" y="42"/>
                  </a:lnTo>
                  <a:lnTo>
                    <a:pt x="54" y="42"/>
                  </a:lnTo>
                  <a:lnTo>
                    <a:pt x="56" y="46"/>
                  </a:lnTo>
                  <a:lnTo>
                    <a:pt x="57" y="46"/>
                  </a:lnTo>
                  <a:lnTo>
                    <a:pt x="57" y="6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" name="Freeform 47"/>
            <p:cNvSpPr>
              <a:spLocks/>
            </p:cNvSpPr>
            <p:nvPr/>
          </p:nvSpPr>
          <p:spPr bwMode="auto">
            <a:xfrm>
              <a:off x="2273" y="2646"/>
              <a:ext cx="64" cy="74"/>
            </a:xfrm>
            <a:custGeom>
              <a:avLst/>
              <a:gdLst>
                <a:gd name="T0" fmla="*/ 63 w 64"/>
                <a:gd name="T1" fmla="*/ 65 h 74"/>
                <a:gd name="T2" fmla="*/ 25 w 64"/>
                <a:gd name="T3" fmla="*/ 65 h 74"/>
                <a:gd name="T4" fmla="*/ 25 w 64"/>
                <a:gd name="T5" fmla="*/ 73 h 74"/>
                <a:gd name="T6" fmla="*/ 2 w 64"/>
                <a:gd name="T7" fmla="*/ 73 h 74"/>
                <a:gd name="T8" fmla="*/ 2 w 64"/>
                <a:gd name="T9" fmla="*/ 48 h 74"/>
                <a:gd name="T10" fmla="*/ 0 w 64"/>
                <a:gd name="T11" fmla="*/ 48 h 74"/>
                <a:gd name="T12" fmla="*/ 0 w 64"/>
                <a:gd name="T13" fmla="*/ 3 h 74"/>
                <a:gd name="T14" fmla="*/ 36 w 64"/>
                <a:gd name="T15" fmla="*/ 0 h 74"/>
                <a:gd name="T16" fmla="*/ 36 w 64"/>
                <a:gd name="T17" fmla="*/ 31 h 74"/>
                <a:gd name="T18" fmla="*/ 39 w 64"/>
                <a:gd name="T19" fmla="*/ 32 h 74"/>
                <a:gd name="T20" fmla="*/ 43 w 64"/>
                <a:gd name="T21" fmla="*/ 37 h 74"/>
                <a:gd name="T22" fmla="*/ 52 w 64"/>
                <a:gd name="T23" fmla="*/ 41 h 74"/>
                <a:gd name="T24" fmla="*/ 55 w 64"/>
                <a:gd name="T25" fmla="*/ 41 h 74"/>
                <a:gd name="T26" fmla="*/ 58 w 64"/>
                <a:gd name="T27" fmla="*/ 43 h 74"/>
                <a:gd name="T28" fmla="*/ 59 w 64"/>
                <a:gd name="T29" fmla="*/ 45 h 74"/>
                <a:gd name="T30" fmla="*/ 60 w 64"/>
                <a:gd name="T31" fmla="*/ 45 h 74"/>
                <a:gd name="T32" fmla="*/ 62 w 64"/>
                <a:gd name="T33" fmla="*/ 49 h 74"/>
                <a:gd name="T34" fmla="*/ 63 w 64"/>
                <a:gd name="T35" fmla="*/ 49 h 74"/>
                <a:gd name="T36" fmla="*/ 63 w 64"/>
                <a:gd name="T37" fmla="*/ 65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74"/>
                <a:gd name="T59" fmla="*/ 64 w 64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74">
                  <a:moveTo>
                    <a:pt x="63" y="65"/>
                  </a:moveTo>
                  <a:lnTo>
                    <a:pt x="25" y="65"/>
                  </a:lnTo>
                  <a:lnTo>
                    <a:pt x="25" y="73"/>
                  </a:lnTo>
                  <a:lnTo>
                    <a:pt x="2" y="73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3"/>
                  </a:lnTo>
                  <a:lnTo>
                    <a:pt x="36" y="0"/>
                  </a:lnTo>
                  <a:lnTo>
                    <a:pt x="36" y="31"/>
                  </a:lnTo>
                  <a:lnTo>
                    <a:pt x="39" y="32"/>
                  </a:lnTo>
                  <a:lnTo>
                    <a:pt x="43" y="37"/>
                  </a:lnTo>
                  <a:lnTo>
                    <a:pt x="52" y="41"/>
                  </a:lnTo>
                  <a:lnTo>
                    <a:pt x="55" y="41"/>
                  </a:lnTo>
                  <a:lnTo>
                    <a:pt x="58" y="43"/>
                  </a:lnTo>
                  <a:lnTo>
                    <a:pt x="59" y="45"/>
                  </a:lnTo>
                  <a:lnTo>
                    <a:pt x="60" y="45"/>
                  </a:lnTo>
                  <a:lnTo>
                    <a:pt x="62" y="49"/>
                  </a:lnTo>
                  <a:lnTo>
                    <a:pt x="63" y="49"/>
                  </a:lnTo>
                  <a:lnTo>
                    <a:pt x="63" y="6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" name="Freeform 48"/>
            <p:cNvSpPr>
              <a:spLocks/>
            </p:cNvSpPr>
            <p:nvPr/>
          </p:nvSpPr>
          <p:spPr bwMode="auto">
            <a:xfrm>
              <a:off x="2460" y="2711"/>
              <a:ext cx="62" cy="78"/>
            </a:xfrm>
            <a:custGeom>
              <a:avLst/>
              <a:gdLst>
                <a:gd name="T0" fmla="*/ 61 w 62"/>
                <a:gd name="T1" fmla="*/ 77 h 78"/>
                <a:gd name="T2" fmla="*/ 1 w 62"/>
                <a:gd name="T3" fmla="*/ 77 h 78"/>
                <a:gd name="T4" fmla="*/ 0 w 62"/>
                <a:gd name="T5" fmla="*/ 76 h 78"/>
                <a:gd name="T6" fmla="*/ 0 w 62"/>
                <a:gd name="T7" fmla="*/ 0 h 78"/>
                <a:gd name="T8" fmla="*/ 58 w 62"/>
                <a:gd name="T9" fmla="*/ 0 h 78"/>
                <a:gd name="T10" fmla="*/ 60 w 62"/>
                <a:gd name="T11" fmla="*/ 56 h 78"/>
                <a:gd name="T12" fmla="*/ 61 w 62"/>
                <a:gd name="T13" fmla="*/ 77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78"/>
                <a:gd name="T23" fmla="*/ 62 w 62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78">
                  <a:moveTo>
                    <a:pt x="61" y="77"/>
                  </a:moveTo>
                  <a:lnTo>
                    <a:pt x="1" y="77"/>
                  </a:lnTo>
                  <a:lnTo>
                    <a:pt x="0" y="76"/>
                  </a:lnTo>
                  <a:lnTo>
                    <a:pt x="0" y="0"/>
                  </a:lnTo>
                  <a:lnTo>
                    <a:pt x="58" y="0"/>
                  </a:lnTo>
                  <a:lnTo>
                    <a:pt x="60" y="56"/>
                  </a:lnTo>
                  <a:lnTo>
                    <a:pt x="61" y="7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" name="Freeform 49"/>
            <p:cNvSpPr>
              <a:spLocks/>
            </p:cNvSpPr>
            <p:nvPr/>
          </p:nvSpPr>
          <p:spPr bwMode="auto">
            <a:xfrm>
              <a:off x="2460" y="2711"/>
              <a:ext cx="69" cy="83"/>
            </a:xfrm>
            <a:custGeom>
              <a:avLst/>
              <a:gdLst>
                <a:gd name="T0" fmla="*/ 68 w 69"/>
                <a:gd name="T1" fmla="*/ 82 h 83"/>
                <a:gd name="T2" fmla="*/ 1 w 69"/>
                <a:gd name="T3" fmla="*/ 82 h 83"/>
                <a:gd name="T4" fmla="*/ 0 w 69"/>
                <a:gd name="T5" fmla="*/ 81 h 83"/>
                <a:gd name="T6" fmla="*/ 0 w 69"/>
                <a:gd name="T7" fmla="*/ 0 h 83"/>
                <a:gd name="T8" fmla="*/ 65 w 69"/>
                <a:gd name="T9" fmla="*/ 0 h 83"/>
                <a:gd name="T10" fmla="*/ 67 w 69"/>
                <a:gd name="T11" fmla="*/ 59 h 83"/>
                <a:gd name="T12" fmla="*/ 68 w 69"/>
                <a:gd name="T13" fmla="*/ 82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83"/>
                <a:gd name="T23" fmla="*/ 69 w 6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83">
                  <a:moveTo>
                    <a:pt x="68" y="82"/>
                  </a:moveTo>
                  <a:lnTo>
                    <a:pt x="1" y="82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7" y="59"/>
                  </a:lnTo>
                  <a:lnTo>
                    <a:pt x="68" y="82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" name="Freeform 50"/>
            <p:cNvSpPr>
              <a:spLocks/>
            </p:cNvSpPr>
            <p:nvPr/>
          </p:nvSpPr>
          <p:spPr bwMode="auto">
            <a:xfrm>
              <a:off x="2377" y="2811"/>
              <a:ext cx="69" cy="44"/>
            </a:xfrm>
            <a:custGeom>
              <a:avLst/>
              <a:gdLst>
                <a:gd name="T0" fmla="*/ 68 w 69"/>
                <a:gd name="T1" fmla="*/ 39 h 44"/>
                <a:gd name="T2" fmla="*/ 15 w 69"/>
                <a:gd name="T3" fmla="*/ 39 h 44"/>
                <a:gd name="T4" fmla="*/ 15 w 69"/>
                <a:gd name="T5" fmla="*/ 43 h 44"/>
                <a:gd name="T6" fmla="*/ 0 w 69"/>
                <a:gd name="T7" fmla="*/ 43 h 44"/>
                <a:gd name="T8" fmla="*/ 0 w 69"/>
                <a:gd name="T9" fmla="*/ 0 h 44"/>
                <a:gd name="T10" fmla="*/ 30 w 69"/>
                <a:gd name="T11" fmla="*/ 0 h 44"/>
                <a:gd name="T12" fmla="*/ 68 w 69"/>
                <a:gd name="T13" fmla="*/ 0 h 44"/>
                <a:gd name="T14" fmla="*/ 68 w 69"/>
                <a:gd name="T15" fmla="*/ 29 h 44"/>
                <a:gd name="T16" fmla="*/ 68 w 69"/>
                <a:gd name="T17" fmla="*/ 39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44"/>
                <a:gd name="T29" fmla="*/ 69 w 69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44">
                  <a:moveTo>
                    <a:pt x="68" y="39"/>
                  </a:moveTo>
                  <a:lnTo>
                    <a:pt x="15" y="3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29"/>
                  </a:lnTo>
                  <a:lnTo>
                    <a:pt x="68" y="3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" name="Freeform 51"/>
            <p:cNvSpPr>
              <a:spLocks/>
            </p:cNvSpPr>
            <p:nvPr/>
          </p:nvSpPr>
          <p:spPr bwMode="auto">
            <a:xfrm>
              <a:off x="2377" y="2811"/>
              <a:ext cx="76" cy="51"/>
            </a:xfrm>
            <a:custGeom>
              <a:avLst/>
              <a:gdLst>
                <a:gd name="T0" fmla="*/ 75 w 76"/>
                <a:gd name="T1" fmla="*/ 45 h 51"/>
                <a:gd name="T2" fmla="*/ 17 w 76"/>
                <a:gd name="T3" fmla="*/ 45 h 51"/>
                <a:gd name="T4" fmla="*/ 17 w 76"/>
                <a:gd name="T5" fmla="*/ 50 h 51"/>
                <a:gd name="T6" fmla="*/ 0 w 76"/>
                <a:gd name="T7" fmla="*/ 50 h 51"/>
                <a:gd name="T8" fmla="*/ 0 w 76"/>
                <a:gd name="T9" fmla="*/ 0 h 51"/>
                <a:gd name="T10" fmla="*/ 33 w 76"/>
                <a:gd name="T11" fmla="*/ 0 h 51"/>
                <a:gd name="T12" fmla="*/ 75 w 76"/>
                <a:gd name="T13" fmla="*/ 0 h 51"/>
                <a:gd name="T14" fmla="*/ 75 w 76"/>
                <a:gd name="T15" fmla="*/ 33 h 51"/>
                <a:gd name="T16" fmla="*/ 75 w 76"/>
                <a:gd name="T17" fmla="*/ 45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51"/>
                <a:gd name="T29" fmla="*/ 76 w 76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51">
                  <a:moveTo>
                    <a:pt x="75" y="45"/>
                  </a:moveTo>
                  <a:lnTo>
                    <a:pt x="17" y="45"/>
                  </a:lnTo>
                  <a:lnTo>
                    <a:pt x="17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3" y="0"/>
                  </a:lnTo>
                  <a:lnTo>
                    <a:pt x="75" y="0"/>
                  </a:lnTo>
                  <a:lnTo>
                    <a:pt x="75" y="33"/>
                  </a:lnTo>
                  <a:lnTo>
                    <a:pt x="75" y="4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" name="Freeform 52"/>
            <p:cNvSpPr>
              <a:spLocks/>
            </p:cNvSpPr>
            <p:nvPr/>
          </p:nvSpPr>
          <p:spPr bwMode="auto">
            <a:xfrm>
              <a:off x="2358" y="2711"/>
              <a:ext cx="47" cy="95"/>
            </a:xfrm>
            <a:custGeom>
              <a:avLst/>
              <a:gdLst>
                <a:gd name="T0" fmla="*/ 46 w 47"/>
                <a:gd name="T1" fmla="*/ 94 h 95"/>
                <a:gd name="T2" fmla="*/ 17 w 47"/>
                <a:gd name="T3" fmla="*/ 94 h 95"/>
                <a:gd name="T4" fmla="*/ 17 w 47"/>
                <a:gd name="T5" fmla="*/ 77 h 95"/>
                <a:gd name="T6" fmla="*/ 16 w 47"/>
                <a:gd name="T7" fmla="*/ 77 h 95"/>
                <a:gd name="T8" fmla="*/ 16 w 47"/>
                <a:gd name="T9" fmla="*/ 75 h 95"/>
                <a:gd name="T10" fmla="*/ 16 w 47"/>
                <a:gd name="T11" fmla="*/ 16 h 95"/>
                <a:gd name="T12" fmla="*/ 0 w 47"/>
                <a:gd name="T13" fmla="*/ 16 h 95"/>
                <a:gd name="T14" fmla="*/ 0 w 47"/>
                <a:gd name="T15" fmla="*/ 0 h 95"/>
                <a:gd name="T16" fmla="*/ 45 w 47"/>
                <a:gd name="T17" fmla="*/ 0 h 95"/>
                <a:gd name="T18" fmla="*/ 45 w 47"/>
                <a:gd name="T19" fmla="*/ 77 h 95"/>
                <a:gd name="T20" fmla="*/ 46 w 47"/>
                <a:gd name="T21" fmla="*/ 77 h 95"/>
                <a:gd name="T22" fmla="*/ 46 w 47"/>
                <a:gd name="T23" fmla="*/ 94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95"/>
                <a:gd name="T38" fmla="*/ 47 w 47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95">
                  <a:moveTo>
                    <a:pt x="46" y="94"/>
                  </a:moveTo>
                  <a:lnTo>
                    <a:pt x="17" y="94"/>
                  </a:lnTo>
                  <a:lnTo>
                    <a:pt x="17" y="77"/>
                  </a:lnTo>
                  <a:lnTo>
                    <a:pt x="16" y="77"/>
                  </a:lnTo>
                  <a:lnTo>
                    <a:pt x="16" y="75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7"/>
                  </a:lnTo>
                  <a:lnTo>
                    <a:pt x="46" y="77"/>
                  </a:lnTo>
                  <a:lnTo>
                    <a:pt x="46" y="9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" name="Freeform 53"/>
            <p:cNvSpPr>
              <a:spLocks/>
            </p:cNvSpPr>
            <p:nvPr/>
          </p:nvSpPr>
          <p:spPr bwMode="auto">
            <a:xfrm>
              <a:off x="2358" y="2711"/>
              <a:ext cx="53" cy="101"/>
            </a:xfrm>
            <a:custGeom>
              <a:avLst/>
              <a:gdLst>
                <a:gd name="T0" fmla="*/ 52 w 53"/>
                <a:gd name="T1" fmla="*/ 100 h 101"/>
                <a:gd name="T2" fmla="*/ 19 w 53"/>
                <a:gd name="T3" fmla="*/ 100 h 101"/>
                <a:gd name="T4" fmla="*/ 19 w 53"/>
                <a:gd name="T5" fmla="*/ 82 h 101"/>
                <a:gd name="T6" fmla="*/ 18 w 53"/>
                <a:gd name="T7" fmla="*/ 82 h 101"/>
                <a:gd name="T8" fmla="*/ 18 w 53"/>
                <a:gd name="T9" fmla="*/ 80 h 101"/>
                <a:gd name="T10" fmla="*/ 18 w 53"/>
                <a:gd name="T11" fmla="*/ 17 h 101"/>
                <a:gd name="T12" fmla="*/ 0 w 53"/>
                <a:gd name="T13" fmla="*/ 17 h 101"/>
                <a:gd name="T14" fmla="*/ 0 w 53"/>
                <a:gd name="T15" fmla="*/ 0 h 101"/>
                <a:gd name="T16" fmla="*/ 51 w 53"/>
                <a:gd name="T17" fmla="*/ 0 h 101"/>
                <a:gd name="T18" fmla="*/ 51 w 53"/>
                <a:gd name="T19" fmla="*/ 82 h 101"/>
                <a:gd name="T20" fmla="*/ 52 w 53"/>
                <a:gd name="T21" fmla="*/ 82 h 101"/>
                <a:gd name="T22" fmla="*/ 52 w 53"/>
                <a:gd name="T23" fmla="*/ 100 h 1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"/>
                <a:gd name="T37" fmla="*/ 0 h 101"/>
                <a:gd name="T38" fmla="*/ 53 w 53"/>
                <a:gd name="T39" fmla="*/ 101 h 1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" h="101">
                  <a:moveTo>
                    <a:pt x="52" y="100"/>
                  </a:moveTo>
                  <a:lnTo>
                    <a:pt x="19" y="100"/>
                  </a:lnTo>
                  <a:lnTo>
                    <a:pt x="19" y="82"/>
                  </a:lnTo>
                  <a:lnTo>
                    <a:pt x="18" y="82"/>
                  </a:lnTo>
                  <a:lnTo>
                    <a:pt x="18" y="80"/>
                  </a:lnTo>
                  <a:lnTo>
                    <a:pt x="1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10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" name="Freeform 54"/>
            <p:cNvSpPr>
              <a:spLocks/>
            </p:cNvSpPr>
            <p:nvPr/>
          </p:nvSpPr>
          <p:spPr bwMode="auto">
            <a:xfrm>
              <a:off x="2452" y="2793"/>
              <a:ext cx="72" cy="46"/>
            </a:xfrm>
            <a:custGeom>
              <a:avLst/>
              <a:gdLst>
                <a:gd name="T0" fmla="*/ 71 w 72"/>
                <a:gd name="T1" fmla="*/ 45 h 46"/>
                <a:gd name="T2" fmla="*/ 0 w 72"/>
                <a:gd name="T3" fmla="*/ 45 h 46"/>
                <a:gd name="T4" fmla="*/ 0 w 72"/>
                <a:gd name="T5" fmla="*/ 15 h 46"/>
                <a:gd name="T6" fmla="*/ 8 w 72"/>
                <a:gd name="T7" fmla="*/ 15 h 46"/>
                <a:gd name="T8" fmla="*/ 8 w 72"/>
                <a:gd name="T9" fmla="*/ 0 h 46"/>
                <a:gd name="T10" fmla="*/ 69 w 72"/>
                <a:gd name="T11" fmla="*/ 0 h 46"/>
                <a:gd name="T12" fmla="*/ 71 w 72"/>
                <a:gd name="T13" fmla="*/ 45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46"/>
                <a:gd name="T23" fmla="*/ 72 w 72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46">
                  <a:moveTo>
                    <a:pt x="71" y="45"/>
                  </a:moveTo>
                  <a:lnTo>
                    <a:pt x="0" y="45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lnTo>
                    <a:pt x="69" y="0"/>
                  </a:lnTo>
                  <a:lnTo>
                    <a:pt x="71" y="45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" name="Freeform 55"/>
            <p:cNvSpPr>
              <a:spLocks/>
            </p:cNvSpPr>
            <p:nvPr/>
          </p:nvSpPr>
          <p:spPr bwMode="auto">
            <a:xfrm>
              <a:off x="2452" y="2793"/>
              <a:ext cx="79" cy="52"/>
            </a:xfrm>
            <a:custGeom>
              <a:avLst/>
              <a:gdLst>
                <a:gd name="T0" fmla="*/ 78 w 79"/>
                <a:gd name="T1" fmla="*/ 51 h 52"/>
                <a:gd name="T2" fmla="*/ 0 w 79"/>
                <a:gd name="T3" fmla="*/ 51 h 52"/>
                <a:gd name="T4" fmla="*/ 0 w 79"/>
                <a:gd name="T5" fmla="*/ 17 h 52"/>
                <a:gd name="T6" fmla="*/ 9 w 79"/>
                <a:gd name="T7" fmla="*/ 17 h 52"/>
                <a:gd name="T8" fmla="*/ 9 w 79"/>
                <a:gd name="T9" fmla="*/ 0 h 52"/>
                <a:gd name="T10" fmla="*/ 76 w 79"/>
                <a:gd name="T11" fmla="*/ 0 h 52"/>
                <a:gd name="T12" fmla="*/ 78 w 79"/>
                <a:gd name="T13" fmla="*/ 51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52"/>
                <a:gd name="T23" fmla="*/ 79 w 79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52">
                  <a:moveTo>
                    <a:pt x="78" y="51"/>
                  </a:moveTo>
                  <a:lnTo>
                    <a:pt x="0" y="51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9" y="0"/>
                  </a:lnTo>
                  <a:lnTo>
                    <a:pt x="76" y="0"/>
                  </a:lnTo>
                  <a:lnTo>
                    <a:pt x="78" y="5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2" name="Freeform 56"/>
            <p:cNvSpPr>
              <a:spLocks/>
            </p:cNvSpPr>
            <p:nvPr/>
          </p:nvSpPr>
          <p:spPr bwMode="auto">
            <a:xfrm>
              <a:off x="2409" y="2711"/>
              <a:ext cx="46" cy="95"/>
            </a:xfrm>
            <a:custGeom>
              <a:avLst/>
              <a:gdLst>
                <a:gd name="T0" fmla="*/ 37 w 46"/>
                <a:gd name="T1" fmla="*/ 94 h 95"/>
                <a:gd name="T2" fmla="*/ 1 w 46"/>
                <a:gd name="T3" fmla="*/ 94 h 95"/>
                <a:gd name="T4" fmla="*/ 1 w 46"/>
                <a:gd name="T5" fmla="*/ 77 h 95"/>
                <a:gd name="T6" fmla="*/ 0 w 46"/>
                <a:gd name="T7" fmla="*/ 77 h 95"/>
                <a:gd name="T8" fmla="*/ 0 w 46"/>
                <a:gd name="T9" fmla="*/ 0 h 95"/>
                <a:gd name="T10" fmla="*/ 44 w 46"/>
                <a:gd name="T11" fmla="*/ 0 h 95"/>
                <a:gd name="T12" fmla="*/ 44 w 46"/>
                <a:gd name="T13" fmla="*/ 77 h 95"/>
                <a:gd name="T14" fmla="*/ 45 w 46"/>
                <a:gd name="T15" fmla="*/ 78 h 95"/>
                <a:gd name="T16" fmla="*/ 45 w 46"/>
                <a:gd name="T17" fmla="*/ 94 h 95"/>
                <a:gd name="T18" fmla="*/ 37 w 46"/>
                <a:gd name="T19" fmla="*/ 94 h 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95"/>
                <a:gd name="T32" fmla="*/ 46 w 46"/>
                <a:gd name="T33" fmla="*/ 95 h 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95">
                  <a:moveTo>
                    <a:pt x="37" y="94"/>
                  </a:moveTo>
                  <a:lnTo>
                    <a:pt x="1" y="94"/>
                  </a:lnTo>
                  <a:lnTo>
                    <a:pt x="1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7"/>
                  </a:lnTo>
                  <a:lnTo>
                    <a:pt x="45" y="78"/>
                  </a:lnTo>
                  <a:lnTo>
                    <a:pt x="45" y="94"/>
                  </a:lnTo>
                  <a:lnTo>
                    <a:pt x="37" y="9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3" name="Freeform 57"/>
            <p:cNvSpPr>
              <a:spLocks/>
            </p:cNvSpPr>
            <p:nvPr/>
          </p:nvSpPr>
          <p:spPr bwMode="auto">
            <a:xfrm>
              <a:off x="2409" y="2711"/>
              <a:ext cx="53" cy="101"/>
            </a:xfrm>
            <a:custGeom>
              <a:avLst/>
              <a:gdLst>
                <a:gd name="T0" fmla="*/ 43 w 53"/>
                <a:gd name="T1" fmla="*/ 100 h 101"/>
                <a:gd name="T2" fmla="*/ 1 w 53"/>
                <a:gd name="T3" fmla="*/ 100 h 101"/>
                <a:gd name="T4" fmla="*/ 1 w 53"/>
                <a:gd name="T5" fmla="*/ 82 h 101"/>
                <a:gd name="T6" fmla="*/ 0 w 53"/>
                <a:gd name="T7" fmla="*/ 82 h 101"/>
                <a:gd name="T8" fmla="*/ 0 w 53"/>
                <a:gd name="T9" fmla="*/ 0 h 101"/>
                <a:gd name="T10" fmla="*/ 51 w 53"/>
                <a:gd name="T11" fmla="*/ 0 h 101"/>
                <a:gd name="T12" fmla="*/ 51 w 53"/>
                <a:gd name="T13" fmla="*/ 82 h 101"/>
                <a:gd name="T14" fmla="*/ 52 w 53"/>
                <a:gd name="T15" fmla="*/ 83 h 101"/>
                <a:gd name="T16" fmla="*/ 52 w 53"/>
                <a:gd name="T17" fmla="*/ 100 h 101"/>
                <a:gd name="T18" fmla="*/ 43 w 53"/>
                <a:gd name="T19" fmla="*/ 10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101"/>
                <a:gd name="T32" fmla="*/ 53 w 53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101">
                  <a:moveTo>
                    <a:pt x="43" y="100"/>
                  </a:moveTo>
                  <a:lnTo>
                    <a:pt x="1" y="100"/>
                  </a:lnTo>
                  <a:lnTo>
                    <a:pt x="1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82"/>
                  </a:lnTo>
                  <a:lnTo>
                    <a:pt x="52" y="83"/>
                  </a:lnTo>
                  <a:lnTo>
                    <a:pt x="52" y="100"/>
                  </a:lnTo>
                  <a:lnTo>
                    <a:pt x="43" y="10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4" name="Freeform 58"/>
            <p:cNvSpPr>
              <a:spLocks/>
            </p:cNvSpPr>
            <p:nvPr/>
          </p:nvSpPr>
          <p:spPr bwMode="auto">
            <a:xfrm>
              <a:off x="2367" y="2637"/>
              <a:ext cx="71" cy="69"/>
            </a:xfrm>
            <a:custGeom>
              <a:avLst/>
              <a:gdLst>
                <a:gd name="T0" fmla="*/ 70 w 71"/>
                <a:gd name="T1" fmla="*/ 68 h 69"/>
                <a:gd name="T2" fmla="*/ 0 w 71"/>
                <a:gd name="T3" fmla="*/ 68 h 69"/>
                <a:gd name="T4" fmla="*/ 0 w 71"/>
                <a:gd name="T5" fmla="*/ 5 h 69"/>
                <a:gd name="T6" fmla="*/ 13 w 71"/>
                <a:gd name="T7" fmla="*/ 5 h 69"/>
                <a:gd name="T8" fmla="*/ 70 w 71"/>
                <a:gd name="T9" fmla="*/ 0 h 69"/>
                <a:gd name="T10" fmla="*/ 70 w 71"/>
                <a:gd name="T11" fmla="*/ 68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69"/>
                <a:gd name="T20" fmla="*/ 71 w 71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69">
                  <a:moveTo>
                    <a:pt x="70" y="68"/>
                  </a:moveTo>
                  <a:lnTo>
                    <a:pt x="0" y="68"/>
                  </a:lnTo>
                  <a:lnTo>
                    <a:pt x="0" y="5"/>
                  </a:lnTo>
                  <a:lnTo>
                    <a:pt x="13" y="5"/>
                  </a:lnTo>
                  <a:lnTo>
                    <a:pt x="70" y="0"/>
                  </a:lnTo>
                  <a:lnTo>
                    <a:pt x="70" y="68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2367" y="2637"/>
              <a:ext cx="77" cy="75"/>
            </a:xfrm>
            <a:custGeom>
              <a:avLst/>
              <a:gdLst>
                <a:gd name="T0" fmla="*/ 76 w 77"/>
                <a:gd name="T1" fmla="*/ 74 h 75"/>
                <a:gd name="T2" fmla="*/ 0 w 77"/>
                <a:gd name="T3" fmla="*/ 74 h 75"/>
                <a:gd name="T4" fmla="*/ 0 w 77"/>
                <a:gd name="T5" fmla="*/ 5 h 75"/>
                <a:gd name="T6" fmla="*/ 14 w 77"/>
                <a:gd name="T7" fmla="*/ 5 h 75"/>
                <a:gd name="T8" fmla="*/ 76 w 77"/>
                <a:gd name="T9" fmla="*/ 0 h 75"/>
                <a:gd name="T10" fmla="*/ 76 w 77"/>
                <a:gd name="T11" fmla="*/ 74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75"/>
                <a:gd name="T20" fmla="*/ 77 w 77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75">
                  <a:moveTo>
                    <a:pt x="76" y="74"/>
                  </a:moveTo>
                  <a:lnTo>
                    <a:pt x="0" y="74"/>
                  </a:lnTo>
                  <a:lnTo>
                    <a:pt x="0" y="5"/>
                  </a:lnTo>
                  <a:lnTo>
                    <a:pt x="14" y="5"/>
                  </a:lnTo>
                  <a:lnTo>
                    <a:pt x="76" y="0"/>
                  </a:lnTo>
                  <a:lnTo>
                    <a:pt x="76" y="7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6" name="Freeform 60"/>
            <p:cNvSpPr>
              <a:spLocks/>
            </p:cNvSpPr>
            <p:nvPr/>
          </p:nvSpPr>
          <p:spPr bwMode="auto">
            <a:xfrm>
              <a:off x="2443" y="2624"/>
              <a:ext cx="76" cy="82"/>
            </a:xfrm>
            <a:custGeom>
              <a:avLst/>
              <a:gdLst>
                <a:gd name="T0" fmla="*/ 15 w 76"/>
                <a:gd name="T1" fmla="*/ 81 h 82"/>
                <a:gd name="T2" fmla="*/ 0 w 76"/>
                <a:gd name="T3" fmla="*/ 81 h 82"/>
                <a:gd name="T4" fmla="*/ 0 w 76"/>
                <a:gd name="T5" fmla="*/ 12 h 82"/>
                <a:gd name="T6" fmla="*/ 4 w 76"/>
                <a:gd name="T7" fmla="*/ 12 h 82"/>
                <a:gd name="T8" fmla="*/ 27 w 76"/>
                <a:gd name="T9" fmla="*/ 10 h 82"/>
                <a:gd name="T10" fmla="*/ 48 w 76"/>
                <a:gd name="T11" fmla="*/ 7 h 82"/>
                <a:gd name="T12" fmla="*/ 71 w 76"/>
                <a:gd name="T13" fmla="*/ 0 h 82"/>
                <a:gd name="T14" fmla="*/ 73 w 76"/>
                <a:gd name="T15" fmla="*/ 35 h 82"/>
                <a:gd name="T16" fmla="*/ 75 w 76"/>
                <a:gd name="T17" fmla="*/ 81 h 82"/>
                <a:gd name="T18" fmla="*/ 15 w 76"/>
                <a:gd name="T19" fmla="*/ 81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82"/>
                <a:gd name="T32" fmla="*/ 76 w 76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82">
                  <a:moveTo>
                    <a:pt x="15" y="81"/>
                  </a:moveTo>
                  <a:lnTo>
                    <a:pt x="0" y="81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7" y="10"/>
                  </a:lnTo>
                  <a:lnTo>
                    <a:pt x="48" y="7"/>
                  </a:lnTo>
                  <a:lnTo>
                    <a:pt x="71" y="0"/>
                  </a:lnTo>
                  <a:lnTo>
                    <a:pt x="73" y="35"/>
                  </a:lnTo>
                  <a:lnTo>
                    <a:pt x="75" y="81"/>
                  </a:lnTo>
                  <a:lnTo>
                    <a:pt x="15" y="8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7" name="Freeform 61"/>
            <p:cNvSpPr>
              <a:spLocks/>
            </p:cNvSpPr>
            <p:nvPr/>
          </p:nvSpPr>
          <p:spPr bwMode="auto">
            <a:xfrm>
              <a:off x="2443" y="2624"/>
              <a:ext cx="83" cy="88"/>
            </a:xfrm>
            <a:custGeom>
              <a:avLst/>
              <a:gdLst>
                <a:gd name="T0" fmla="*/ 17 w 83"/>
                <a:gd name="T1" fmla="*/ 87 h 88"/>
                <a:gd name="T2" fmla="*/ 0 w 83"/>
                <a:gd name="T3" fmla="*/ 87 h 88"/>
                <a:gd name="T4" fmla="*/ 0 w 83"/>
                <a:gd name="T5" fmla="*/ 12 h 88"/>
                <a:gd name="T6" fmla="*/ 4 w 83"/>
                <a:gd name="T7" fmla="*/ 12 h 88"/>
                <a:gd name="T8" fmla="*/ 30 w 83"/>
                <a:gd name="T9" fmla="*/ 10 h 88"/>
                <a:gd name="T10" fmla="*/ 52 w 83"/>
                <a:gd name="T11" fmla="*/ 7 h 88"/>
                <a:gd name="T12" fmla="*/ 78 w 83"/>
                <a:gd name="T13" fmla="*/ 0 h 88"/>
                <a:gd name="T14" fmla="*/ 80 w 83"/>
                <a:gd name="T15" fmla="*/ 37 h 88"/>
                <a:gd name="T16" fmla="*/ 82 w 83"/>
                <a:gd name="T17" fmla="*/ 87 h 88"/>
                <a:gd name="T18" fmla="*/ 17 w 83"/>
                <a:gd name="T19" fmla="*/ 87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88"/>
                <a:gd name="T32" fmla="*/ 83 w 83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88">
                  <a:moveTo>
                    <a:pt x="17" y="87"/>
                  </a:moveTo>
                  <a:lnTo>
                    <a:pt x="0" y="87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30" y="10"/>
                  </a:lnTo>
                  <a:lnTo>
                    <a:pt x="52" y="7"/>
                  </a:lnTo>
                  <a:lnTo>
                    <a:pt x="78" y="0"/>
                  </a:lnTo>
                  <a:lnTo>
                    <a:pt x="80" y="37"/>
                  </a:lnTo>
                  <a:lnTo>
                    <a:pt x="82" y="87"/>
                  </a:lnTo>
                  <a:lnTo>
                    <a:pt x="17" y="8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>
              <a:off x="2043" y="2629"/>
              <a:ext cx="99" cy="44"/>
            </a:xfrm>
            <a:custGeom>
              <a:avLst/>
              <a:gdLst>
                <a:gd name="T0" fmla="*/ 97 w 99"/>
                <a:gd name="T1" fmla="*/ 43 h 44"/>
                <a:gd name="T2" fmla="*/ 33 w 99"/>
                <a:gd name="T3" fmla="*/ 43 h 44"/>
                <a:gd name="T4" fmla="*/ 33 w 99"/>
                <a:gd name="T5" fmla="*/ 39 h 44"/>
                <a:gd name="T6" fmla="*/ 21 w 99"/>
                <a:gd name="T7" fmla="*/ 39 h 44"/>
                <a:gd name="T8" fmla="*/ 15 w 99"/>
                <a:gd name="T9" fmla="*/ 37 h 44"/>
                <a:gd name="T10" fmla="*/ 14 w 99"/>
                <a:gd name="T11" fmla="*/ 34 h 44"/>
                <a:gd name="T12" fmla="*/ 10 w 99"/>
                <a:gd name="T13" fmla="*/ 31 h 44"/>
                <a:gd name="T14" fmla="*/ 11 w 99"/>
                <a:gd name="T15" fmla="*/ 30 h 44"/>
                <a:gd name="T16" fmla="*/ 9 w 99"/>
                <a:gd name="T17" fmla="*/ 26 h 44"/>
                <a:gd name="T18" fmla="*/ 7 w 99"/>
                <a:gd name="T19" fmla="*/ 21 h 44"/>
                <a:gd name="T20" fmla="*/ 9 w 99"/>
                <a:gd name="T21" fmla="*/ 21 h 44"/>
                <a:gd name="T22" fmla="*/ 13 w 99"/>
                <a:gd name="T23" fmla="*/ 21 h 44"/>
                <a:gd name="T24" fmla="*/ 15 w 99"/>
                <a:gd name="T25" fmla="*/ 19 h 44"/>
                <a:gd name="T26" fmla="*/ 17 w 99"/>
                <a:gd name="T27" fmla="*/ 17 h 44"/>
                <a:gd name="T28" fmla="*/ 14 w 99"/>
                <a:gd name="T29" fmla="*/ 16 h 44"/>
                <a:gd name="T30" fmla="*/ 13 w 99"/>
                <a:gd name="T31" fmla="*/ 16 h 44"/>
                <a:gd name="T32" fmla="*/ 0 w 99"/>
                <a:gd name="T33" fmla="*/ 18 h 44"/>
                <a:gd name="T34" fmla="*/ 3 w 99"/>
                <a:gd name="T35" fmla="*/ 4 h 44"/>
                <a:gd name="T36" fmla="*/ 5 w 99"/>
                <a:gd name="T37" fmla="*/ 4 h 44"/>
                <a:gd name="T38" fmla="*/ 11 w 99"/>
                <a:gd name="T39" fmla="*/ 2 h 44"/>
                <a:gd name="T40" fmla="*/ 12 w 99"/>
                <a:gd name="T41" fmla="*/ 8 h 44"/>
                <a:gd name="T42" fmla="*/ 15 w 99"/>
                <a:gd name="T43" fmla="*/ 10 h 44"/>
                <a:gd name="T44" fmla="*/ 18 w 99"/>
                <a:gd name="T45" fmla="*/ 10 h 44"/>
                <a:gd name="T46" fmla="*/ 19 w 99"/>
                <a:gd name="T47" fmla="*/ 6 h 44"/>
                <a:gd name="T48" fmla="*/ 15 w 99"/>
                <a:gd name="T49" fmla="*/ 4 h 44"/>
                <a:gd name="T50" fmla="*/ 15 w 99"/>
                <a:gd name="T51" fmla="*/ 2 h 44"/>
                <a:gd name="T52" fmla="*/ 20 w 99"/>
                <a:gd name="T53" fmla="*/ 0 h 44"/>
                <a:gd name="T54" fmla="*/ 55 w 99"/>
                <a:gd name="T55" fmla="*/ 2 h 44"/>
                <a:gd name="T56" fmla="*/ 81 w 99"/>
                <a:gd name="T57" fmla="*/ 7 h 44"/>
                <a:gd name="T58" fmla="*/ 80 w 99"/>
                <a:gd name="T59" fmla="*/ 13 h 44"/>
                <a:gd name="T60" fmla="*/ 98 w 99"/>
                <a:gd name="T61" fmla="*/ 13 h 44"/>
                <a:gd name="T62" fmla="*/ 98 w 99"/>
                <a:gd name="T63" fmla="*/ 29 h 44"/>
                <a:gd name="T64" fmla="*/ 97 w 99"/>
                <a:gd name="T65" fmla="*/ 43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4"/>
                <a:gd name="T101" fmla="*/ 99 w 99"/>
                <a:gd name="T102" fmla="*/ 44 h 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4">
                  <a:moveTo>
                    <a:pt x="97" y="43"/>
                  </a:moveTo>
                  <a:lnTo>
                    <a:pt x="33" y="43"/>
                  </a:lnTo>
                  <a:lnTo>
                    <a:pt x="33" y="39"/>
                  </a:lnTo>
                  <a:lnTo>
                    <a:pt x="21" y="39"/>
                  </a:lnTo>
                  <a:lnTo>
                    <a:pt x="15" y="37"/>
                  </a:lnTo>
                  <a:lnTo>
                    <a:pt x="14" y="34"/>
                  </a:lnTo>
                  <a:lnTo>
                    <a:pt x="10" y="31"/>
                  </a:lnTo>
                  <a:lnTo>
                    <a:pt x="11" y="30"/>
                  </a:lnTo>
                  <a:lnTo>
                    <a:pt x="9" y="26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0" y="18"/>
                  </a:lnTo>
                  <a:lnTo>
                    <a:pt x="3" y="4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2" y="8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55" y="2"/>
                  </a:lnTo>
                  <a:lnTo>
                    <a:pt x="81" y="7"/>
                  </a:lnTo>
                  <a:lnTo>
                    <a:pt x="80" y="13"/>
                  </a:lnTo>
                  <a:lnTo>
                    <a:pt x="98" y="13"/>
                  </a:lnTo>
                  <a:lnTo>
                    <a:pt x="98" y="29"/>
                  </a:lnTo>
                  <a:lnTo>
                    <a:pt x="97" y="43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9" name="Freeform 63"/>
            <p:cNvSpPr>
              <a:spLocks/>
            </p:cNvSpPr>
            <p:nvPr/>
          </p:nvSpPr>
          <p:spPr bwMode="auto">
            <a:xfrm>
              <a:off x="2043" y="2629"/>
              <a:ext cx="105" cy="50"/>
            </a:xfrm>
            <a:custGeom>
              <a:avLst/>
              <a:gdLst>
                <a:gd name="T0" fmla="*/ 103 w 105"/>
                <a:gd name="T1" fmla="*/ 49 h 50"/>
                <a:gd name="T2" fmla="*/ 35 w 105"/>
                <a:gd name="T3" fmla="*/ 49 h 50"/>
                <a:gd name="T4" fmla="*/ 35 w 105"/>
                <a:gd name="T5" fmla="*/ 45 h 50"/>
                <a:gd name="T6" fmla="*/ 22 w 105"/>
                <a:gd name="T7" fmla="*/ 45 h 50"/>
                <a:gd name="T8" fmla="*/ 16 w 105"/>
                <a:gd name="T9" fmla="*/ 42 h 50"/>
                <a:gd name="T10" fmla="*/ 15 w 105"/>
                <a:gd name="T11" fmla="*/ 39 h 50"/>
                <a:gd name="T12" fmla="*/ 11 w 105"/>
                <a:gd name="T13" fmla="*/ 36 h 50"/>
                <a:gd name="T14" fmla="*/ 12 w 105"/>
                <a:gd name="T15" fmla="*/ 34 h 50"/>
                <a:gd name="T16" fmla="*/ 10 w 105"/>
                <a:gd name="T17" fmla="*/ 30 h 50"/>
                <a:gd name="T18" fmla="*/ 8 w 105"/>
                <a:gd name="T19" fmla="*/ 23 h 50"/>
                <a:gd name="T20" fmla="*/ 10 w 105"/>
                <a:gd name="T21" fmla="*/ 23 h 50"/>
                <a:gd name="T22" fmla="*/ 14 w 105"/>
                <a:gd name="T23" fmla="*/ 23 h 50"/>
                <a:gd name="T24" fmla="*/ 16 w 105"/>
                <a:gd name="T25" fmla="*/ 21 h 50"/>
                <a:gd name="T26" fmla="*/ 18 w 105"/>
                <a:gd name="T27" fmla="*/ 19 h 50"/>
                <a:gd name="T28" fmla="*/ 15 w 105"/>
                <a:gd name="T29" fmla="*/ 18 h 50"/>
                <a:gd name="T30" fmla="*/ 14 w 105"/>
                <a:gd name="T31" fmla="*/ 18 h 50"/>
                <a:gd name="T32" fmla="*/ 0 w 105"/>
                <a:gd name="T33" fmla="*/ 20 h 50"/>
                <a:gd name="T34" fmla="*/ 3 w 105"/>
                <a:gd name="T35" fmla="*/ 5 h 50"/>
                <a:gd name="T36" fmla="*/ 5 w 105"/>
                <a:gd name="T37" fmla="*/ 4 h 50"/>
                <a:gd name="T38" fmla="*/ 12 w 105"/>
                <a:gd name="T39" fmla="*/ 2 h 50"/>
                <a:gd name="T40" fmla="*/ 13 w 105"/>
                <a:gd name="T41" fmla="*/ 9 h 50"/>
                <a:gd name="T42" fmla="*/ 16 w 105"/>
                <a:gd name="T43" fmla="*/ 11 h 50"/>
                <a:gd name="T44" fmla="*/ 19 w 105"/>
                <a:gd name="T45" fmla="*/ 11 h 50"/>
                <a:gd name="T46" fmla="*/ 20 w 105"/>
                <a:gd name="T47" fmla="*/ 7 h 50"/>
                <a:gd name="T48" fmla="*/ 16 w 105"/>
                <a:gd name="T49" fmla="*/ 4 h 50"/>
                <a:gd name="T50" fmla="*/ 16 w 105"/>
                <a:gd name="T51" fmla="*/ 2 h 50"/>
                <a:gd name="T52" fmla="*/ 21 w 105"/>
                <a:gd name="T53" fmla="*/ 0 h 50"/>
                <a:gd name="T54" fmla="*/ 58 w 105"/>
                <a:gd name="T55" fmla="*/ 2 h 50"/>
                <a:gd name="T56" fmla="*/ 86 w 105"/>
                <a:gd name="T57" fmla="*/ 8 h 50"/>
                <a:gd name="T58" fmla="*/ 85 w 105"/>
                <a:gd name="T59" fmla="*/ 15 h 50"/>
                <a:gd name="T60" fmla="*/ 104 w 105"/>
                <a:gd name="T61" fmla="*/ 15 h 50"/>
                <a:gd name="T62" fmla="*/ 104 w 105"/>
                <a:gd name="T63" fmla="*/ 33 h 50"/>
                <a:gd name="T64" fmla="*/ 103 w 105"/>
                <a:gd name="T65" fmla="*/ 49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50"/>
                <a:gd name="T101" fmla="*/ 105 w 105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50">
                  <a:moveTo>
                    <a:pt x="103" y="49"/>
                  </a:moveTo>
                  <a:lnTo>
                    <a:pt x="35" y="49"/>
                  </a:lnTo>
                  <a:lnTo>
                    <a:pt x="35" y="45"/>
                  </a:lnTo>
                  <a:lnTo>
                    <a:pt x="22" y="45"/>
                  </a:lnTo>
                  <a:lnTo>
                    <a:pt x="16" y="42"/>
                  </a:lnTo>
                  <a:lnTo>
                    <a:pt x="15" y="39"/>
                  </a:lnTo>
                  <a:lnTo>
                    <a:pt x="11" y="36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4" y="23"/>
                  </a:lnTo>
                  <a:lnTo>
                    <a:pt x="16" y="21"/>
                  </a:lnTo>
                  <a:lnTo>
                    <a:pt x="18" y="19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0" y="20"/>
                  </a:lnTo>
                  <a:lnTo>
                    <a:pt x="3" y="5"/>
                  </a:lnTo>
                  <a:lnTo>
                    <a:pt x="5" y="4"/>
                  </a:lnTo>
                  <a:lnTo>
                    <a:pt x="12" y="2"/>
                  </a:lnTo>
                  <a:lnTo>
                    <a:pt x="13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0" y="7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58" y="2"/>
                  </a:lnTo>
                  <a:lnTo>
                    <a:pt x="86" y="8"/>
                  </a:lnTo>
                  <a:lnTo>
                    <a:pt x="85" y="15"/>
                  </a:lnTo>
                  <a:lnTo>
                    <a:pt x="104" y="15"/>
                  </a:lnTo>
                  <a:lnTo>
                    <a:pt x="104" y="33"/>
                  </a:lnTo>
                  <a:lnTo>
                    <a:pt x="103" y="49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0" name="Freeform 64"/>
            <p:cNvSpPr>
              <a:spLocks/>
            </p:cNvSpPr>
            <p:nvPr/>
          </p:nvSpPr>
          <p:spPr bwMode="auto">
            <a:xfrm>
              <a:off x="2064" y="2561"/>
              <a:ext cx="80" cy="78"/>
            </a:xfrm>
            <a:custGeom>
              <a:avLst/>
              <a:gdLst>
                <a:gd name="T0" fmla="*/ 77 w 80"/>
                <a:gd name="T1" fmla="*/ 77 h 78"/>
                <a:gd name="T2" fmla="*/ 60 w 80"/>
                <a:gd name="T3" fmla="*/ 77 h 78"/>
                <a:gd name="T4" fmla="*/ 61 w 80"/>
                <a:gd name="T5" fmla="*/ 70 h 78"/>
                <a:gd name="T6" fmla="*/ 34 w 80"/>
                <a:gd name="T7" fmla="*/ 64 h 78"/>
                <a:gd name="T8" fmla="*/ 0 w 80"/>
                <a:gd name="T9" fmla="*/ 63 h 78"/>
                <a:gd name="T10" fmla="*/ 6 w 80"/>
                <a:gd name="T11" fmla="*/ 56 h 78"/>
                <a:gd name="T12" fmla="*/ 9 w 80"/>
                <a:gd name="T13" fmla="*/ 54 h 78"/>
                <a:gd name="T14" fmla="*/ 7 w 80"/>
                <a:gd name="T15" fmla="*/ 51 h 78"/>
                <a:gd name="T16" fmla="*/ 8 w 80"/>
                <a:gd name="T17" fmla="*/ 46 h 78"/>
                <a:gd name="T18" fmla="*/ 10 w 80"/>
                <a:gd name="T19" fmla="*/ 44 h 78"/>
                <a:gd name="T20" fmla="*/ 11 w 80"/>
                <a:gd name="T21" fmla="*/ 42 h 78"/>
                <a:gd name="T22" fmla="*/ 20 w 80"/>
                <a:gd name="T23" fmla="*/ 41 h 78"/>
                <a:gd name="T24" fmla="*/ 24 w 80"/>
                <a:gd name="T25" fmla="*/ 39 h 78"/>
                <a:gd name="T26" fmla="*/ 24 w 80"/>
                <a:gd name="T27" fmla="*/ 36 h 78"/>
                <a:gd name="T28" fmla="*/ 23 w 80"/>
                <a:gd name="T29" fmla="*/ 34 h 78"/>
                <a:gd name="T30" fmla="*/ 13 w 80"/>
                <a:gd name="T31" fmla="*/ 31 h 78"/>
                <a:gd name="T32" fmla="*/ 12 w 80"/>
                <a:gd name="T33" fmla="*/ 29 h 78"/>
                <a:gd name="T34" fmla="*/ 12 w 80"/>
                <a:gd name="T35" fmla="*/ 27 h 78"/>
                <a:gd name="T36" fmla="*/ 14 w 80"/>
                <a:gd name="T37" fmla="*/ 26 h 78"/>
                <a:gd name="T38" fmla="*/ 16 w 80"/>
                <a:gd name="T39" fmla="*/ 25 h 78"/>
                <a:gd name="T40" fmla="*/ 20 w 80"/>
                <a:gd name="T41" fmla="*/ 31 h 78"/>
                <a:gd name="T42" fmla="*/ 24 w 80"/>
                <a:gd name="T43" fmla="*/ 31 h 78"/>
                <a:gd name="T44" fmla="*/ 24 w 80"/>
                <a:gd name="T45" fmla="*/ 26 h 78"/>
                <a:gd name="T46" fmla="*/ 31 w 80"/>
                <a:gd name="T47" fmla="*/ 22 h 78"/>
                <a:gd name="T48" fmla="*/ 31 w 80"/>
                <a:gd name="T49" fmla="*/ 19 h 78"/>
                <a:gd name="T50" fmla="*/ 38 w 80"/>
                <a:gd name="T51" fmla="*/ 23 h 78"/>
                <a:gd name="T52" fmla="*/ 40 w 80"/>
                <a:gd name="T53" fmla="*/ 22 h 78"/>
                <a:gd name="T54" fmla="*/ 41 w 80"/>
                <a:gd name="T55" fmla="*/ 23 h 78"/>
                <a:gd name="T56" fmla="*/ 42 w 80"/>
                <a:gd name="T57" fmla="*/ 22 h 78"/>
                <a:gd name="T58" fmla="*/ 43 w 80"/>
                <a:gd name="T59" fmla="*/ 24 h 78"/>
                <a:gd name="T60" fmla="*/ 44 w 80"/>
                <a:gd name="T61" fmla="*/ 25 h 78"/>
                <a:gd name="T62" fmla="*/ 45 w 80"/>
                <a:gd name="T63" fmla="*/ 24 h 78"/>
                <a:gd name="T64" fmla="*/ 47 w 80"/>
                <a:gd name="T65" fmla="*/ 25 h 78"/>
                <a:gd name="T66" fmla="*/ 50 w 80"/>
                <a:gd name="T67" fmla="*/ 25 h 78"/>
                <a:gd name="T68" fmla="*/ 49 w 80"/>
                <a:gd name="T69" fmla="*/ 19 h 78"/>
                <a:gd name="T70" fmla="*/ 50 w 80"/>
                <a:gd name="T71" fmla="*/ 19 h 78"/>
                <a:gd name="T72" fmla="*/ 51 w 80"/>
                <a:gd name="T73" fmla="*/ 16 h 78"/>
                <a:gd name="T74" fmla="*/ 55 w 80"/>
                <a:gd name="T75" fmla="*/ 20 h 78"/>
                <a:gd name="T76" fmla="*/ 55 w 80"/>
                <a:gd name="T77" fmla="*/ 18 h 78"/>
                <a:gd name="T78" fmla="*/ 60 w 80"/>
                <a:gd name="T79" fmla="*/ 16 h 78"/>
                <a:gd name="T80" fmla="*/ 61 w 80"/>
                <a:gd name="T81" fmla="*/ 15 h 78"/>
                <a:gd name="T82" fmla="*/ 58 w 80"/>
                <a:gd name="T83" fmla="*/ 14 h 78"/>
                <a:gd name="T84" fmla="*/ 60 w 80"/>
                <a:gd name="T85" fmla="*/ 13 h 78"/>
                <a:gd name="T86" fmla="*/ 63 w 80"/>
                <a:gd name="T87" fmla="*/ 13 h 78"/>
                <a:gd name="T88" fmla="*/ 63 w 80"/>
                <a:gd name="T89" fmla="*/ 14 h 78"/>
                <a:gd name="T90" fmla="*/ 64 w 80"/>
                <a:gd name="T91" fmla="*/ 15 h 78"/>
                <a:gd name="T92" fmla="*/ 65 w 80"/>
                <a:gd name="T93" fmla="*/ 14 h 78"/>
                <a:gd name="T94" fmla="*/ 66 w 80"/>
                <a:gd name="T95" fmla="*/ 13 h 78"/>
                <a:gd name="T96" fmla="*/ 67 w 80"/>
                <a:gd name="T97" fmla="*/ 14 h 78"/>
                <a:gd name="T98" fmla="*/ 71 w 80"/>
                <a:gd name="T99" fmla="*/ 13 h 78"/>
                <a:gd name="T100" fmla="*/ 71 w 80"/>
                <a:gd name="T101" fmla="*/ 11 h 78"/>
                <a:gd name="T102" fmla="*/ 69 w 80"/>
                <a:gd name="T103" fmla="*/ 10 h 78"/>
                <a:gd name="T104" fmla="*/ 69 w 80"/>
                <a:gd name="T105" fmla="*/ 9 h 78"/>
                <a:gd name="T106" fmla="*/ 71 w 80"/>
                <a:gd name="T107" fmla="*/ 7 h 78"/>
                <a:gd name="T108" fmla="*/ 75 w 80"/>
                <a:gd name="T109" fmla="*/ 5 h 78"/>
                <a:gd name="T110" fmla="*/ 74 w 80"/>
                <a:gd name="T111" fmla="*/ 3 h 78"/>
                <a:gd name="T112" fmla="*/ 76 w 80"/>
                <a:gd name="T113" fmla="*/ 3 h 78"/>
                <a:gd name="T114" fmla="*/ 78 w 80"/>
                <a:gd name="T115" fmla="*/ 0 h 78"/>
                <a:gd name="T116" fmla="*/ 79 w 80"/>
                <a:gd name="T117" fmla="*/ 31 h 78"/>
                <a:gd name="T118" fmla="*/ 79 w 80"/>
                <a:gd name="T119" fmla="*/ 67 h 78"/>
                <a:gd name="T120" fmla="*/ 77 w 80"/>
                <a:gd name="T121" fmla="*/ 69 h 78"/>
                <a:gd name="T122" fmla="*/ 77 w 80"/>
                <a:gd name="T123" fmla="*/ 77 h 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"/>
                <a:gd name="T187" fmla="*/ 0 h 78"/>
                <a:gd name="T188" fmla="*/ 80 w 80"/>
                <a:gd name="T189" fmla="*/ 78 h 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" h="78">
                  <a:moveTo>
                    <a:pt x="77" y="77"/>
                  </a:moveTo>
                  <a:lnTo>
                    <a:pt x="60" y="77"/>
                  </a:lnTo>
                  <a:lnTo>
                    <a:pt x="61" y="70"/>
                  </a:lnTo>
                  <a:lnTo>
                    <a:pt x="34" y="64"/>
                  </a:lnTo>
                  <a:lnTo>
                    <a:pt x="0" y="63"/>
                  </a:lnTo>
                  <a:lnTo>
                    <a:pt x="6" y="56"/>
                  </a:lnTo>
                  <a:lnTo>
                    <a:pt x="9" y="54"/>
                  </a:lnTo>
                  <a:lnTo>
                    <a:pt x="7" y="51"/>
                  </a:lnTo>
                  <a:lnTo>
                    <a:pt x="8" y="46"/>
                  </a:lnTo>
                  <a:lnTo>
                    <a:pt x="10" y="44"/>
                  </a:lnTo>
                  <a:lnTo>
                    <a:pt x="11" y="42"/>
                  </a:lnTo>
                  <a:lnTo>
                    <a:pt x="20" y="41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3" y="34"/>
                  </a:lnTo>
                  <a:lnTo>
                    <a:pt x="13" y="31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4" y="26"/>
                  </a:lnTo>
                  <a:lnTo>
                    <a:pt x="16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6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8" y="23"/>
                  </a:lnTo>
                  <a:lnTo>
                    <a:pt x="40" y="22"/>
                  </a:lnTo>
                  <a:lnTo>
                    <a:pt x="41" y="23"/>
                  </a:lnTo>
                  <a:lnTo>
                    <a:pt x="42" y="22"/>
                  </a:lnTo>
                  <a:lnTo>
                    <a:pt x="43" y="24"/>
                  </a:lnTo>
                  <a:lnTo>
                    <a:pt x="44" y="25"/>
                  </a:lnTo>
                  <a:lnTo>
                    <a:pt x="45" y="24"/>
                  </a:lnTo>
                  <a:lnTo>
                    <a:pt x="47" y="25"/>
                  </a:lnTo>
                  <a:lnTo>
                    <a:pt x="50" y="25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1" y="16"/>
                  </a:lnTo>
                  <a:lnTo>
                    <a:pt x="55" y="20"/>
                  </a:lnTo>
                  <a:lnTo>
                    <a:pt x="55" y="18"/>
                  </a:lnTo>
                  <a:lnTo>
                    <a:pt x="60" y="16"/>
                  </a:lnTo>
                  <a:lnTo>
                    <a:pt x="61" y="15"/>
                  </a:lnTo>
                  <a:lnTo>
                    <a:pt x="58" y="14"/>
                  </a:lnTo>
                  <a:lnTo>
                    <a:pt x="60" y="13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4" y="15"/>
                  </a:lnTo>
                  <a:lnTo>
                    <a:pt x="65" y="14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71" y="13"/>
                  </a:lnTo>
                  <a:lnTo>
                    <a:pt x="71" y="11"/>
                  </a:lnTo>
                  <a:lnTo>
                    <a:pt x="69" y="10"/>
                  </a:lnTo>
                  <a:lnTo>
                    <a:pt x="69" y="9"/>
                  </a:lnTo>
                  <a:lnTo>
                    <a:pt x="71" y="7"/>
                  </a:lnTo>
                  <a:lnTo>
                    <a:pt x="75" y="5"/>
                  </a:lnTo>
                  <a:lnTo>
                    <a:pt x="74" y="3"/>
                  </a:lnTo>
                  <a:lnTo>
                    <a:pt x="76" y="3"/>
                  </a:lnTo>
                  <a:lnTo>
                    <a:pt x="78" y="0"/>
                  </a:lnTo>
                  <a:lnTo>
                    <a:pt x="79" y="31"/>
                  </a:lnTo>
                  <a:lnTo>
                    <a:pt x="79" y="67"/>
                  </a:lnTo>
                  <a:lnTo>
                    <a:pt x="77" y="69"/>
                  </a:lnTo>
                  <a:lnTo>
                    <a:pt x="77" y="77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1" name="Freeform 65"/>
            <p:cNvSpPr>
              <a:spLocks/>
            </p:cNvSpPr>
            <p:nvPr/>
          </p:nvSpPr>
          <p:spPr bwMode="auto">
            <a:xfrm>
              <a:off x="2064" y="2561"/>
              <a:ext cx="86" cy="85"/>
            </a:xfrm>
            <a:custGeom>
              <a:avLst/>
              <a:gdLst>
                <a:gd name="T0" fmla="*/ 83 w 86"/>
                <a:gd name="T1" fmla="*/ 84 h 85"/>
                <a:gd name="T2" fmla="*/ 64 w 86"/>
                <a:gd name="T3" fmla="*/ 84 h 85"/>
                <a:gd name="T4" fmla="*/ 65 w 86"/>
                <a:gd name="T5" fmla="*/ 77 h 85"/>
                <a:gd name="T6" fmla="*/ 37 w 86"/>
                <a:gd name="T7" fmla="*/ 70 h 85"/>
                <a:gd name="T8" fmla="*/ 0 w 86"/>
                <a:gd name="T9" fmla="*/ 68 h 85"/>
                <a:gd name="T10" fmla="*/ 7 w 86"/>
                <a:gd name="T11" fmla="*/ 61 h 85"/>
                <a:gd name="T12" fmla="*/ 10 w 86"/>
                <a:gd name="T13" fmla="*/ 59 h 85"/>
                <a:gd name="T14" fmla="*/ 8 w 86"/>
                <a:gd name="T15" fmla="*/ 56 h 85"/>
                <a:gd name="T16" fmla="*/ 9 w 86"/>
                <a:gd name="T17" fmla="*/ 50 h 85"/>
                <a:gd name="T18" fmla="*/ 11 w 86"/>
                <a:gd name="T19" fmla="*/ 48 h 85"/>
                <a:gd name="T20" fmla="*/ 12 w 86"/>
                <a:gd name="T21" fmla="*/ 46 h 85"/>
                <a:gd name="T22" fmla="*/ 22 w 86"/>
                <a:gd name="T23" fmla="*/ 45 h 85"/>
                <a:gd name="T24" fmla="*/ 26 w 86"/>
                <a:gd name="T25" fmla="*/ 42 h 85"/>
                <a:gd name="T26" fmla="*/ 26 w 86"/>
                <a:gd name="T27" fmla="*/ 39 h 85"/>
                <a:gd name="T28" fmla="*/ 25 w 86"/>
                <a:gd name="T29" fmla="*/ 37 h 85"/>
                <a:gd name="T30" fmla="*/ 14 w 86"/>
                <a:gd name="T31" fmla="*/ 34 h 85"/>
                <a:gd name="T32" fmla="*/ 13 w 86"/>
                <a:gd name="T33" fmla="*/ 32 h 85"/>
                <a:gd name="T34" fmla="*/ 13 w 86"/>
                <a:gd name="T35" fmla="*/ 29 h 85"/>
                <a:gd name="T36" fmla="*/ 15 w 86"/>
                <a:gd name="T37" fmla="*/ 28 h 85"/>
                <a:gd name="T38" fmla="*/ 17 w 86"/>
                <a:gd name="T39" fmla="*/ 27 h 85"/>
                <a:gd name="T40" fmla="*/ 22 w 86"/>
                <a:gd name="T41" fmla="*/ 34 h 85"/>
                <a:gd name="T42" fmla="*/ 26 w 86"/>
                <a:gd name="T43" fmla="*/ 34 h 85"/>
                <a:gd name="T44" fmla="*/ 26 w 86"/>
                <a:gd name="T45" fmla="*/ 28 h 85"/>
                <a:gd name="T46" fmla="*/ 34 w 86"/>
                <a:gd name="T47" fmla="*/ 24 h 85"/>
                <a:gd name="T48" fmla="*/ 34 w 86"/>
                <a:gd name="T49" fmla="*/ 21 h 85"/>
                <a:gd name="T50" fmla="*/ 41 w 86"/>
                <a:gd name="T51" fmla="*/ 25 h 85"/>
                <a:gd name="T52" fmla="*/ 43 w 86"/>
                <a:gd name="T53" fmla="*/ 24 h 85"/>
                <a:gd name="T54" fmla="*/ 44 w 86"/>
                <a:gd name="T55" fmla="*/ 25 h 85"/>
                <a:gd name="T56" fmla="*/ 45 w 86"/>
                <a:gd name="T57" fmla="*/ 24 h 85"/>
                <a:gd name="T58" fmla="*/ 46 w 86"/>
                <a:gd name="T59" fmla="*/ 26 h 85"/>
                <a:gd name="T60" fmla="*/ 47 w 86"/>
                <a:gd name="T61" fmla="*/ 27 h 85"/>
                <a:gd name="T62" fmla="*/ 48 w 86"/>
                <a:gd name="T63" fmla="*/ 26 h 85"/>
                <a:gd name="T64" fmla="*/ 50 w 86"/>
                <a:gd name="T65" fmla="*/ 27 h 85"/>
                <a:gd name="T66" fmla="*/ 53 w 86"/>
                <a:gd name="T67" fmla="*/ 27 h 85"/>
                <a:gd name="T68" fmla="*/ 52 w 86"/>
                <a:gd name="T69" fmla="*/ 21 h 85"/>
                <a:gd name="T70" fmla="*/ 53 w 86"/>
                <a:gd name="T71" fmla="*/ 21 h 85"/>
                <a:gd name="T72" fmla="*/ 54 w 86"/>
                <a:gd name="T73" fmla="*/ 18 h 85"/>
                <a:gd name="T74" fmla="*/ 59 w 86"/>
                <a:gd name="T75" fmla="*/ 22 h 85"/>
                <a:gd name="T76" fmla="*/ 59 w 86"/>
                <a:gd name="T77" fmla="*/ 20 h 85"/>
                <a:gd name="T78" fmla="*/ 64 w 86"/>
                <a:gd name="T79" fmla="*/ 18 h 85"/>
                <a:gd name="T80" fmla="*/ 65 w 86"/>
                <a:gd name="T81" fmla="*/ 17 h 85"/>
                <a:gd name="T82" fmla="*/ 62 w 86"/>
                <a:gd name="T83" fmla="*/ 16 h 85"/>
                <a:gd name="T84" fmla="*/ 64 w 86"/>
                <a:gd name="T85" fmla="*/ 14 h 85"/>
                <a:gd name="T86" fmla="*/ 68 w 86"/>
                <a:gd name="T87" fmla="*/ 14 h 85"/>
                <a:gd name="T88" fmla="*/ 68 w 86"/>
                <a:gd name="T89" fmla="*/ 16 h 85"/>
                <a:gd name="T90" fmla="*/ 69 w 86"/>
                <a:gd name="T91" fmla="*/ 17 h 85"/>
                <a:gd name="T92" fmla="*/ 70 w 86"/>
                <a:gd name="T93" fmla="*/ 16 h 85"/>
                <a:gd name="T94" fmla="*/ 71 w 86"/>
                <a:gd name="T95" fmla="*/ 15 h 85"/>
                <a:gd name="T96" fmla="*/ 72 w 86"/>
                <a:gd name="T97" fmla="*/ 16 h 85"/>
                <a:gd name="T98" fmla="*/ 76 w 86"/>
                <a:gd name="T99" fmla="*/ 14 h 85"/>
                <a:gd name="T100" fmla="*/ 76 w 86"/>
                <a:gd name="T101" fmla="*/ 12 h 85"/>
                <a:gd name="T102" fmla="*/ 74 w 86"/>
                <a:gd name="T103" fmla="*/ 11 h 85"/>
                <a:gd name="T104" fmla="*/ 74 w 86"/>
                <a:gd name="T105" fmla="*/ 9 h 85"/>
                <a:gd name="T106" fmla="*/ 76 w 86"/>
                <a:gd name="T107" fmla="*/ 7 h 85"/>
                <a:gd name="T108" fmla="*/ 81 w 86"/>
                <a:gd name="T109" fmla="*/ 5 h 85"/>
                <a:gd name="T110" fmla="*/ 80 w 86"/>
                <a:gd name="T111" fmla="*/ 3 h 85"/>
                <a:gd name="T112" fmla="*/ 82 w 86"/>
                <a:gd name="T113" fmla="*/ 3 h 85"/>
                <a:gd name="T114" fmla="*/ 84 w 86"/>
                <a:gd name="T115" fmla="*/ 0 h 85"/>
                <a:gd name="T116" fmla="*/ 85 w 86"/>
                <a:gd name="T117" fmla="*/ 34 h 85"/>
                <a:gd name="T118" fmla="*/ 85 w 86"/>
                <a:gd name="T119" fmla="*/ 74 h 85"/>
                <a:gd name="T120" fmla="*/ 83 w 86"/>
                <a:gd name="T121" fmla="*/ 76 h 85"/>
                <a:gd name="T122" fmla="*/ 83 w 86"/>
                <a:gd name="T123" fmla="*/ 84 h 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6"/>
                <a:gd name="T187" fmla="*/ 0 h 85"/>
                <a:gd name="T188" fmla="*/ 86 w 86"/>
                <a:gd name="T189" fmla="*/ 85 h 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6" h="85">
                  <a:moveTo>
                    <a:pt x="83" y="84"/>
                  </a:moveTo>
                  <a:lnTo>
                    <a:pt x="64" y="84"/>
                  </a:lnTo>
                  <a:lnTo>
                    <a:pt x="65" y="77"/>
                  </a:lnTo>
                  <a:lnTo>
                    <a:pt x="37" y="70"/>
                  </a:lnTo>
                  <a:lnTo>
                    <a:pt x="0" y="68"/>
                  </a:lnTo>
                  <a:lnTo>
                    <a:pt x="7" y="61"/>
                  </a:lnTo>
                  <a:lnTo>
                    <a:pt x="10" y="59"/>
                  </a:lnTo>
                  <a:lnTo>
                    <a:pt x="8" y="56"/>
                  </a:lnTo>
                  <a:lnTo>
                    <a:pt x="9" y="50"/>
                  </a:lnTo>
                  <a:lnTo>
                    <a:pt x="11" y="48"/>
                  </a:lnTo>
                  <a:lnTo>
                    <a:pt x="12" y="46"/>
                  </a:lnTo>
                  <a:lnTo>
                    <a:pt x="22" y="45"/>
                  </a:lnTo>
                  <a:lnTo>
                    <a:pt x="26" y="42"/>
                  </a:lnTo>
                  <a:lnTo>
                    <a:pt x="26" y="39"/>
                  </a:lnTo>
                  <a:lnTo>
                    <a:pt x="25" y="37"/>
                  </a:lnTo>
                  <a:lnTo>
                    <a:pt x="14" y="34"/>
                  </a:lnTo>
                  <a:lnTo>
                    <a:pt x="13" y="32"/>
                  </a:lnTo>
                  <a:lnTo>
                    <a:pt x="13" y="29"/>
                  </a:lnTo>
                  <a:lnTo>
                    <a:pt x="15" y="28"/>
                  </a:lnTo>
                  <a:lnTo>
                    <a:pt x="17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34" y="24"/>
                  </a:lnTo>
                  <a:lnTo>
                    <a:pt x="34" y="21"/>
                  </a:lnTo>
                  <a:lnTo>
                    <a:pt x="41" y="25"/>
                  </a:lnTo>
                  <a:lnTo>
                    <a:pt x="43" y="24"/>
                  </a:lnTo>
                  <a:lnTo>
                    <a:pt x="44" y="25"/>
                  </a:lnTo>
                  <a:lnTo>
                    <a:pt x="45" y="24"/>
                  </a:lnTo>
                  <a:lnTo>
                    <a:pt x="46" y="26"/>
                  </a:lnTo>
                  <a:lnTo>
                    <a:pt x="47" y="27"/>
                  </a:lnTo>
                  <a:lnTo>
                    <a:pt x="48" y="26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2" y="21"/>
                  </a:lnTo>
                  <a:lnTo>
                    <a:pt x="53" y="21"/>
                  </a:lnTo>
                  <a:lnTo>
                    <a:pt x="54" y="18"/>
                  </a:lnTo>
                  <a:lnTo>
                    <a:pt x="59" y="22"/>
                  </a:lnTo>
                  <a:lnTo>
                    <a:pt x="59" y="20"/>
                  </a:lnTo>
                  <a:lnTo>
                    <a:pt x="64" y="18"/>
                  </a:lnTo>
                  <a:lnTo>
                    <a:pt x="65" y="17"/>
                  </a:lnTo>
                  <a:lnTo>
                    <a:pt x="62" y="16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69" y="17"/>
                  </a:lnTo>
                  <a:lnTo>
                    <a:pt x="70" y="16"/>
                  </a:lnTo>
                  <a:lnTo>
                    <a:pt x="71" y="15"/>
                  </a:lnTo>
                  <a:lnTo>
                    <a:pt x="72" y="16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4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81" y="5"/>
                  </a:lnTo>
                  <a:lnTo>
                    <a:pt x="80" y="3"/>
                  </a:lnTo>
                  <a:lnTo>
                    <a:pt x="82" y="3"/>
                  </a:lnTo>
                  <a:lnTo>
                    <a:pt x="84" y="0"/>
                  </a:lnTo>
                  <a:lnTo>
                    <a:pt x="85" y="34"/>
                  </a:lnTo>
                  <a:lnTo>
                    <a:pt x="85" y="74"/>
                  </a:lnTo>
                  <a:lnTo>
                    <a:pt x="83" y="76"/>
                  </a:lnTo>
                  <a:lnTo>
                    <a:pt x="83" y="8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2" name="Freeform 66"/>
            <p:cNvSpPr>
              <a:spLocks/>
            </p:cNvSpPr>
            <p:nvPr/>
          </p:nvSpPr>
          <p:spPr bwMode="auto">
            <a:xfrm>
              <a:off x="2147" y="2596"/>
              <a:ext cx="98" cy="63"/>
            </a:xfrm>
            <a:custGeom>
              <a:avLst/>
              <a:gdLst>
                <a:gd name="T0" fmla="*/ 75 w 98"/>
                <a:gd name="T1" fmla="*/ 59 h 63"/>
                <a:gd name="T2" fmla="*/ 55 w 98"/>
                <a:gd name="T3" fmla="*/ 59 h 63"/>
                <a:gd name="T4" fmla="*/ 55 w 98"/>
                <a:gd name="T5" fmla="*/ 62 h 63"/>
                <a:gd name="T6" fmla="*/ 50 w 98"/>
                <a:gd name="T7" fmla="*/ 62 h 63"/>
                <a:gd name="T8" fmla="*/ 50 w 98"/>
                <a:gd name="T9" fmla="*/ 59 h 63"/>
                <a:gd name="T10" fmla="*/ 0 w 98"/>
                <a:gd name="T11" fmla="*/ 60 h 63"/>
                <a:gd name="T12" fmla="*/ 0 w 98"/>
                <a:gd name="T13" fmla="*/ 44 h 63"/>
                <a:gd name="T14" fmla="*/ 0 w 98"/>
                <a:gd name="T15" fmla="*/ 37 h 63"/>
                <a:gd name="T16" fmla="*/ 2 w 98"/>
                <a:gd name="T17" fmla="*/ 35 h 63"/>
                <a:gd name="T18" fmla="*/ 2 w 98"/>
                <a:gd name="T19" fmla="*/ 0 h 63"/>
                <a:gd name="T20" fmla="*/ 77 w 98"/>
                <a:gd name="T21" fmla="*/ 0 h 63"/>
                <a:gd name="T22" fmla="*/ 75 w 98"/>
                <a:gd name="T23" fmla="*/ 4 h 63"/>
                <a:gd name="T24" fmla="*/ 77 w 98"/>
                <a:gd name="T25" fmla="*/ 6 h 63"/>
                <a:gd name="T26" fmla="*/ 80 w 98"/>
                <a:gd name="T27" fmla="*/ 5 h 63"/>
                <a:gd name="T28" fmla="*/ 77 w 98"/>
                <a:gd name="T29" fmla="*/ 7 h 63"/>
                <a:gd name="T30" fmla="*/ 79 w 98"/>
                <a:gd name="T31" fmla="*/ 11 h 63"/>
                <a:gd name="T32" fmla="*/ 82 w 98"/>
                <a:gd name="T33" fmla="*/ 10 h 63"/>
                <a:gd name="T34" fmla="*/ 84 w 98"/>
                <a:gd name="T35" fmla="*/ 17 h 63"/>
                <a:gd name="T36" fmla="*/ 84 w 98"/>
                <a:gd name="T37" fmla="*/ 19 h 63"/>
                <a:gd name="T38" fmla="*/ 86 w 98"/>
                <a:gd name="T39" fmla="*/ 19 h 63"/>
                <a:gd name="T40" fmla="*/ 88 w 98"/>
                <a:gd name="T41" fmla="*/ 20 h 63"/>
                <a:gd name="T42" fmla="*/ 88 w 98"/>
                <a:gd name="T43" fmla="*/ 25 h 63"/>
                <a:gd name="T44" fmla="*/ 92 w 98"/>
                <a:gd name="T45" fmla="*/ 28 h 63"/>
                <a:gd name="T46" fmla="*/ 93 w 98"/>
                <a:gd name="T47" fmla="*/ 32 h 63"/>
                <a:gd name="T48" fmla="*/ 92 w 98"/>
                <a:gd name="T49" fmla="*/ 34 h 63"/>
                <a:gd name="T50" fmla="*/ 89 w 98"/>
                <a:gd name="T51" fmla="*/ 35 h 63"/>
                <a:gd name="T52" fmla="*/ 93 w 98"/>
                <a:gd name="T53" fmla="*/ 38 h 63"/>
                <a:gd name="T54" fmla="*/ 90 w 98"/>
                <a:gd name="T55" fmla="*/ 43 h 63"/>
                <a:gd name="T56" fmla="*/ 92 w 98"/>
                <a:gd name="T57" fmla="*/ 44 h 63"/>
                <a:gd name="T58" fmla="*/ 96 w 98"/>
                <a:gd name="T59" fmla="*/ 44 h 63"/>
                <a:gd name="T60" fmla="*/ 97 w 98"/>
                <a:gd name="T61" fmla="*/ 46 h 63"/>
                <a:gd name="T62" fmla="*/ 95 w 98"/>
                <a:gd name="T63" fmla="*/ 48 h 63"/>
                <a:gd name="T64" fmla="*/ 94 w 98"/>
                <a:gd name="T65" fmla="*/ 48 h 63"/>
                <a:gd name="T66" fmla="*/ 95 w 98"/>
                <a:gd name="T67" fmla="*/ 51 h 63"/>
                <a:gd name="T68" fmla="*/ 94 w 98"/>
                <a:gd name="T69" fmla="*/ 50 h 63"/>
                <a:gd name="T70" fmla="*/ 86 w 98"/>
                <a:gd name="T71" fmla="*/ 54 h 63"/>
                <a:gd name="T72" fmla="*/ 75 w 98"/>
                <a:gd name="T73" fmla="*/ 56 h 63"/>
                <a:gd name="T74" fmla="*/ 75 w 98"/>
                <a:gd name="T75" fmla="*/ 59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"/>
                <a:gd name="T115" fmla="*/ 0 h 63"/>
                <a:gd name="T116" fmla="*/ 98 w 98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" h="63">
                  <a:moveTo>
                    <a:pt x="75" y="59"/>
                  </a:moveTo>
                  <a:lnTo>
                    <a:pt x="55" y="59"/>
                  </a:lnTo>
                  <a:lnTo>
                    <a:pt x="55" y="62"/>
                  </a:lnTo>
                  <a:lnTo>
                    <a:pt x="50" y="62"/>
                  </a:lnTo>
                  <a:lnTo>
                    <a:pt x="50" y="59"/>
                  </a:lnTo>
                  <a:lnTo>
                    <a:pt x="0" y="60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5"/>
                  </a:lnTo>
                  <a:lnTo>
                    <a:pt x="2" y="0"/>
                  </a:lnTo>
                  <a:lnTo>
                    <a:pt x="77" y="0"/>
                  </a:lnTo>
                  <a:lnTo>
                    <a:pt x="75" y="4"/>
                  </a:lnTo>
                  <a:lnTo>
                    <a:pt x="77" y="6"/>
                  </a:lnTo>
                  <a:lnTo>
                    <a:pt x="80" y="5"/>
                  </a:lnTo>
                  <a:lnTo>
                    <a:pt x="77" y="7"/>
                  </a:lnTo>
                  <a:lnTo>
                    <a:pt x="79" y="11"/>
                  </a:lnTo>
                  <a:lnTo>
                    <a:pt x="82" y="10"/>
                  </a:lnTo>
                  <a:lnTo>
                    <a:pt x="84" y="17"/>
                  </a:lnTo>
                  <a:lnTo>
                    <a:pt x="84" y="19"/>
                  </a:lnTo>
                  <a:lnTo>
                    <a:pt x="86" y="19"/>
                  </a:lnTo>
                  <a:lnTo>
                    <a:pt x="88" y="20"/>
                  </a:lnTo>
                  <a:lnTo>
                    <a:pt x="88" y="25"/>
                  </a:lnTo>
                  <a:lnTo>
                    <a:pt x="92" y="28"/>
                  </a:lnTo>
                  <a:lnTo>
                    <a:pt x="93" y="32"/>
                  </a:lnTo>
                  <a:lnTo>
                    <a:pt x="92" y="34"/>
                  </a:lnTo>
                  <a:lnTo>
                    <a:pt x="89" y="35"/>
                  </a:lnTo>
                  <a:lnTo>
                    <a:pt x="93" y="38"/>
                  </a:lnTo>
                  <a:lnTo>
                    <a:pt x="90" y="43"/>
                  </a:lnTo>
                  <a:lnTo>
                    <a:pt x="92" y="44"/>
                  </a:lnTo>
                  <a:lnTo>
                    <a:pt x="96" y="44"/>
                  </a:lnTo>
                  <a:lnTo>
                    <a:pt x="97" y="46"/>
                  </a:lnTo>
                  <a:lnTo>
                    <a:pt x="95" y="48"/>
                  </a:lnTo>
                  <a:lnTo>
                    <a:pt x="94" y="48"/>
                  </a:lnTo>
                  <a:lnTo>
                    <a:pt x="95" y="51"/>
                  </a:lnTo>
                  <a:lnTo>
                    <a:pt x="94" y="50"/>
                  </a:lnTo>
                  <a:lnTo>
                    <a:pt x="86" y="54"/>
                  </a:lnTo>
                  <a:lnTo>
                    <a:pt x="75" y="56"/>
                  </a:lnTo>
                  <a:lnTo>
                    <a:pt x="75" y="5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3" name="Freeform 67"/>
            <p:cNvSpPr>
              <a:spLocks/>
            </p:cNvSpPr>
            <p:nvPr/>
          </p:nvSpPr>
          <p:spPr bwMode="auto">
            <a:xfrm>
              <a:off x="2147" y="2596"/>
              <a:ext cx="105" cy="69"/>
            </a:xfrm>
            <a:custGeom>
              <a:avLst/>
              <a:gdLst>
                <a:gd name="T0" fmla="*/ 81 w 105"/>
                <a:gd name="T1" fmla="*/ 65 h 69"/>
                <a:gd name="T2" fmla="*/ 59 w 105"/>
                <a:gd name="T3" fmla="*/ 65 h 69"/>
                <a:gd name="T4" fmla="*/ 59 w 105"/>
                <a:gd name="T5" fmla="*/ 68 h 69"/>
                <a:gd name="T6" fmla="*/ 53 w 105"/>
                <a:gd name="T7" fmla="*/ 68 h 69"/>
                <a:gd name="T8" fmla="*/ 53 w 105"/>
                <a:gd name="T9" fmla="*/ 65 h 69"/>
                <a:gd name="T10" fmla="*/ 0 w 105"/>
                <a:gd name="T11" fmla="*/ 66 h 69"/>
                <a:gd name="T12" fmla="*/ 0 w 105"/>
                <a:gd name="T13" fmla="*/ 49 h 69"/>
                <a:gd name="T14" fmla="*/ 0 w 105"/>
                <a:gd name="T15" fmla="*/ 41 h 69"/>
                <a:gd name="T16" fmla="*/ 2 w 105"/>
                <a:gd name="T17" fmla="*/ 39 h 69"/>
                <a:gd name="T18" fmla="*/ 2 w 105"/>
                <a:gd name="T19" fmla="*/ 0 h 69"/>
                <a:gd name="T20" fmla="*/ 83 w 105"/>
                <a:gd name="T21" fmla="*/ 0 h 69"/>
                <a:gd name="T22" fmla="*/ 81 w 105"/>
                <a:gd name="T23" fmla="*/ 4 h 69"/>
                <a:gd name="T24" fmla="*/ 83 w 105"/>
                <a:gd name="T25" fmla="*/ 6 h 69"/>
                <a:gd name="T26" fmla="*/ 86 w 105"/>
                <a:gd name="T27" fmla="*/ 5 h 69"/>
                <a:gd name="T28" fmla="*/ 83 w 105"/>
                <a:gd name="T29" fmla="*/ 8 h 69"/>
                <a:gd name="T30" fmla="*/ 85 w 105"/>
                <a:gd name="T31" fmla="*/ 12 h 69"/>
                <a:gd name="T32" fmla="*/ 87 w 105"/>
                <a:gd name="T33" fmla="*/ 11 h 69"/>
                <a:gd name="T34" fmla="*/ 90 w 105"/>
                <a:gd name="T35" fmla="*/ 18 h 69"/>
                <a:gd name="T36" fmla="*/ 90 w 105"/>
                <a:gd name="T37" fmla="*/ 20 h 69"/>
                <a:gd name="T38" fmla="*/ 92 w 105"/>
                <a:gd name="T39" fmla="*/ 20 h 69"/>
                <a:gd name="T40" fmla="*/ 94 w 105"/>
                <a:gd name="T41" fmla="*/ 22 h 69"/>
                <a:gd name="T42" fmla="*/ 94 w 105"/>
                <a:gd name="T43" fmla="*/ 27 h 69"/>
                <a:gd name="T44" fmla="*/ 98 w 105"/>
                <a:gd name="T45" fmla="*/ 30 h 69"/>
                <a:gd name="T46" fmla="*/ 100 w 105"/>
                <a:gd name="T47" fmla="*/ 36 h 69"/>
                <a:gd name="T48" fmla="*/ 98 w 105"/>
                <a:gd name="T49" fmla="*/ 38 h 69"/>
                <a:gd name="T50" fmla="*/ 95 w 105"/>
                <a:gd name="T51" fmla="*/ 39 h 69"/>
                <a:gd name="T52" fmla="*/ 100 w 105"/>
                <a:gd name="T53" fmla="*/ 42 h 69"/>
                <a:gd name="T54" fmla="*/ 96 w 105"/>
                <a:gd name="T55" fmla="*/ 47 h 69"/>
                <a:gd name="T56" fmla="*/ 98 w 105"/>
                <a:gd name="T57" fmla="*/ 49 h 69"/>
                <a:gd name="T58" fmla="*/ 103 w 105"/>
                <a:gd name="T59" fmla="*/ 49 h 69"/>
                <a:gd name="T60" fmla="*/ 104 w 105"/>
                <a:gd name="T61" fmla="*/ 51 h 69"/>
                <a:gd name="T62" fmla="*/ 102 w 105"/>
                <a:gd name="T63" fmla="*/ 53 h 69"/>
                <a:gd name="T64" fmla="*/ 101 w 105"/>
                <a:gd name="T65" fmla="*/ 53 h 69"/>
                <a:gd name="T66" fmla="*/ 102 w 105"/>
                <a:gd name="T67" fmla="*/ 56 h 69"/>
                <a:gd name="T68" fmla="*/ 101 w 105"/>
                <a:gd name="T69" fmla="*/ 55 h 69"/>
                <a:gd name="T70" fmla="*/ 92 w 105"/>
                <a:gd name="T71" fmla="*/ 59 h 69"/>
                <a:gd name="T72" fmla="*/ 81 w 105"/>
                <a:gd name="T73" fmla="*/ 62 h 69"/>
                <a:gd name="T74" fmla="*/ 81 w 105"/>
                <a:gd name="T75" fmla="*/ 65 h 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5"/>
                <a:gd name="T115" fmla="*/ 0 h 69"/>
                <a:gd name="T116" fmla="*/ 105 w 105"/>
                <a:gd name="T117" fmla="*/ 69 h 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5" h="69">
                  <a:moveTo>
                    <a:pt x="81" y="65"/>
                  </a:moveTo>
                  <a:lnTo>
                    <a:pt x="59" y="65"/>
                  </a:lnTo>
                  <a:lnTo>
                    <a:pt x="59" y="68"/>
                  </a:lnTo>
                  <a:lnTo>
                    <a:pt x="53" y="68"/>
                  </a:lnTo>
                  <a:lnTo>
                    <a:pt x="53" y="65"/>
                  </a:lnTo>
                  <a:lnTo>
                    <a:pt x="0" y="66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2" y="0"/>
                  </a:lnTo>
                  <a:lnTo>
                    <a:pt x="83" y="0"/>
                  </a:lnTo>
                  <a:lnTo>
                    <a:pt x="81" y="4"/>
                  </a:lnTo>
                  <a:lnTo>
                    <a:pt x="83" y="6"/>
                  </a:lnTo>
                  <a:lnTo>
                    <a:pt x="86" y="5"/>
                  </a:lnTo>
                  <a:lnTo>
                    <a:pt x="83" y="8"/>
                  </a:lnTo>
                  <a:lnTo>
                    <a:pt x="85" y="12"/>
                  </a:lnTo>
                  <a:lnTo>
                    <a:pt x="87" y="11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2" y="20"/>
                  </a:lnTo>
                  <a:lnTo>
                    <a:pt x="94" y="22"/>
                  </a:lnTo>
                  <a:lnTo>
                    <a:pt x="94" y="27"/>
                  </a:lnTo>
                  <a:lnTo>
                    <a:pt x="98" y="30"/>
                  </a:lnTo>
                  <a:lnTo>
                    <a:pt x="100" y="36"/>
                  </a:lnTo>
                  <a:lnTo>
                    <a:pt x="98" y="38"/>
                  </a:lnTo>
                  <a:lnTo>
                    <a:pt x="95" y="39"/>
                  </a:lnTo>
                  <a:lnTo>
                    <a:pt x="100" y="42"/>
                  </a:lnTo>
                  <a:lnTo>
                    <a:pt x="96" y="47"/>
                  </a:lnTo>
                  <a:lnTo>
                    <a:pt x="98" y="49"/>
                  </a:lnTo>
                  <a:lnTo>
                    <a:pt x="103" y="49"/>
                  </a:lnTo>
                  <a:lnTo>
                    <a:pt x="104" y="51"/>
                  </a:lnTo>
                  <a:lnTo>
                    <a:pt x="102" y="53"/>
                  </a:lnTo>
                  <a:lnTo>
                    <a:pt x="101" y="53"/>
                  </a:lnTo>
                  <a:lnTo>
                    <a:pt x="102" y="56"/>
                  </a:lnTo>
                  <a:lnTo>
                    <a:pt x="101" y="55"/>
                  </a:lnTo>
                  <a:lnTo>
                    <a:pt x="92" y="59"/>
                  </a:lnTo>
                  <a:lnTo>
                    <a:pt x="81" y="62"/>
                  </a:lnTo>
                  <a:lnTo>
                    <a:pt x="81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4" name="Freeform 68"/>
            <p:cNvSpPr>
              <a:spLocks/>
            </p:cNvSpPr>
            <p:nvPr/>
          </p:nvSpPr>
          <p:spPr bwMode="auto">
            <a:xfrm>
              <a:off x="2193" y="2437"/>
              <a:ext cx="114" cy="86"/>
            </a:xfrm>
            <a:custGeom>
              <a:avLst/>
              <a:gdLst>
                <a:gd name="T0" fmla="*/ 32 w 114"/>
                <a:gd name="T1" fmla="*/ 85 h 86"/>
                <a:gd name="T2" fmla="*/ 0 w 114"/>
                <a:gd name="T3" fmla="*/ 70 h 86"/>
                <a:gd name="T4" fmla="*/ 3 w 114"/>
                <a:gd name="T5" fmla="*/ 53 h 86"/>
                <a:gd name="T6" fmla="*/ 4 w 114"/>
                <a:gd name="T7" fmla="*/ 53 h 86"/>
                <a:gd name="T8" fmla="*/ 8 w 114"/>
                <a:gd name="T9" fmla="*/ 54 h 86"/>
                <a:gd name="T10" fmla="*/ 10 w 114"/>
                <a:gd name="T11" fmla="*/ 53 h 86"/>
                <a:gd name="T12" fmla="*/ 16 w 114"/>
                <a:gd name="T13" fmla="*/ 50 h 86"/>
                <a:gd name="T14" fmla="*/ 19 w 114"/>
                <a:gd name="T15" fmla="*/ 49 h 86"/>
                <a:gd name="T16" fmla="*/ 21 w 114"/>
                <a:gd name="T17" fmla="*/ 47 h 86"/>
                <a:gd name="T18" fmla="*/ 25 w 114"/>
                <a:gd name="T19" fmla="*/ 42 h 86"/>
                <a:gd name="T20" fmla="*/ 27 w 114"/>
                <a:gd name="T21" fmla="*/ 39 h 86"/>
                <a:gd name="T22" fmla="*/ 32 w 114"/>
                <a:gd name="T23" fmla="*/ 40 h 86"/>
                <a:gd name="T24" fmla="*/ 41 w 114"/>
                <a:gd name="T25" fmla="*/ 38 h 86"/>
                <a:gd name="T26" fmla="*/ 45 w 114"/>
                <a:gd name="T27" fmla="*/ 35 h 86"/>
                <a:gd name="T28" fmla="*/ 47 w 114"/>
                <a:gd name="T29" fmla="*/ 34 h 86"/>
                <a:gd name="T30" fmla="*/ 49 w 114"/>
                <a:gd name="T31" fmla="*/ 35 h 86"/>
                <a:gd name="T32" fmla="*/ 50 w 114"/>
                <a:gd name="T33" fmla="*/ 32 h 86"/>
                <a:gd name="T34" fmla="*/ 59 w 114"/>
                <a:gd name="T35" fmla="*/ 28 h 86"/>
                <a:gd name="T36" fmla="*/ 65 w 114"/>
                <a:gd name="T37" fmla="*/ 24 h 86"/>
                <a:gd name="T38" fmla="*/ 66 w 114"/>
                <a:gd name="T39" fmla="*/ 22 h 86"/>
                <a:gd name="T40" fmla="*/ 68 w 114"/>
                <a:gd name="T41" fmla="*/ 17 h 86"/>
                <a:gd name="T42" fmla="*/ 70 w 114"/>
                <a:gd name="T43" fmla="*/ 11 h 86"/>
                <a:gd name="T44" fmla="*/ 74 w 114"/>
                <a:gd name="T45" fmla="*/ 4 h 86"/>
                <a:gd name="T46" fmla="*/ 113 w 114"/>
                <a:gd name="T47" fmla="*/ 0 h 86"/>
                <a:gd name="T48" fmla="*/ 107 w 114"/>
                <a:gd name="T49" fmla="*/ 49 h 86"/>
                <a:gd name="T50" fmla="*/ 106 w 114"/>
                <a:gd name="T51" fmla="*/ 51 h 86"/>
                <a:gd name="T52" fmla="*/ 101 w 114"/>
                <a:gd name="T53" fmla="*/ 52 h 86"/>
                <a:gd name="T54" fmla="*/ 97 w 114"/>
                <a:gd name="T55" fmla="*/ 52 h 86"/>
                <a:gd name="T56" fmla="*/ 92 w 114"/>
                <a:gd name="T57" fmla="*/ 56 h 86"/>
                <a:gd name="T58" fmla="*/ 87 w 114"/>
                <a:gd name="T59" fmla="*/ 58 h 86"/>
                <a:gd name="T60" fmla="*/ 85 w 114"/>
                <a:gd name="T61" fmla="*/ 61 h 86"/>
                <a:gd name="T62" fmla="*/ 83 w 114"/>
                <a:gd name="T63" fmla="*/ 62 h 86"/>
                <a:gd name="T64" fmla="*/ 81 w 114"/>
                <a:gd name="T65" fmla="*/ 65 h 86"/>
                <a:gd name="T66" fmla="*/ 75 w 114"/>
                <a:gd name="T67" fmla="*/ 68 h 86"/>
                <a:gd name="T68" fmla="*/ 68 w 114"/>
                <a:gd name="T69" fmla="*/ 72 h 86"/>
                <a:gd name="T70" fmla="*/ 61 w 114"/>
                <a:gd name="T71" fmla="*/ 78 h 86"/>
                <a:gd name="T72" fmla="*/ 60 w 114"/>
                <a:gd name="T73" fmla="*/ 82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4"/>
                <a:gd name="T112" fmla="*/ 0 h 86"/>
                <a:gd name="T113" fmla="*/ 114 w 114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4" h="86">
                  <a:moveTo>
                    <a:pt x="61" y="85"/>
                  </a:moveTo>
                  <a:lnTo>
                    <a:pt x="32" y="85"/>
                  </a:lnTo>
                  <a:lnTo>
                    <a:pt x="32" y="70"/>
                  </a:lnTo>
                  <a:lnTo>
                    <a:pt x="0" y="70"/>
                  </a:lnTo>
                  <a:lnTo>
                    <a:pt x="0" y="54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9" y="53"/>
                  </a:lnTo>
                  <a:lnTo>
                    <a:pt x="10" y="53"/>
                  </a:lnTo>
                  <a:lnTo>
                    <a:pt x="15" y="50"/>
                  </a:lnTo>
                  <a:lnTo>
                    <a:pt x="16" y="50"/>
                  </a:lnTo>
                  <a:lnTo>
                    <a:pt x="17" y="48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21" y="47"/>
                  </a:lnTo>
                  <a:lnTo>
                    <a:pt x="23" y="43"/>
                  </a:lnTo>
                  <a:lnTo>
                    <a:pt x="25" y="42"/>
                  </a:lnTo>
                  <a:lnTo>
                    <a:pt x="26" y="43"/>
                  </a:lnTo>
                  <a:lnTo>
                    <a:pt x="27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6" y="38"/>
                  </a:lnTo>
                  <a:lnTo>
                    <a:pt x="41" y="38"/>
                  </a:lnTo>
                  <a:lnTo>
                    <a:pt x="43" y="36"/>
                  </a:lnTo>
                  <a:lnTo>
                    <a:pt x="45" y="35"/>
                  </a:lnTo>
                  <a:lnTo>
                    <a:pt x="46" y="35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9" y="35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5" y="32"/>
                  </a:lnTo>
                  <a:lnTo>
                    <a:pt x="59" y="28"/>
                  </a:lnTo>
                  <a:lnTo>
                    <a:pt x="63" y="27"/>
                  </a:lnTo>
                  <a:lnTo>
                    <a:pt x="65" y="24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19"/>
                  </a:lnTo>
                  <a:lnTo>
                    <a:pt x="68" y="17"/>
                  </a:lnTo>
                  <a:lnTo>
                    <a:pt x="69" y="10"/>
                  </a:lnTo>
                  <a:lnTo>
                    <a:pt x="70" y="11"/>
                  </a:lnTo>
                  <a:lnTo>
                    <a:pt x="72" y="9"/>
                  </a:lnTo>
                  <a:lnTo>
                    <a:pt x="74" y="4"/>
                  </a:lnTo>
                  <a:lnTo>
                    <a:pt x="76" y="1"/>
                  </a:lnTo>
                  <a:lnTo>
                    <a:pt x="113" y="0"/>
                  </a:lnTo>
                  <a:lnTo>
                    <a:pt x="113" y="44"/>
                  </a:lnTo>
                  <a:lnTo>
                    <a:pt x="107" y="49"/>
                  </a:lnTo>
                  <a:lnTo>
                    <a:pt x="108" y="50"/>
                  </a:lnTo>
                  <a:lnTo>
                    <a:pt x="106" y="51"/>
                  </a:lnTo>
                  <a:lnTo>
                    <a:pt x="105" y="53"/>
                  </a:lnTo>
                  <a:lnTo>
                    <a:pt x="101" y="52"/>
                  </a:lnTo>
                  <a:lnTo>
                    <a:pt x="98" y="53"/>
                  </a:lnTo>
                  <a:lnTo>
                    <a:pt x="97" y="52"/>
                  </a:lnTo>
                  <a:lnTo>
                    <a:pt x="93" y="53"/>
                  </a:lnTo>
                  <a:lnTo>
                    <a:pt x="92" y="56"/>
                  </a:lnTo>
                  <a:lnTo>
                    <a:pt x="89" y="56"/>
                  </a:lnTo>
                  <a:lnTo>
                    <a:pt x="87" y="58"/>
                  </a:lnTo>
                  <a:lnTo>
                    <a:pt x="88" y="60"/>
                  </a:lnTo>
                  <a:lnTo>
                    <a:pt x="85" y="61"/>
                  </a:lnTo>
                  <a:lnTo>
                    <a:pt x="85" y="62"/>
                  </a:lnTo>
                  <a:lnTo>
                    <a:pt x="83" y="62"/>
                  </a:lnTo>
                  <a:lnTo>
                    <a:pt x="83" y="65"/>
                  </a:lnTo>
                  <a:lnTo>
                    <a:pt x="81" y="65"/>
                  </a:lnTo>
                  <a:lnTo>
                    <a:pt x="77" y="69"/>
                  </a:lnTo>
                  <a:lnTo>
                    <a:pt x="75" y="68"/>
                  </a:lnTo>
                  <a:lnTo>
                    <a:pt x="72" y="71"/>
                  </a:lnTo>
                  <a:lnTo>
                    <a:pt x="68" y="72"/>
                  </a:lnTo>
                  <a:lnTo>
                    <a:pt x="65" y="78"/>
                  </a:lnTo>
                  <a:lnTo>
                    <a:pt x="61" y="78"/>
                  </a:lnTo>
                  <a:lnTo>
                    <a:pt x="61" y="81"/>
                  </a:lnTo>
                  <a:lnTo>
                    <a:pt x="60" y="82"/>
                  </a:lnTo>
                  <a:lnTo>
                    <a:pt x="61" y="8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5" name="Freeform 69"/>
            <p:cNvSpPr>
              <a:spLocks/>
            </p:cNvSpPr>
            <p:nvPr/>
          </p:nvSpPr>
          <p:spPr bwMode="auto">
            <a:xfrm>
              <a:off x="2193" y="2437"/>
              <a:ext cx="120" cy="92"/>
            </a:xfrm>
            <a:custGeom>
              <a:avLst/>
              <a:gdLst>
                <a:gd name="T0" fmla="*/ 34 w 120"/>
                <a:gd name="T1" fmla="*/ 91 h 92"/>
                <a:gd name="T2" fmla="*/ 0 w 120"/>
                <a:gd name="T3" fmla="*/ 75 h 92"/>
                <a:gd name="T4" fmla="*/ 3 w 120"/>
                <a:gd name="T5" fmla="*/ 56 h 92"/>
                <a:gd name="T6" fmla="*/ 4 w 120"/>
                <a:gd name="T7" fmla="*/ 56 h 92"/>
                <a:gd name="T8" fmla="*/ 9 w 120"/>
                <a:gd name="T9" fmla="*/ 58 h 92"/>
                <a:gd name="T10" fmla="*/ 11 w 120"/>
                <a:gd name="T11" fmla="*/ 56 h 92"/>
                <a:gd name="T12" fmla="*/ 17 w 120"/>
                <a:gd name="T13" fmla="*/ 53 h 92"/>
                <a:gd name="T14" fmla="*/ 20 w 120"/>
                <a:gd name="T15" fmla="*/ 52 h 92"/>
                <a:gd name="T16" fmla="*/ 22 w 120"/>
                <a:gd name="T17" fmla="*/ 50 h 92"/>
                <a:gd name="T18" fmla="*/ 26 w 120"/>
                <a:gd name="T19" fmla="*/ 45 h 92"/>
                <a:gd name="T20" fmla="*/ 29 w 120"/>
                <a:gd name="T21" fmla="*/ 42 h 92"/>
                <a:gd name="T22" fmla="*/ 34 w 120"/>
                <a:gd name="T23" fmla="*/ 43 h 92"/>
                <a:gd name="T24" fmla="*/ 43 w 120"/>
                <a:gd name="T25" fmla="*/ 41 h 92"/>
                <a:gd name="T26" fmla="*/ 47 w 120"/>
                <a:gd name="T27" fmla="*/ 38 h 92"/>
                <a:gd name="T28" fmla="*/ 50 w 120"/>
                <a:gd name="T29" fmla="*/ 37 h 92"/>
                <a:gd name="T30" fmla="*/ 52 w 120"/>
                <a:gd name="T31" fmla="*/ 38 h 92"/>
                <a:gd name="T32" fmla="*/ 53 w 120"/>
                <a:gd name="T33" fmla="*/ 35 h 92"/>
                <a:gd name="T34" fmla="*/ 62 w 120"/>
                <a:gd name="T35" fmla="*/ 30 h 92"/>
                <a:gd name="T36" fmla="*/ 68 w 120"/>
                <a:gd name="T37" fmla="*/ 26 h 92"/>
                <a:gd name="T38" fmla="*/ 69 w 120"/>
                <a:gd name="T39" fmla="*/ 24 h 92"/>
                <a:gd name="T40" fmla="*/ 72 w 120"/>
                <a:gd name="T41" fmla="*/ 18 h 92"/>
                <a:gd name="T42" fmla="*/ 74 w 120"/>
                <a:gd name="T43" fmla="*/ 11 h 92"/>
                <a:gd name="T44" fmla="*/ 78 w 120"/>
                <a:gd name="T45" fmla="*/ 4 h 92"/>
                <a:gd name="T46" fmla="*/ 119 w 120"/>
                <a:gd name="T47" fmla="*/ 0 h 92"/>
                <a:gd name="T48" fmla="*/ 112 w 120"/>
                <a:gd name="T49" fmla="*/ 52 h 92"/>
                <a:gd name="T50" fmla="*/ 111 w 120"/>
                <a:gd name="T51" fmla="*/ 54 h 92"/>
                <a:gd name="T52" fmla="*/ 107 w 120"/>
                <a:gd name="T53" fmla="*/ 55 h 92"/>
                <a:gd name="T54" fmla="*/ 102 w 120"/>
                <a:gd name="T55" fmla="*/ 55 h 92"/>
                <a:gd name="T56" fmla="*/ 97 w 120"/>
                <a:gd name="T57" fmla="*/ 60 h 92"/>
                <a:gd name="T58" fmla="*/ 91 w 120"/>
                <a:gd name="T59" fmla="*/ 62 h 92"/>
                <a:gd name="T60" fmla="*/ 89 w 120"/>
                <a:gd name="T61" fmla="*/ 65 h 92"/>
                <a:gd name="T62" fmla="*/ 87 w 120"/>
                <a:gd name="T63" fmla="*/ 66 h 92"/>
                <a:gd name="T64" fmla="*/ 85 w 120"/>
                <a:gd name="T65" fmla="*/ 70 h 92"/>
                <a:gd name="T66" fmla="*/ 79 w 120"/>
                <a:gd name="T67" fmla="*/ 73 h 92"/>
                <a:gd name="T68" fmla="*/ 72 w 120"/>
                <a:gd name="T69" fmla="*/ 77 h 92"/>
                <a:gd name="T70" fmla="*/ 64 w 120"/>
                <a:gd name="T71" fmla="*/ 84 h 92"/>
                <a:gd name="T72" fmla="*/ 63 w 120"/>
                <a:gd name="T73" fmla="*/ 88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"/>
                <a:gd name="T112" fmla="*/ 0 h 92"/>
                <a:gd name="T113" fmla="*/ 120 w 120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" h="92">
                  <a:moveTo>
                    <a:pt x="64" y="91"/>
                  </a:moveTo>
                  <a:lnTo>
                    <a:pt x="34" y="91"/>
                  </a:lnTo>
                  <a:lnTo>
                    <a:pt x="34" y="75"/>
                  </a:lnTo>
                  <a:lnTo>
                    <a:pt x="0" y="75"/>
                  </a:lnTo>
                  <a:lnTo>
                    <a:pt x="0" y="58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4" y="56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5" y="53"/>
                  </a:lnTo>
                  <a:lnTo>
                    <a:pt x="17" y="53"/>
                  </a:lnTo>
                  <a:lnTo>
                    <a:pt x="18" y="51"/>
                  </a:lnTo>
                  <a:lnTo>
                    <a:pt x="20" y="52"/>
                  </a:lnTo>
                  <a:lnTo>
                    <a:pt x="20" y="51"/>
                  </a:lnTo>
                  <a:lnTo>
                    <a:pt x="22" y="50"/>
                  </a:lnTo>
                  <a:lnTo>
                    <a:pt x="24" y="46"/>
                  </a:lnTo>
                  <a:lnTo>
                    <a:pt x="26" y="45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34" y="42"/>
                  </a:lnTo>
                  <a:lnTo>
                    <a:pt x="34" y="43"/>
                  </a:lnTo>
                  <a:lnTo>
                    <a:pt x="37" y="41"/>
                  </a:lnTo>
                  <a:lnTo>
                    <a:pt x="43" y="41"/>
                  </a:lnTo>
                  <a:lnTo>
                    <a:pt x="45" y="39"/>
                  </a:lnTo>
                  <a:lnTo>
                    <a:pt x="47" y="38"/>
                  </a:lnTo>
                  <a:lnTo>
                    <a:pt x="48" y="38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2" y="38"/>
                  </a:lnTo>
                  <a:lnTo>
                    <a:pt x="53" y="37"/>
                  </a:lnTo>
                  <a:lnTo>
                    <a:pt x="53" y="35"/>
                  </a:lnTo>
                  <a:lnTo>
                    <a:pt x="58" y="35"/>
                  </a:lnTo>
                  <a:lnTo>
                    <a:pt x="62" y="30"/>
                  </a:lnTo>
                  <a:lnTo>
                    <a:pt x="66" y="29"/>
                  </a:lnTo>
                  <a:lnTo>
                    <a:pt x="68" y="26"/>
                  </a:lnTo>
                  <a:lnTo>
                    <a:pt x="68" y="24"/>
                  </a:lnTo>
                  <a:lnTo>
                    <a:pt x="69" y="24"/>
                  </a:lnTo>
                  <a:lnTo>
                    <a:pt x="69" y="20"/>
                  </a:lnTo>
                  <a:lnTo>
                    <a:pt x="72" y="18"/>
                  </a:lnTo>
                  <a:lnTo>
                    <a:pt x="73" y="10"/>
                  </a:lnTo>
                  <a:lnTo>
                    <a:pt x="74" y="11"/>
                  </a:lnTo>
                  <a:lnTo>
                    <a:pt x="76" y="9"/>
                  </a:lnTo>
                  <a:lnTo>
                    <a:pt x="78" y="4"/>
                  </a:lnTo>
                  <a:lnTo>
                    <a:pt x="80" y="1"/>
                  </a:lnTo>
                  <a:lnTo>
                    <a:pt x="119" y="0"/>
                  </a:lnTo>
                  <a:lnTo>
                    <a:pt x="119" y="47"/>
                  </a:lnTo>
                  <a:lnTo>
                    <a:pt x="112" y="52"/>
                  </a:lnTo>
                  <a:lnTo>
                    <a:pt x="113" y="53"/>
                  </a:lnTo>
                  <a:lnTo>
                    <a:pt x="111" y="54"/>
                  </a:lnTo>
                  <a:lnTo>
                    <a:pt x="110" y="56"/>
                  </a:lnTo>
                  <a:lnTo>
                    <a:pt x="107" y="55"/>
                  </a:lnTo>
                  <a:lnTo>
                    <a:pt x="104" y="56"/>
                  </a:lnTo>
                  <a:lnTo>
                    <a:pt x="102" y="55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4" y="60"/>
                  </a:lnTo>
                  <a:lnTo>
                    <a:pt x="91" y="62"/>
                  </a:lnTo>
                  <a:lnTo>
                    <a:pt x="93" y="64"/>
                  </a:lnTo>
                  <a:lnTo>
                    <a:pt x="89" y="65"/>
                  </a:lnTo>
                  <a:lnTo>
                    <a:pt x="89" y="66"/>
                  </a:lnTo>
                  <a:lnTo>
                    <a:pt x="87" y="66"/>
                  </a:lnTo>
                  <a:lnTo>
                    <a:pt x="87" y="70"/>
                  </a:lnTo>
                  <a:lnTo>
                    <a:pt x="85" y="70"/>
                  </a:lnTo>
                  <a:lnTo>
                    <a:pt x="82" y="74"/>
                  </a:lnTo>
                  <a:lnTo>
                    <a:pt x="79" y="73"/>
                  </a:lnTo>
                  <a:lnTo>
                    <a:pt x="76" y="76"/>
                  </a:lnTo>
                  <a:lnTo>
                    <a:pt x="72" y="77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7"/>
                  </a:lnTo>
                  <a:lnTo>
                    <a:pt x="63" y="88"/>
                  </a:lnTo>
                  <a:lnTo>
                    <a:pt x="64" y="9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>
              <a:off x="2448" y="2428"/>
              <a:ext cx="87" cy="62"/>
            </a:xfrm>
            <a:custGeom>
              <a:avLst/>
              <a:gdLst>
                <a:gd name="T0" fmla="*/ 80 w 87"/>
                <a:gd name="T1" fmla="*/ 60 h 62"/>
                <a:gd name="T2" fmla="*/ 0 w 87"/>
                <a:gd name="T3" fmla="*/ 61 h 62"/>
                <a:gd name="T4" fmla="*/ 0 w 87"/>
                <a:gd name="T5" fmla="*/ 0 h 62"/>
                <a:gd name="T6" fmla="*/ 15 w 87"/>
                <a:gd name="T7" fmla="*/ 1 h 62"/>
                <a:gd name="T8" fmla="*/ 86 w 87"/>
                <a:gd name="T9" fmla="*/ 0 h 62"/>
                <a:gd name="T10" fmla="*/ 80 w 87"/>
                <a:gd name="T11" fmla="*/ 6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62"/>
                <a:gd name="T20" fmla="*/ 87 w 87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62">
                  <a:moveTo>
                    <a:pt x="80" y="60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15" y="1"/>
                  </a:lnTo>
                  <a:lnTo>
                    <a:pt x="86" y="0"/>
                  </a:lnTo>
                  <a:lnTo>
                    <a:pt x="80" y="6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7" name="Freeform 71"/>
            <p:cNvSpPr>
              <a:spLocks/>
            </p:cNvSpPr>
            <p:nvPr/>
          </p:nvSpPr>
          <p:spPr bwMode="auto">
            <a:xfrm>
              <a:off x="2448" y="2428"/>
              <a:ext cx="94" cy="69"/>
            </a:xfrm>
            <a:custGeom>
              <a:avLst/>
              <a:gdLst>
                <a:gd name="T0" fmla="*/ 86 w 94"/>
                <a:gd name="T1" fmla="*/ 67 h 69"/>
                <a:gd name="T2" fmla="*/ 0 w 94"/>
                <a:gd name="T3" fmla="*/ 68 h 69"/>
                <a:gd name="T4" fmla="*/ 0 w 94"/>
                <a:gd name="T5" fmla="*/ 0 h 69"/>
                <a:gd name="T6" fmla="*/ 16 w 94"/>
                <a:gd name="T7" fmla="*/ 1 h 69"/>
                <a:gd name="T8" fmla="*/ 93 w 94"/>
                <a:gd name="T9" fmla="*/ 0 h 69"/>
                <a:gd name="T10" fmla="*/ 86 w 94"/>
                <a:gd name="T11" fmla="*/ 6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69"/>
                <a:gd name="T20" fmla="*/ 94 w 94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69">
                  <a:moveTo>
                    <a:pt x="86" y="67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6" y="1"/>
                  </a:lnTo>
                  <a:lnTo>
                    <a:pt x="93" y="0"/>
                  </a:lnTo>
                  <a:lnTo>
                    <a:pt x="86" y="6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8" name="Freeform 72"/>
            <p:cNvSpPr>
              <a:spLocks/>
            </p:cNvSpPr>
            <p:nvPr/>
          </p:nvSpPr>
          <p:spPr bwMode="auto">
            <a:xfrm>
              <a:off x="2312" y="2561"/>
              <a:ext cx="64" cy="79"/>
            </a:xfrm>
            <a:custGeom>
              <a:avLst/>
              <a:gdLst>
                <a:gd name="T0" fmla="*/ 50 w 64"/>
                <a:gd name="T1" fmla="*/ 75 h 79"/>
                <a:gd name="T2" fmla="*/ 12 w 64"/>
                <a:gd name="T3" fmla="*/ 78 h 79"/>
                <a:gd name="T4" fmla="*/ 12 w 64"/>
                <a:gd name="T5" fmla="*/ 38 h 79"/>
                <a:gd name="T6" fmla="*/ 11 w 64"/>
                <a:gd name="T7" fmla="*/ 32 h 79"/>
                <a:gd name="T8" fmla="*/ 0 w 64"/>
                <a:gd name="T9" fmla="*/ 32 h 79"/>
                <a:gd name="T10" fmla="*/ 0 w 64"/>
                <a:gd name="T11" fmla="*/ 1 h 79"/>
                <a:gd name="T12" fmla="*/ 62 w 64"/>
                <a:gd name="T13" fmla="*/ 0 h 79"/>
                <a:gd name="T14" fmla="*/ 63 w 64"/>
                <a:gd name="T15" fmla="*/ 75 h 79"/>
                <a:gd name="T16" fmla="*/ 50 w 64"/>
                <a:gd name="T17" fmla="*/ 75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79"/>
                <a:gd name="T29" fmla="*/ 64 w 64"/>
                <a:gd name="T30" fmla="*/ 79 h 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79">
                  <a:moveTo>
                    <a:pt x="50" y="75"/>
                  </a:moveTo>
                  <a:lnTo>
                    <a:pt x="12" y="78"/>
                  </a:lnTo>
                  <a:lnTo>
                    <a:pt x="12" y="38"/>
                  </a:lnTo>
                  <a:lnTo>
                    <a:pt x="11" y="32"/>
                  </a:lnTo>
                  <a:lnTo>
                    <a:pt x="0" y="32"/>
                  </a:lnTo>
                  <a:lnTo>
                    <a:pt x="0" y="1"/>
                  </a:lnTo>
                  <a:lnTo>
                    <a:pt x="62" y="0"/>
                  </a:lnTo>
                  <a:lnTo>
                    <a:pt x="63" y="75"/>
                  </a:lnTo>
                  <a:lnTo>
                    <a:pt x="50" y="7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89" name="Freeform 73"/>
            <p:cNvSpPr>
              <a:spLocks/>
            </p:cNvSpPr>
            <p:nvPr/>
          </p:nvSpPr>
          <p:spPr bwMode="auto">
            <a:xfrm>
              <a:off x="2312" y="2561"/>
              <a:ext cx="71" cy="86"/>
            </a:xfrm>
            <a:custGeom>
              <a:avLst/>
              <a:gdLst>
                <a:gd name="T0" fmla="*/ 56 w 71"/>
                <a:gd name="T1" fmla="*/ 82 h 86"/>
                <a:gd name="T2" fmla="*/ 13 w 71"/>
                <a:gd name="T3" fmla="*/ 85 h 86"/>
                <a:gd name="T4" fmla="*/ 13 w 71"/>
                <a:gd name="T5" fmla="*/ 41 h 86"/>
                <a:gd name="T6" fmla="*/ 12 w 71"/>
                <a:gd name="T7" fmla="*/ 35 h 86"/>
                <a:gd name="T8" fmla="*/ 0 w 71"/>
                <a:gd name="T9" fmla="*/ 35 h 86"/>
                <a:gd name="T10" fmla="*/ 0 w 71"/>
                <a:gd name="T11" fmla="*/ 1 h 86"/>
                <a:gd name="T12" fmla="*/ 69 w 71"/>
                <a:gd name="T13" fmla="*/ 0 h 86"/>
                <a:gd name="T14" fmla="*/ 70 w 71"/>
                <a:gd name="T15" fmla="*/ 82 h 86"/>
                <a:gd name="T16" fmla="*/ 56 w 71"/>
                <a:gd name="T17" fmla="*/ 82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86"/>
                <a:gd name="T29" fmla="*/ 71 w 71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86">
                  <a:moveTo>
                    <a:pt x="56" y="82"/>
                  </a:moveTo>
                  <a:lnTo>
                    <a:pt x="13" y="85"/>
                  </a:lnTo>
                  <a:lnTo>
                    <a:pt x="13" y="41"/>
                  </a:lnTo>
                  <a:lnTo>
                    <a:pt x="12" y="35"/>
                  </a:lnTo>
                  <a:lnTo>
                    <a:pt x="0" y="35"/>
                  </a:lnTo>
                  <a:lnTo>
                    <a:pt x="0" y="1"/>
                  </a:lnTo>
                  <a:lnTo>
                    <a:pt x="69" y="0"/>
                  </a:lnTo>
                  <a:lnTo>
                    <a:pt x="70" y="82"/>
                  </a:lnTo>
                  <a:lnTo>
                    <a:pt x="56" y="8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0" name="Freeform 74"/>
            <p:cNvSpPr>
              <a:spLocks/>
            </p:cNvSpPr>
            <p:nvPr/>
          </p:nvSpPr>
          <p:spPr bwMode="auto">
            <a:xfrm>
              <a:off x="2228" y="2493"/>
              <a:ext cx="80" cy="98"/>
            </a:xfrm>
            <a:custGeom>
              <a:avLst/>
              <a:gdLst>
                <a:gd name="T0" fmla="*/ 78 w 80"/>
                <a:gd name="T1" fmla="*/ 97 h 98"/>
                <a:gd name="T2" fmla="*/ 2 w 80"/>
                <a:gd name="T3" fmla="*/ 96 h 98"/>
                <a:gd name="T4" fmla="*/ 2 w 80"/>
                <a:gd name="T5" fmla="*/ 94 h 98"/>
                <a:gd name="T6" fmla="*/ 2 w 80"/>
                <a:gd name="T7" fmla="*/ 93 h 98"/>
                <a:gd name="T8" fmla="*/ 2 w 80"/>
                <a:gd name="T9" fmla="*/ 90 h 98"/>
                <a:gd name="T10" fmla="*/ 2 w 80"/>
                <a:gd name="T11" fmla="*/ 88 h 98"/>
                <a:gd name="T12" fmla="*/ 0 w 80"/>
                <a:gd name="T13" fmla="*/ 88 h 98"/>
                <a:gd name="T14" fmla="*/ 1 w 80"/>
                <a:gd name="T15" fmla="*/ 87 h 98"/>
                <a:gd name="T16" fmla="*/ 0 w 80"/>
                <a:gd name="T17" fmla="*/ 86 h 98"/>
                <a:gd name="T18" fmla="*/ 0 w 80"/>
                <a:gd name="T19" fmla="*/ 84 h 98"/>
                <a:gd name="T20" fmla="*/ 1 w 80"/>
                <a:gd name="T21" fmla="*/ 83 h 98"/>
                <a:gd name="T22" fmla="*/ 0 w 80"/>
                <a:gd name="T23" fmla="*/ 74 h 98"/>
                <a:gd name="T24" fmla="*/ 6 w 80"/>
                <a:gd name="T25" fmla="*/ 73 h 98"/>
                <a:gd name="T26" fmla="*/ 6 w 80"/>
                <a:gd name="T27" fmla="*/ 71 h 98"/>
                <a:gd name="T28" fmla="*/ 7 w 80"/>
                <a:gd name="T29" fmla="*/ 72 h 98"/>
                <a:gd name="T30" fmla="*/ 8 w 80"/>
                <a:gd name="T31" fmla="*/ 70 h 98"/>
                <a:gd name="T32" fmla="*/ 9 w 80"/>
                <a:gd name="T33" fmla="*/ 70 h 98"/>
                <a:gd name="T34" fmla="*/ 8 w 80"/>
                <a:gd name="T35" fmla="*/ 68 h 98"/>
                <a:gd name="T36" fmla="*/ 9 w 80"/>
                <a:gd name="T37" fmla="*/ 66 h 98"/>
                <a:gd name="T38" fmla="*/ 6 w 80"/>
                <a:gd name="T39" fmla="*/ 63 h 98"/>
                <a:gd name="T40" fmla="*/ 7 w 80"/>
                <a:gd name="T41" fmla="*/ 60 h 98"/>
                <a:gd name="T42" fmla="*/ 9 w 80"/>
                <a:gd name="T43" fmla="*/ 59 h 98"/>
                <a:gd name="T44" fmla="*/ 10 w 80"/>
                <a:gd name="T45" fmla="*/ 53 h 98"/>
                <a:gd name="T46" fmla="*/ 13 w 80"/>
                <a:gd name="T47" fmla="*/ 54 h 98"/>
                <a:gd name="T48" fmla="*/ 14 w 80"/>
                <a:gd name="T49" fmla="*/ 53 h 98"/>
                <a:gd name="T50" fmla="*/ 13 w 80"/>
                <a:gd name="T51" fmla="*/ 50 h 98"/>
                <a:gd name="T52" fmla="*/ 14 w 80"/>
                <a:gd name="T53" fmla="*/ 48 h 98"/>
                <a:gd name="T54" fmla="*/ 16 w 80"/>
                <a:gd name="T55" fmla="*/ 48 h 98"/>
                <a:gd name="T56" fmla="*/ 20 w 80"/>
                <a:gd name="T57" fmla="*/ 44 h 98"/>
                <a:gd name="T58" fmla="*/ 20 w 80"/>
                <a:gd name="T59" fmla="*/ 41 h 98"/>
                <a:gd name="T60" fmla="*/ 21 w 80"/>
                <a:gd name="T61" fmla="*/ 41 h 98"/>
                <a:gd name="T62" fmla="*/ 23 w 80"/>
                <a:gd name="T63" fmla="*/ 36 h 98"/>
                <a:gd name="T64" fmla="*/ 27 w 80"/>
                <a:gd name="T65" fmla="*/ 34 h 98"/>
                <a:gd name="T66" fmla="*/ 26 w 80"/>
                <a:gd name="T67" fmla="*/ 31 h 98"/>
                <a:gd name="T68" fmla="*/ 27 w 80"/>
                <a:gd name="T69" fmla="*/ 30 h 98"/>
                <a:gd name="T70" fmla="*/ 27 w 80"/>
                <a:gd name="T71" fmla="*/ 27 h 98"/>
                <a:gd name="T72" fmla="*/ 31 w 80"/>
                <a:gd name="T73" fmla="*/ 27 h 98"/>
                <a:gd name="T74" fmla="*/ 34 w 80"/>
                <a:gd name="T75" fmla="*/ 20 h 98"/>
                <a:gd name="T76" fmla="*/ 38 w 80"/>
                <a:gd name="T77" fmla="*/ 19 h 98"/>
                <a:gd name="T78" fmla="*/ 42 w 80"/>
                <a:gd name="T79" fmla="*/ 16 h 98"/>
                <a:gd name="T80" fmla="*/ 44 w 80"/>
                <a:gd name="T81" fmla="*/ 17 h 98"/>
                <a:gd name="T82" fmla="*/ 47 w 80"/>
                <a:gd name="T83" fmla="*/ 14 h 98"/>
                <a:gd name="T84" fmla="*/ 49 w 80"/>
                <a:gd name="T85" fmla="*/ 14 h 98"/>
                <a:gd name="T86" fmla="*/ 49 w 80"/>
                <a:gd name="T87" fmla="*/ 11 h 98"/>
                <a:gd name="T88" fmla="*/ 51 w 80"/>
                <a:gd name="T89" fmla="*/ 11 h 98"/>
                <a:gd name="T90" fmla="*/ 51 w 80"/>
                <a:gd name="T91" fmla="*/ 10 h 98"/>
                <a:gd name="T92" fmla="*/ 54 w 80"/>
                <a:gd name="T93" fmla="*/ 9 h 98"/>
                <a:gd name="T94" fmla="*/ 53 w 80"/>
                <a:gd name="T95" fmla="*/ 7 h 98"/>
                <a:gd name="T96" fmla="*/ 55 w 80"/>
                <a:gd name="T97" fmla="*/ 5 h 98"/>
                <a:gd name="T98" fmla="*/ 58 w 80"/>
                <a:gd name="T99" fmla="*/ 5 h 98"/>
                <a:gd name="T100" fmla="*/ 59 w 80"/>
                <a:gd name="T101" fmla="*/ 1 h 98"/>
                <a:gd name="T102" fmla="*/ 63 w 80"/>
                <a:gd name="T103" fmla="*/ 0 h 98"/>
                <a:gd name="T104" fmla="*/ 64 w 80"/>
                <a:gd name="T105" fmla="*/ 1 h 98"/>
                <a:gd name="T106" fmla="*/ 67 w 80"/>
                <a:gd name="T107" fmla="*/ 0 h 98"/>
                <a:gd name="T108" fmla="*/ 70 w 80"/>
                <a:gd name="T109" fmla="*/ 1 h 98"/>
                <a:gd name="T110" fmla="*/ 79 w 80"/>
                <a:gd name="T111" fmla="*/ 43 h 98"/>
                <a:gd name="T112" fmla="*/ 78 w 80"/>
                <a:gd name="T113" fmla="*/ 66 h 98"/>
                <a:gd name="T114" fmla="*/ 78 w 80"/>
                <a:gd name="T115" fmla="*/ 97 h 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"/>
                <a:gd name="T175" fmla="*/ 0 h 98"/>
                <a:gd name="T176" fmla="*/ 80 w 80"/>
                <a:gd name="T177" fmla="*/ 98 h 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" h="98">
                  <a:moveTo>
                    <a:pt x="78" y="97"/>
                  </a:moveTo>
                  <a:lnTo>
                    <a:pt x="2" y="96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1" y="87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6" y="73"/>
                  </a:lnTo>
                  <a:lnTo>
                    <a:pt x="6" y="71"/>
                  </a:lnTo>
                  <a:lnTo>
                    <a:pt x="7" y="72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6" y="63"/>
                  </a:lnTo>
                  <a:lnTo>
                    <a:pt x="7" y="60"/>
                  </a:lnTo>
                  <a:lnTo>
                    <a:pt x="9" y="59"/>
                  </a:lnTo>
                  <a:lnTo>
                    <a:pt x="10" y="53"/>
                  </a:lnTo>
                  <a:lnTo>
                    <a:pt x="13" y="54"/>
                  </a:lnTo>
                  <a:lnTo>
                    <a:pt x="14" y="53"/>
                  </a:lnTo>
                  <a:lnTo>
                    <a:pt x="13" y="50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20" y="44"/>
                  </a:lnTo>
                  <a:lnTo>
                    <a:pt x="20" y="41"/>
                  </a:lnTo>
                  <a:lnTo>
                    <a:pt x="21" y="41"/>
                  </a:lnTo>
                  <a:lnTo>
                    <a:pt x="23" y="36"/>
                  </a:lnTo>
                  <a:lnTo>
                    <a:pt x="27" y="34"/>
                  </a:lnTo>
                  <a:lnTo>
                    <a:pt x="26" y="31"/>
                  </a:lnTo>
                  <a:lnTo>
                    <a:pt x="27" y="30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4" y="20"/>
                  </a:lnTo>
                  <a:lnTo>
                    <a:pt x="38" y="19"/>
                  </a:lnTo>
                  <a:lnTo>
                    <a:pt x="42" y="16"/>
                  </a:lnTo>
                  <a:lnTo>
                    <a:pt x="44" y="17"/>
                  </a:lnTo>
                  <a:lnTo>
                    <a:pt x="47" y="14"/>
                  </a:lnTo>
                  <a:lnTo>
                    <a:pt x="49" y="14"/>
                  </a:lnTo>
                  <a:lnTo>
                    <a:pt x="49" y="11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4" y="9"/>
                  </a:lnTo>
                  <a:lnTo>
                    <a:pt x="53" y="7"/>
                  </a:lnTo>
                  <a:lnTo>
                    <a:pt x="55" y="5"/>
                  </a:lnTo>
                  <a:lnTo>
                    <a:pt x="58" y="5"/>
                  </a:lnTo>
                  <a:lnTo>
                    <a:pt x="59" y="1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7" y="0"/>
                  </a:lnTo>
                  <a:lnTo>
                    <a:pt x="70" y="1"/>
                  </a:lnTo>
                  <a:lnTo>
                    <a:pt x="79" y="43"/>
                  </a:lnTo>
                  <a:lnTo>
                    <a:pt x="78" y="66"/>
                  </a:lnTo>
                  <a:lnTo>
                    <a:pt x="78" y="97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1" name="Freeform 75"/>
            <p:cNvSpPr>
              <a:spLocks/>
            </p:cNvSpPr>
            <p:nvPr/>
          </p:nvSpPr>
          <p:spPr bwMode="auto">
            <a:xfrm>
              <a:off x="2228" y="2493"/>
              <a:ext cx="86" cy="105"/>
            </a:xfrm>
            <a:custGeom>
              <a:avLst/>
              <a:gdLst>
                <a:gd name="T0" fmla="*/ 84 w 86"/>
                <a:gd name="T1" fmla="*/ 104 h 105"/>
                <a:gd name="T2" fmla="*/ 2 w 86"/>
                <a:gd name="T3" fmla="*/ 103 h 105"/>
                <a:gd name="T4" fmla="*/ 2 w 86"/>
                <a:gd name="T5" fmla="*/ 101 h 105"/>
                <a:gd name="T6" fmla="*/ 2 w 86"/>
                <a:gd name="T7" fmla="*/ 100 h 105"/>
                <a:gd name="T8" fmla="*/ 2 w 86"/>
                <a:gd name="T9" fmla="*/ 97 h 105"/>
                <a:gd name="T10" fmla="*/ 2 w 86"/>
                <a:gd name="T11" fmla="*/ 95 h 105"/>
                <a:gd name="T12" fmla="*/ 0 w 86"/>
                <a:gd name="T13" fmla="*/ 95 h 105"/>
                <a:gd name="T14" fmla="*/ 1 w 86"/>
                <a:gd name="T15" fmla="*/ 94 h 105"/>
                <a:gd name="T16" fmla="*/ 0 w 86"/>
                <a:gd name="T17" fmla="*/ 93 h 105"/>
                <a:gd name="T18" fmla="*/ 0 w 86"/>
                <a:gd name="T19" fmla="*/ 90 h 105"/>
                <a:gd name="T20" fmla="*/ 1 w 86"/>
                <a:gd name="T21" fmla="*/ 89 h 105"/>
                <a:gd name="T22" fmla="*/ 0 w 86"/>
                <a:gd name="T23" fmla="*/ 79 h 105"/>
                <a:gd name="T24" fmla="*/ 7 w 86"/>
                <a:gd name="T25" fmla="*/ 78 h 105"/>
                <a:gd name="T26" fmla="*/ 7 w 86"/>
                <a:gd name="T27" fmla="*/ 76 h 105"/>
                <a:gd name="T28" fmla="*/ 8 w 86"/>
                <a:gd name="T29" fmla="*/ 77 h 105"/>
                <a:gd name="T30" fmla="*/ 9 w 86"/>
                <a:gd name="T31" fmla="*/ 75 h 105"/>
                <a:gd name="T32" fmla="*/ 10 w 86"/>
                <a:gd name="T33" fmla="*/ 75 h 105"/>
                <a:gd name="T34" fmla="*/ 9 w 86"/>
                <a:gd name="T35" fmla="*/ 73 h 105"/>
                <a:gd name="T36" fmla="*/ 10 w 86"/>
                <a:gd name="T37" fmla="*/ 71 h 105"/>
                <a:gd name="T38" fmla="*/ 7 w 86"/>
                <a:gd name="T39" fmla="*/ 68 h 105"/>
                <a:gd name="T40" fmla="*/ 8 w 86"/>
                <a:gd name="T41" fmla="*/ 64 h 105"/>
                <a:gd name="T42" fmla="*/ 10 w 86"/>
                <a:gd name="T43" fmla="*/ 63 h 105"/>
                <a:gd name="T44" fmla="*/ 11 w 86"/>
                <a:gd name="T45" fmla="*/ 57 h 105"/>
                <a:gd name="T46" fmla="*/ 14 w 86"/>
                <a:gd name="T47" fmla="*/ 58 h 105"/>
                <a:gd name="T48" fmla="*/ 15 w 86"/>
                <a:gd name="T49" fmla="*/ 57 h 105"/>
                <a:gd name="T50" fmla="*/ 14 w 86"/>
                <a:gd name="T51" fmla="*/ 54 h 105"/>
                <a:gd name="T52" fmla="*/ 15 w 86"/>
                <a:gd name="T53" fmla="*/ 51 h 105"/>
                <a:gd name="T54" fmla="*/ 17 w 86"/>
                <a:gd name="T55" fmla="*/ 51 h 105"/>
                <a:gd name="T56" fmla="*/ 22 w 86"/>
                <a:gd name="T57" fmla="*/ 47 h 105"/>
                <a:gd name="T58" fmla="*/ 22 w 86"/>
                <a:gd name="T59" fmla="*/ 44 h 105"/>
                <a:gd name="T60" fmla="*/ 23 w 86"/>
                <a:gd name="T61" fmla="*/ 44 h 105"/>
                <a:gd name="T62" fmla="*/ 25 w 86"/>
                <a:gd name="T63" fmla="*/ 38 h 105"/>
                <a:gd name="T64" fmla="*/ 29 w 86"/>
                <a:gd name="T65" fmla="*/ 36 h 105"/>
                <a:gd name="T66" fmla="*/ 28 w 86"/>
                <a:gd name="T67" fmla="*/ 33 h 105"/>
                <a:gd name="T68" fmla="*/ 29 w 86"/>
                <a:gd name="T69" fmla="*/ 32 h 105"/>
                <a:gd name="T70" fmla="*/ 29 w 86"/>
                <a:gd name="T71" fmla="*/ 29 h 105"/>
                <a:gd name="T72" fmla="*/ 34 w 86"/>
                <a:gd name="T73" fmla="*/ 29 h 105"/>
                <a:gd name="T74" fmla="*/ 37 w 86"/>
                <a:gd name="T75" fmla="*/ 22 h 105"/>
                <a:gd name="T76" fmla="*/ 41 w 86"/>
                <a:gd name="T77" fmla="*/ 21 h 105"/>
                <a:gd name="T78" fmla="*/ 45 w 86"/>
                <a:gd name="T79" fmla="*/ 18 h 105"/>
                <a:gd name="T80" fmla="*/ 47 w 86"/>
                <a:gd name="T81" fmla="*/ 19 h 105"/>
                <a:gd name="T82" fmla="*/ 50 w 86"/>
                <a:gd name="T83" fmla="*/ 15 h 105"/>
                <a:gd name="T84" fmla="*/ 52 w 86"/>
                <a:gd name="T85" fmla="*/ 15 h 105"/>
                <a:gd name="T86" fmla="*/ 52 w 86"/>
                <a:gd name="T87" fmla="*/ 11 h 105"/>
                <a:gd name="T88" fmla="*/ 54 w 86"/>
                <a:gd name="T89" fmla="*/ 11 h 105"/>
                <a:gd name="T90" fmla="*/ 54 w 86"/>
                <a:gd name="T91" fmla="*/ 10 h 105"/>
                <a:gd name="T92" fmla="*/ 58 w 86"/>
                <a:gd name="T93" fmla="*/ 9 h 105"/>
                <a:gd name="T94" fmla="*/ 57 w 86"/>
                <a:gd name="T95" fmla="*/ 7 h 105"/>
                <a:gd name="T96" fmla="*/ 59 w 86"/>
                <a:gd name="T97" fmla="*/ 5 h 105"/>
                <a:gd name="T98" fmla="*/ 62 w 86"/>
                <a:gd name="T99" fmla="*/ 5 h 105"/>
                <a:gd name="T100" fmla="*/ 63 w 86"/>
                <a:gd name="T101" fmla="*/ 1 h 105"/>
                <a:gd name="T102" fmla="*/ 68 w 86"/>
                <a:gd name="T103" fmla="*/ 0 h 105"/>
                <a:gd name="T104" fmla="*/ 69 w 86"/>
                <a:gd name="T105" fmla="*/ 1 h 105"/>
                <a:gd name="T106" fmla="*/ 72 w 86"/>
                <a:gd name="T107" fmla="*/ 0 h 105"/>
                <a:gd name="T108" fmla="*/ 75 w 86"/>
                <a:gd name="T109" fmla="*/ 1 h 105"/>
                <a:gd name="T110" fmla="*/ 85 w 86"/>
                <a:gd name="T111" fmla="*/ 46 h 105"/>
                <a:gd name="T112" fmla="*/ 84 w 86"/>
                <a:gd name="T113" fmla="*/ 71 h 105"/>
                <a:gd name="T114" fmla="*/ 84 w 86"/>
                <a:gd name="T115" fmla="*/ 104 h 10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6"/>
                <a:gd name="T175" fmla="*/ 0 h 105"/>
                <a:gd name="T176" fmla="*/ 86 w 86"/>
                <a:gd name="T177" fmla="*/ 105 h 10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6" h="105">
                  <a:moveTo>
                    <a:pt x="84" y="104"/>
                  </a:moveTo>
                  <a:lnTo>
                    <a:pt x="2" y="103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0" y="95"/>
                  </a:lnTo>
                  <a:lnTo>
                    <a:pt x="1" y="94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1" y="89"/>
                  </a:lnTo>
                  <a:lnTo>
                    <a:pt x="0" y="79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9" y="73"/>
                  </a:lnTo>
                  <a:lnTo>
                    <a:pt x="10" y="71"/>
                  </a:lnTo>
                  <a:lnTo>
                    <a:pt x="7" y="68"/>
                  </a:lnTo>
                  <a:lnTo>
                    <a:pt x="8" y="64"/>
                  </a:lnTo>
                  <a:lnTo>
                    <a:pt x="10" y="63"/>
                  </a:lnTo>
                  <a:lnTo>
                    <a:pt x="11" y="57"/>
                  </a:lnTo>
                  <a:lnTo>
                    <a:pt x="14" y="58"/>
                  </a:lnTo>
                  <a:lnTo>
                    <a:pt x="15" y="57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17" y="51"/>
                  </a:lnTo>
                  <a:lnTo>
                    <a:pt x="22" y="47"/>
                  </a:lnTo>
                  <a:lnTo>
                    <a:pt x="22" y="44"/>
                  </a:lnTo>
                  <a:lnTo>
                    <a:pt x="23" y="44"/>
                  </a:lnTo>
                  <a:lnTo>
                    <a:pt x="25" y="38"/>
                  </a:lnTo>
                  <a:lnTo>
                    <a:pt x="29" y="36"/>
                  </a:lnTo>
                  <a:lnTo>
                    <a:pt x="28" y="33"/>
                  </a:lnTo>
                  <a:lnTo>
                    <a:pt x="29" y="32"/>
                  </a:lnTo>
                  <a:lnTo>
                    <a:pt x="29" y="29"/>
                  </a:lnTo>
                  <a:lnTo>
                    <a:pt x="34" y="29"/>
                  </a:lnTo>
                  <a:lnTo>
                    <a:pt x="37" y="22"/>
                  </a:lnTo>
                  <a:lnTo>
                    <a:pt x="41" y="21"/>
                  </a:lnTo>
                  <a:lnTo>
                    <a:pt x="45" y="18"/>
                  </a:lnTo>
                  <a:lnTo>
                    <a:pt x="47" y="19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8" y="9"/>
                  </a:lnTo>
                  <a:lnTo>
                    <a:pt x="57" y="7"/>
                  </a:lnTo>
                  <a:lnTo>
                    <a:pt x="59" y="5"/>
                  </a:lnTo>
                  <a:lnTo>
                    <a:pt x="62" y="5"/>
                  </a:lnTo>
                  <a:lnTo>
                    <a:pt x="63" y="1"/>
                  </a:lnTo>
                  <a:lnTo>
                    <a:pt x="68" y="0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85" y="46"/>
                  </a:lnTo>
                  <a:lnTo>
                    <a:pt x="84" y="71"/>
                  </a:lnTo>
                  <a:lnTo>
                    <a:pt x="84" y="10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2" name="Freeform 76"/>
            <p:cNvSpPr>
              <a:spLocks/>
            </p:cNvSpPr>
            <p:nvPr/>
          </p:nvSpPr>
          <p:spPr bwMode="auto">
            <a:xfrm>
              <a:off x="2228" y="2596"/>
              <a:ext cx="92" cy="51"/>
            </a:xfrm>
            <a:custGeom>
              <a:avLst/>
              <a:gdLst>
                <a:gd name="T0" fmla="*/ 42 w 92"/>
                <a:gd name="T1" fmla="*/ 48 h 51"/>
                <a:gd name="T2" fmla="*/ 19 w 92"/>
                <a:gd name="T3" fmla="*/ 50 h 51"/>
                <a:gd name="T4" fmla="*/ 18 w 92"/>
                <a:gd name="T5" fmla="*/ 47 h 51"/>
                <a:gd name="T6" fmla="*/ 19 w 92"/>
                <a:gd name="T7" fmla="*/ 47 h 51"/>
                <a:gd name="T8" fmla="*/ 21 w 92"/>
                <a:gd name="T9" fmla="*/ 45 h 51"/>
                <a:gd name="T10" fmla="*/ 20 w 92"/>
                <a:gd name="T11" fmla="*/ 44 h 51"/>
                <a:gd name="T12" fmla="*/ 16 w 92"/>
                <a:gd name="T13" fmla="*/ 44 h 51"/>
                <a:gd name="T14" fmla="*/ 14 w 92"/>
                <a:gd name="T15" fmla="*/ 42 h 51"/>
                <a:gd name="T16" fmla="*/ 17 w 92"/>
                <a:gd name="T17" fmla="*/ 37 h 51"/>
                <a:gd name="T18" fmla="*/ 13 w 92"/>
                <a:gd name="T19" fmla="*/ 35 h 51"/>
                <a:gd name="T20" fmla="*/ 16 w 92"/>
                <a:gd name="T21" fmla="*/ 34 h 51"/>
                <a:gd name="T22" fmla="*/ 17 w 92"/>
                <a:gd name="T23" fmla="*/ 32 h 51"/>
                <a:gd name="T24" fmla="*/ 16 w 92"/>
                <a:gd name="T25" fmla="*/ 27 h 51"/>
                <a:gd name="T26" fmla="*/ 12 w 92"/>
                <a:gd name="T27" fmla="*/ 25 h 51"/>
                <a:gd name="T28" fmla="*/ 12 w 92"/>
                <a:gd name="T29" fmla="*/ 20 h 51"/>
                <a:gd name="T30" fmla="*/ 10 w 92"/>
                <a:gd name="T31" fmla="*/ 18 h 51"/>
                <a:gd name="T32" fmla="*/ 8 w 92"/>
                <a:gd name="T33" fmla="*/ 18 h 51"/>
                <a:gd name="T34" fmla="*/ 8 w 92"/>
                <a:gd name="T35" fmla="*/ 16 h 51"/>
                <a:gd name="T36" fmla="*/ 6 w 92"/>
                <a:gd name="T37" fmla="*/ 10 h 51"/>
                <a:gd name="T38" fmla="*/ 4 w 92"/>
                <a:gd name="T39" fmla="*/ 11 h 51"/>
                <a:gd name="T40" fmla="*/ 2 w 92"/>
                <a:gd name="T41" fmla="*/ 7 h 51"/>
                <a:gd name="T42" fmla="*/ 5 w 92"/>
                <a:gd name="T43" fmla="*/ 5 h 51"/>
                <a:gd name="T44" fmla="*/ 2 w 92"/>
                <a:gd name="T45" fmla="*/ 5 h 51"/>
                <a:gd name="T46" fmla="*/ 0 w 92"/>
                <a:gd name="T47" fmla="*/ 4 h 51"/>
                <a:gd name="T48" fmla="*/ 2 w 92"/>
                <a:gd name="T49" fmla="*/ 0 h 51"/>
                <a:gd name="T50" fmla="*/ 79 w 92"/>
                <a:gd name="T51" fmla="*/ 1 h 51"/>
                <a:gd name="T52" fmla="*/ 90 w 92"/>
                <a:gd name="T53" fmla="*/ 1 h 51"/>
                <a:gd name="T54" fmla="*/ 91 w 92"/>
                <a:gd name="T55" fmla="*/ 6 h 51"/>
                <a:gd name="T56" fmla="*/ 91 w 92"/>
                <a:gd name="T57" fmla="*/ 45 h 51"/>
                <a:gd name="T58" fmla="*/ 76 w 92"/>
                <a:gd name="T59" fmla="*/ 45 h 51"/>
                <a:gd name="T60" fmla="*/ 42 w 92"/>
                <a:gd name="T61" fmla="*/ 48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51"/>
                <a:gd name="T95" fmla="*/ 92 w 92"/>
                <a:gd name="T96" fmla="*/ 51 h 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51">
                  <a:moveTo>
                    <a:pt x="42" y="48"/>
                  </a:moveTo>
                  <a:lnTo>
                    <a:pt x="19" y="50"/>
                  </a:lnTo>
                  <a:lnTo>
                    <a:pt x="18" y="47"/>
                  </a:lnTo>
                  <a:lnTo>
                    <a:pt x="19" y="47"/>
                  </a:lnTo>
                  <a:lnTo>
                    <a:pt x="21" y="45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7" y="37"/>
                  </a:lnTo>
                  <a:lnTo>
                    <a:pt x="13" y="35"/>
                  </a:lnTo>
                  <a:lnTo>
                    <a:pt x="16" y="34"/>
                  </a:lnTo>
                  <a:lnTo>
                    <a:pt x="17" y="32"/>
                  </a:lnTo>
                  <a:lnTo>
                    <a:pt x="16" y="27"/>
                  </a:lnTo>
                  <a:lnTo>
                    <a:pt x="12" y="25"/>
                  </a:lnTo>
                  <a:lnTo>
                    <a:pt x="12" y="20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0"/>
                  </a:lnTo>
                  <a:lnTo>
                    <a:pt x="4" y="11"/>
                  </a:lnTo>
                  <a:lnTo>
                    <a:pt x="2" y="7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79" y="1"/>
                  </a:lnTo>
                  <a:lnTo>
                    <a:pt x="90" y="1"/>
                  </a:lnTo>
                  <a:lnTo>
                    <a:pt x="91" y="6"/>
                  </a:lnTo>
                  <a:lnTo>
                    <a:pt x="91" y="45"/>
                  </a:lnTo>
                  <a:lnTo>
                    <a:pt x="76" y="45"/>
                  </a:lnTo>
                  <a:lnTo>
                    <a:pt x="42" y="48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3" name="Freeform 77"/>
            <p:cNvSpPr>
              <a:spLocks/>
            </p:cNvSpPr>
            <p:nvPr/>
          </p:nvSpPr>
          <p:spPr bwMode="auto">
            <a:xfrm>
              <a:off x="2228" y="2596"/>
              <a:ext cx="98" cy="56"/>
            </a:xfrm>
            <a:custGeom>
              <a:avLst/>
              <a:gdLst>
                <a:gd name="T0" fmla="*/ 45 w 98"/>
                <a:gd name="T1" fmla="*/ 53 h 56"/>
                <a:gd name="T2" fmla="*/ 21 w 98"/>
                <a:gd name="T3" fmla="*/ 55 h 56"/>
                <a:gd name="T4" fmla="*/ 20 w 98"/>
                <a:gd name="T5" fmla="*/ 52 h 56"/>
                <a:gd name="T6" fmla="*/ 21 w 98"/>
                <a:gd name="T7" fmla="*/ 52 h 56"/>
                <a:gd name="T8" fmla="*/ 23 w 98"/>
                <a:gd name="T9" fmla="*/ 50 h 56"/>
                <a:gd name="T10" fmla="*/ 22 w 98"/>
                <a:gd name="T11" fmla="*/ 48 h 56"/>
                <a:gd name="T12" fmla="*/ 17 w 98"/>
                <a:gd name="T13" fmla="*/ 48 h 56"/>
                <a:gd name="T14" fmla="*/ 15 w 98"/>
                <a:gd name="T15" fmla="*/ 46 h 56"/>
                <a:gd name="T16" fmla="*/ 19 w 98"/>
                <a:gd name="T17" fmla="*/ 41 h 56"/>
                <a:gd name="T18" fmla="*/ 14 w 98"/>
                <a:gd name="T19" fmla="*/ 38 h 56"/>
                <a:gd name="T20" fmla="*/ 17 w 98"/>
                <a:gd name="T21" fmla="*/ 37 h 56"/>
                <a:gd name="T22" fmla="*/ 19 w 98"/>
                <a:gd name="T23" fmla="*/ 35 h 56"/>
                <a:gd name="T24" fmla="*/ 17 w 98"/>
                <a:gd name="T25" fmla="*/ 30 h 56"/>
                <a:gd name="T26" fmla="*/ 13 w 98"/>
                <a:gd name="T27" fmla="*/ 27 h 56"/>
                <a:gd name="T28" fmla="*/ 13 w 98"/>
                <a:gd name="T29" fmla="*/ 22 h 56"/>
                <a:gd name="T30" fmla="*/ 11 w 98"/>
                <a:gd name="T31" fmla="*/ 20 h 56"/>
                <a:gd name="T32" fmla="*/ 9 w 98"/>
                <a:gd name="T33" fmla="*/ 20 h 56"/>
                <a:gd name="T34" fmla="*/ 9 w 98"/>
                <a:gd name="T35" fmla="*/ 18 h 56"/>
                <a:gd name="T36" fmla="*/ 7 w 98"/>
                <a:gd name="T37" fmla="*/ 11 h 56"/>
                <a:gd name="T38" fmla="*/ 4 w 98"/>
                <a:gd name="T39" fmla="*/ 12 h 56"/>
                <a:gd name="T40" fmla="*/ 2 w 98"/>
                <a:gd name="T41" fmla="*/ 8 h 56"/>
                <a:gd name="T42" fmla="*/ 5 w 98"/>
                <a:gd name="T43" fmla="*/ 5 h 56"/>
                <a:gd name="T44" fmla="*/ 2 w 98"/>
                <a:gd name="T45" fmla="*/ 6 h 56"/>
                <a:gd name="T46" fmla="*/ 0 w 98"/>
                <a:gd name="T47" fmla="*/ 4 h 56"/>
                <a:gd name="T48" fmla="*/ 2 w 98"/>
                <a:gd name="T49" fmla="*/ 0 h 56"/>
                <a:gd name="T50" fmla="*/ 84 w 98"/>
                <a:gd name="T51" fmla="*/ 1 h 56"/>
                <a:gd name="T52" fmla="*/ 96 w 98"/>
                <a:gd name="T53" fmla="*/ 1 h 56"/>
                <a:gd name="T54" fmla="*/ 97 w 98"/>
                <a:gd name="T55" fmla="*/ 7 h 56"/>
                <a:gd name="T56" fmla="*/ 97 w 98"/>
                <a:gd name="T57" fmla="*/ 49 h 56"/>
                <a:gd name="T58" fmla="*/ 81 w 98"/>
                <a:gd name="T59" fmla="*/ 50 h 56"/>
                <a:gd name="T60" fmla="*/ 45 w 98"/>
                <a:gd name="T61" fmla="*/ 53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8"/>
                <a:gd name="T94" fmla="*/ 0 h 56"/>
                <a:gd name="T95" fmla="*/ 98 w 98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8" h="56">
                  <a:moveTo>
                    <a:pt x="45" y="53"/>
                  </a:moveTo>
                  <a:lnTo>
                    <a:pt x="21" y="55"/>
                  </a:lnTo>
                  <a:lnTo>
                    <a:pt x="20" y="52"/>
                  </a:lnTo>
                  <a:lnTo>
                    <a:pt x="21" y="52"/>
                  </a:lnTo>
                  <a:lnTo>
                    <a:pt x="23" y="50"/>
                  </a:lnTo>
                  <a:lnTo>
                    <a:pt x="22" y="48"/>
                  </a:lnTo>
                  <a:lnTo>
                    <a:pt x="17" y="48"/>
                  </a:lnTo>
                  <a:lnTo>
                    <a:pt x="15" y="46"/>
                  </a:lnTo>
                  <a:lnTo>
                    <a:pt x="19" y="41"/>
                  </a:lnTo>
                  <a:lnTo>
                    <a:pt x="14" y="38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17" y="30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8"/>
                  </a:lnTo>
                  <a:lnTo>
                    <a:pt x="5" y="5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84" y="1"/>
                  </a:lnTo>
                  <a:lnTo>
                    <a:pt x="96" y="1"/>
                  </a:lnTo>
                  <a:lnTo>
                    <a:pt x="97" y="7"/>
                  </a:lnTo>
                  <a:lnTo>
                    <a:pt x="97" y="49"/>
                  </a:lnTo>
                  <a:lnTo>
                    <a:pt x="81" y="50"/>
                  </a:lnTo>
                  <a:lnTo>
                    <a:pt x="45" y="53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4" name="Freeform 78"/>
            <p:cNvSpPr>
              <a:spLocks/>
            </p:cNvSpPr>
            <p:nvPr/>
          </p:nvSpPr>
          <p:spPr bwMode="auto">
            <a:xfrm>
              <a:off x="2303" y="2484"/>
              <a:ext cx="72" cy="74"/>
            </a:xfrm>
            <a:custGeom>
              <a:avLst/>
              <a:gdLst>
                <a:gd name="T0" fmla="*/ 71 w 72"/>
                <a:gd name="T1" fmla="*/ 72 h 74"/>
                <a:gd name="T2" fmla="*/ 8 w 72"/>
                <a:gd name="T3" fmla="*/ 73 h 74"/>
                <a:gd name="T4" fmla="*/ 9 w 72"/>
                <a:gd name="T5" fmla="*/ 50 h 74"/>
                <a:gd name="T6" fmla="*/ 0 w 72"/>
                <a:gd name="T7" fmla="*/ 9 h 74"/>
                <a:gd name="T8" fmla="*/ 1 w 72"/>
                <a:gd name="T9" fmla="*/ 7 h 74"/>
                <a:gd name="T10" fmla="*/ 3 w 72"/>
                <a:gd name="T11" fmla="*/ 6 h 74"/>
                <a:gd name="T12" fmla="*/ 2 w 72"/>
                <a:gd name="T13" fmla="*/ 5 h 74"/>
                <a:gd name="T14" fmla="*/ 8 w 72"/>
                <a:gd name="T15" fmla="*/ 0 h 74"/>
                <a:gd name="T16" fmla="*/ 8 w 72"/>
                <a:gd name="T17" fmla="*/ 11 h 74"/>
                <a:gd name="T18" fmla="*/ 71 w 72"/>
                <a:gd name="T19" fmla="*/ 11 h 74"/>
                <a:gd name="T20" fmla="*/ 71 w 72"/>
                <a:gd name="T21" fmla="*/ 72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"/>
                <a:gd name="T34" fmla="*/ 0 h 74"/>
                <a:gd name="T35" fmla="*/ 72 w 72"/>
                <a:gd name="T36" fmla="*/ 74 h 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" h="74">
                  <a:moveTo>
                    <a:pt x="71" y="72"/>
                  </a:moveTo>
                  <a:lnTo>
                    <a:pt x="8" y="73"/>
                  </a:lnTo>
                  <a:lnTo>
                    <a:pt x="9" y="50"/>
                  </a:lnTo>
                  <a:lnTo>
                    <a:pt x="0" y="9"/>
                  </a:lnTo>
                  <a:lnTo>
                    <a:pt x="1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8" y="0"/>
                  </a:lnTo>
                  <a:lnTo>
                    <a:pt x="8" y="11"/>
                  </a:lnTo>
                  <a:lnTo>
                    <a:pt x="71" y="11"/>
                  </a:lnTo>
                  <a:lnTo>
                    <a:pt x="71" y="7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5" name="Freeform 79"/>
            <p:cNvSpPr>
              <a:spLocks/>
            </p:cNvSpPr>
            <p:nvPr/>
          </p:nvSpPr>
          <p:spPr bwMode="auto">
            <a:xfrm>
              <a:off x="2303" y="2484"/>
              <a:ext cx="78" cy="79"/>
            </a:xfrm>
            <a:custGeom>
              <a:avLst/>
              <a:gdLst>
                <a:gd name="T0" fmla="*/ 77 w 78"/>
                <a:gd name="T1" fmla="*/ 77 h 79"/>
                <a:gd name="T2" fmla="*/ 9 w 78"/>
                <a:gd name="T3" fmla="*/ 78 h 79"/>
                <a:gd name="T4" fmla="*/ 10 w 78"/>
                <a:gd name="T5" fmla="*/ 53 h 79"/>
                <a:gd name="T6" fmla="*/ 0 w 78"/>
                <a:gd name="T7" fmla="*/ 9 h 79"/>
                <a:gd name="T8" fmla="*/ 1 w 78"/>
                <a:gd name="T9" fmla="*/ 7 h 79"/>
                <a:gd name="T10" fmla="*/ 3 w 78"/>
                <a:gd name="T11" fmla="*/ 6 h 79"/>
                <a:gd name="T12" fmla="*/ 2 w 78"/>
                <a:gd name="T13" fmla="*/ 5 h 79"/>
                <a:gd name="T14" fmla="*/ 9 w 78"/>
                <a:gd name="T15" fmla="*/ 0 h 79"/>
                <a:gd name="T16" fmla="*/ 9 w 78"/>
                <a:gd name="T17" fmla="*/ 11 h 79"/>
                <a:gd name="T18" fmla="*/ 77 w 78"/>
                <a:gd name="T19" fmla="*/ 11 h 79"/>
                <a:gd name="T20" fmla="*/ 77 w 78"/>
                <a:gd name="T21" fmla="*/ 77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79"/>
                <a:gd name="T35" fmla="*/ 78 w 78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79">
                  <a:moveTo>
                    <a:pt x="77" y="77"/>
                  </a:moveTo>
                  <a:lnTo>
                    <a:pt x="9" y="78"/>
                  </a:lnTo>
                  <a:lnTo>
                    <a:pt x="10" y="53"/>
                  </a:lnTo>
                  <a:lnTo>
                    <a:pt x="0" y="9"/>
                  </a:lnTo>
                  <a:lnTo>
                    <a:pt x="1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9" y="0"/>
                  </a:lnTo>
                  <a:lnTo>
                    <a:pt x="9" y="11"/>
                  </a:lnTo>
                  <a:lnTo>
                    <a:pt x="77" y="11"/>
                  </a:lnTo>
                  <a:lnTo>
                    <a:pt x="77" y="7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6" name="Freeform 80"/>
            <p:cNvSpPr>
              <a:spLocks/>
            </p:cNvSpPr>
            <p:nvPr/>
          </p:nvSpPr>
          <p:spPr bwMode="auto">
            <a:xfrm>
              <a:off x="2312" y="2428"/>
              <a:ext cx="63" cy="62"/>
            </a:xfrm>
            <a:custGeom>
              <a:avLst/>
              <a:gdLst>
                <a:gd name="T0" fmla="*/ 62 w 63"/>
                <a:gd name="T1" fmla="*/ 61 h 62"/>
                <a:gd name="T2" fmla="*/ 0 w 63"/>
                <a:gd name="T3" fmla="*/ 61 h 62"/>
                <a:gd name="T4" fmla="*/ 0 w 63"/>
                <a:gd name="T5" fmla="*/ 0 h 62"/>
                <a:gd name="T6" fmla="*/ 62 w 63"/>
                <a:gd name="T7" fmla="*/ 0 h 62"/>
                <a:gd name="T8" fmla="*/ 62 w 63"/>
                <a:gd name="T9" fmla="*/ 6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62"/>
                <a:gd name="T17" fmla="*/ 63 w 6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62">
                  <a:moveTo>
                    <a:pt x="62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7" name="Freeform 81"/>
            <p:cNvSpPr>
              <a:spLocks/>
            </p:cNvSpPr>
            <p:nvPr/>
          </p:nvSpPr>
          <p:spPr bwMode="auto">
            <a:xfrm>
              <a:off x="2312" y="2428"/>
              <a:ext cx="69" cy="69"/>
            </a:xfrm>
            <a:custGeom>
              <a:avLst/>
              <a:gdLst>
                <a:gd name="T0" fmla="*/ 68 w 69"/>
                <a:gd name="T1" fmla="*/ 68 h 69"/>
                <a:gd name="T2" fmla="*/ 0 w 69"/>
                <a:gd name="T3" fmla="*/ 68 h 69"/>
                <a:gd name="T4" fmla="*/ 0 w 69"/>
                <a:gd name="T5" fmla="*/ 0 h 69"/>
                <a:gd name="T6" fmla="*/ 68 w 69"/>
                <a:gd name="T7" fmla="*/ 0 h 69"/>
                <a:gd name="T8" fmla="*/ 68 w 69"/>
                <a:gd name="T9" fmla="*/ 68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69"/>
                <a:gd name="T17" fmla="*/ 69 w 69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69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8" name="Freeform 82"/>
            <p:cNvSpPr>
              <a:spLocks/>
            </p:cNvSpPr>
            <p:nvPr/>
          </p:nvSpPr>
          <p:spPr bwMode="auto">
            <a:xfrm>
              <a:off x="2448" y="2560"/>
              <a:ext cx="73" cy="72"/>
            </a:xfrm>
            <a:custGeom>
              <a:avLst/>
              <a:gdLst>
                <a:gd name="T0" fmla="*/ 66 w 73"/>
                <a:gd name="T1" fmla="*/ 59 h 72"/>
                <a:gd name="T2" fmla="*/ 43 w 73"/>
                <a:gd name="T3" fmla="*/ 66 h 72"/>
                <a:gd name="T4" fmla="*/ 23 w 73"/>
                <a:gd name="T5" fmla="*/ 69 h 72"/>
                <a:gd name="T6" fmla="*/ 0 w 73"/>
                <a:gd name="T7" fmla="*/ 71 h 72"/>
                <a:gd name="T8" fmla="*/ 0 w 73"/>
                <a:gd name="T9" fmla="*/ 1 h 72"/>
                <a:gd name="T10" fmla="*/ 72 w 73"/>
                <a:gd name="T11" fmla="*/ 0 h 72"/>
                <a:gd name="T12" fmla="*/ 66 w 73"/>
                <a:gd name="T13" fmla="*/ 59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72"/>
                <a:gd name="T23" fmla="*/ 73 w 73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72">
                  <a:moveTo>
                    <a:pt x="66" y="59"/>
                  </a:moveTo>
                  <a:lnTo>
                    <a:pt x="43" y="66"/>
                  </a:lnTo>
                  <a:lnTo>
                    <a:pt x="23" y="69"/>
                  </a:lnTo>
                  <a:lnTo>
                    <a:pt x="0" y="71"/>
                  </a:lnTo>
                  <a:lnTo>
                    <a:pt x="0" y="1"/>
                  </a:lnTo>
                  <a:lnTo>
                    <a:pt x="72" y="0"/>
                  </a:lnTo>
                  <a:lnTo>
                    <a:pt x="66" y="5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9" name="Freeform 83"/>
            <p:cNvSpPr>
              <a:spLocks/>
            </p:cNvSpPr>
            <p:nvPr/>
          </p:nvSpPr>
          <p:spPr bwMode="auto">
            <a:xfrm>
              <a:off x="2448" y="2560"/>
              <a:ext cx="80" cy="78"/>
            </a:xfrm>
            <a:custGeom>
              <a:avLst/>
              <a:gdLst>
                <a:gd name="T0" fmla="*/ 72 w 80"/>
                <a:gd name="T1" fmla="*/ 65 h 78"/>
                <a:gd name="T2" fmla="*/ 47 w 80"/>
                <a:gd name="T3" fmla="*/ 72 h 78"/>
                <a:gd name="T4" fmla="*/ 25 w 80"/>
                <a:gd name="T5" fmla="*/ 75 h 78"/>
                <a:gd name="T6" fmla="*/ 0 w 80"/>
                <a:gd name="T7" fmla="*/ 77 h 78"/>
                <a:gd name="T8" fmla="*/ 0 w 80"/>
                <a:gd name="T9" fmla="*/ 1 h 78"/>
                <a:gd name="T10" fmla="*/ 79 w 80"/>
                <a:gd name="T11" fmla="*/ 0 h 78"/>
                <a:gd name="T12" fmla="*/ 72 w 80"/>
                <a:gd name="T13" fmla="*/ 6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78"/>
                <a:gd name="T23" fmla="*/ 80 w 8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78">
                  <a:moveTo>
                    <a:pt x="72" y="65"/>
                  </a:moveTo>
                  <a:lnTo>
                    <a:pt x="47" y="72"/>
                  </a:lnTo>
                  <a:lnTo>
                    <a:pt x="25" y="75"/>
                  </a:lnTo>
                  <a:lnTo>
                    <a:pt x="0" y="77"/>
                  </a:lnTo>
                  <a:lnTo>
                    <a:pt x="0" y="1"/>
                  </a:lnTo>
                  <a:lnTo>
                    <a:pt x="79" y="0"/>
                  </a:lnTo>
                  <a:lnTo>
                    <a:pt x="72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0" name="Freeform 84"/>
            <p:cNvSpPr>
              <a:spLocks/>
            </p:cNvSpPr>
            <p:nvPr/>
          </p:nvSpPr>
          <p:spPr bwMode="auto">
            <a:xfrm>
              <a:off x="2380" y="2561"/>
              <a:ext cx="62" cy="76"/>
            </a:xfrm>
            <a:custGeom>
              <a:avLst/>
              <a:gdLst>
                <a:gd name="T0" fmla="*/ 57 w 62"/>
                <a:gd name="T1" fmla="*/ 70 h 76"/>
                <a:gd name="T2" fmla="*/ 1 w 62"/>
                <a:gd name="T3" fmla="*/ 75 h 76"/>
                <a:gd name="T4" fmla="*/ 0 w 62"/>
                <a:gd name="T5" fmla="*/ 0 h 76"/>
                <a:gd name="T6" fmla="*/ 61 w 62"/>
                <a:gd name="T7" fmla="*/ 0 h 76"/>
                <a:gd name="T8" fmla="*/ 61 w 62"/>
                <a:gd name="T9" fmla="*/ 70 h 76"/>
                <a:gd name="T10" fmla="*/ 57 w 62"/>
                <a:gd name="T11" fmla="*/ 7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76"/>
                <a:gd name="T20" fmla="*/ 62 w 62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76">
                  <a:moveTo>
                    <a:pt x="57" y="70"/>
                  </a:moveTo>
                  <a:lnTo>
                    <a:pt x="1" y="75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70"/>
                  </a:lnTo>
                  <a:lnTo>
                    <a:pt x="57" y="7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1" name="Freeform 85"/>
            <p:cNvSpPr>
              <a:spLocks/>
            </p:cNvSpPr>
            <p:nvPr/>
          </p:nvSpPr>
          <p:spPr bwMode="auto">
            <a:xfrm>
              <a:off x="2380" y="2561"/>
              <a:ext cx="69" cy="82"/>
            </a:xfrm>
            <a:custGeom>
              <a:avLst/>
              <a:gdLst>
                <a:gd name="T0" fmla="*/ 64 w 69"/>
                <a:gd name="T1" fmla="*/ 76 h 82"/>
                <a:gd name="T2" fmla="*/ 1 w 69"/>
                <a:gd name="T3" fmla="*/ 81 h 82"/>
                <a:gd name="T4" fmla="*/ 0 w 69"/>
                <a:gd name="T5" fmla="*/ 0 h 82"/>
                <a:gd name="T6" fmla="*/ 68 w 69"/>
                <a:gd name="T7" fmla="*/ 0 h 82"/>
                <a:gd name="T8" fmla="*/ 68 w 69"/>
                <a:gd name="T9" fmla="*/ 76 h 82"/>
                <a:gd name="T10" fmla="*/ 64 w 69"/>
                <a:gd name="T11" fmla="*/ 76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2"/>
                <a:gd name="T20" fmla="*/ 69 w 69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2">
                  <a:moveTo>
                    <a:pt x="64" y="76"/>
                  </a:moveTo>
                  <a:lnTo>
                    <a:pt x="1" y="81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76"/>
                  </a:lnTo>
                  <a:lnTo>
                    <a:pt x="64" y="7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2" name="Rectangle 86"/>
            <p:cNvSpPr>
              <a:spLocks noChangeArrowheads="1"/>
            </p:cNvSpPr>
            <p:nvPr/>
          </p:nvSpPr>
          <p:spPr bwMode="auto">
            <a:xfrm>
              <a:off x="2384" y="2500"/>
              <a:ext cx="54" cy="5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103" name="Freeform 87"/>
            <p:cNvSpPr>
              <a:spLocks/>
            </p:cNvSpPr>
            <p:nvPr/>
          </p:nvSpPr>
          <p:spPr bwMode="auto">
            <a:xfrm>
              <a:off x="2380" y="2496"/>
              <a:ext cx="69" cy="66"/>
            </a:xfrm>
            <a:custGeom>
              <a:avLst/>
              <a:gdLst>
                <a:gd name="T0" fmla="*/ 68 w 69"/>
                <a:gd name="T1" fmla="*/ 65 h 66"/>
                <a:gd name="T2" fmla="*/ 0 w 69"/>
                <a:gd name="T3" fmla="*/ 65 h 66"/>
                <a:gd name="T4" fmla="*/ 0 w 69"/>
                <a:gd name="T5" fmla="*/ 0 h 66"/>
                <a:gd name="T6" fmla="*/ 68 w 69"/>
                <a:gd name="T7" fmla="*/ 0 h 66"/>
                <a:gd name="T8" fmla="*/ 68 w 69"/>
                <a:gd name="T9" fmla="*/ 65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66"/>
                <a:gd name="T17" fmla="*/ 69 w 69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66">
                  <a:moveTo>
                    <a:pt x="6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4" name="Freeform 88"/>
            <p:cNvSpPr>
              <a:spLocks/>
            </p:cNvSpPr>
            <p:nvPr/>
          </p:nvSpPr>
          <p:spPr bwMode="auto">
            <a:xfrm>
              <a:off x="2380" y="2428"/>
              <a:ext cx="62" cy="62"/>
            </a:xfrm>
            <a:custGeom>
              <a:avLst/>
              <a:gdLst>
                <a:gd name="T0" fmla="*/ 61 w 62"/>
                <a:gd name="T1" fmla="*/ 61 h 62"/>
                <a:gd name="T2" fmla="*/ 0 w 62"/>
                <a:gd name="T3" fmla="*/ 61 h 62"/>
                <a:gd name="T4" fmla="*/ 0 w 62"/>
                <a:gd name="T5" fmla="*/ 0 h 62"/>
                <a:gd name="T6" fmla="*/ 46 w 62"/>
                <a:gd name="T7" fmla="*/ 0 h 62"/>
                <a:gd name="T8" fmla="*/ 46 w 62"/>
                <a:gd name="T9" fmla="*/ 1 h 62"/>
                <a:gd name="T10" fmla="*/ 53 w 62"/>
                <a:gd name="T11" fmla="*/ 1 h 62"/>
                <a:gd name="T12" fmla="*/ 53 w 62"/>
                <a:gd name="T13" fmla="*/ 2 h 62"/>
                <a:gd name="T14" fmla="*/ 61 w 62"/>
                <a:gd name="T15" fmla="*/ 0 h 62"/>
                <a:gd name="T16" fmla="*/ 61 w 62"/>
                <a:gd name="T17" fmla="*/ 6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"/>
                <a:gd name="T28" fmla="*/ 0 h 62"/>
                <a:gd name="T29" fmla="*/ 62 w 62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" h="62">
                  <a:moveTo>
                    <a:pt x="61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61" y="6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5" name="Freeform 89"/>
            <p:cNvSpPr>
              <a:spLocks/>
            </p:cNvSpPr>
            <p:nvPr/>
          </p:nvSpPr>
          <p:spPr bwMode="auto">
            <a:xfrm>
              <a:off x="2380" y="2428"/>
              <a:ext cx="69" cy="69"/>
            </a:xfrm>
            <a:custGeom>
              <a:avLst/>
              <a:gdLst>
                <a:gd name="T0" fmla="*/ 68 w 69"/>
                <a:gd name="T1" fmla="*/ 68 h 69"/>
                <a:gd name="T2" fmla="*/ 0 w 69"/>
                <a:gd name="T3" fmla="*/ 68 h 69"/>
                <a:gd name="T4" fmla="*/ 0 w 69"/>
                <a:gd name="T5" fmla="*/ 0 h 69"/>
                <a:gd name="T6" fmla="*/ 51 w 69"/>
                <a:gd name="T7" fmla="*/ 0 h 69"/>
                <a:gd name="T8" fmla="*/ 51 w 69"/>
                <a:gd name="T9" fmla="*/ 1 h 69"/>
                <a:gd name="T10" fmla="*/ 59 w 69"/>
                <a:gd name="T11" fmla="*/ 1 h 69"/>
                <a:gd name="T12" fmla="*/ 59 w 69"/>
                <a:gd name="T13" fmla="*/ 2 h 69"/>
                <a:gd name="T14" fmla="*/ 68 w 69"/>
                <a:gd name="T15" fmla="*/ 0 h 69"/>
                <a:gd name="T16" fmla="*/ 68 w 69"/>
                <a:gd name="T17" fmla="*/ 68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69"/>
                <a:gd name="T29" fmla="*/ 69 w 69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69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68" y="0"/>
                  </a:lnTo>
                  <a:lnTo>
                    <a:pt x="68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6" name="Freeform 90"/>
            <p:cNvSpPr>
              <a:spLocks/>
            </p:cNvSpPr>
            <p:nvPr/>
          </p:nvSpPr>
          <p:spPr bwMode="auto">
            <a:xfrm>
              <a:off x="2448" y="2495"/>
              <a:ext cx="81" cy="61"/>
            </a:xfrm>
            <a:custGeom>
              <a:avLst/>
              <a:gdLst>
                <a:gd name="T0" fmla="*/ 73 w 81"/>
                <a:gd name="T1" fmla="*/ 59 h 61"/>
                <a:gd name="T2" fmla="*/ 0 w 81"/>
                <a:gd name="T3" fmla="*/ 60 h 61"/>
                <a:gd name="T4" fmla="*/ 0 w 81"/>
                <a:gd name="T5" fmla="*/ 1 h 61"/>
                <a:gd name="T6" fmla="*/ 80 w 81"/>
                <a:gd name="T7" fmla="*/ 0 h 61"/>
                <a:gd name="T8" fmla="*/ 75 w 81"/>
                <a:gd name="T9" fmla="*/ 46 h 61"/>
                <a:gd name="T10" fmla="*/ 73 w 81"/>
                <a:gd name="T11" fmla="*/ 59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1"/>
                <a:gd name="T20" fmla="*/ 81 w 81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1">
                  <a:moveTo>
                    <a:pt x="73" y="59"/>
                  </a:moveTo>
                  <a:lnTo>
                    <a:pt x="0" y="60"/>
                  </a:lnTo>
                  <a:lnTo>
                    <a:pt x="0" y="1"/>
                  </a:lnTo>
                  <a:lnTo>
                    <a:pt x="80" y="0"/>
                  </a:lnTo>
                  <a:lnTo>
                    <a:pt x="75" y="46"/>
                  </a:lnTo>
                  <a:lnTo>
                    <a:pt x="73" y="5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7" name="Freeform 91"/>
            <p:cNvSpPr>
              <a:spLocks/>
            </p:cNvSpPr>
            <p:nvPr/>
          </p:nvSpPr>
          <p:spPr bwMode="auto">
            <a:xfrm>
              <a:off x="2448" y="2495"/>
              <a:ext cx="87" cy="67"/>
            </a:xfrm>
            <a:custGeom>
              <a:avLst/>
              <a:gdLst>
                <a:gd name="T0" fmla="*/ 78 w 87"/>
                <a:gd name="T1" fmla="*/ 65 h 67"/>
                <a:gd name="T2" fmla="*/ 0 w 87"/>
                <a:gd name="T3" fmla="*/ 66 h 67"/>
                <a:gd name="T4" fmla="*/ 0 w 87"/>
                <a:gd name="T5" fmla="*/ 1 h 67"/>
                <a:gd name="T6" fmla="*/ 86 w 87"/>
                <a:gd name="T7" fmla="*/ 0 h 67"/>
                <a:gd name="T8" fmla="*/ 81 w 87"/>
                <a:gd name="T9" fmla="*/ 51 h 67"/>
                <a:gd name="T10" fmla="*/ 78 w 87"/>
                <a:gd name="T11" fmla="*/ 65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67"/>
                <a:gd name="T20" fmla="*/ 87 w 87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67">
                  <a:moveTo>
                    <a:pt x="78" y="65"/>
                  </a:moveTo>
                  <a:lnTo>
                    <a:pt x="0" y="66"/>
                  </a:lnTo>
                  <a:lnTo>
                    <a:pt x="0" y="1"/>
                  </a:lnTo>
                  <a:lnTo>
                    <a:pt x="86" y="0"/>
                  </a:lnTo>
                  <a:lnTo>
                    <a:pt x="81" y="51"/>
                  </a:lnTo>
                  <a:lnTo>
                    <a:pt x="78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8" name="Freeform 92"/>
            <p:cNvSpPr>
              <a:spLocks/>
            </p:cNvSpPr>
            <p:nvPr/>
          </p:nvSpPr>
          <p:spPr bwMode="auto">
            <a:xfrm>
              <a:off x="2358" y="2315"/>
              <a:ext cx="55" cy="73"/>
            </a:xfrm>
            <a:custGeom>
              <a:avLst/>
              <a:gdLst>
                <a:gd name="T0" fmla="*/ 20 w 55"/>
                <a:gd name="T1" fmla="*/ 72 h 73"/>
                <a:gd name="T2" fmla="*/ 21 w 55"/>
                <a:gd name="T3" fmla="*/ 42 h 73"/>
                <a:gd name="T4" fmla="*/ 0 w 55"/>
                <a:gd name="T5" fmla="*/ 42 h 73"/>
                <a:gd name="T6" fmla="*/ 0 w 55"/>
                <a:gd name="T7" fmla="*/ 17 h 73"/>
                <a:gd name="T8" fmla="*/ 0 w 55"/>
                <a:gd name="T9" fmla="*/ 16 h 73"/>
                <a:gd name="T10" fmla="*/ 5 w 55"/>
                <a:gd name="T11" fmla="*/ 17 h 73"/>
                <a:gd name="T12" fmla="*/ 8 w 55"/>
                <a:gd name="T13" fmla="*/ 14 h 73"/>
                <a:gd name="T14" fmla="*/ 11 w 55"/>
                <a:gd name="T15" fmla="*/ 12 h 73"/>
                <a:gd name="T16" fmla="*/ 14 w 55"/>
                <a:gd name="T17" fmla="*/ 9 h 73"/>
                <a:gd name="T18" fmla="*/ 17 w 55"/>
                <a:gd name="T19" fmla="*/ 10 h 73"/>
                <a:gd name="T20" fmla="*/ 20 w 55"/>
                <a:gd name="T21" fmla="*/ 6 h 73"/>
                <a:gd name="T22" fmla="*/ 28 w 55"/>
                <a:gd name="T23" fmla="*/ 2 h 73"/>
                <a:gd name="T24" fmla="*/ 40 w 55"/>
                <a:gd name="T25" fmla="*/ 0 h 73"/>
                <a:gd name="T26" fmla="*/ 54 w 55"/>
                <a:gd name="T27" fmla="*/ 0 h 73"/>
                <a:gd name="T28" fmla="*/ 54 w 55"/>
                <a:gd name="T29" fmla="*/ 42 h 73"/>
                <a:gd name="T30" fmla="*/ 51 w 55"/>
                <a:gd name="T31" fmla="*/ 42 h 73"/>
                <a:gd name="T32" fmla="*/ 51 w 55"/>
                <a:gd name="T33" fmla="*/ 57 h 73"/>
                <a:gd name="T34" fmla="*/ 35 w 55"/>
                <a:gd name="T35" fmla="*/ 57 h 73"/>
                <a:gd name="T36" fmla="*/ 35 w 55"/>
                <a:gd name="T37" fmla="*/ 72 h 73"/>
                <a:gd name="T38" fmla="*/ 20 w 55"/>
                <a:gd name="T39" fmla="*/ 72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73"/>
                <a:gd name="T62" fmla="*/ 55 w 5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73">
                  <a:moveTo>
                    <a:pt x="20" y="72"/>
                  </a:moveTo>
                  <a:lnTo>
                    <a:pt x="21" y="42"/>
                  </a:lnTo>
                  <a:lnTo>
                    <a:pt x="0" y="42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1" y="12"/>
                  </a:lnTo>
                  <a:lnTo>
                    <a:pt x="14" y="9"/>
                  </a:lnTo>
                  <a:lnTo>
                    <a:pt x="17" y="10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42"/>
                  </a:lnTo>
                  <a:lnTo>
                    <a:pt x="51" y="42"/>
                  </a:lnTo>
                  <a:lnTo>
                    <a:pt x="51" y="57"/>
                  </a:lnTo>
                  <a:lnTo>
                    <a:pt x="35" y="57"/>
                  </a:lnTo>
                  <a:lnTo>
                    <a:pt x="35" y="72"/>
                  </a:lnTo>
                  <a:lnTo>
                    <a:pt x="20" y="7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9" name="Freeform 93"/>
            <p:cNvSpPr>
              <a:spLocks/>
            </p:cNvSpPr>
            <p:nvPr/>
          </p:nvSpPr>
          <p:spPr bwMode="auto">
            <a:xfrm>
              <a:off x="2358" y="2315"/>
              <a:ext cx="62" cy="81"/>
            </a:xfrm>
            <a:custGeom>
              <a:avLst/>
              <a:gdLst>
                <a:gd name="T0" fmla="*/ 22 w 62"/>
                <a:gd name="T1" fmla="*/ 80 h 81"/>
                <a:gd name="T2" fmla="*/ 23 w 62"/>
                <a:gd name="T3" fmla="*/ 47 h 81"/>
                <a:gd name="T4" fmla="*/ 0 w 62"/>
                <a:gd name="T5" fmla="*/ 47 h 81"/>
                <a:gd name="T6" fmla="*/ 0 w 62"/>
                <a:gd name="T7" fmla="*/ 19 h 81"/>
                <a:gd name="T8" fmla="*/ 0 w 62"/>
                <a:gd name="T9" fmla="*/ 18 h 81"/>
                <a:gd name="T10" fmla="*/ 6 w 62"/>
                <a:gd name="T11" fmla="*/ 19 h 81"/>
                <a:gd name="T12" fmla="*/ 9 w 62"/>
                <a:gd name="T13" fmla="*/ 16 h 81"/>
                <a:gd name="T14" fmla="*/ 12 w 62"/>
                <a:gd name="T15" fmla="*/ 14 h 81"/>
                <a:gd name="T16" fmla="*/ 16 w 62"/>
                <a:gd name="T17" fmla="*/ 10 h 81"/>
                <a:gd name="T18" fmla="*/ 19 w 62"/>
                <a:gd name="T19" fmla="*/ 11 h 81"/>
                <a:gd name="T20" fmla="*/ 22 w 62"/>
                <a:gd name="T21" fmla="*/ 6 h 81"/>
                <a:gd name="T22" fmla="*/ 32 w 62"/>
                <a:gd name="T23" fmla="*/ 2 h 81"/>
                <a:gd name="T24" fmla="*/ 45 w 62"/>
                <a:gd name="T25" fmla="*/ 0 h 81"/>
                <a:gd name="T26" fmla="*/ 61 w 62"/>
                <a:gd name="T27" fmla="*/ 0 h 81"/>
                <a:gd name="T28" fmla="*/ 61 w 62"/>
                <a:gd name="T29" fmla="*/ 47 h 81"/>
                <a:gd name="T30" fmla="*/ 58 w 62"/>
                <a:gd name="T31" fmla="*/ 47 h 81"/>
                <a:gd name="T32" fmla="*/ 58 w 62"/>
                <a:gd name="T33" fmla="*/ 63 h 81"/>
                <a:gd name="T34" fmla="*/ 40 w 62"/>
                <a:gd name="T35" fmla="*/ 63 h 81"/>
                <a:gd name="T36" fmla="*/ 40 w 62"/>
                <a:gd name="T37" fmla="*/ 80 h 81"/>
                <a:gd name="T38" fmla="*/ 22 w 62"/>
                <a:gd name="T39" fmla="*/ 80 h 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2"/>
                <a:gd name="T61" fmla="*/ 0 h 81"/>
                <a:gd name="T62" fmla="*/ 62 w 62"/>
                <a:gd name="T63" fmla="*/ 81 h 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2" h="81">
                  <a:moveTo>
                    <a:pt x="22" y="80"/>
                  </a:moveTo>
                  <a:lnTo>
                    <a:pt x="23" y="47"/>
                  </a:lnTo>
                  <a:lnTo>
                    <a:pt x="0" y="47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2" y="14"/>
                  </a:lnTo>
                  <a:lnTo>
                    <a:pt x="16" y="10"/>
                  </a:lnTo>
                  <a:lnTo>
                    <a:pt x="19" y="11"/>
                  </a:lnTo>
                  <a:lnTo>
                    <a:pt x="22" y="6"/>
                  </a:lnTo>
                  <a:lnTo>
                    <a:pt x="32" y="2"/>
                  </a:lnTo>
                  <a:lnTo>
                    <a:pt x="45" y="0"/>
                  </a:lnTo>
                  <a:lnTo>
                    <a:pt x="61" y="0"/>
                  </a:lnTo>
                  <a:lnTo>
                    <a:pt x="61" y="47"/>
                  </a:lnTo>
                  <a:lnTo>
                    <a:pt x="58" y="47"/>
                  </a:lnTo>
                  <a:lnTo>
                    <a:pt x="58" y="63"/>
                  </a:lnTo>
                  <a:lnTo>
                    <a:pt x="40" y="63"/>
                  </a:lnTo>
                  <a:lnTo>
                    <a:pt x="40" y="80"/>
                  </a:lnTo>
                  <a:lnTo>
                    <a:pt x="22" y="8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0" name="Freeform 94"/>
            <p:cNvSpPr>
              <a:spLocks/>
            </p:cNvSpPr>
            <p:nvPr/>
          </p:nvSpPr>
          <p:spPr bwMode="auto">
            <a:xfrm>
              <a:off x="2303" y="2287"/>
              <a:ext cx="62" cy="69"/>
            </a:xfrm>
            <a:custGeom>
              <a:avLst/>
              <a:gdLst>
                <a:gd name="T0" fmla="*/ 50 w 62"/>
                <a:gd name="T1" fmla="*/ 68 h 69"/>
                <a:gd name="T2" fmla="*/ 22 w 62"/>
                <a:gd name="T3" fmla="*/ 68 h 69"/>
                <a:gd name="T4" fmla="*/ 21 w 62"/>
                <a:gd name="T5" fmla="*/ 47 h 69"/>
                <a:gd name="T6" fmla="*/ 11 w 62"/>
                <a:gd name="T7" fmla="*/ 47 h 69"/>
                <a:gd name="T8" fmla="*/ 11 w 62"/>
                <a:gd name="T9" fmla="*/ 45 h 69"/>
                <a:gd name="T10" fmla="*/ 0 w 62"/>
                <a:gd name="T11" fmla="*/ 45 h 69"/>
                <a:gd name="T12" fmla="*/ 0 w 62"/>
                <a:gd name="T13" fmla="*/ 0 h 69"/>
                <a:gd name="T14" fmla="*/ 42 w 62"/>
                <a:gd name="T15" fmla="*/ 0 h 69"/>
                <a:gd name="T16" fmla="*/ 42 w 62"/>
                <a:gd name="T17" fmla="*/ 38 h 69"/>
                <a:gd name="T18" fmla="*/ 61 w 62"/>
                <a:gd name="T19" fmla="*/ 38 h 69"/>
                <a:gd name="T20" fmla="*/ 58 w 62"/>
                <a:gd name="T21" fmla="*/ 40 h 69"/>
                <a:gd name="T22" fmla="*/ 55 w 62"/>
                <a:gd name="T23" fmla="*/ 43 h 69"/>
                <a:gd name="T24" fmla="*/ 50 w 62"/>
                <a:gd name="T25" fmla="*/ 42 h 69"/>
                <a:gd name="T26" fmla="*/ 50 w 62"/>
                <a:gd name="T27" fmla="*/ 43 h 69"/>
                <a:gd name="T28" fmla="*/ 50 w 62"/>
                <a:gd name="T29" fmla="*/ 68 h 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69"/>
                <a:gd name="T47" fmla="*/ 62 w 62"/>
                <a:gd name="T48" fmla="*/ 69 h 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69">
                  <a:moveTo>
                    <a:pt x="50" y="68"/>
                  </a:moveTo>
                  <a:lnTo>
                    <a:pt x="22" y="68"/>
                  </a:lnTo>
                  <a:lnTo>
                    <a:pt x="21" y="47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38"/>
                  </a:lnTo>
                  <a:lnTo>
                    <a:pt x="61" y="38"/>
                  </a:lnTo>
                  <a:lnTo>
                    <a:pt x="58" y="40"/>
                  </a:lnTo>
                  <a:lnTo>
                    <a:pt x="55" y="43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50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1" name="Freeform 95"/>
            <p:cNvSpPr>
              <a:spLocks/>
            </p:cNvSpPr>
            <p:nvPr/>
          </p:nvSpPr>
          <p:spPr bwMode="auto">
            <a:xfrm>
              <a:off x="2303" y="2287"/>
              <a:ext cx="69" cy="75"/>
            </a:xfrm>
            <a:custGeom>
              <a:avLst/>
              <a:gdLst>
                <a:gd name="T0" fmla="*/ 56 w 69"/>
                <a:gd name="T1" fmla="*/ 74 h 75"/>
                <a:gd name="T2" fmla="*/ 25 w 69"/>
                <a:gd name="T3" fmla="*/ 74 h 75"/>
                <a:gd name="T4" fmla="*/ 23 w 69"/>
                <a:gd name="T5" fmla="*/ 51 h 75"/>
                <a:gd name="T6" fmla="*/ 12 w 69"/>
                <a:gd name="T7" fmla="*/ 51 h 75"/>
                <a:gd name="T8" fmla="*/ 12 w 69"/>
                <a:gd name="T9" fmla="*/ 49 h 75"/>
                <a:gd name="T10" fmla="*/ 0 w 69"/>
                <a:gd name="T11" fmla="*/ 49 h 75"/>
                <a:gd name="T12" fmla="*/ 0 w 69"/>
                <a:gd name="T13" fmla="*/ 0 h 75"/>
                <a:gd name="T14" fmla="*/ 47 w 69"/>
                <a:gd name="T15" fmla="*/ 0 h 75"/>
                <a:gd name="T16" fmla="*/ 47 w 69"/>
                <a:gd name="T17" fmla="*/ 41 h 75"/>
                <a:gd name="T18" fmla="*/ 68 w 69"/>
                <a:gd name="T19" fmla="*/ 41 h 75"/>
                <a:gd name="T20" fmla="*/ 65 w 69"/>
                <a:gd name="T21" fmla="*/ 43 h 75"/>
                <a:gd name="T22" fmla="*/ 61 w 69"/>
                <a:gd name="T23" fmla="*/ 46 h 75"/>
                <a:gd name="T24" fmla="*/ 56 w 69"/>
                <a:gd name="T25" fmla="*/ 45 h 75"/>
                <a:gd name="T26" fmla="*/ 56 w 69"/>
                <a:gd name="T27" fmla="*/ 46 h 75"/>
                <a:gd name="T28" fmla="*/ 56 w 69"/>
                <a:gd name="T29" fmla="*/ 74 h 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9"/>
                <a:gd name="T46" fmla="*/ 0 h 75"/>
                <a:gd name="T47" fmla="*/ 69 w 69"/>
                <a:gd name="T48" fmla="*/ 75 h 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9" h="75">
                  <a:moveTo>
                    <a:pt x="56" y="74"/>
                  </a:moveTo>
                  <a:lnTo>
                    <a:pt x="25" y="74"/>
                  </a:lnTo>
                  <a:lnTo>
                    <a:pt x="23" y="51"/>
                  </a:lnTo>
                  <a:lnTo>
                    <a:pt x="12" y="51"/>
                  </a:lnTo>
                  <a:lnTo>
                    <a:pt x="12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41"/>
                  </a:lnTo>
                  <a:lnTo>
                    <a:pt x="68" y="41"/>
                  </a:lnTo>
                  <a:lnTo>
                    <a:pt x="65" y="43"/>
                  </a:lnTo>
                  <a:lnTo>
                    <a:pt x="61" y="46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56" y="7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2" name="Freeform 96"/>
            <p:cNvSpPr>
              <a:spLocks/>
            </p:cNvSpPr>
            <p:nvPr/>
          </p:nvSpPr>
          <p:spPr bwMode="auto">
            <a:xfrm>
              <a:off x="2240" y="2287"/>
              <a:ext cx="82" cy="82"/>
            </a:xfrm>
            <a:custGeom>
              <a:avLst/>
              <a:gdLst>
                <a:gd name="T0" fmla="*/ 81 w 82"/>
                <a:gd name="T1" fmla="*/ 69 h 82"/>
                <a:gd name="T2" fmla="*/ 72 w 82"/>
                <a:gd name="T3" fmla="*/ 69 h 82"/>
                <a:gd name="T4" fmla="*/ 70 w 82"/>
                <a:gd name="T5" fmla="*/ 73 h 82"/>
                <a:gd name="T6" fmla="*/ 69 w 82"/>
                <a:gd name="T7" fmla="*/ 73 h 82"/>
                <a:gd name="T8" fmla="*/ 67 w 82"/>
                <a:gd name="T9" fmla="*/ 77 h 82"/>
                <a:gd name="T10" fmla="*/ 66 w 82"/>
                <a:gd name="T11" fmla="*/ 77 h 82"/>
                <a:gd name="T12" fmla="*/ 65 w 82"/>
                <a:gd name="T13" fmla="*/ 81 h 82"/>
                <a:gd name="T14" fmla="*/ 0 w 82"/>
                <a:gd name="T15" fmla="*/ 60 h 82"/>
                <a:gd name="T16" fmla="*/ 0 w 82"/>
                <a:gd name="T17" fmla="*/ 46 h 82"/>
                <a:gd name="T18" fmla="*/ 6 w 82"/>
                <a:gd name="T19" fmla="*/ 46 h 82"/>
                <a:gd name="T20" fmla="*/ 6 w 82"/>
                <a:gd name="T21" fmla="*/ 38 h 82"/>
                <a:gd name="T22" fmla="*/ 11 w 82"/>
                <a:gd name="T23" fmla="*/ 38 h 82"/>
                <a:gd name="T24" fmla="*/ 11 w 82"/>
                <a:gd name="T25" fmla="*/ 13 h 82"/>
                <a:gd name="T26" fmla="*/ 10 w 82"/>
                <a:gd name="T27" fmla="*/ 13 h 82"/>
                <a:gd name="T28" fmla="*/ 11 w 82"/>
                <a:gd name="T29" fmla="*/ 5 h 82"/>
                <a:gd name="T30" fmla="*/ 8 w 82"/>
                <a:gd name="T31" fmla="*/ 2 h 82"/>
                <a:gd name="T32" fmla="*/ 8 w 82"/>
                <a:gd name="T33" fmla="*/ 0 h 82"/>
                <a:gd name="T34" fmla="*/ 59 w 82"/>
                <a:gd name="T35" fmla="*/ 0 h 82"/>
                <a:gd name="T36" fmla="*/ 59 w 82"/>
                <a:gd name="T37" fmla="*/ 46 h 82"/>
                <a:gd name="T38" fmla="*/ 70 w 82"/>
                <a:gd name="T39" fmla="*/ 46 h 82"/>
                <a:gd name="T40" fmla="*/ 70 w 82"/>
                <a:gd name="T41" fmla="*/ 48 h 82"/>
                <a:gd name="T42" fmla="*/ 80 w 82"/>
                <a:gd name="T43" fmla="*/ 48 h 82"/>
                <a:gd name="T44" fmla="*/ 81 w 82"/>
                <a:gd name="T45" fmla="*/ 69 h 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82"/>
                <a:gd name="T71" fmla="*/ 82 w 82"/>
                <a:gd name="T72" fmla="*/ 82 h 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82">
                  <a:moveTo>
                    <a:pt x="81" y="69"/>
                  </a:moveTo>
                  <a:lnTo>
                    <a:pt x="72" y="69"/>
                  </a:lnTo>
                  <a:lnTo>
                    <a:pt x="70" y="73"/>
                  </a:lnTo>
                  <a:lnTo>
                    <a:pt x="69" y="73"/>
                  </a:lnTo>
                  <a:lnTo>
                    <a:pt x="67" y="77"/>
                  </a:lnTo>
                  <a:lnTo>
                    <a:pt x="66" y="77"/>
                  </a:lnTo>
                  <a:lnTo>
                    <a:pt x="65" y="81"/>
                  </a:lnTo>
                  <a:lnTo>
                    <a:pt x="0" y="60"/>
                  </a:lnTo>
                  <a:lnTo>
                    <a:pt x="0" y="46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11" y="38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1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9" y="0"/>
                  </a:lnTo>
                  <a:lnTo>
                    <a:pt x="59" y="46"/>
                  </a:lnTo>
                  <a:lnTo>
                    <a:pt x="70" y="46"/>
                  </a:lnTo>
                  <a:lnTo>
                    <a:pt x="70" y="48"/>
                  </a:lnTo>
                  <a:lnTo>
                    <a:pt x="80" y="48"/>
                  </a:lnTo>
                  <a:lnTo>
                    <a:pt x="81" y="6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3" name="Freeform 97"/>
            <p:cNvSpPr>
              <a:spLocks/>
            </p:cNvSpPr>
            <p:nvPr/>
          </p:nvSpPr>
          <p:spPr bwMode="auto">
            <a:xfrm>
              <a:off x="2240" y="2287"/>
              <a:ext cx="89" cy="89"/>
            </a:xfrm>
            <a:custGeom>
              <a:avLst/>
              <a:gdLst>
                <a:gd name="T0" fmla="*/ 88 w 89"/>
                <a:gd name="T1" fmla="*/ 75 h 89"/>
                <a:gd name="T2" fmla="*/ 78 w 89"/>
                <a:gd name="T3" fmla="*/ 75 h 89"/>
                <a:gd name="T4" fmla="*/ 76 w 89"/>
                <a:gd name="T5" fmla="*/ 80 h 89"/>
                <a:gd name="T6" fmla="*/ 75 w 89"/>
                <a:gd name="T7" fmla="*/ 80 h 89"/>
                <a:gd name="T8" fmla="*/ 73 w 89"/>
                <a:gd name="T9" fmla="*/ 84 h 89"/>
                <a:gd name="T10" fmla="*/ 72 w 89"/>
                <a:gd name="T11" fmla="*/ 84 h 89"/>
                <a:gd name="T12" fmla="*/ 70 w 89"/>
                <a:gd name="T13" fmla="*/ 88 h 89"/>
                <a:gd name="T14" fmla="*/ 0 w 89"/>
                <a:gd name="T15" fmla="*/ 65 h 89"/>
                <a:gd name="T16" fmla="*/ 0 w 89"/>
                <a:gd name="T17" fmla="*/ 50 h 89"/>
                <a:gd name="T18" fmla="*/ 7 w 89"/>
                <a:gd name="T19" fmla="*/ 50 h 89"/>
                <a:gd name="T20" fmla="*/ 7 w 89"/>
                <a:gd name="T21" fmla="*/ 41 h 89"/>
                <a:gd name="T22" fmla="*/ 12 w 89"/>
                <a:gd name="T23" fmla="*/ 41 h 89"/>
                <a:gd name="T24" fmla="*/ 12 w 89"/>
                <a:gd name="T25" fmla="*/ 14 h 89"/>
                <a:gd name="T26" fmla="*/ 11 w 89"/>
                <a:gd name="T27" fmla="*/ 14 h 89"/>
                <a:gd name="T28" fmla="*/ 12 w 89"/>
                <a:gd name="T29" fmla="*/ 5 h 89"/>
                <a:gd name="T30" fmla="*/ 9 w 89"/>
                <a:gd name="T31" fmla="*/ 2 h 89"/>
                <a:gd name="T32" fmla="*/ 9 w 89"/>
                <a:gd name="T33" fmla="*/ 0 h 89"/>
                <a:gd name="T34" fmla="*/ 64 w 89"/>
                <a:gd name="T35" fmla="*/ 0 h 89"/>
                <a:gd name="T36" fmla="*/ 64 w 89"/>
                <a:gd name="T37" fmla="*/ 50 h 89"/>
                <a:gd name="T38" fmla="*/ 76 w 89"/>
                <a:gd name="T39" fmla="*/ 50 h 89"/>
                <a:gd name="T40" fmla="*/ 76 w 89"/>
                <a:gd name="T41" fmla="*/ 52 h 89"/>
                <a:gd name="T42" fmla="*/ 87 w 89"/>
                <a:gd name="T43" fmla="*/ 52 h 89"/>
                <a:gd name="T44" fmla="*/ 88 w 89"/>
                <a:gd name="T45" fmla="*/ 75 h 8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9"/>
                <a:gd name="T70" fmla="*/ 0 h 89"/>
                <a:gd name="T71" fmla="*/ 89 w 89"/>
                <a:gd name="T72" fmla="*/ 89 h 8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9" h="89">
                  <a:moveTo>
                    <a:pt x="88" y="75"/>
                  </a:moveTo>
                  <a:lnTo>
                    <a:pt x="78" y="75"/>
                  </a:lnTo>
                  <a:lnTo>
                    <a:pt x="76" y="80"/>
                  </a:lnTo>
                  <a:lnTo>
                    <a:pt x="75" y="80"/>
                  </a:lnTo>
                  <a:lnTo>
                    <a:pt x="73" y="84"/>
                  </a:lnTo>
                  <a:lnTo>
                    <a:pt x="72" y="84"/>
                  </a:lnTo>
                  <a:lnTo>
                    <a:pt x="70" y="88"/>
                  </a:lnTo>
                  <a:lnTo>
                    <a:pt x="0" y="65"/>
                  </a:lnTo>
                  <a:lnTo>
                    <a:pt x="0" y="50"/>
                  </a:lnTo>
                  <a:lnTo>
                    <a:pt x="7" y="50"/>
                  </a:lnTo>
                  <a:lnTo>
                    <a:pt x="7" y="41"/>
                  </a:lnTo>
                  <a:lnTo>
                    <a:pt x="12" y="41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64" y="0"/>
                  </a:lnTo>
                  <a:lnTo>
                    <a:pt x="64" y="50"/>
                  </a:lnTo>
                  <a:lnTo>
                    <a:pt x="76" y="50"/>
                  </a:lnTo>
                  <a:lnTo>
                    <a:pt x="76" y="52"/>
                  </a:lnTo>
                  <a:lnTo>
                    <a:pt x="87" y="52"/>
                  </a:lnTo>
                  <a:lnTo>
                    <a:pt x="88" y="7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4" name="Freeform 98"/>
            <p:cNvSpPr>
              <a:spLocks/>
            </p:cNvSpPr>
            <p:nvPr/>
          </p:nvSpPr>
          <p:spPr bwMode="auto">
            <a:xfrm>
              <a:off x="2274" y="2361"/>
              <a:ext cx="102" cy="71"/>
            </a:xfrm>
            <a:custGeom>
              <a:avLst/>
              <a:gdLst>
                <a:gd name="T0" fmla="*/ 36 w 102"/>
                <a:gd name="T1" fmla="*/ 69 h 71"/>
                <a:gd name="T2" fmla="*/ 0 w 102"/>
                <a:gd name="T3" fmla="*/ 70 h 71"/>
                <a:gd name="T4" fmla="*/ 1 w 102"/>
                <a:gd name="T5" fmla="*/ 68 h 71"/>
                <a:gd name="T6" fmla="*/ 7 w 102"/>
                <a:gd name="T7" fmla="*/ 64 h 71"/>
                <a:gd name="T8" fmla="*/ 8 w 102"/>
                <a:gd name="T9" fmla="*/ 61 h 71"/>
                <a:gd name="T10" fmla="*/ 9 w 102"/>
                <a:gd name="T11" fmla="*/ 62 h 71"/>
                <a:gd name="T12" fmla="*/ 10 w 102"/>
                <a:gd name="T13" fmla="*/ 61 h 71"/>
                <a:gd name="T14" fmla="*/ 11 w 102"/>
                <a:gd name="T15" fmla="*/ 56 h 71"/>
                <a:gd name="T16" fmla="*/ 12 w 102"/>
                <a:gd name="T17" fmla="*/ 54 h 71"/>
                <a:gd name="T18" fmla="*/ 13 w 102"/>
                <a:gd name="T19" fmla="*/ 49 h 71"/>
                <a:gd name="T20" fmla="*/ 16 w 102"/>
                <a:gd name="T21" fmla="*/ 46 h 71"/>
                <a:gd name="T22" fmla="*/ 21 w 102"/>
                <a:gd name="T23" fmla="*/ 43 h 71"/>
                <a:gd name="T24" fmla="*/ 20 w 102"/>
                <a:gd name="T25" fmla="*/ 39 h 71"/>
                <a:gd name="T26" fmla="*/ 23 w 102"/>
                <a:gd name="T27" fmla="*/ 38 h 71"/>
                <a:gd name="T28" fmla="*/ 22 w 102"/>
                <a:gd name="T29" fmla="*/ 35 h 71"/>
                <a:gd name="T30" fmla="*/ 23 w 102"/>
                <a:gd name="T31" fmla="*/ 32 h 71"/>
                <a:gd name="T32" fmla="*/ 22 w 102"/>
                <a:gd name="T33" fmla="*/ 30 h 71"/>
                <a:gd name="T34" fmla="*/ 23 w 102"/>
                <a:gd name="T35" fmla="*/ 30 h 71"/>
                <a:gd name="T36" fmla="*/ 27 w 102"/>
                <a:gd name="T37" fmla="*/ 27 h 71"/>
                <a:gd name="T38" fmla="*/ 27 w 102"/>
                <a:gd name="T39" fmla="*/ 23 h 71"/>
                <a:gd name="T40" fmla="*/ 28 w 102"/>
                <a:gd name="T41" fmla="*/ 21 h 71"/>
                <a:gd name="T42" fmla="*/ 30 w 102"/>
                <a:gd name="T43" fmla="*/ 19 h 71"/>
                <a:gd name="T44" fmla="*/ 29 w 102"/>
                <a:gd name="T45" fmla="*/ 16 h 71"/>
                <a:gd name="T46" fmla="*/ 31 w 102"/>
                <a:gd name="T47" fmla="*/ 15 h 71"/>
                <a:gd name="T48" fmla="*/ 32 w 102"/>
                <a:gd name="T49" fmla="*/ 15 h 71"/>
                <a:gd name="T50" fmla="*/ 34 w 102"/>
                <a:gd name="T51" fmla="*/ 12 h 71"/>
                <a:gd name="T52" fmla="*/ 35 w 102"/>
                <a:gd name="T53" fmla="*/ 9 h 71"/>
                <a:gd name="T54" fmla="*/ 36 w 102"/>
                <a:gd name="T55" fmla="*/ 9 h 71"/>
                <a:gd name="T56" fmla="*/ 38 w 102"/>
                <a:gd name="T57" fmla="*/ 5 h 71"/>
                <a:gd name="T58" fmla="*/ 39 w 102"/>
                <a:gd name="T59" fmla="*/ 5 h 71"/>
                <a:gd name="T60" fmla="*/ 41 w 102"/>
                <a:gd name="T61" fmla="*/ 0 h 71"/>
                <a:gd name="T62" fmla="*/ 101 w 102"/>
                <a:gd name="T63" fmla="*/ 0 h 71"/>
                <a:gd name="T64" fmla="*/ 100 w 102"/>
                <a:gd name="T65" fmla="*/ 30 h 71"/>
                <a:gd name="T66" fmla="*/ 100 w 102"/>
                <a:gd name="T67" fmla="*/ 61 h 71"/>
                <a:gd name="T68" fmla="*/ 36 w 102"/>
                <a:gd name="T69" fmla="*/ 61 h 71"/>
                <a:gd name="T70" fmla="*/ 36 w 102"/>
                <a:gd name="T71" fmla="*/ 69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2"/>
                <a:gd name="T109" fmla="*/ 0 h 71"/>
                <a:gd name="T110" fmla="*/ 102 w 102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2" h="71">
                  <a:moveTo>
                    <a:pt x="36" y="69"/>
                  </a:moveTo>
                  <a:lnTo>
                    <a:pt x="0" y="70"/>
                  </a:lnTo>
                  <a:lnTo>
                    <a:pt x="1" y="68"/>
                  </a:lnTo>
                  <a:lnTo>
                    <a:pt x="7" y="64"/>
                  </a:lnTo>
                  <a:lnTo>
                    <a:pt x="8" y="61"/>
                  </a:lnTo>
                  <a:lnTo>
                    <a:pt x="9" y="62"/>
                  </a:lnTo>
                  <a:lnTo>
                    <a:pt x="10" y="61"/>
                  </a:lnTo>
                  <a:lnTo>
                    <a:pt x="11" y="56"/>
                  </a:lnTo>
                  <a:lnTo>
                    <a:pt x="12" y="54"/>
                  </a:lnTo>
                  <a:lnTo>
                    <a:pt x="13" y="49"/>
                  </a:lnTo>
                  <a:lnTo>
                    <a:pt x="16" y="46"/>
                  </a:lnTo>
                  <a:lnTo>
                    <a:pt x="21" y="43"/>
                  </a:lnTo>
                  <a:lnTo>
                    <a:pt x="20" y="39"/>
                  </a:lnTo>
                  <a:lnTo>
                    <a:pt x="23" y="38"/>
                  </a:lnTo>
                  <a:lnTo>
                    <a:pt x="22" y="35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7" y="27"/>
                  </a:lnTo>
                  <a:lnTo>
                    <a:pt x="27" y="23"/>
                  </a:lnTo>
                  <a:lnTo>
                    <a:pt x="28" y="21"/>
                  </a:lnTo>
                  <a:lnTo>
                    <a:pt x="30" y="19"/>
                  </a:lnTo>
                  <a:lnTo>
                    <a:pt x="29" y="16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34" y="12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41" y="0"/>
                  </a:lnTo>
                  <a:lnTo>
                    <a:pt x="101" y="0"/>
                  </a:lnTo>
                  <a:lnTo>
                    <a:pt x="100" y="30"/>
                  </a:lnTo>
                  <a:lnTo>
                    <a:pt x="100" y="61"/>
                  </a:lnTo>
                  <a:lnTo>
                    <a:pt x="36" y="61"/>
                  </a:lnTo>
                  <a:lnTo>
                    <a:pt x="36" y="6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5" name="Freeform 99"/>
            <p:cNvSpPr>
              <a:spLocks/>
            </p:cNvSpPr>
            <p:nvPr/>
          </p:nvSpPr>
          <p:spPr bwMode="auto">
            <a:xfrm>
              <a:off x="2274" y="2361"/>
              <a:ext cx="109" cy="78"/>
            </a:xfrm>
            <a:custGeom>
              <a:avLst/>
              <a:gdLst>
                <a:gd name="T0" fmla="*/ 39 w 109"/>
                <a:gd name="T1" fmla="*/ 76 h 78"/>
                <a:gd name="T2" fmla="*/ 0 w 109"/>
                <a:gd name="T3" fmla="*/ 77 h 78"/>
                <a:gd name="T4" fmla="*/ 1 w 109"/>
                <a:gd name="T5" fmla="*/ 75 h 78"/>
                <a:gd name="T6" fmla="*/ 8 w 109"/>
                <a:gd name="T7" fmla="*/ 71 h 78"/>
                <a:gd name="T8" fmla="*/ 9 w 109"/>
                <a:gd name="T9" fmla="*/ 68 h 78"/>
                <a:gd name="T10" fmla="*/ 10 w 109"/>
                <a:gd name="T11" fmla="*/ 69 h 78"/>
                <a:gd name="T12" fmla="*/ 11 w 109"/>
                <a:gd name="T13" fmla="*/ 67 h 78"/>
                <a:gd name="T14" fmla="*/ 12 w 109"/>
                <a:gd name="T15" fmla="*/ 61 h 78"/>
                <a:gd name="T16" fmla="*/ 13 w 109"/>
                <a:gd name="T17" fmla="*/ 59 h 78"/>
                <a:gd name="T18" fmla="*/ 14 w 109"/>
                <a:gd name="T19" fmla="*/ 54 h 78"/>
                <a:gd name="T20" fmla="*/ 18 w 109"/>
                <a:gd name="T21" fmla="*/ 51 h 78"/>
                <a:gd name="T22" fmla="*/ 22 w 109"/>
                <a:gd name="T23" fmla="*/ 47 h 78"/>
                <a:gd name="T24" fmla="*/ 21 w 109"/>
                <a:gd name="T25" fmla="*/ 43 h 78"/>
                <a:gd name="T26" fmla="*/ 24 w 109"/>
                <a:gd name="T27" fmla="*/ 42 h 78"/>
                <a:gd name="T28" fmla="*/ 23 w 109"/>
                <a:gd name="T29" fmla="*/ 39 h 78"/>
                <a:gd name="T30" fmla="*/ 24 w 109"/>
                <a:gd name="T31" fmla="*/ 35 h 78"/>
                <a:gd name="T32" fmla="*/ 23 w 109"/>
                <a:gd name="T33" fmla="*/ 33 h 78"/>
                <a:gd name="T34" fmla="*/ 24 w 109"/>
                <a:gd name="T35" fmla="*/ 33 h 78"/>
                <a:gd name="T36" fmla="*/ 29 w 109"/>
                <a:gd name="T37" fmla="*/ 30 h 78"/>
                <a:gd name="T38" fmla="*/ 29 w 109"/>
                <a:gd name="T39" fmla="*/ 25 h 78"/>
                <a:gd name="T40" fmla="*/ 30 w 109"/>
                <a:gd name="T41" fmla="*/ 23 h 78"/>
                <a:gd name="T42" fmla="*/ 32 w 109"/>
                <a:gd name="T43" fmla="*/ 21 h 78"/>
                <a:gd name="T44" fmla="*/ 31 w 109"/>
                <a:gd name="T45" fmla="*/ 18 h 78"/>
                <a:gd name="T46" fmla="*/ 33 w 109"/>
                <a:gd name="T47" fmla="*/ 17 h 78"/>
                <a:gd name="T48" fmla="*/ 34 w 109"/>
                <a:gd name="T49" fmla="*/ 17 h 78"/>
                <a:gd name="T50" fmla="*/ 36 w 109"/>
                <a:gd name="T51" fmla="*/ 14 h 78"/>
                <a:gd name="T52" fmla="*/ 37 w 109"/>
                <a:gd name="T53" fmla="*/ 9 h 78"/>
                <a:gd name="T54" fmla="*/ 39 w 109"/>
                <a:gd name="T55" fmla="*/ 9 h 78"/>
                <a:gd name="T56" fmla="*/ 41 w 109"/>
                <a:gd name="T57" fmla="*/ 5 h 78"/>
                <a:gd name="T58" fmla="*/ 42 w 109"/>
                <a:gd name="T59" fmla="*/ 5 h 78"/>
                <a:gd name="T60" fmla="*/ 44 w 109"/>
                <a:gd name="T61" fmla="*/ 0 h 78"/>
                <a:gd name="T62" fmla="*/ 108 w 109"/>
                <a:gd name="T63" fmla="*/ 0 h 78"/>
                <a:gd name="T64" fmla="*/ 107 w 109"/>
                <a:gd name="T65" fmla="*/ 33 h 78"/>
                <a:gd name="T66" fmla="*/ 107 w 109"/>
                <a:gd name="T67" fmla="*/ 68 h 78"/>
                <a:gd name="T68" fmla="*/ 39 w 109"/>
                <a:gd name="T69" fmla="*/ 68 h 78"/>
                <a:gd name="T70" fmla="*/ 39 w 109"/>
                <a:gd name="T71" fmla="*/ 76 h 7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9"/>
                <a:gd name="T109" fmla="*/ 0 h 78"/>
                <a:gd name="T110" fmla="*/ 109 w 109"/>
                <a:gd name="T111" fmla="*/ 78 h 7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9" h="78">
                  <a:moveTo>
                    <a:pt x="39" y="76"/>
                  </a:moveTo>
                  <a:lnTo>
                    <a:pt x="0" y="77"/>
                  </a:lnTo>
                  <a:lnTo>
                    <a:pt x="1" y="75"/>
                  </a:lnTo>
                  <a:lnTo>
                    <a:pt x="8" y="71"/>
                  </a:lnTo>
                  <a:lnTo>
                    <a:pt x="9" y="68"/>
                  </a:lnTo>
                  <a:lnTo>
                    <a:pt x="10" y="69"/>
                  </a:lnTo>
                  <a:lnTo>
                    <a:pt x="11" y="67"/>
                  </a:lnTo>
                  <a:lnTo>
                    <a:pt x="12" y="61"/>
                  </a:lnTo>
                  <a:lnTo>
                    <a:pt x="13" y="59"/>
                  </a:lnTo>
                  <a:lnTo>
                    <a:pt x="14" y="54"/>
                  </a:lnTo>
                  <a:lnTo>
                    <a:pt x="18" y="51"/>
                  </a:lnTo>
                  <a:lnTo>
                    <a:pt x="22" y="47"/>
                  </a:lnTo>
                  <a:lnTo>
                    <a:pt x="21" y="43"/>
                  </a:lnTo>
                  <a:lnTo>
                    <a:pt x="24" y="42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9" y="30"/>
                  </a:lnTo>
                  <a:lnTo>
                    <a:pt x="29" y="25"/>
                  </a:lnTo>
                  <a:lnTo>
                    <a:pt x="30" y="23"/>
                  </a:lnTo>
                  <a:lnTo>
                    <a:pt x="32" y="21"/>
                  </a:lnTo>
                  <a:lnTo>
                    <a:pt x="31" y="18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6" y="14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4" y="0"/>
                  </a:lnTo>
                  <a:lnTo>
                    <a:pt x="108" y="0"/>
                  </a:lnTo>
                  <a:lnTo>
                    <a:pt x="107" y="33"/>
                  </a:lnTo>
                  <a:lnTo>
                    <a:pt x="107" y="68"/>
                  </a:lnTo>
                  <a:lnTo>
                    <a:pt x="39" y="68"/>
                  </a:lnTo>
                  <a:lnTo>
                    <a:pt x="39" y="7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6" name="Freeform 100"/>
            <p:cNvSpPr>
              <a:spLocks/>
            </p:cNvSpPr>
            <p:nvPr/>
          </p:nvSpPr>
          <p:spPr bwMode="auto">
            <a:xfrm>
              <a:off x="2245" y="2246"/>
              <a:ext cx="99" cy="37"/>
            </a:xfrm>
            <a:custGeom>
              <a:avLst/>
              <a:gdLst>
                <a:gd name="T0" fmla="*/ 55 w 99"/>
                <a:gd name="T1" fmla="*/ 36 h 37"/>
                <a:gd name="T2" fmla="*/ 3 w 99"/>
                <a:gd name="T3" fmla="*/ 36 h 37"/>
                <a:gd name="T4" fmla="*/ 0 w 99"/>
                <a:gd name="T5" fmla="*/ 36 h 37"/>
                <a:gd name="T6" fmla="*/ 1 w 99"/>
                <a:gd name="T7" fmla="*/ 29 h 37"/>
                <a:gd name="T8" fmla="*/ 1 w 99"/>
                <a:gd name="T9" fmla="*/ 14 h 37"/>
                <a:gd name="T10" fmla="*/ 26 w 99"/>
                <a:gd name="T11" fmla="*/ 14 h 37"/>
                <a:gd name="T12" fmla="*/ 26 w 99"/>
                <a:gd name="T13" fmla="*/ 12 h 37"/>
                <a:gd name="T14" fmla="*/ 33 w 99"/>
                <a:gd name="T15" fmla="*/ 12 h 37"/>
                <a:gd name="T16" fmla="*/ 33 w 99"/>
                <a:gd name="T17" fmla="*/ 0 h 37"/>
                <a:gd name="T18" fmla="*/ 58 w 99"/>
                <a:gd name="T19" fmla="*/ 0 h 37"/>
                <a:gd name="T20" fmla="*/ 58 w 99"/>
                <a:gd name="T21" fmla="*/ 5 h 37"/>
                <a:gd name="T22" fmla="*/ 98 w 99"/>
                <a:gd name="T23" fmla="*/ 5 h 37"/>
                <a:gd name="T24" fmla="*/ 98 w 99"/>
                <a:gd name="T25" fmla="*/ 29 h 37"/>
                <a:gd name="T26" fmla="*/ 98 w 99"/>
                <a:gd name="T27" fmla="*/ 36 h 37"/>
                <a:gd name="T28" fmla="*/ 55 w 99"/>
                <a:gd name="T29" fmla="*/ 36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37"/>
                <a:gd name="T47" fmla="*/ 99 w 99"/>
                <a:gd name="T48" fmla="*/ 37 h 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37">
                  <a:moveTo>
                    <a:pt x="55" y="36"/>
                  </a:moveTo>
                  <a:lnTo>
                    <a:pt x="3" y="36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1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33" y="0"/>
                  </a:lnTo>
                  <a:lnTo>
                    <a:pt x="58" y="0"/>
                  </a:lnTo>
                  <a:lnTo>
                    <a:pt x="58" y="5"/>
                  </a:lnTo>
                  <a:lnTo>
                    <a:pt x="98" y="5"/>
                  </a:lnTo>
                  <a:lnTo>
                    <a:pt x="98" y="29"/>
                  </a:lnTo>
                  <a:lnTo>
                    <a:pt x="98" y="36"/>
                  </a:lnTo>
                  <a:lnTo>
                    <a:pt x="55" y="3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7" name="Freeform 101"/>
            <p:cNvSpPr>
              <a:spLocks/>
            </p:cNvSpPr>
            <p:nvPr/>
          </p:nvSpPr>
          <p:spPr bwMode="auto">
            <a:xfrm>
              <a:off x="2245" y="2246"/>
              <a:ext cx="106" cy="42"/>
            </a:xfrm>
            <a:custGeom>
              <a:avLst/>
              <a:gdLst>
                <a:gd name="T0" fmla="*/ 59 w 106"/>
                <a:gd name="T1" fmla="*/ 41 h 42"/>
                <a:gd name="T2" fmla="*/ 3 w 106"/>
                <a:gd name="T3" fmla="*/ 41 h 42"/>
                <a:gd name="T4" fmla="*/ 0 w 106"/>
                <a:gd name="T5" fmla="*/ 41 h 42"/>
                <a:gd name="T6" fmla="*/ 1 w 106"/>
                <a:gd name="T7" fmla="*/ 33 h 42"/>
                <a:gd name="T8" fmla="*/ 1 w 106"/>
                <a:gd name="T9" fmla="*/ 16 h 42"/>
                <a:gd name="T10" fmla="*/ 28 w 106"/>
                <a:gd name="T11" fmla="*/ 16 h 42"/>
                <a:gd name="T12" fmla="*/ 28 w 106"/>
                <a:gd name="T13" fmla="*/ 13 h 42"/>
                <a:gd name="T14" fmla="*/ 35 w 106"/>
                <a:gd name="T15" fmla="*/ 13 h 42"/>
                <a:gd name="T16" fmla="*/ 35 w 106"/>
                <a:gd name="T17" fmla="*/ 0 h 42"/>
                <a:gd name="T18" fmla="*/ 62 w 106"/>
                <a:gd name="T19" fmla="*/ 0 h 42"/>
                <a:gd name="T20" fmla="*/ 62 w 106"/>
                <a:gd name="T21" fmla="*/ 5 h 42"/>
                <a:gd name="T22" fmla="*/ 105 w 106"/>
                <a:gd name="T23" fmla="*/ 5 h 42"/>
                <a:gd name="T24" fmla="*/ 105 w 106"/>
                <a:gd name="T25" fmla="*/ 33 h 42"/>
                <a:gd name="T26" fmla="*/ 105 w 106"/>
                <a:gd name="T27" fmla="*/ 41 h 42"/>
                <a:gd name="T28" fmla="*/ 59 w 106"/>
                <a:gd name="T29" fmla="*/ 41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42"/>
                <a:gd name="T47" fmla="*/ 106 w 106"/>
                <a:gd name="T48" fmla="*/ 42 h 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42">
                  <a:moveTo>
                    <a:pt x="59" y="41"/>
                  </a:moveTo>
                  <a:lnTo>
                    <a:pt x="3" y="41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1" y="16"/>
                  </a:lnTo>
                  <a:lnTo>
                    <a:pt x="28" y="16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105" y="5"/>
                  </a:lnTo>
                  <a:lnTo>
                    <a:pt x="105" y="33"/>
                  </a:lnTo>
                  <a:lnTo>
                    <a:pt x="105" y="41"/>
                  </a:lnTo>
                  <a:lnTo>
                    <a:pt x="59" y="4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8" name="Freeform 102"/>
            <p:cNvSpPr>
              <a:spLocks/>
            </p:cNvSpPr>
            <p:nvPr/>
          </p:nvSpPr>
          <p:spPr bwMode="auto">
            <a:xfrm>
              <a:off x="2350" y="2276"/>
              <a:ext cx="74" cy="47"/>
            </a:xfrm>
            <a:custGeom>
              <a:avLst/>
              <a:gdLst>
                <a:gd name="T0" fmla="*/ 63 w 74"/>
                <a:gd name="T1" fmla="*/ 34 h 47"/>
                <a:gd name="T2" fmla="*/ 49 w 74"/>
                <a:gd name="T3" fmla="*/ 34 h 47"/>
                <a:gd name="T4" fmla="*/ 37 w 74"/>
                <a:gd name="T5" fmla="*/ 36 h 47"/>
                <a:gd name="T6" fmla="*/ 28 w 74"/>
                <a:gd name="T7" fmla="*/ 40 h 47"/>
                <a:gd name="T8" fmla="*/ 25 w 74"/>
                <a:gd name="T9" fmla="*/ 44 h 47"/>
                <a:gd name="T10" fmla="*/ 22 w 74"/>
                <a:gd name="T11" fmla="*/ 43 h 47"/>
                <a:gd name="T12" fmla="*/ 19 w 74"/>
                <a:gd name="T13" fmla="*/ 46 h 47"/>
                <a:gd name="T14" fmla="*/ 0 w 74"/>
                <a:gd name="T15" fmla="*/ 46 h 47"/>
                <a:gd name="T16" fmla="*/ 0 w 74"/>
                <a:gd name="T17" fmla="*/ 10 h 47"/>
                <a:gd name="T18" fmla="*/ 0 w 74"/>
                <a:gd name="T19" fmla="*/ 3 h 47"/>
                <a:gd name="T20" fmla="*/ 47 w 74"/>
                <a:gd name="T21" fmla="*/ 3 h 47"/>
                <a:gd name="T22" fmla="*/ 47 w 74"/>
                <a:gd name="T23" fmla="*/ 0 h 47"/>
                <a:gd name="T24" fmla="*/ 71 w 74"/>
                <a:gd name="T25" fmla="*/ 0 h 47"/>
                <a:gd name="T26" fmla="*/ 71 w 74"/>
                <a:gd name="T27" fmla="*/ 17 h 47"/>
                <a:gd name="T28" fmla="*/ 73 w 74"/>
                <a:gd name="T29" fmla="*/ 17 h 47"/>
                <a:gd name="T30" fmla="*/ 73 w 74"/>
                <a:gd name="T31" fmla="*/ 29 h 47"/>
                <a:gd name="T32" fmla="*/ 63 w 74"/>
                <a:gd name="T33" fmla="*/ 29 h 47"/>
                <a:gd name="T34" fmla="*/ 63 w 74"/>
                <a:gd name="T35" fmla="*/ 34 h 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47"/>
                <a:gd name="T56" fmla="*/ 74 w 74"/>
                <a:gd name="T57" fmla="*/ 47 h 4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47">
                  <a:moveTo>
                    <a:pt x="63" y="34"/>
                  </a:moveTo>
                  <a:lnTo>
                    <a:pt x="49" y="34"/>
                  </a:lnTo>
                  <a:lnTo>
                    <a:pt x="37" y="36"/>
                  </a:lnTo>
                  <a:lnTo>
                    <a:pt x="28" y="40"/>
                  </a:lnTo>
                  <a:lnTo>
                    <a:pt x="25" y="44"/>
                  </a:lnTo>
                  <a:lnTo>
                    <a:pt x="22" y="43"/>
                  </a:lnTo>
                  <a:lnTo>
                    <a:pt x="19" y="46"/>
                  </a:lnTo>
                  <a:lnTo>
                    <a:pt x="0" y="46"/>
                  </a:lnTo>
                  <a:lnTo>
                    <a:pt x="0" y="10"/>
                  </a:lnTo>
                  <a:lnTo>
                    <a:pt x="0" y="3"/>
                  </a:lnTo>
                  <a:lnTo>
                    <a:pt x="47" y="3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71" y="17"/>
                  </a:lnTo>
                  <a:lnTo>
                    <a:pt x="73" y="17"/>
                  </a:lnTo>
                  <a:lnTo>
                    <a:pt x="73" y="29"/>
                  </a:lnTo>
                  <a:lnTo>
                    <a:pt x="63" y="29"/>
                  </a:lnTo>
                  <a:lnTo>
                    <a:pt x="63" y="3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9" name="Freeform 103"/>
            <p:cNvSpPr>
              <a:spLocks/>
            </p:cNvSpPr>
            <p:nvPr/>
          </p:nvSpPr>
          <p:spPr bwMode="auto">
            <a:xfrm>
              <a:off x="2350" y="2276"/>
              <a:ext cx="81" cy="54"/>
            </a:xfrm>
            <a:custGeom>
              <a:avLst/>
              <a:gdLst>
                <a:gd name="T0" fmla="*/ 69 w 81"/>
                <a:gd name="T1" fmla="*/ 39 h 54"/>
                <a:gd name="T2" fmla="*/ 54 w 81"/>
                <a:gd name="T3" fmla="*/ 39 h 54"/>
                <a:gd name="T4" fmla="*/ 41 w 81"/>
                <a:gd name="T5" fmla="*/ 42 h 54"/>
                <a:gd name="T6" fmla="*/ 31 w 81"/>
                <a:gd name="T7" fmla="*/ 46 h 54"/>
                <a:gd name="T8" fmla="*/ 27 w 81"/>
                <a:gd name="T9" fmla="*/ 51 h 54"/>
                <a:gd name="T10" fmla="*/ 24 w 81"/>
                <a:gd name="T11" fmla="*/ 50 h 54"/>
                <a:gd name="T12" fmla="*/ 21 w 81"/>
                <a:gd name="T13" fmla="*/ 53 h 54"/>
                <a:gd name="T14" fmla="*/ 0 w 81"/>
                <a:gd name="T15" fmla="*/ 53 h 54"/>
                <a:gd name="T16" fmla="*/ 0 w 81"/>
                <a:gd name="T17" fmla="*/ 11 h 54"/>
                <a:gd name="T18" fmla="*/ 0 w 81"/>
                <a:gd name="T19" fmla="*/ 3 h 54"/>
                <a:gd name="T20" fmla="*/ 52 w 81"/>
                <a:gd name="T21" fmla="*/ 3 h 54"/>
                <a:gd name="T22" fmla="*/ 52 w 81"/>
                <a:gd name="T23" fmla="*/ 0 h 54"/>
                <a:gd name="T24" fmla="*/ 78 w 81"/>
                <a:gd name="T25" fmla="*/ 0 h 54"/>
                <a:gd name="T26" fmla="*/ 78 w 81"/>
                <a:gd name="T27" fmla="*/ 20 h 54"/>
                <a:gd name="T28" fmla="*/ 80 w 81"/>
                <a:gd name="T29" fmla="*/ 20 h 54"/>
                <a:gd name="T30" fmla="*/ 80 w 81"/>
                <a:gd name="T31" fmla="*/ 33 h 54"/>
                <a:gd name="T32" fmla="*/ 69 w 81"/>
                <a:gd name="T33" fmla="*/ 33 h 54"/>
                <a:gd name="T34" fmla="*/ 69 w 81"/>
                <a:gd name="T35" fmla="*/ 39 h 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54"/>
                <a:gd name="T56" fmla="*/ 81 w 81"/>
                <a:gd name="T57" fmla="*/ 54 h 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54">
                  <a:moveTo>
                    <a:pt x="69" y="39"/>
                  </a:moveTo>
                  <a:lnTo>
                    <a:pt x="54" y="39"/>
                  </a:lnTo>
                  <a:lnTo>
                    <a:pt x="41" y="42"/>
                  </a:lnTo>
                  <a:lnTo>
                    <a:pt x="31" y="46"/>
                  </a:lnTo>
                  <a:lnTo>
                    <a:pt x="27" y="51"/>
                  </a:lnTo>
                  <a:lnTo>
                    <a:pt x="24" y="50"/>
                  </a:lnTo>
                  <a:lnTo>
                    <a:pt x="21" y="53"/>
                  </a:lnTo>
                  <a:lnTo>
                    <a:pt x="0" y="53"/>
                  </a:lnTo>
                  <a:lnTo>
                    <a:pt x="0" y="11"/>
                  </a:lnTo>
                  <a:lnTo>
                    <a:pt x="0" y="3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78" y="0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0" y="33"/>
                  </a:lnTo>
                  <a:lnTo>
                    <a:pt x="69" y="33"/>
                  </a:lnTo>
                  <a:lnTo>
                    <a:pt x="69" y="3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0" name="Freeform 104"/>
            <p:cNvSpPr>
              <a:spLocks/>
            </p:cNvSpPr>
            <p:nvPr/>
          </p:nvSpPr>
          <p:spPr bwMode="auto">
            <a:xfrm>
              <a:off x="2349" y="2196"/>
              <a:ext cx="56" cy="77"/>
            </a:xfrm>
            <a:custGeom>
              <a:avLst/>
              <a:gdLst>
                <a:gd name="T0" fmla="*/ 47 w 56"/>
                <a:gd name="T1" fmla="*/ 73 h 77"/>
                <a:gd name="T2" fmla="*/ 47 w 56"/>
                <a:gd name="T3" fmla="*/ 76 h 77"/>
                <a:gd name="T4" fmla="*/ 1 w 56"/>
                <a:gd name="T5" fmla="*/ 76 h 77"/>
                <a:gd name="T6" fmla="*/ 1 w 56"/>
                <a:gd name="T7" fmla="*/ 51 h 77"/>
                <a:gd name="T8" fmla="*/ 0 w 56"/>
                <a:gd name="T9" fmla="*/ 0 h 77"/>
                <a:gd name="T10" fmla="*/ 39 w 56"/>
                <a:gd name="T11" fmla="*/ 0 h 77"/>
                <a:gd name="T12" fmla="*/ 39 w 56"/>
                <a:gd name="T13" fmla="*/ 15 h 77"/>
                <a:gd name="T14" fmla="*/ 55 w 56"/>
                <a:gd name="T15" fmla="*/ 15 h 77"/>
                <a:gd name="T16" fmla="*/ 55 w 56"/>
                <a:gd name="T17" fmla="*/ 60 h 77"/>
                <a:gd name="T18" fmla="*/ 47 w 56"/>
                <a:gd name="T19" fmla="*/ 60 h 77"/>
                <a:gd name="T20" fmla="*/ 47 w 56"/>
                <a:gd name="T21" fmla="*/ 73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77"/>
                <a:gd name="T35" fmla="*/ 56 w 56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77">
                  <a:moveTo>
                    <a:pt x="47" y="73"/>
                  </a:moveTo>
                  <a:lnTo>
                    <a:pt x="47" y="76"/>
                  </a:lnTo>
                  <a:lnTo>
                    <a:pt x="1" y="76"/>
                  </a:lnTo>
                  <a:lnTo>
                    <a:pt x="1" y="5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5"/>
                  </a:lnTo>
                  <a:lnTo>
                    <a:pt x="55" y="15"/>
                  </a:lnTo>
                  <a:lnTo>
                    <a:pt x="55" y="60"/>
                  </a:lnTo>
                  <a:lnTo>
                    <a:pt x="47" y="60"/>
                  </a:lnTo>
                  <a:lnTo>
                    <a:pt x="47" y="7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1" name="Freeform 105"/>
            <p:cNvSpPr>
              <a:spLocks/>
            </p:cNvSpPr>
            <p:nvPr/>
          </p:nvSpPr>
          <p:spPr bwMode="auto">
            <a:xfrm>
              <a:off x="2349" y="2196"/>
              <a:ext cx="62" cy="84"/>
            </a:xfrm>
            <a:custGeom>
              <a:avLst/>
              <a:gdLst>
                <a:gd name="T0" fmla="*/ 52 w 62"/>
                <a:gd name="T1" fmla="*/ 80 h 84"/>
                <a:gd name="T2" fmla="*/ 52 w 62"/>
                <a:gd name="T3" fmla="*/ 83 h 84"/>
                <a:gd name="T4" fmla="*/ 1 w 62"/>
                <a:gd name="T5" fmla="*/ 83 h 84"/>
                <a:gd name="T6" fmla="*/ 1 w 62"/>
                <a:gd name="T7" fmla="*/ 55 h 84"/>
                <a:gd name="T8" fmla="*/ 0 w 62"/>
                <a:gd name="T9" fmla="*/ 0 h 84"/>
                <a:gd name="T10" fmla="*/ 44 w 62"/>
                <a:gd name="T11" fmla="*/ 0 h 84"/>
                <a:gd name="T12" fmla="*/ 44 w 62"/>
                <a:gd name="T13" fmla="*/ 16 h 84"/>
                <a:gd name="T14" fmla="*/ 61 w 62"/>
                <a:gd name="T15" fmla="*/ 16 h 84"/>
                <a:gd name="T16" fmla="*/ 61 w 62"/>
                <a:gd name="T17" fmla="*/ 66 h 84"/>
                <a:gd name="T18" fmla="*/ 52 w 62"/>
                <a:gd name="T19" fmla="*/ 66 h 84"/>
                <a:gd name="T20" fmla="*/ 52 w 62"/>
                <a:gd name="T21" fmla="*/ 80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84"/>
                <a:gd name="T35" fmla="*/ 62 w 62"/>
                <a:gd name="T36" fmla="*/ 84 h 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84">
                  <a:moveTo>
                    <a:pt x="52" y="80"/>
                  </a:moveTo>
                  <a:lnTo>
                    <a:pt x="52" y="83"/>
                  </a:lnTo>
                  <a:lnTo>
                    <a:pt x="1" y="83"/>
                  </a:lnTo>
                  <a:lnTo>
                    <a:pt x="1" y="55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6"/>
                  </a:lnTo>
                  <a:lnTo>
                    <a:pt x="61" y="16"/>
                  </a:lnTo>
                  <a:lnTo>
                    <a:pt x="61" y="66"/>
                  </a:lnTo>
                  <a:lnTo>
                    <a:pt x="52" y="66"/>
                  </a:lnTo>
                  <a:lnTo>
                    <a:pt x="52" y="8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2" name="Freeform 106"/>
            <p:cNvSpPr>
              <a:spLocks/>
            </p:cNvSpPr>
            <p:nvPr/>
          </p:nvSpPr>
          <p:spPr bwMode="auto">
            <a:xfrm>
              <a:off x="2419" y="2309"/>
              <a:ext cx="64" cy="47"/>
            </a:xfrm>
            <a:custGeom>
              <a:avLst/>
              <a:gdLst>
                <a:gd name="T0" fmla="*/ 41 w 64"/>
                <a:gd name="T1" fmla="*/ 45 h 47"/>
                <a:gd name="T2" fmla="*/ 0 w 64"/>
                <a:gd name="T3" fmla="*/ 46 h 47"/>
                <a:gd name="T4" fmla="*/ 0 w 64"/>
                <a:gd name="T5" fmla="*/ 0 h 47"/>
                <a:gd name="T6" fmla="*/ 10 w 64"/>
                <a:gd name="T7" fmla="*/ 0 h 47"/>
                <a:gd name="T8" fmla="*/ 53 w 64"/>
                <a:gd name="T9" fmla="*/ 0 h 47"/>
                <a:gd name="T10" fmla="*/ 56 w 64"/>
                <a:gd name="T11" fmla="*/ 1 h 47"/>
                <a:gd name="T12" fmla="*/ 62 w 64"/>
                <a:gd name="T13" fmla="*/ 0 h 47"/>
                <a:gd name="T14" fmla="*/ 62 w 64"/>
                <a:gd name="T15" fmla="*/ 9 h 47"/>
                <a:gd name="T16" fmla="*/ 63 w 64"/>
                <a:gd name="T17" fmla="*/ 45 h 47"/>
                <a:gd name="T18" fmla="*/ 41 w 64"/>
                <a:gd name="T19" fmla="*/ 45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47"/>
                <a:gd name="T32" fmla="*/ 64 w 64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47">
                  <a:moveTo>
                    <a:pt x="41" y="45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53" y="0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2" y="9"/>
                  </a:lnTo>
                  <a:lnTo>
                    <a:pt x="63" y="45"/>
                  </a:lnTo>
                  <a:lnTo>
                    <a:pt x="41" y="4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3" name="Freeform 107"/>
            <p:cNvSpPr>
              <a:spLocks/>
            </p:cNvSpPr>
            <p:nvPr/>
          </p:nvSpPr>
          <p:spPr bwMode="auto">
            <a:xfrm>
              <a:off x="2419" y="2309"/>
              <a:ext cx="70" cy="53"/>
            </a:xfrm>
            <a:custGeom>
              <a:avLst/>
              <a:gdLst>
                <a:gd name="T0" fmla="*/ 45 w 70"/>
                <a:gd name="T1" fmla="*/ 51 h 53"/>
                <a:gd name="T2" fmla="*/ 0 w 70"/>
                <a:gd name="T3" fmla="*/ 52 h 53"/>
                <a:gd name="T4" fmla="*/ 0 w 70"/>
                <a:gd name="T5" fmla="*/ 0 h 53"/>
                <a:gd name="T6" fmla="*/ 11 w 70"/>
                <a:gd name="T7" fmla="*/ 0 h 53"/>
                <a:gd name="T8" fmla="*/ 58 w 70"/>
                <a:gd name="T9" fmla="*/ 0 h 53"/>
                <a:gd name="T10" fmla="*/ 61 w 70"/>
                <a:gd name="T11" fmla="*/ 1 h 53"/>
                <a:gd name="T12" fmla="*/ 68 w 70"/>
                <a:gd name="T13" fmla="*/ 0 h 53"/>
                <a:gd name="T14" fmla="*/ 68 w 70"/>
                <a:gd name="T15" fmla="*/ 10 h 53"/>
                <a:gd name="T16" fmla="*/ 69 w 70"/>
                <a:gd name="T17" fmla="*/ 51 h 53"/>
                <a:gd name="T18" fmla="*/ 45 w 70"/>
                <a:gd name="T19" fmla="*/ 51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53"/>
                <a:gd name="T32" fmla="*/ 70 w 70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53">
                  <a:moveTo>
                    <a:pt x="45" y="51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58" y="0"/>
                  </a:lnTo>
                  <a:lnTo>
                    <a:pt x="61" y="1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69" y="51"/>
                  </a:lnTo>
                  <a:lnTo>
                    <a:pt x="45" y="5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4" name="Freeform 108"/>
            <p:cNvSpPr>
              <a:spLocks/>
            </p:cNvSpPr>
            <p:nvPr/>
          </p:nvSpPr>
          <p:spPr bwMode="auto">
            <a:xfrm>
              <a:off x="2380" y="2360"/>
              <a:ext cx="78" cy="67"/>
            </a:xfrm>
            <a:custGeom>
              <a:avLst/>
              <a:gdLst>
                <a:gd name="T0" fmla="*/ 77 w 78"/>
                <a:gd name="T1" fmla="*/ 65 h 67"/>
                <a:gd name="T2" fmla="*/ 62 w 78"/>
                <a:gd name="T3" fmla="*/ 64 h 67"/>
                <a:gd name="T4" fmla="*/ 54 w 78"/>
                <a:gd name="T5" fmla="*/ 66 h 67"/>
                <a:gd name="T6" fmla="*/ 54 w 78"/>
                <a:gd name="T7" fmla="*/ 65 h 67"/>
                <a:gd name="T8" fmla="*/ 47 w 78"/>
                <a:gd name="T9" fmla="*/ 65 h 67"/>
                <a:gd name="T10" fmla="*/ 47 w 78"/>
                <a:gd name="T11" fmla="*/ 64 h 67"/>
                <a:gd name="T12" fmla="*/ 0 w 78"/>
                <a:gd name="T13" fmla="*/ 64 h 67"/>
                <a:gd name="T14" fmla="*/ 0 w 78"/>
                <a:gd name="T15" fmla="*/ 32 h 67"/>
                <a:gd name="T16" fmla="*/ 16 w 78"/>
                <a:gd name="T17" fmla="*/ 32 h 67"/>
                <a:gd name="T18" fmla="*/ 16 w 78"/>
                <a:gd name="T19" fmla="*/ 17 h 67"/>
                <a:gd name="T20" fmla="*/ 32 w 78"/>
                <a:gd name="T21" fmla="*/ 17 h 67"/>
                <a:gd name="T22" fmla="*/ 32 w 78"/>
                <a:gd name="T23" fmla="*/ 1 h 67"/>
                <a:gd name="T24" fmla="*/ 35 w 78"/>
                <a:gd name="T25" fmla="*/ 1 h 67"/>
                <a:gd name="T26" fmla="*/ 77 w 78"/>
                <a:gd name="T27" fmla="*/ 0 h 67"/>
                <a:gd name="T28" fmla="*/ 77 w 78"/>
                <a:gd name="T29" fmla="*/ 65 h 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"/>
                <a:gd name="T46" fmla="*/ 0 h 67"/>
                <a:gd name="T47" fmla="*/ 78 w 78"/>
                <a:gd name="T48" fmla="*/ 67 h 6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" h="67">
                  <a:moveTo>
                    <a:pt x="77" y="65"/>
                  </a:moveTo>
                  <a:lnTo>
                    <a:pt x="62" y="64"/>
                  </a:lnTo>
                  <a:lnTo>
                    <a:pt x="54" y="66"/>
                  </a:lnTo>
                  <a:lnTo>
                    <a:pt x="54" y="65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0" y="64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17"/>
                  </a:lnTo>
                  <a:lnTo>
                    <a:pt x="32" y="17"/>
                  </a:lnTo>
                  <a:lnTo>
                    <a:pt x="32" y="1"/>
                  </a:lnTo>
                  <a:lnTo>
                    <a:pt x="35" y="1"/>
                  </a:lnTo>
                  <a:lnTo>
                    <a:pt x="77" y="0"/>
                  </a:lnTo>
                  <a:lnTo>
                    <a:pt x="77" y="6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5" name="Freeform 109"/>
            <p:cNvSpPr>
              <a:spLocks/>
            </p:cNvSpPr>
            <p:nvPr/>
          </p:nvSpPr>
          <p:spPr bwMode="auto">
            <a:xfrm>
              <a:off x="2380" y="2360"/>
              <a:ext cx="85" cy="71"/>
            </a:xfrm>
            <a:custGeom>
              <a:avLst/>
              <a:gdLst>
                <a:gd name="T0" fmla="*/ 84 w 85"/>
                <a:gd name="T1" fmla="*/ 69 h 71"/>
                <a:gd name="T2" fmla="*/ 67 w 85"/>
                <a:gd name="T3" fmla="*/ 68 h 71"/>
                <a:gd name="T4" fmla="*/ 59 w 85"/>
                <a:gd name="T5" fmla="*/ 70 h 71"/>
                <a:gd name="T6" fmla="*/ 59 w 85"/>
                <a:gd name="T7" fmla="*/ 69 h 71"/>
                <a:gd name="T8" fmla="*/ 51 w 85"/>
                <a:gd name="T9" fmla="*/ 69 h 71"/>
                <a:gd name="T10" fmla="*/ 51 w 85"/>
                <a:gd name="T11" fmla="*/ 68 h 71"/>
                <a:gd name="T12" fmla="*/ 0 w 85"/>
                <a:gd name="T13" fmla="*/ 68 h 71"/>
                <a:gd name="T14" fmla="*/ 0 w 85"/>
                <a:gd name="T15" fmla="*/ 34 h 71"/>
                <a:gd name="T16" fmla="*/ 18 w 85"/>
                <a:gd name="T17" fmla="*/ 34 h 71"/>
                <a:gd name="T18" fmla="*/ 18 w 85"/>
                <a:gd name="T19" fmla="*/ 18 h 71"/>
                <a:gd name="T20" fmla="*/ 35 w 85"/>
                <a:gd name="T21" fmla="*/ 18 h 71"/>
                <a:gd name="T22" fmla="*/ 35 w 85"/>
                <a:gd name="T23" fmla="*/ 1 h 71"/>
                <a:gd name="T24" fmla="*/ 39 w 85"/>
                <a:gd name="T25" fmla="*/ 1 h 71"/>
                <a:gd name="T26" fmla="*/ 84 w 85"/>
                <a:gd name="T27" fmla="*/ 0 h 71"/>
                <a:gd name="T28" fmla="*/ 84 w 85"/>
                <a:gd name="T29" fmla="*/ 69 h 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5"/>
                <a:gd name="T46" fmla="*/ 0 h 71"/>
                <a:gd name="T47" fmla="*/ 85 w 85"/>
                <a:gd name="T48" fmla="*/ 71 h 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5" h="71">
                  <a:moveTo>
                    <a:pt x="84" y="69"/>
                  </a:moveTo>
                  <a:lnTo>
                    <a:pt x="67" y="68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51" y="69"/>
                  </a:lnTo>
                  <a:lnTo>
                    <a:pt x="51" y="68"/>
                  </a:lnTo>
                  <a:lnTo>
                    <a:pt x="0" y="68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18"/>
                  </a:lnTo>
                  <a:lnTo>
                    <a:pt x="35" y="18"/>
                  </a:lnTo>
                  <a:lnTo>
                    <a:pt x="35" y="1"/>
                  </a:lnTo>
                  <a:lnTo>
                    <a:pt x="39" y="1"/>
                  </a:lnTo>
                  <a:lnTo>
                    <a:pt x="84" y="0"/>
                  </a:lnTo>
                  <a:lnTo>
                    <a:pt x="84" y="6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6" name="Freeform 110"/>
            <p:cNvSpPr>
              <a:spLocks/>
            </p:cNvSpPr>
            <p:nvPr/>
          </p:nvSpPr>
          <p:spPr bwMode="auto">
            <a:xfrm>
              <a:off x="2464" y="2360"/>
              <a:ext cx="78" cy="66"/>
            </a:xfrm>
            <a:custGeom>
              <a:avLst/>
              <a:gdLst>
                <a:gd name="T0" fmla="*/ 71 w 78"/>
                <a:gd name="T1" fmla="*/ 64 h 66"/>
                <a:gd name="T2" fmla="*/ 0 w 78"/>
                <a:gd name="T3" fmla="*/ 65 h 66"/>
                <a:gd name="T4" fmla="*/ 0 w 78"/>
                <a:gd name="T5" fmla="*/ 0 h 66"/>
                <a:gd name="T6" fmla="*/ 77 w 78"/>
                <a:gd name="T7" fmla="*/ 0 h 66"/>
                <a:gd name="T8" fmla="*/ 72 w 78"/>
                <a:gd name="T9" fmla="*/ 53 h 66"/>
                <a:gd name="T10" fmla="*/ 71 w 78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66"/>
                <a:gd name="T20" fmla="*/ 78 w 78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66">
                  <a:moveTo>
                    <a:pt x="71" y="64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2" y="53"/>
                  </a:lnTo>
                  <a:lnTo>
                    <a:pt x="71" y="6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7" name="Freeform 111"/>
            <p:cNvSpPr>
              <a:spLocks/>
            </p:cNvSpPr>
            <p:nvPr/>
          </p:nvSpPr>
          <p:spPr bwMode="auto">
            <a:xfrm>
              <a:off x="2464" y="2360"/>
              <a:ext cx="85" cy="70"/>
            </a:xfrm>
            <a:custGeom>
              <a:avLst/>
              <a:gdLst>
                <a:gd name="T0" fmla="*/ 77 w 85"/>
                <a:gd name="T1" fmla="*/ 68 h 70"/>
                <a:gd name="T2" fmla="*/ 0 w 85"/>
                <a:gd name="T3" fmla="*/ 69 h 70"/>
                <a:gd name="T4" fmla="*/ 0 w 85"/>
                <a:gd name="T5" fmla="*/ 0 h 70"/>
                <a:gd name="T6" fmla="*/ 84 w 85"/>
                <a:gd name="T7" fmla="*/ 0 h 70"/>
                <a:gd name="T8" fmla="*/ 78 w 85"/>
                <a:gd name="T9" fmla="*/ 57 h 70"/>
                <a:gd name="T10" fmla="*/ 77 w 85"/>
                <a:gd name="T11" fmla="*/ 68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70"/>
                <a:gd name="T20" fmla="*/ 85 w 85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70">
                  <a:moveTo>
                    <a:pt x="77" y="68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84" y="0"/>
                  </a:lnTo>
                  <a:lnTo>
                    <a:pt x="78" y="57"/>
                  </a:lnTo>
                  <a:lnTo>
                    <a:pt x="77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8" name="Freeform 112"/>
            <p:cNvSpPr>
              <a:spLocks/>
            </p:cNvSpPr>
            <p:nvPr/>
          </p:nvSpPr>
          <p:spPr bwMode="auto">
            <a:xfrm>
              <a:off x="2428" y="2261"/>
              <a:ext cx="87" cy="52"/>
            </a:xfrm>
            <a:custGeom>
              <a:avLst/>
              <a:gdLst>
                <a:gd name="T0" fmla="*/ 55 w 87"/>
                <a:gd name="T1" fmla="*/ 51 h 52"/>
                <a:gd name="T2" fmla="*/ 55 w 87"/>
                <a:gd name="T3" fmla="*/ 42 h 52"/>
                <a:gd name="T4" fmla="*/ 49 w 87"/>
                <a:gd name="T5" fmla="*/ 43 h 52"/>
                <a:gd name="T6" fmla="*/ 46 w 87"/>
                <a:gd name="T7" fmla="*/ 42 h 52"/>
                <a:gd name="T8" fmla="*/ 2 w 87"/>
                <a:gd name="T9" fmla="*/ 42 h 52"/>
                <a:gd name="T10" fmla="*/ 2 w 87"/>
                <a:gd name="T11" fmla="*/ 30 h 52"/>
                <a:gd name="T12" fmla="*/ 0 w 87"/>
                <a:gd name="T13" fmla="*/ 30 h 52"/>
                <a:gd name="T14" fmla="*/ 0 w 87"/>
                <a:gd name="T15" fmla="*/ 10 h 52"/>
                <a:gd name="T16" fmla="*/ 15 w 87"/>
                <a:gd name="T17" fmla="*/ 10 h 52"/>
                <a:gd name="T18" fmla="*/ 15 w 87"/>
                <a:gd name="T19" fmla="*/ 0 h 52"/>
                <a:gd name="T20" fmla="*/ 48 w 87"/>
                <a:gd name="T21" fmla="*/ 0 h 52"/>
                <a:gd name="T22" fmla="*/ 48 w 87"/>
                <a:gd name="T23" fmla="*/ 23 h 52"/>
                <a:gd name="T24" fmla="*/ 82 w 87"/>
                <a:gd name="T25" fmla="*/ 23 h 52"/>
                <a:gd name="T26" fmla="*/ 80 w 87"/>
                <a:gd name="T27" fmla="*/ 27 h 52"/>
                <a:gd name="T28" fmla="*/ 82 w 87"/>
                <a:gd name="T29" fmla="*/ 28 h 52"/>
                <a:gd name="T30" fmla="*/ 81 w 87"/>
                <a:gd name="T31" fmla="*/ 34 h 52"/>
                <a:gd name="T32" fmla="*/ 83 w 87"/>
                <a:gd name="T33" fmla="*/ 34 h 52"/>
                <a:gd name="T34" fmla="*/ 86 w 87"/>
                <a:gd name="T35" fmla="*/ 36 h 52"/>
                <a:gd name="T36" fmla="*/ 83 w 87"/>
                <a:gd name="T37" fmla="*/ 38 h 52"/>
                <a:gd name="T38" fmla="*/ 84 w 87"/>
                <a:gd name="T39" fmla="*/ 41 h 52"/>
                <a:gd name="T40" fmla="*/ 82 w 87"/>
                <a:gd name="T41" fmla="*/ 42 h 52"/>
                <a:gd name="T42" fmla="*/ 83 w 87"/>
                <a:gd name="T43" fmla="*/ 45 h 52"/>
                <a:gd name="T44" fmla="*/ 86 w 87"/>
                <a:gd name="T45" fmla="*/ 48 h 52"/>
                <a:gd name="T46" fmla="*/ 83 w 87"/>
                <a:gd name="T47" fmla="*/ 47 h 52"/>
                <a:gd name="T48" fmla="*/ 81 w 87"/>
                <a:gd name="T49" fmla="*/ 45 h 52"/>
                <a:gd name="T50" fmla="*/ 78 w 87"/>
                <a:gd name="T51" fmla="*/ 44 h 52"/>
                <a:gd name="T52" fmla="*/ 78 w 87"/>
                <a:gd name="T53" fmla="*/ 46 h 52"/>
                <a:gd name="T54" fmla="*/ 74 w 87"/>
                <a:gd name="T55" fmla="*/ 49 h 52"/>
                <a:gd name="T56" fmla="*/ 73 w 87"/>
                <a:gd name="T57" fmla="*/ 48 h 52"/>
                <a:gd name="T58" fmla="*/ 66 w 87"/>
                <a:gd name="T59" fmla="*/ 51 h 52"/>
                <a:gd name="T60" fmla="*/ 55 w 87"/>
                <a:gd name="T61" fmla="*/ 51 h 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7"/>
                <a:gd name="T94" fmla="*/ 0 h 52"/>
                <a:gd name="T95" fmla="*/ 87 w 87"/>
                <a:gd name="T96" fmla="*/ 52 h 5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7" h="52">
                  <a:moveTo>
                    <a:pt x="55" y="51"/>
                  </a:moveTo>
                  <a:lnTo>
                    <a:pt x="55" y="42"/>
                  </a:lnTo>
                  <a:lnTo>
                    <a:pt x="49" y="43"/>
                  </a:lnTo>
                  <a:lnTo>
                    <a:pt x="46" y="42"/>
                  </a:lnTo>
                  <a:lnTo>
                    <a:pt x="2" y="42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0"/>
                  </a:lnTo>
                  <a:lnTo>
                    <a:pt x="48" y="0"/>
                  </a:lnTo>
                  <a:lnTo>
                    <a:pt x="48" y="23"/>
                  </a:lnTo>
                  <a:lnTo>
                    <a:pt x="82" y="23"/>
                  </a:lnTo>
                  <a:lnTo>
                    <a:pt x="80" y="27"/>
                  </a:lnTo>
                  <a:lnTo>
                    <a:pt x="82" y="28"/>
                  </a:lnTo>
                  <a:lnTo>
                    <a:pt x="81" y="34"/>
                  </a:lnTo>
                  <a:lnTo>
                    <a:pt x="83" y="34"/>
                  </a:lnTo>
                  <a:lnTo>
                    <a:pt x="86" y="36"/>
                  </a:lnTo>
                  <a:lnTo>
                    <a:pt x="83" y="38"/>
                  </a:lnTo>
                  <a:lnTo>
                    <a:pt x="84" y="41"/>
                  </a:lnTo>
                  <a:lnTo>
                    <a:pt x="82" y="42"/>
                  </a:lnTo>
                  <a:lnTo>
                    <a:pt x="83" y="45"/>
                  </a:lnTo>
                  <a:lnTo>
                    <a:pt x="86" y="48"/>
                  </a:lnTo>
                  <a:lnTo>
                    <a:pt x="83" y="47"/>
                  </a:lnTo>
                  <a:lnTo>
                    <a:pt x="81" y="45"/>
                  </a:lnTo>
                  <a:lnTo>
                    <a:pt x="78" y="44"/>
                  </a:lnTo>
                  <a:lnTo>
                    <a:pt x="78" y="46"/>
                  </a:lnTo>
                  <a:lnTo>
                    <a:pt x="74" y="49"/>
                  </a:lnTo>
                  <a:lnTo>
                    <a:pt x="73" y="48"/>
                  </a:lnTo>
                  <a:lnTo>
                    <a:pt x="66" y="51"/>
                  </a:lnTo>
                  <a:lnTo>
                    <a:pt x="55" y="5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9" name="Freeform 113"/>
            <p:cNvSpPr>
              <a:spLocks/>
            </p:cNvSpPr>
            <p:nvPr/>
          </p:nvSpPr>
          <p:spPr bwMode="auto">
            <a:xfrm>
              <a:off x="2428" y="2261"/>
              <a:ext cx="93" cy="59"/>
            </a:xfrm>
            <a:custGeom>
              <a:avLst/>
              <a:gdLst>
                <a:gd name="T0" fmla="*/ 59 w 93"/>
                <a:gd name="T1" fmla="*/ 58 h 59"/>
                <a:gd name="T2" fmla="*/ 59 w 93"/>
                <a:gd name="T3" fmla="*/ 48 h 59"/>
                <a:gd name="T4" fmla="*/ 53 w 93"/>
                <a:gd name="T5" fmla="*/ 49 h 59"/>
                <a:gd name="T6" fmla="*/ 49 w 93"/>
                <a:gd name="T7" fmla="*/ 48 h 59"/>
                <a:gd name="T8" fmla="*/ 2 w 93"/>
                <a:gd name="T9" fmla="*/ 48 h 59"/>
                <a:gd name="T10" fmla="*/ 2 w 93"/>
                <a:gd name="T11" fmla="*/ 34 h 59"/>
                <a:gd name="T12" fmla="*/ 0 w 93"/>
                <a:gd name="T13" fmla="*/ 34 h 59"/>
                <a:gd name="T14" fmla="*/ 0 w 93"/>
                <a:gd name="T15" fmla="*/ 11 h 59"/>
                <a:gd name="T16" fmla="*/ 16 w 93"/>
                <a:gd name="T17" fmla="*/ 11 h 59"/>
                <a:gd name="T18" fmla="*/ 16 w 93"/>
                <a:gd name="T19" fmla="*/ 0 h 59"/>
                <a:gd name="T20" fmla="*/ 51 w 93"/>
                <a:gd name="T21" fmla="*/ 0 h 59"/>
                <a:gd name="T22" fmla="*/ 51 w 93"/>
                <a:gd name="T23" fmla="*/ 26 h 59"/>
                <a:gd name="T24" fmla="*/ 88 w 93"/>
                <a:gd name="T25" fmla="*/ 26 h 59"/>
                <a:gd name="T26" fmla="*/ 85 w 93"/>
                <a:gd name="T27" fmla="*/ 31 h 59"/>
                <a:gd name="T28" fmla="*/ 88 w 93"/>
                <a:gd name="T29" fmla="*/ 32 h 59"/>
                <a:gd name="T30" fmla="*/ 87 w 93"/>
                <a:gd name="T31" fmla="*/ 38 h 59"/>
                <a:gd name="T32" fmla="*/ 89 w 93"/>
                <a:gd name="T33" fmla="*/ 38 h 59"/>
                <a:gd name="T34" fmla="*/ 92 w 93"/>
                <a:gd name="T35" fmla="*/ 40 h 59"/>
                <a:gd name="T36" fmla="*/ 89 w 93"/>
                <a:gd name="T37" fmla="*/ 44 h 59"/>
                <a:gd name="T38" fmla="*/ 90 w 93"/>
                <a:gd name="T39" fmla="*/ 47 h 59"/>
                <a:gd name="T40" fmla="*/ 88 w 93"/>
                <a:gd name="T41" fmla="*/ 48 h 59"/>
                <a:gd name="T42" fmla="*/ 89 w 93"/>
                <a:gd name="T43" fmla="*/ 51 h 59"/>
                <a:gd name="T44" fmla="*/ 92 w 93"/>
                <a:gd name="T45" fmla="*/ 55 h 59"/>
                <a:gd name="T46" fmla="*/ 89 w 93"/>
                <a:gd name="T47" fmla="*/ 54 h 59"/>
                <a:gd name="T48" fmla="*/ 87 w 93"/>
                <a:gd name="T49" fmla="*/ 51 h 59"/>
                <a:gd name="T50" fmla="*/ 83 w 93"/>
                <a:gd name="T51" fmla="*/ 50 h 59"/>
                <a:gd name="T52" fmla="*/ 83 w 93"/>
                <a:gd name="T53" fmla="*/ 52 h 59"/>
                <a:gd name="T54" fmla="*/ 79 w 93"/>
                <a:gd name="T55" fmla="*/ 56 h 59"/>
                <a:gd name="T56" fmla="*/ 78 w 93"/>
                <a:gd name="T57" fmla="*/ 55 h 59"/>
                <a:gd name="T58" fmla="*/ 70 w 93"/>
                <a:gd name="T59" fmla="*/ 58 h 59"/>
                <a:gd name="T60" fmla="*/ 59 w 93"/>
                <a:gd name="T61" fmla="*/ 58 h 5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3"/>
                <a:gd name="T94" fmla="*/ 0 h 59"/>
                <a:gd name="T95" fmla="*/ 93 w 93"/>
                <a:gd name="T96" fmla="*/ 59 h 5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3" h="59">
                  <a:moveTo>
                    <a:pt x="59" y="58"/>
                  </a:moveTo>
                  <a:lnTo>
                    <a:pt x="59" y="48"/>
                  </a:lnTo>
                  <a:lnTo>
                    <a:pt x="53" y="49"/>
                  </a:lnTo>
                  <a:lnTo>
                    <a:pt x="49" y="48"/>
                  </a:lnTo>
                  <a:lnTo>
                    <a:pt x="2" y="48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16" y="11"/>
                  </a:lnTo>
                  <a:lnTo>
                    <a:pt x="16" y="0"/>
                  </a:lnTo>
                  <a:lnTo>
                    <a:pt x="51" y="0"/>
                  </a:lnTo>
                  <a:lnTo>
                    <a:pt x="51" y="26"/>
                  </a:lnTo>
                  <a:lnTo>
                    <a:pt x="88" y="26"/>
                  </a:lnTo>
                  <a:lnTo>
                    <a:pt x="85" y="31"/>
                  </a:lnTo>
                  <a:lnTo>
                    <a:pt x="88" y="32"/>
                  </a:lnTo>
                  <a:lnTo>
                    <a:pt x="87" y="38"/>
                  </a:lnTo>
                  <a:lnTo>
                    <a:pt x="89" y="38"/>
                  </a:lnTo>
                  <a:lnTo>
                    <a:pt x="92" y="40"/>
                  </a:lnTo>
                  <a:lnTo>
                    <a:pt x="89" y="44"/>
                  </a:lnTo>
                  <a:lnTo>
                    <a:pt x="90" y="47"/>
                  </a:lnTo>
                  <a:lnTo>
                    <a:pt x="88" y="48"/>
                  </a:lnTo>
                  <a:lnTo>
                    <a:pt x="89" y="51"/>
                  </a:lnTo>
                  <a:lnTo>
                    <a:pt x="92" y="55"/>
                  </a:lnTo>
                  <a:lnTo>
                    <a:pt x="89" y="54"/>
                  </a:lnTo>
                  <a:lnTo>
                    <a:pt x="87" y="51"/>
                  </a:lnTo>
                  <a:lnTo>
                    <a:pt x="83" y="50"/>
                  </a:lnTo>
                  <a:lnTo>
                    <a:pt x="83" y="52"/>
                  </a:lnTo>
                  <a:lnTo>
                    <a:pt x="79" y="56"/>
                  </a:lnTo>
                  <a:lnTo>
                    <a:pt x="78" y="55"/>
                  </a:lnTo>
                  <a:lnTo>
                    <a:pt x="70" y="58"/>
                  </a:lnTo>
                  <a:lnTo>
                    <a:pt x="59" y="5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0" name="Freeform 114"/>
            <p:cNvSpPr>
              <a:spLocks/>
            </p:cNvSpPr>
            <p:nvPr/>
          </p:nvSpPr>
          <p:spPr bwMode="auto">
            <a:xfrm>
              <a:off x="2401" y="2211"/>
              <a:ext cx="73" cy="59"/>
            </a:xfrm>
            <a:custGeom>
              <a:avLst/>
              <a:gdLst>
                <a:gd name="T0" fmla="*/ 24 w 73"/>
                <a:gd name="T1" fmla="*/ 58 h 59"/>
                <a:gd name="T2" fmla="*/ 0 w 73"/>
                <a:gd name="T3" fmla="*/ 58 h 59"/>
                <a:gd name="T4" fmla="*/ 0 w 73"/>
                <a:gd name="T5" fmla="*/ 45 h 59"/>
                <a:gd name="T6" fmla="*/ 8 w 73"/>
                <a:gd name="T7" fmla="*/ 45 h 59"/>
                <a:gd name="T8" fmla="*/ 8 w 73"/>
                <a:gd name="T9" fmla="*/ 0 h 59"/>
                <a:gd name="T10" fmla="*/ 57 w 73"/>
                <a:gd name="T11" fmla="*/ 0 h 59"/>
                <a:gd name="T12" fmla="*/ 72 w 73"/>
                <a:gd name="T13" fmla="*/ 0 h 59"/>
                <a:gd name="T14" fmla="*/ 72 w 73"/>
                <a:gd name="T15" fmla="*/ 45 h 59"/>
                <a:gd name="T16" fmla="*/ 40 w 73"/>
                <a:gd name="T17" fmla="*/ 45 h 59"/>
                <a:gd name="T18" fmla="*/ 40 w 73"/>
                <a:gd name="T19" fmla="*/ 55 h 59"/>
                <a:gd name="T20" fmla="*/ 24 w 73"/>
                <a:gd name="T21" fmla="*/ 55 h 59"/>
                <a:gd name="T22" fmla="*/ 24 w 73"/>
                <a:gd name="T23" fmla="*/ 58 h 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59"/>
                <a:gd name="T38" fmla="*/ 73 w 73"/>
                <a:gd name="T39" fmla="*/ 59 h 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59">
                  <a:moveTo>
                    <a:pt x="24" y="58"/>
                  </a:moveTo>
                  <a:lnTo>
                    <a:pt x="0" y="58"/>
                  </a:ln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57" y="0"/>
                  </a:lnTo>
                  <a:lnTo>
                    <a:pt x="72" y="0"/>
                  </a:lnTo>
                  <a:lnTo>
                    <a:pt x="72" y="45"/>
                  </a:lnTo>
                  <a:lnTo>
                    <a:pt x="40" y="45"/>
                  </a:lnTo>
                  <a:lnTo>
                    <a:pt x="40" y="55"/>
                  </a:lnTo>
                  <a:lnTo>
                    <a:pt x="24" y="55"/>
                  </a:lnTo>
                  <a:lnTo>
                    <a:pt x="24" y="5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1" name="Freeform 115"/>
            <p:cNvSpPr>
              <a:spLocks/>
            </p:cNvSpPr>
            <p:nvPr/>
          </p:nvSpPr>
          <p:spPr bwMode="auto">
            <a:xfrm>
              <a:off x="2401" y="2211"/>
              <a:ext cx="79" cy="66"/>
            </a:xfrm>
            <a:custGeom>
              <a:avLst/>
              <a:gdLst>
                <a:gd name="T0" fmla="*/ 26 w 79"/>
                <a:gd name="T1" fmla="*/ 65 h 66"/>
                <a:gd name="T2" fmla="*/ 0 w 79"/>
                <a:gd name="T3" fmla="*/ 65 h 66"/>
                <a:gd name="T4" fmla="*/ 0 w 79"/>
                <a:gd name="T5" fmla="*/ 50 h 66"/>
                <a:gd name="T6" fmla="*/ 9 w 79"/>
                <a:gd name="T7" fmla="*/ 50 h 66"/>
                <a:gd name="T8" fmla="*/ 9 w 79"/>
                <a:gd name="T9" fmla="*/ 0 h 66"/>
                <a:gd name="T10" fmla="*/ 62 w 79"/>
                <a:gd name="T11" fmla="*/ 0 h 66"/>
                <a:gd name="T12" fmla="*/ 78 w 79"/>
                <a:gd name="T13" fmla="*/ 0 h 66"/>
                <a:gd name="T14" fmla="*/ 78 w 79"/>
                <a:gd name="T15" fmla="*/ 50 h 66"/>
                <a:gd name="T16" fmla="*/ 43 w 79"/>
                <a:gd name="T17" fmla="*/ 50 h 66"/>
                <a:gd name="T18" fmla="*/ 43 w 79"/>
                <a:gd name="T19" fmla="*/ 62 h 66"/>
                <a:gd name="T20" fmla="*/ 26 w 79"/>
                <a:gd name="T21" fmla="*/ 62 h 66"/>
                <a:gd name="T22" fmla="*/ 26 w 79"/>
                <a:gd name="T23" fmla="*/ 65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66"/>
                <a:gd name="T38" fmla="*/ 79 w 79"/>
                <a:gd name="T39" fmla="*/ 66 h 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66">
                  <a:moveTo>
                    <a:pt x="26" y="65"/>
                  </a:moveTo>
                  <a:lnTo>
                    <a:pt x="0" y="65"/>
                  </a:lnTo>
                  <a:lnTo>
                    <a:pt x="0" y="50"/>
                  </a:lnTo>
                  <a:lnTo>
                    <a:pt x="9" y="50"/>
                  </a:lnTo>
                  <a:lnTo>
                    <a:pt x="9" y="0"/>
                  </a:lnTo>
                  <a:lnTo>
                    <a:pt x="62" y="0"/>
                  </a:lnTo>
                  <a:lnTo>
                    <a:pt x="78" y="0"/>
                  </a:lnTo>
                  <a:lnTo>
                    <a:pt x="78" y="50"/>
                  </a:lnTo>
                  <a:lnTo>
                    <a:pt x="43" y="50"/>
                  </a:lnTo>
                  <a:lnTo>
                    <a:pt x="43" y="62"/>
                  </a:lnTo>
                  <a:lnTo>
                    <a:pt x="26" y="62"/>
                  </a:lnTo>
                  <a:lnTo>
                    <a:pt x="26" y="6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2" name="Freeform 116"/>
            <p:cNvSpPr>
              <a:spLocks/>
            </p:cNvSpPr>
            <p:nvPr/>
          </p:nvSpPr>
          <p:spPr bwMode="auto">
            <a:xfrm>
              <a:off x="3082" y="2560"/>
              <a:ext cx="67" cy="55"/>
            </a:xfrm>
            <a:custGeom>
              <a:avLst/>
              <a:gdLst>
                <a:gd name="T0" fmla="*/ 62 w 67"/>
                <a:gd name="T1" fmla="*/ 54 h 55"/>
                <a:gd name="T2" fmla="*/ 57 w 67"/>
                <a:gd name="T3" fmla="*/ 52 h 55"/>
                <a:gd name="T4" fmla="*/ 57 w 67"/>
                <a:gd name="T5" fmla="*/ 54 h 55"/>
                <a:gd name="T6" fmla="*/ 40 w 67"/>
                <a:gd name="T7" fmla="*/ 53 h 55"/>
                <a:gd name="T8" fmla="*/ 39 w 67"/>
                <a:gd name="T9" fmla="*/ 52 h 55"/>
                <a:gd name="T10" fmla="*/ 39 w 67"/>
                <a:gd name="T11" fmla="*/ 53 h 55"/>
                <a:gd name="T12" fmla="*/ 24 w 67"/>
                <a:gd name="T13" fmla="*/ 53 h 55"/>
                <a:gd name="T14" fmla="*/ 23 w 67"/>
                <a:gd name="T15" fmla="*/ 53 h 55"/>
                <a:gd name="T16" fmla="*/ 23 w 67"/>
                <a:gd name="T17" fmla="*/ 51 h 55"/>
                <a:gd name="T18" fmla="*/ 20 w 67"/>
                <a:gd name="T19" fmla="*/ 51 h 55"/>
                <a:gd name="T20" fmla="*/ 20 w 67"/>
                <a:gd name="T21" fmla="*/ 50 h 55"/>
                <a:gd name="T22" fmla="*/ 17 w 67"/>
                <a:gd name="T23" fmla="*/ 50 h 55"/>
                <a:gd name="T24" fmla="*/ 17 w 67"/>
                <a:gd name="T25" fmla="*/ 48 h 55"/>
                <a:gd name="T26" fmla="*/ 16 w 67"/>
                <a:gd name="T27" fmla="*/ 48 h 55"/>
                <a:gd name="T28" fmla="*/ 17 w 67"/>
                <a:gd name="T29" fmla="*/ 45 h 55"/>
                <a:gd name="T30" fmla="*/ 10 w 67"/>
                <a:gd name="T31" fmla="*/ 44 h 55"/>
                <a:gd name="T32" fmla="*/ 10 w 67"/>
                <a:gd name="T33" fmla="*/ 43 h 55"/>
                <a:gd name="T34" fmla="*/ 8 w 67"/>
                <a:gd name="T35" fmla="*/ 43 h 55"/>
                <a:gd name="T36" fmla="*/ 8 w 67"/>
                <a:gd name="T37" fmla="*/ 45 h 55"/>
                <a:gd name="T38" fmla="*/ 4 w 67"/>
                <a:gd name="T39" fmla="*/ 45 h 55"/>
                <a:gd name="T40" fmla="*/ 4 w 67"/>
                <a:gd name="T41" fmla="*/ 43 h 55"/>
                <a:gd name="T42" fmla="*/ 1 w 67"/>
                <a:gd name="T43" fmla="*/ 43 h 55"/>
                <a:gd name="T44" fmla="*/ 1 w 67"/>
                <a:gd name="T45" fmla="*/ 42 h 55"/>
                <a:gd name="T46" fmla="*/ 0 w 67"/>
                <a:gd name="T47" fmla="*/ 42 h 55"/>
                <a:gd name="T48" fmla="*/ 2 w 67"/>
                <a:gd name="T49" fmla="*/ 37 h 55"/>
                <a:gd name="T50" fmla="*/ 2 w 67"/>
                <a:gd name="T51" fmla="*/ 35 h 55"/>
                <a:gd name="T52" fmla="*/ 2 w 67"/>
                <a:gd name="T53" fmla="*/ 29 h 55"/>
                <a:gd name="T54" fmla="*/ 3 w 67"/>
                <a:gd name="T55" fmla="*/ 26 h 55"/>
                <a:gd name="T56" fmla="*/ 1 w 67"/>
                <a:gd name="T57" fmla="*/ 17 h 55"/>
                <a:gd name="T58" fmla="*/ 9 w 67"/>
                <a:gd name="T59" fmla="*/ 9 h 55"/>
                <a:gd name="T60" fmla="*/ 16 w 67"/>
                <a:gd name="T61" fmla="*/ 6 h 55"/>
                <a:gd name="T62" fmla="*/ 16 w 67"/>
                <a:gd name="T63" fmla="*/ 5 h 55"/>
                <a:gd name="T64" fmla="*/ 13 w 67"/>
                <a:gd name="T65" fmla="*/ 4 h 55"/>
                <a:gd name="T66" fmla="*/ 14 w 67"/>
                <a:gd name="T67" fmla="*/ 3 h 55"/>
                <a:gd name="T68" fmla="*/ 21 w 67"/>
                <a:gd name="T69" fmla="*/ 2 h 55"/>
                <a:gd name="T70" fmla="*/ 22 w 67"/>
                <a:gd name="T71" fmla="*/ 0 h 55"/>
                <a:gd name="T72" fmla="*/ 38 w 67"/>
                <a:gd name="T73" fmla="*/ 0 h 55"/>
                <a:gd name="T74" fmla="*/ 38 w 67"/>
                <a:gd name="T75" fmla="*/ 2 h 55"/>
                <a:gd name="T76" fmla="*/ 40 w 67"/>
                <a:gd name="T77" fmla="*/ 2 h 55"/>
                <a:gd name="T78" fmla="*/ 40 w 67"/>
                <a:gd name="T79" fmla="*/ 0 h 55"/>
                <a:gd name="T80" fmla="*/ 61 w 67"/>
                <a:gd name="T81" fmla="*/ 0 h 55"/>
                <a:gd name="T82" fmla="*/ 63 w 67"/>
                <a:gd name="T83" fmla="*/ 0 h 55"/>
                <a:gd name="T84" fmla="*/ 64 w 67"/>
                <a:gd name="T85" fmla="*/ 1 h 55"/>
                <a:gd name="T86" fmla="*/ 64 w 67"/>
                <a:gd name="T87" fmla="*/ 8 h 55"/>
                <a:gd name="T88" fmla="*/ 66 w 67"/>
                <a:gd name="T89" fmla="*/ 8 h 55"/>
                <a:gd name="T90" fmla="*/ 66 w 67"/>
                <a:gd name="T91" fmla="*/ 9 h 55"/>
                <a:gd name="T92" fmla="*/ 64 w 67"/>
                <a:gd name="T93" fmla="*/ 9 h 55"/>
                <a:gd name="T94" fmla="*/ 64 w 67"/>
                <a:gd name="T95" fmla="*/ 12 h 55"/>
                <a:gd name="T96" fmla="*/ 62 w 67"/>
                <a:gd name="T97" fmla="*/ 12 h 55"/>
                <a:gd name="T98" fmla="*/ 62 w 67"/>
                <a:gd name="T99" fmla="*/ 13 h 55"/>
                <a:gd name="T100" fmla="*/ 64 w 67"/>
                <a:gd name="T101" fmla="*/ 13 h 55"/>
                <a:gd name="T102" fmla="*/ 64 w 67"/>
                <a:gd name="T103" fmla="*/ 30 h 55"/>
                <a:gd name="T104" fmla="*/ 64 w 67"/>
                <a:gd name="T105" fmla="*/ 35 h 55"/>
                <a:gd name="T106" fmla="*/ 62 w 67"/>
                <a:gd name="T107" fmla="*/ 35 h 55"/>
                <a:gd name="T108" fmla="*/ 62 w 67"/>
                <a:gd name="T109" fmla="*/ 43 h 55"/>
                <a:gd name="T110" fmla="*/ 64 w 67"/>
                <a:gd name="T111" fmla="*/ 43 h 55"/>
                <a:gd name="T112" fmla="*/ 63 w 67"/>
                <a:gd name="T113" fmla="*/ 44 h 55"/>
                <a:gd name="T114" fmla="*/ 62 w 67"/>
                <a:gd name="T115" fmla="*/ 44 h 55"/>
                <a:gd name="T116" fmla="*/ 62 w 67"/>
                <a:gd name="T117" fmla="*/ 45 h 55"/>
                <a:gd name="T118" fmla="*/ 63 w 67"/>
                <a:gd name="T119" fmla="*/ 45 h 55"/>
                <a:gd name="T120" fmla="*/ 62 w 67"/>
                <a:gd name="T121" fmla="*/ 46 h 55"/>
                <a:gd name="T122" fmla="*/ 62 w 67"/>
                <a:gd name="T123" fmla="*/ 54 h 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7"/>
                <a:gd name="T187" fmla="*/ 0 h 55"/>
                <a:gd name="T188" fmla="*/ 67 w 67"/>
                <a:gd name="T189" fmla="*/ 55 h 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7" h="55">
                  <a:moveTo>
                    <a:pt x="62" y="54"/>
                  </a:moveTo>
                  <a:lnTo>
                    <a:pt x="57" y="52"/>
                  </a:lnTo>
                  <a:lnTo>
                    <a:pt x="57" y="54"/>
                  </a:lnTo>
                  <a:lnTo>
                    <a:pt x="40" y="53"/>
                  </a:lnTo>
                  <a:lnTo>
                    <a:pt x="39" y="52"/>
                  </a:lnTo>
                  <a:lnTo>
                    <a:pt x="39" y="53"/>
                  </a:lnTo>
                  <a:lnTo>
                    <a:pt x="24" y="53"/>
                  </a:lnTo>
                  <a:lnTo>
                    <a:pt x="23" y="53"/>
                  </a:lnTo>
                  <a:lnTo>
                    <a:pt x="23" y="51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7" y="45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29"/>
                  </a:lnTo>
                  <a:lnTo>
                    <a:pt x="3" y="26"/>
                  </a:lnTo>
                  <a:lnTo>
                    <a:pt x="1" y="17"/>
                  </a:lnTo>
                  <a:lnTo>
                    <a:pt x="9" y="9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3" y="4"/>
                  </a:lnTo>
                  <a:lnTo>
                    <a:pt x="14" y="3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2" y="35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3" y="44"/>
                  </a:lnTo>
                  <a:lnTo>
                    <a:pt x="62" y="44"/>
                  </a:lnTo>
                  <a:lnTo>
                    <a:pt x="62" y="45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5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3" name="Freeform 117"/>
            <p:cNvSpPr>
              <a:spLocks/>
            </p:cNvSpPr>
            <p:nvPr/>
          </p:nvSpPr>
          <p:spPr bwMode="auto">
            <a:xfrm>
              <a:off x="3082" y="2560"/>
              <a:ext cx="74" cy="60"/>
            </a:xfrm>
            <a:custGeom>
              <a:avLst/>
              <a:gdLst>
                <a:gd name="T0" fmla="*/ 69 w 74"/>
                <a:gd name="T1" fmla="*/ 59 h 60"/>
                <a:gd name="T2" fmla="*/ 63 w 74"/>
                <a:gd name="T3" fmla="*/ 57 h 60"/>
                <a:gd name="T4" fmla="*/ 63 w 74"/>
                <a:gd name="T5" fmla="*/ 59 h 60"/>
                <a:gd name="T6" fmla="*/ 44 w 74"/>
                <a:gd name="T7" fmla="*/ 58 h 60"/>
                <a:gd name="T8" fmla="*/ 43 w 74"/>
                <a:gd name="T9" fmla="*/ 57 h 60"/>
                <a:gd name="T10" fmla="*/ 43 w 74"/>
                <a:gd name="T11" fmla="*/ 58 h 60"/>
                <a:gd name="T12" fmla="*/ 27 w 74"/>
                <a:gd name="T13" fmla="*/ 58 h 60"/>
                <a:gd name="T14" fmla="*/ 25 w 74"/>
                <a:gd name="T15" fmla="*/ 58 h 60"/>
                <a:gd name="T16" fmla="*/ 25 w 74"/>
                <a:gd name="T17" fmla="*/ 56 h 60"/>
                <a:gd name="T18" fmla="*/ 22 w 74"/>
                <a:gd name="T19" fmla="*/ 56 h 60"/>
                <a:gd name="T20" fmla="*/ 22 w 74"/>
                <a:gd name="T21" fmla="*/ 55 h 60"/>
                <a:gd name="T22" fmla="*/ 19 w 74"/>
                <a:gd name="T23" fmla="*/ 55 h 60"/>
                <a:gd name="T24" fmla="*/ 19 w 74"/>
                <a:gd name="T25" fmla="*/ 53 h 60"/>
                <a:gd name="T26" fmla="*/ 18 w 74"/>
                <a:gd name="T27" fmla="*/ 53 h 60"/>
                <a:gd name="T28" fmla="*/ 19 w 74"/>
                <a:gd name="T29" fmla="*/ 49 h 60"/>
                <a:gd name="T30" fmla="*/ 11 w 74"/>
                <a:gd name="T31" fmla="*/ 48 h 60"/>
                <a:gd name="T32" fmla="*/ 11 w 74"/>
                <a:gd name="T33" fmla="*/ 47 h 60"/>
                <a:gd name="T34" fmla="*/ 9 w 74"/>
                <a:gd name="T35" fmla="*/ 47 h 60"/>
                <a:gd name="T36" fmla="*/ 9 w 74"/>
                <a:gd name="T37" fmla="*/ 49 h 60"/>
                <a:gd name="T38" fmla="*/ 4 w 74"/>
                <a:gd name="T39" fmla="*/ 49 h 60"/>
                <a:gd name="T40" fmla="*/ 4 w 74"/>
                <a:gd name="T41" fmla="*/ 47 h 60"/>
                <a:gd name="T42" fmla="*/ 1 w 74"/>
                <a:gd name="T43" fmla="*/ 47 h 60"/>
                <a:gd name="T44" fmla="*/ 1 w 74"/>
                <a:gd name="T45" fmla="*/ 46 h 60"/>
                <a:gd name="T46" fmla="*/ 0 w 74"/>
                <a:gd name="T47" fmla="*/ 46 h 60"/>
                <a:gd name="T48" fmla="*/ 2 w 74"/>
                <a:gd name="T49" fmla="*/ 40 h 60"/>
                <a:gd name="T50" fmla="*/ 2 w 74"/>
                <a:gd name="T51" fmla="*/ 38 h 60"/>
                <a:gd name="T52" fmla="*/ 2 w 74"/>
                <a:gd name="T53" fmla="*/ 32 h 60"/>
                <a:gd name="T54" fmla="*/ 3 w 74"/>
                <a:gd name="T55" fmla="*/ 28 h 60"/>
                <a:gd name="T56" fmla="*/ 1 w 74"/>
                <a:gd name="T57" fmla="*/ 19 h 60"/>
                <a:gd name="T58" fmla="*/ 10 w 74"/>
                <a:gd name="T59" fmla="*/ 9 h 60"/>
                <a:gd name="T60" fmla="*/ 18 w 74"/>
                <a:gd name="T61" fmla="*/ 6 h 60"/>
                <a:gd name="T62" fmla="*/ 18 w 74"/>
                <a:gd name="T63" fmla="*/ 5 h 60"/>
                <a:gd name="T64" fmla="*/ 14 w 74"/>
                <a:gd name="T65" fmla="*/ 4 h 60"/>
                <a:gd name="T66" fmla="*/ 15 w 74"/>
                <a:gd name="T67" fmla="*/ 3 h 60"/>
                <a:gd name="T68" fmla="*/ 23 w 74"/>
                <a:gd name="T69" fmla="*/ 2 h 60"/>
                <a:gd name="T70" fmla="*/ 24 w 74"/>
                <a:gd name="T71" fmla="*/ 0 h 60"/>
                <a:gd name="T72" fmla="*/ 42 w 74"/>
                <a:gd name="T73" fmla="*/ 0 h 60"/>
                <a:gd name="T74" fmla="*/ 42 w 74"/>
                <a:gd name="T75" fmla="*/ 2 h 60"/>
                <a:gd name="T76" fmla="*/ 44 w 74"/>
                <a:gd name="T77" fmla="*/ 2 h 60"/>
                <a:gd name="T78" fmla="*/ 44 w 74"/>
                <a:gd name="T79" fmla="*/ 0 h 60"/>
                <a:gd name="T80" fmla="*/ 67 w 74"/>
                <a:gd name="T81" fmla="*/ 0 h 60"/>
                <a:gd name="T82" fmla="*/ 70 w 74"/>
                <a:gd name="T83" fmla="*/ 0 h 60"/>
                <a:gd name="T84" fmla="*/ 71 w 74"/>
                <a:gd name="T85" fmla="*/ 1 h 60"/>
                <a:gd name="T86" fmla="*/ 71 w 74"/>
                <a:gd name="T87" fmla="*/ 8 h 60"/>
                <a:gd name="T88" fmla="*/ 73 w 74"/>
                <a:gd name="T89" fmla="*/ 8 h 60"/>
                <a:gd name="T90" fmla="*/ 73 w 74"/>
                <a:gd name="T91" fmla="*/ 10 h 60"/>
                <a:gd name="T92" fmla="*/ 71 w 74"/>
                <a:gd name="T93" fmla="*/ 10 h 60"/>
                <a:gd name="T94" fmla="*/ 71 w 74"/>
                <a:gd name="T95" fmla="*/ 13 h 60"/>
                <a:gd name="T96" fmla="*/ 69 w 74"/>
                <a:gd name="T97" fmla="*/ 13 h 60"/>
                <a:gd name="T98" fmla="*/ 69 w 74"/>
                <a:gd name="T99" fmla="*/ 14 h 60"/>
                <a:gd name="T100" fmla="*/ 71 w 74"/>
                <a:gd name="T101" fmla="*/ 14 h 60"/>
                <a:gd name="T102" fmla="*/ 71 w 74"/>
                <a:gd name="T103" fmla="*/ 33 h 60"/>
                <a:gd name="T104" fmla="*/ 71 w 74"/>
                <a:gd name="T105" fmla="*/ 38 h 60"/>
                <a:gd name="T106" fmla="*/ 69 w 74"/>
                <a:gd name="T107" fmla="*/ 38 h 60"/>
                <a:gd name="T108" fmla="*/ 69 w 74"/>
                <a:gd name="T109" fmla="*/ 47 h 60"/>
                <a:gd name="T110" fmla="*/ 71 w 74"/>
                <a:gd name="T111" fmla="*/ 47 h 60"/>
                <a:gd name="T112" fmla="*/ 70 w 74"/>
                <a:gd name="T113" fmla="*/ 48 h 60"/>
                <a:gd name="T114" fmla="*/ 69 w 74"/>
                <a:gd name="T115" fmla="*/ 48 h 60"/>
                <a:gd name="T116" fmla="*/ 69 w 74"/>
                <a:gd name="T117" fmla="*/ 50 h 60"/>
                <a:gd name="T118" fmla="*/ 70 w 74"/>
                <a:gd name="T119" fmla="*/ 50 h 60"/>
                <a:gd name="T120" fmla="*/ 69 w 74"/>
                <a:gd name="T121" fmla="*/ 51 h 60"/>
                <a:gd name="T122" fmla="*/ 69 w 74"/>
                <a:gd name="T123" fmla="*/ 59 h 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4"/>
                <a:gd name="T187" fmla="*/ 0 h 60"/>
                <a:gd name="T188" fmla="*/ 74 w 74"/>
                <a:gd name="T189" fmla="*/ 60 h 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4" h="60">
                  <a:moveTo>
                    <a:pt x="69" y="59"/>
                  </a:moveTo>
                  <a:lnTo>
                    <a:pt x="63" y="57"/>
                  </a:lnTo>
                  <a:lnTo>
                    <a:pt x="63" y="59"/>
                  </a:lnTo>
                  <a:lnTo>
                    <a:pt x="44" y="58"/>
                  </a:lnTo>
                  <a:lnTo>
                    <a:pt x="43" y="57"/>
                  </a:lnTo>
                  <a:lnTo>
                    <a:pt x="43" y="58"/>
                  </a:lnTo>
                  <a:lnTo>
                    <a:pt x="27" y="58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19" y="55"/>
                  </a:lnTo>
                  <a:lnTo>
                    <a:pt x="19" y="53"/>
                  </a:lnTo>
                  <a:lnTo>
                    <a:pt x="18" y="53"/>
                  </a:lnTo>
                  <a:lnTo>
                    <a:pt x="19" y="49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4" y="49"/>
                  </a:lnTo>
                  <a:lnTo>
                    <a:pt x="4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2" y="32"/>
                  </a:lnTo>
                  <a:lnTo>
                    <a:pt x="3" y="28"/>
                  </a:lnTo>
                  <a:lnTo>
                    <a:pt x="1" y="19"/>
                  </a:lnTo>
                  <a:lnTo>
                    <a:pt x="10" y="9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4" y="4"/>
                  </a:lnTo>
                  <a:lnTo>
                    <a:pt x="15" y="3"/>
                  </a:lnTo>
                  <a:lnTo>
                    <a:pt x="23" y="2"/>
                  </a:lnTo>
                  <a:lnTo>
                    <a:pt x="24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1" y="1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3" y="10"/>
                  </a:lnTo>
                  <a:lnTo>
                    <a:pt x="71" y="10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71" y="14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69" y="38"/>
                  </a:lnTo>
                  <a:lnTo>
                    <a:pt x="69" y="47"/>
                  </a:lnTo>
                  <a:lnTo>
                    <a:pt x="71" y="47"/>
                  </a:lnTo>
                  <a:lnTo>
                    <a:pt x="70" y="48"/>
                  </a:lnTo>
                  <a:lnTo>
                    <a:pt x="69" y="48"/>
                  </a:lnTo>
                  <a:lnTo>
                    <a:pt x="69" y="50"/>
                  </a:lnTo>
                  <a:lnTo>
                    <a:pt x="70" y="50"/>
                  </a:lnTo>
                  <a:lnTo>
                    <a:pt x="69" y="51"/>
                  </a:lnTo>
                  <a:lnTo>
                    <a:pt x="69" y="5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4" name="Freeform 118"/>
            <p:cNvSpPr>
              <a:spLocks/>
            </p:cNvSpPr>
            <p:nvPr/>
          </p:nvSpPr>
          <p:spPr bwMode="auto">
            <a:xfrm>
              <a:off x="2862" y="2794"/>
              <a:ext cx="84" cy="133"/>
            </a:xfrm>
            <a:custGeom>
              <a:avLst/>
              <a:gdLst>
                <a:gd name="T0" fmla="*/ 63 w 84"/>
                <a:gd name="T1" fmla="*/ 132 h 133"/>
                <a:gd name="T2" fmla="*/ 24 w 84"/>
                <a:gd name="T3" fmla="*/ 116 h 133"/>
                <a:gd name="T4" fmla="*/ 0 w 84"/>
                <a:gd name="T5" fmla="*/ 111 h 133"/>
                <a:gd name="T6" fmla="*/ 2 w 84"/>
                <a:gd name="T7" fmla="*/ 0 h 133"/>
                <a:gd name="T8" fmla="*/ 56 w 84"/>
                <a:gd name="T9" fmla="*/ 0 h 133"/>
                <a:gd name="T10" fmla="*/ 55 w 84"/>
                <a:gd name="T11" fmla="*/ 52 h 133"/>
                <a:gd name="T12" fmla="*/ 83 w 84"/>
                <a:gd name="T13" fmla="*/ 54 h 133"/>
                <a:gd name="T14" fmla="*/ 82 w 84"/>
                <a:gd name="T15" fmla="*/ 55 h 133"/>
                <a:gd name="T16" fmla="*/ 82 w 84"/>
                <a:gd name="T17" fmla="*/ 57 h 133"/>
                <a:gd name="T18" fmla="*/ 81 w 84"/>
                <a:gd name="T19" fmla="*/ 57 h 133"/>
                <a:gd name="T20" fmla="*/ 82 w 84"/>
                <a:gd name="T21" fmla="*/ 60 h 133"/>
                <a:gd name="T22" fmla="*/ 75 w 84"/>
                <a:gd name="T23" fmla="*/ 65 h 133"/>
                <a:gd name="T24" fmla="*/ 75 w 84"/>
                <a:gd name="T25" fmla="*/ 67 h 133"/>
                <a:gd name="T26" fmla="*/ 75 w 84"/>
                <a:gd name="T27" fmla="*/ 68 h 133"/>
                <a:gd name="T28" fmla="*/ 76 w 84"/>
                <a:gd name="T29" fmla="*/ 68 h 133"/>
                <a:gd name="T30" fmla="*/ 75 w 84"/>
                <a:gd name="T31" fmla="*/ 71 h 133"/>
                <a:gd name="T32" fmla="*/ 76 w 84"/>
                <a:gd name="T33" fmla="*/ 73 h 133"/>
                <a:gd name="T34" fmla="*/ 78 w 84"/>
                <a:gd name="T35" fmla="*/ 74 h 133"/>
                <a:gd name="T36" fmla="*/ 79 w 84"/>
                <a:gd name="T37" fmla="*/ 77 h 133"/>
                <a:gd name="T38" fmla="*/ 80 w 84"/>
                <a:gd name="T39" fmla="*/ 79 h 133"/>
                <a:gd name="T40" fmla="*/ 80 w 84"/>
                <a:gd name="T41" fmla="*/ 82 h 133"/>
                <a:gd name="T42" fmla="*/ 79 w 84"/>
                <a:gd name="T43" fmla="*/ 84 h 133"/>
                <a:gd name="T44" fmla="*/ 79 w 84"/>
                <a:gd name="T45" fmla="*/ 88 h 133"/>
                <a:gd name="T46" fmla="*/ 82 w 84"/>
                <a:gd name="T47" fmla="*/ 88 h 133"/>
                <a:gd name="T48" fmla="*/ 83 w 84"/>
                <a:gd name="T49" fmla="*/ 91 h 133"/>
                <a:gd name="T50" fmla="*/ 80 w 84"/>
                <a:gd name="T51" fmla="*/ 95 h 133"/>
                <a:gd name="T52" fmla="*/ 79 w 84"/>
                <a:gd name="T53" fmla="*/ 95 h 133"/>
                <a:gd name="T54" fmla="*/ 77 w 84"/>
                <a:gd name="T55" fmla="*/ 99 h 133"/>
                <a:gd name="T56" fmla="*/ 75 w 84"/>
                <a:gd name="T57" fmla="*/ 100 h 133"/>
                <a:gd name="T58" fmla="*/ 70 w 84"/>
                <a:gd name="T59" fmla="*/ 99 h 133"/>
                <a:gd name="T60" fmla="*/ 67 w 84"/>
                <a:gd name="T61" fmla="*/ 102 h 133"/>
                <a:gd name="T62" fmla="*/ 65 w 84"/>
                <a:gd name="T63" fmla="*/ 102 h 133"/>
                <a:gd name="T64" fmla="*/ 63 w 84"/>
                <a:gd name="T65" fmla="*/ 106 h 133"/>
                <a:gd name="T66" fmla="*/ 63 w 84"/>
                <a:gd name="T67" fmla="*/ 109 h 133"/>
                <a:gd name="T68" fmla="*/ 63 w 84"/>
                <a:gd name="T69" fmla="*/ 132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133"/>
                <a:gd name="T107" fmla="*/ 84 w 84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133">
                  <a:moveTo>
                    <a:pt x="63" y="132"/>
                  </a:moveTo>
                  <a:lnTo>
                    <a:pt x="24" y="116"/>
                  </a:lnTo>
                  <a:lnTo>
                    <a:pt x="0" y="111"/>
                  </a:lnTo>
                  <a:lnTo>
                    <a:pt x="2" y="0"/>
                  </a:lnTo>
                  <a:lnTo>
                    <a:pt x="56" y="0"/>
                  </a:lnTo>
                  <a:lnTo>
                    <a:pt x="55" y="52"/>
                  </a:lnTo>
                  <a:lnTo>
                    <a:pt x="83" y="54"/>
                  </a:lnTo>
                  <a:lnTo>
                    <a:pt x="82" y="55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2" y="60"/>
                  </a:lnTo>
                  <a:lnTo>
                    <a:pt x="75" y="65"/>
                  </a:lnTo>
                  <a:lnTo>
                    <a:pt x="75" y="67"/>
                  </a:lnTo>
                  <a:lnTo>
                    <a:pt x="75" y="68"/>
                  </a:lnTo>
                  <a:lnTo>
                    <a:pt x="76" y="68"/>
                  </a:lnTo>
                  <a:lnTo>
                    <a:pt x="75" y="71"/>
                  </a:lnTo>
                  <a:lnTo>
                    <a:pt x="76" y="73"/>
                  </a:lnTo>
                  <a:lnTo>
                    <a:pt x="78" y="74"/>
                  </a:lnTo>
                  <a:lnTo>
                    <a:pt x="79" y="77"/>
                  </a:lnTo>
                  <a:lnTo>
                    <a:pt x="80" y="79"/>
                  </a:lnTo>
                  <a:lnTo>
                    <a:pt x="80" y="82"/>
                  </a:lnTo>
                  <a:lnTo>
                    <a:pt x="79" y="84"/>
                  </a:lnTo>
                  <a:lnTo>
                    <a:pt x="79" y="88"/>
                  </a:lnTo>
                  <a:lnTo>
                    <a:pt x="82" y="88"/>
                  </a:lnTo>
                  <a:lnTo>
                    <a:pt x="83" y="91"/>
                  </a:lnTo>
                  <a:lnTo>
                    <a:pt x="80" y="95"/>
                  </a:lnTo>
                  <a:lnTo>
                    <a:pt x="79" y="95"/>
                  </a:lnTo>
                  <a:lnTo>
                    <a:pt x="77" y="99"/>
                  </a:lnTo>
                  <a:lnTo>
                    <a:pt x="75" y="100"/>
                  </a:lnTo>
                  <a:lnTo>
                    <a:pt x="70" y="99"/>
                  </a:lnTo>
                  <a:lnTo>
                    <a:pt x="67" y="102"/>
                  </a:lnTo>
                  <a:lnTo>
                    <a:pt x="65" y="102"/>
                  </a:lnTo>
                  <a:lnTo>
                    <a:pt x="63" y="106"/>
                  </a:lnTo>
                  <a:lnTo>
                    <a:pt x="63" y="109"/>
                  </a:lnTo>
                  <a:lnTo>
                    <a:pt x="63" y="13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5" name="Freeform 119"/>
            <p:cNvSpPr>
              <a:spLocks/>
            </p:cNvSpPr>
            <p:nvPr/>
          </p:nvSpPr>
          <p:spPr bwMode="auto">
            <a:xfrm>
              <a:off x="2862" y="2794"/>
              <a:ext cx="90" cy="140"/>
            </a:xfrm>
            <a:custGeom>
              <a:avLst/>
              <a:gdLst>
                <a:gd name="T0" fmla="*/ 67 w 90"/>
                <a:gd name="T1" fmla="*/ 139 h 140"/>
                <a:gd name="T2" fmla="*/ 25 w 90"/>
                <a:gd name="T3" fmla="*/ 122 h 140"/>
                <a:gd name="T4" fmla="*/ 0 w 90"/>
                <a:gd name="T5" fmla="*/ 117 h 140"/>
                <a:gd name="T6" fmla="*/ 2 w 90"/>
                <a:gd name="T7" fmla="*/ 0 h 140"/>
                <a:gd name="T8" fmla="*/ 60 w 90"/>
                <a:gd name="T9" fmla="*/ 0 h 140"/>
                <a:gd name="T10" fmla="*/ 59 w 90"/>
                <a:gd name="T11" fmla="*/ 54 h 140"/>
                <a:gd name="T12" fmla="*/ 89 w 90"/>
                <a:gd name="T13" fmla="*/ 56 h 140"/>
                <a:gd name="T14" fmla="*/ 88 w 90"/>
                <a:gd name="T15" fmla="*/ 57 h 140"/>
                <a:gd name="T16" fmla="*/ 88 w 90"/>
                <a:gd name="T17" fmla="*/ 60 h 140"/>
                <a:gd name="T18" fmla="*/ 87 w 90"/>
                <a:gd name="T19" fmla="*/ 60 h 140"/>
                <a:gd name="T20" fmla="*/ 88 w 90"/>
                <a:gd name="T21" fmla="*/ 63 h 140"/>
                <a:gd name="T22" fmla="*/ 80 w 90"/>
                <a:gd name="T23" fmla="*/ 68 h 140"/>
                <a:gd name="T24" fmla="*/ 80 w 90"/>
                <a:gd name="T25" fmla="*/ 71 h 140"/>
                <a:gd name="T26" fmla="*/ 80 w 90"/>
                <a:gd name="T27" fmla="*/ 72 h 140"/>
                <a:gd name="T28" fmla="*/ 81 w 90"/>
                <a:gd name="T29" fmla="*/ 72 h 140"/>
                <a:gd name="T30" fmla="*/ 80 w 90"/>
                <a:gd name="T31" fmla="*/ 75 h 140"/>
                <a:gd name="T32" fmla="*/ 81 w 90"/>
                <a:gd name="T33" fmla="*/ 77 h 140"/>
                <a:gd name="T34" fmla="*/ 84 w 90"/>
                <a:gd name="T35" fmla="*/ 78 h 140"/>
                <a:gd name="T36" fmla="*/ 85 w 90"/>
                <a:gd name="T37" fmla="*/ 82 h 140"/>
                <a:gd name="T38" fmla="*/ 86 w 90"/>
                <a:gd name="T39" fmla="*/ 84 h 140"/>
                <a:gd name="T40" fmla="*/ 86 w 90"/>
                <a:gd name="T41" fmla="*/ 87 h 140"/>
                <a:gd name="T42" fmla="*/ 85 w 90"/>
                <a:gd name="T43" fmla="*/ 89 h 140"/>
                <a:gd name="T44" fmla="*/ 85 w 90"/>
                <a:gd name="T45" fmla="*/ 93 h 140"/>
                <a:gd name="T46" fmla="*/ 88 w 90"/>
                <a:gd name="T47" fmla="*/ 93 h 140"/>
                <a:gd name="T48" fmla="*/ 89 w 90"/>
                <a:gd name="T49" fmla="*/ 96 h 140"/>
                <a:gd name="T50" fmla="*/ 86 w 90"/>
                <a:gd name="T51" fmla="*/ 100 h 140"/>
                <a:gd name="T52" fmla="*/ 85 w 90"/>
                <a:gd name="T53" fmla="*/ 100 h 140"/>
                <a:gd name="T54" fmla="*/ 82 w 90"/>
                <a:gd name="T55" fmla="*/ 105 h 140"/>
                <a:gd name="T56" fmla="*/ 80 w 90"/>
                <a:gd name="T57" fmla="*/ 106 h 140"/>
                <a:gd name="T58" fmla="*/ 75 w 90"/>
                <a:gd name="T59" fmla="*/ 105 h 140"/>
                <a:gd name="T60" fmla="*/ 71 w 90"/>
                <a:gd name="T61" fmla="*/ 108 h 140"/>
                <a:gd name="T62" fmla="*/ 69 w 90"/>
                <a:gd name="T63" fmla="*/ 108 h 140"/>
                <a:gd name="T64" fmla="*/ 67 w 90"/>
                <a:gd name="T65" fmla="*/ 112 h 140"/>
                <a:gd name="T66" fmla="*/ 67 w 90"/>
                <a:gd name="T67" fmla="*/ 115 h 140"/>
                <a:gd name="T68" fmla="*/ 67 w 90"/>
                <a:gd name="T69" fmla="*/ 139 h 1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40"/>
                <a:gd name="T107" fmla="*/ 90 w 90"/>
                <a:gd name="T108" fmla="*/ 140 h 1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40">
                  <a:moveTo>
                    <a:pt x="67" y="139"/>
                  </a:moveTo>
                  <a:lnTo>
                    <a:pt x="25" y="122"/>
                  </a:lnTo>
                  <a:lnTo>
                    <a:pt x="0" y="117"/>
                  </a:lnTo>
                  <a:lnTo>
                    <a:pt x="2" y="0"/>
                  </a:lnTo>
                  <a:lnTo>
                    <a:pt x="60" y="0"/>
                  </a:lnTo>
                  <a:lnTo>
                    <a:pt x="59" y="54"/>
                  </a:lnTo>
                  <a:lnTo>
                    <a:pt x="89" y="56"/>
                  </a:lnTo>
                  <a:lnTo>
                    <a:pt x="88" y="57"/>
                  </a:lnTo>
                  <a:lnTo>
                    <a:pt x="88" y="60"/>
                  </a:lnTo>
                  <a:lnTo>
                    <a:pt x="87" y="60"/>
                  </a:lnTo>
                  <a:lnTo>
                    <a:pt x="88" y="63"/>
                  </a:lnTo>
                  <a:lnTo>
                    <a:pt x="80" y="68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81" y="72"/>
                  </a:lnTo>
                  <a:lnTo>
                    <a:pt x="80" y="75"/>
                  </a:lnTo>
                  <a:lnTo>
                    <a:pt x="81" y="77"/>
                  </a:lnTo>
                  <a:lnTo>
                    <a:pt x="84" y="78"/>
                  </a:lnTo>
                  <a:lnTo>
                    <a:pt x="85" y="82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5" y="89"/>
                  </a:lnTo>
                  <a:lnTo>
                    <a:pt x="85" y="93"/>
                  </a:lnTo>
                  <a:lnTo>
                    <a:pt x="88" y="93"/>
                  </a:lnTo>
                  <a:lnTo>
                    <a:pt x="89" y="96"/>
                  </a:lnTo>
                  <a:lnTo>
                    <a:pt x="86" y="100"/>
                  </a:lnTo>
                  <a:lnTo>
                    <a:pt x="85" y="100"/>
                  </a:lnTo>
                  <a:lnTo>
                    <a:pt x="82" y="105"/>
                  </a:lnTo>
                  <a:lnTo>
                    <a:pt x="80" y="106"/>
                  </a:lnTo>
                  <a:lnTo>
                    <a:pt x="75" y="105"/>
                  </a:lnTo>
                  <a:lnTo>
                    <a:pt x="71" y="108"/>
                  </a:lnTo>
                  <a:lnTo>
                    <a:pt x="69" y="108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7" y="13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6" name="Freeform 120"/>
            <p:cNvSpPr>
              <a:spLocks/>
            </p:cNvSpPr>
            <p:nvPr/>
          </p:nvSpPr>
          <p:spPr bwMode="auto">
            <a:xfrm>
              <a:off x="2659" y="2793"/>
              <a:ext cx="124" cy="132"/>
            </a:xfrm>
            <a:custGeom>
              <a:avLst/>
              <a:gdLst>
                <a:gd name="T0" fmla="*/ 67 w 124"/>
                <a:gd name="T1" fmla="*/ 123 h 132"/>
                <a:gd name="T2" fmla="*/ 51 w 124"/>
                <a:gd name="T3" fmla="*/ 122 h 132"/>
                <a:gd name="T4" fmla="*/ 14 w 124"/>
                <a:gd name="T5" fmla="*/ 131 h 132"/>
                <a:gd name="T6" fmla="*/ 29 w 124"/>
                <a:gd name="T7" fmla="*/ 125 h 132"/>
                <a:gd name="T8" fmla="*/ 21 w 124"/>
                <a:gd name="T9" fmla="*/ 122 h 132"/>
                <a:gd name="T10" fmla="*/ 29 w 124"/>
                <a:gd name="T11" fmla="*/ 118 h 132"/>
                <a:gd name="T12" fmla="*/ 32 w 124"/>
                <a:gd name="T13" fmla="*/ 107 h 132"/>
                <a:gd name="T14" fmla="*/ 41 w 124"/>
                <a:gd name="T15" fmla="*/ 103 h 132"/>
                <a:gd name="T16" fmla="*/ 36 w 124"/>
                <a:gd name="T17" fmla="*/ 99 h 132"/>
                <a:gd name="T18" fmla="*/ 31 w 124"/>
                <a:gd name="T19" fmla="*/ 94 h 132"/>
                <a:gd name="T20" fmla="*/ 29 w 124"/>
                <a:gd name="T21" fmla="*/ 87 h 132"/>
                <a:gd name="T22" fmla="*/ 35 w 124"/>
                <a:gd name="T23" fmla="*/ 75 h 132"/>
                <a:gd name="T24" fmla="*/ 38 w 124"/>
                <a:gd name="T25" fmla="*/ 67 h 132"/>
                <a:gd name="T26" fmla="*/ 34 w 124"/>
                <a:gd name="T27" fmla="*/ 59 h 132"/>
                <a:gd name="T28" fmla="*/ 26 w 124"/>
                <a:gd name="T29" fmla="*/ 55 h 132"/>
                <a:gd name="T30" fmla="*/ 16 w 124"/>
                <a:gd name="T31" fmla="*/ 47 h 132"/>
                <a:gd name="T32" fmla="*/ 1 w 124"/>
                <a:gd name="T33" fmla="*/ 27 h 132"/>
                <a:gd name="T34" fmla="*/ 0 w 124"/>
                <a:gd name="T35" fmla="*/ 24 h 132"/>
                <a:gd name="T36" fmla="*/ 5 w 124"/>
                <a:gd name="T37" fmla="*/ 0 h 132"/>
                <a:gd name="T38" fmla="*/ 66 w 124"/>
                <a:gd name="T39" fmla="*/ 6 h 132"/>
                <a:gd name="T40" fmla="*/ 62 w 124"/>
                <a:gd name="T41" fmla="*/ 7 h 132"/>
                <a:gd name="T42" fmla="*/ 59 w 124"/>
                <a:gd name="T43" fmla="*/ 12 h 132"/>
                <a:gd name="T44" fmla="*/ 55 w 124"/>
                <a:gd name="T45" fmla="*/ 20 h 132"/>
                <a:gd name="T46" fmla="*/ 50 w 124"/>
                <a:gd name="T47" fmla="*/ 27 h 132"/>
                <a:gd name="T48" fmla="*/ 53 w 124"/>
                <a:gd name="T49" fmla="*/ 34 h 132"/>
                <a:gd name="T50" fmla="*/ 51 w 124"/>
                <a:gd name="T51" fmla="*/ 38 h 132"/>
                <a:gd name="T52" fmla="*/ 51 w 124"/>
                <a:gd name="T53" fmla="*/ 41 h 132"/>
                <a:gd name="T54" fmla="*/ 51 w 124"/>
                <a:gd name="T55" fmla="*/ 44 h 132"/>
                <a:gd name="T56" fmla="*/ 53 w 124"/>
                <a:gd name="T57" fmla="*/ 51 h 132"/>
                <a:gd name="T58" fmla="*/ 57 w 124"/>
                <a:gd name="T59" fmla="*/ 52 h 132"/>
                <a:gd name="T60" fmla="*/ 57 w 124"/>
                <a:gd name="T61" fmla="*/ 64 h 132"/>
                <a:gd name="T62" fmla="*/ 58 w 124"/>
                <a:gd name="T63" fmla="*/ 69 h 132"/>
                <a:gd name="T64" fmla="*/ 60 w 124"/>
                <a:gd name="T65" fmla="*/ 72 h 132"/>
                <a:gd name="T66" fmla="*/ 67 w 124"/>
                <a:gd name="T67" fmla="*/ 80 h 132"/>
                <a:gd name="T68" fmla="*/ 79 w 124"/>
                <a:gd name="T69" fmla="*/ 91 h 132"/>
                <a:gd name="T70" fmla="*/ 78 w 124"/>
                <a:gd name="T71" fmla="*/ 105 h 132"/>
                <a:gd name="T72" fmla="*/ 63 w 124"/>
                <a:gd name="T73" fmla="*/ 113 h 132"/>
                <a:gd name="T74" fmla="*/ 71 w 124"/>
                <a:gd name="T75" fmla="*/ 121 h 132"/>
                <a:gd name="T76" fmla="*/ 93 w 124"/>
                <a:gd name="T77" fmla="*/ 114 h 132"/>
                <a:gd name="T78" fmla="*/ 123 w 124"/>
                <a:gd name="T79" fmla="*/ 112 h 1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4"/>
                <a:gd name="T121" fmla="*/ 0 h 132"/>
                <a:gd name="T122" fmla="*/ 124 w 124"/>
                <a:gd name="T123" fmla="*/ 132 h 1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4" h="132">
                  <a:moveTo>
                    <a:pt x="123" y="112"/>
                  </a:moveTo>
                  <a:lnTo>
                    <a:pt x="67" y="123"/>
                  </a:lnTo>
                  <a:lnTo>
                    <a:pt x="57" y="124"/>
                  </a:lnTo>
                  <a:lnTo>
                    <a:pt x="51" y="122"/>
                  </a:lnTo>
                  <a:lnTo>
                    <a:pt x="49" y="123"/>
                  </a:lnTo>
                  <a:lnTo>
                    <a:pt x="14" y="131"/>
                  </a:lnTo>
                  <a:lnTo>
                    <a:pt x="28" y="127"/>
                  </a:lnTo>
                  <a:lnTo>
                    <a:pt x="29" y="125"/>
                  </a:lnTo>
                  <a:lnTo>
                    <a:pt x="21" y="125"/>
                  </a:lnTo>
                  <a:lnTo>
                    <a:pt x="21" y="122"/>
                  </a:lnTo>
                  <a:lnTo>
                    <a:pt x="27" y="120"/>
                  </a:lnTo>
                  <a:lnTo>
                    <a:pt x="29" y="118"/>
                  </a:lnTo>
                  <a:lnTo>
                    <a:pt x="29" y="114"/>
                  </a:lnTo>
                  <a:lnTo>
                    <a:pt x="32" y="107"/>
                  </a:lnTo>
                  <a:lnTo>
                    <a:pt x="35" y="107"/>
                  </a:lnTo>
                  <a:lnTo>
                    <a:pt x="41" y="103"/>
                  </a:lnTo>
                  <a:lnTo>
                    <a:pt x="41" y="100"/>
                  </a:lnTo>
                  <a:lnTo>
                    <a:pt x="36" y="99"/>
                  </a:lnTo>
                  <a:lnTo>
                    <a:pt x="32" y="96"/>
                  </a:lnTo>
                  <a:lnTo>
                    <a:pt x="31" y="94"/>
                  </a:lnTo>
                  <a:lnTo>
                    <a:pt x="32" y="91"/>
                  </a:lnTo>
                  <a:lnTo>
                    <a:pt x="29" y="87"/>
                  </a:lnTo>
                  <a:lnTo>
                    <a:pt x="31" y="81"/>
                  </a:lnTo>
                  <a:lnTo>
                    <a:pt x="35" y="75"/>
                  </a:lnTo>
                  <a:lnTo>
                    <a:pt x="35" y="72"/>
                  </a:lnTo>
                  <a:lnTo>
                    <a:pt x="38" y="67"/>
                  </a:lnTo>
                  <a:lnTo>
                    <a:pt x="38" y="63"/>
                  </a:lnTo>
                  <a:lnTo>
                    <a:pt x="34" y="59"/>
                  </a:lnTo>
                  <a:lnTo>
                    <a:pt x="29" y="55"/>
                  </a:lnTo>
                  <a:lnTo>
                    <a:pt x="26" y="55"/>
                  </a:lnTo>
                  <a:lnTo>
                    <a:pt x="25" y="52"/>
                  </a:lnTo>
                  <a:lnTo>
                    <a:pt x="16" y="47"/>
                  </a:lnTo>
                  <a:lnTo>
                    <a:pt x="14" y="40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6" y="7"/>
                  </a:lnTo>
                  <a:lnTo>
                    <a:pt x="5" y="0"/>
                  </a:lnTo>
                  <a:lnTo>
                    <a:pt x="73" y="0"/>
                  </a:lnTo>
                  <a:lnTo>
                    <a:pt x="66" y="6"/>
                  </a:lnTo>
                  <a:lnTo>
                    <a:pt x="63" y="5"/>
                  </a:lnTo>
                  <a:lnTo>
                    <a:pt x="62" y="7"/>
                  </a:lnTo>
                  <a:lnTo>
                    <a:pt x="62" y="8"/>
                  </a:lnTo>
                  <a:lnTo>
                    <a:pt x="59" y="12"/>
                  </a:lnTo>
                  <a:lnTo>
                    <a:pt x="54" y="13"/>
                  </a:lnTo>
                  <a:lnTo>
                    <a:pt x="55" y="20"/>
                  </a:lnTo>
                  <a:lnTo>
                    <a:pt x="53" y="21"/>
                  </a:lnTo>
                  <a:lnTo>
                    <a:pt x="50" y="27"/>
                  </a:lnTo>
                  <a:lnTo>
                    <a:pt x="52" y="28"/>
                  </a:lnTo>
                  <a:lnTo>
                    <a:pt x="53" y="34"/>
                  </a:lnTo>
                  <a:lnTo>
                    <a:pt x="51" y="36"/>
                  </a:lnTo>
                  <a:lnTo>
                    <a:pt x="51" y="38"/>
                  </a:lnTo>
                  <a:lnTo>
                    <a:pt x="50" y="39"/>
                  </a:lnTo>
                  <a:lnTo>
                    <a:pt x="51" y="41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50" y="48"/>
                  </a:lnTo>
                  <a:lnTo>
                    <a:pt x="53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6" y="55"/>
                  </a:lnTo>
                  <a:lnTo>
                    <a:pt x="57" y="64"/>
                  </a:lnTo>
                  <a:lnTo>
                    <a:pt x="59" y="68"/>
                  </a:lnTo>
                  <a:lnTo>
                    <a:pt x="58" y="69"/>
                  </a:lnTo>
                  <a:lnTo>
                    <a:pt x="60" y="71"/>
                  </a:lnTo>
                  <a:lnTo>
                    <a:pt x="60" y="72"/>
                  </a:lnTo>
                  <a:lnTo>
                    <a:pt x="63" y="72"/>
                  </a:lnTo>
                  <a:lnTo>
                    <a:pt x="67" y="80"/>
                  </a:lnTo>
                  <a:lnTo>
                    <a:pt x="74" y="83"/>
                  </a:lnTo>
                  <a:lnTo>
                    <a:pt x="79" y="91"/>
                  </a:lnTo>
                  <a:lnTo>
                    <a:pt x="77" y="98"/>
                  </a:lnTo>
                  <a:lnTo>
                    <a:pt x="78" y="105"/>
                  </a:lnTo>
                  <a:lnTo>
                    <a:pt x="74" y="108"/>
                  </a:lnTo>
                  <a:lnTo>
                    <a:pt x="63" y="113"/>
                  </a:lnTo>
                  <a:lnTo>
                    <a:pt x="63" y="118"/>
                  </a:lnTo>
                  <a:lnTo>
                    <a:pt x="71" y="121"/>
                  </a:lnTo>
                  <a:lnTo>
                    <a:pt x="75" y="118"/>
                  </a:lnTo>
                  <a:lnTo>
                    <a:pt x="93" y="114"/>
                  </a:lnTo>
                  <a:lnTo>
                    <a:pt x="123" y="110"/>
                  </a:lnTo>
                  <a:lnTo>
                    <a:pt x="123" y="11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7" name="Freeform 121"/>
            <p:cNvSpPr>
              <a:spLocks/>
            </p:cNvSpPr>
            <p:nvPr/>
          </p:nvSpPr>
          <p:spPr bwMode="auto">
            <a:xfrm>
              <a:off x="2659" y="2793"/>
              <a:ext cx="131" cy="139"/>
            </a:xfrm>
            <a:custGeom>
              <a:avLst/>
              <a:gdLst>
                <a:gd name="T0" fmla="*/ 71 w 131"/>
                <a:gd name="T1" fmla="*/ 130 h 139"/>
                <a:gd name="T2" fmla="*/ 54 w 131"/>
                <a:gd name="T3" fmla="*/ 129 h 139"/>
                <a:gd name="T4" fmla="*/ 14 w 131"/>
                <a:gd name="T5" fmla="*/ 138 h 139"/>
                <a:gd name="T6" fmla="*/ 31 w 131"/>
                <a:gd name="T7" fmla="*/ 132 h 139"/>
                <a:gd name="T8" fmla="*/ 22 w 131"/>
                <a:gd name="T9" fmla="*/ 129 h 139"/>
                <a:gd name="T10" fmla="*/ 31 w 131"/>
                <a:gd name="T11" fmla="*/ 124 h 139"/>
                <a:gd name="T12" fmla="*/ 34 w 131"/>
                <a:gd name="T13" fmla="*/ 113 h 139"/>
                <a:gd name="T14" fmla="*/ 43 w 131"/>
                <a:gd name="T15" fmla="*/ 109 h 139"/>
                <a:gd name="T16" fmla="*/ 39 w 131"/>
                <a:gd name="T17" fmla="*/ 105 h 139"/>
                <a:gd name="T18" fmla="*/ 33 w 131"/>
                <a:gd name="T19" fmla="*/ 99 h 139"/>
                <a:gd name="T20" fmla="*/ 31 w 131"/>
                <a:gd name="T21" fmla="*/ 92 h 139"/>
                <a:gd name="T22" fmla="*/ 37 w 131"/>
                <a:gd name="T23" fmla="*/ 79 h 139"/>
                <a:gd name="T24" fmla="*/ 40 w 131"/>
                <a:gd name="T25" fmla="*/ 71 h 139"/>
                <a:gd name="T26" fmla="*/ 36 w 131"/>
                <a:gd name="T27" fmla="*/ 62 h 139"/>
                <a:gd name="T28" fmla="*/ 28 w 131"/>
                <a:gd name="T29" fmla="*/ 58 h 139"/>
                <a:gd name="T30" fmla="*/ 17 w 131"/>
                <a:gd name="T31" fmla="*/ 49 h 139"/>
                <a:gd name="T32" fmla="*/ 1 w 131"/>
                <a:gd name="T33" fmla="*/ 28 h 139"/>
                <a:gd name="T34" fmla="*/ 0 w 131"/>
                <a:gd name="T35" fmla="*/ 25 h 139"/>
                <a:gd name="T36" fmla="*/ 6 w 131"/>
                <a:gd name="T37" fmla="*/ 0 h 139"/>
                <a:gd name="T38" fmla="*/ 69 w 131"/>
                <a:gd name="T39" fmla="*/ 6 h 139"/>
                <a:gd name="T40" fmla="*/ 65 w 131"/>
                <a:gd name="T41" fmla="*/ 7 h 139"/>
                <a:gd name="T42" fmla="*/ 63 w 131"/>
                <a:gd name="T43" fmla="*/ 13 h 139"/>
                <a:gd name="T44" fmla="*/ 58 w 131"/>
                <a:gd name="T45" fmla="*/ 21 h 139"/>
                <a:gd name="T46" fmla="*/ 53 w 131"/>
                <a:gd name="T47" fmla="*/ 28 h 139"/>
                <a:gd name="T48" fmla="*/ 56 w 131"/>
                <a:gd name="T49" fmla="*/ 36 h 139"/>
                <a:gd name="T50" fmla="*/ 54 w 131"/>
                <a:gd name="T51" fmla="*/ 40 h 139"/>
                <a:gd name="T52" fmla="*/ 54 w 131"/>
                <a:gd name="T53" fmla="*/ 43 h 139"/>
                <a:gd name="T54" fmla="*/ 54 w 131"/>
                <a:gd name="T55" fmla="*/ 46 h 139"/>
                <a:gd name="T56" fmla="*/ 56 w 131"/>
                <a:gd name="T57" fmla="*/ 53 h 139"/>
                <a:gd name="T58" fmla="*/ 61 w 131"/>
                <a:gd name="T59" fmla="*/ 54 h 139"/>
                <a:gd name="T60" fmla="*/ 61 w 131"/>
                <a:gd name="T61" fmla="*/ 67 h 139"/>
                <a:gd name="T62" fmla="*/ 62 w 131"/>
                <a:gd name="T63" fmla="*/ 73 h 139"/>
                <a:gd name="T64" fmla="*/ 64 w 131"/>
                <a:gd name="T65" fmla="*/ 76 h 139"/>
                <a:gd name="T66" fmla="*/ 71 w 131"/>
                <a:gd name="T67" fmla="*/ 85 h 139"/>
                <a:gd name="T68" fmla="*/ 84 w 131"/>
                <a:gd name="T69" fmla="*/ 96 h 139"/>
                <a:gd name="T70" fmla="*/ 83 w 131"/>
                <a:gd name="T71" fmla="*/ 111 h 139"/>
                <a:gd name="T72" fmla="*/ 66 w 131"/>
                <a:gd name="T73" fmla="*/ 119 h 139"/>
                <a:gd name="T74" fmla="*/ 75 w 131"/>
                <a:gd name="T75" fmla="*/ 128 h 139"/>
                <a:gd name="T76" fmla="*/ 98 w 131"/>
                <a:gd name="T77" fmla="*/ 120 h 139"/>
                <a:gd name="T78" fmla="*/ 130 w 131"/>
                <a:gd name="T79" fmla="*/ 118 h 1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1"/>
                <a:gd name="T121" fmla="*/ 0 h 139"/>
                <a:gd name="T122" fmla="*/ 131 w 131"/>
                <a:gd name="T123" fmla="*/ 139 h 13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1" h="139">
                  <a:moveTo>
                    <a:pt x="130" y="118"/>
                  </a:moveTo>
                  <a:lnTo>
                    <a:pt x="71" y="130"/>
                  </a:lnTo>
                  <a:lnTo>
                    <a:pt x="61" y="131"/>
                  </a:lnTo>
                  <a:lnTo>
                    <a:pt x="54" y="129"/>
                  </a:lnTo>
                  <a:lnTo>
                    <a:pt x="52" y="130"/>
                  </a:lnTo>
                  <a:lnTo>
                    <a:pt x="14" y="138"/>
                  </a:lnTo>
                  <a:lnTo>
                    <a:pt x="30" y="134"/>
                  </a:lnTo>
                  <a:lnTo>
                    <a:pt x="31" y="132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9" y="127"/>
                  </a:lnTo>
                  <a:lnTo>
                    <a:pt x="31" y="124"/>
                  </a:lnTo>
                  <a:lnTo>
                    <a:pt x="31" y="120"/>
                  </a:lnTo>
                  <a:lnTo>
                    <a:pt x="34" y="113"/>
                  </a:lnTo>
                  <a:lnTo>
                    <a:pt x="37" y="113"/>
                  </a:lnTo>
                  <a:lnTo>
                    <a:pt x="43" y="109"/>
                  </a:lnTo>
                  <a:lnTo>
                    <a:pt x="43" y="106"/>
                  </a:lnTo>
                  <a:lnTo>
                    <a:pt x="39" y="105"/>
                  </a:lnTo>
                  <a:lnTo>
                    <a:pt x="34" y="101"/>
                  </a:lnTo>
                  <a:lnTo>
                    <a:pt x="33" y="99"/>
                  </a:lnTo>
                  <a:lnTo>
                    <a:pt x="34" y="96"/>
                  </a:lnTo>
                  <a:lnTo>
                    <a:pt x="31" y="92"/>
                  </a:lnTo>
                  <a:lnTo>
                    <a:pt x="33" y="86"/>
                  </a:lnTo>
                  <a:lnTo>
                    <a:pt x="37" y="79"/>
                  </a:lnTo>
                  <a:lnTo>
                    <a:pt x="37" y="76"/>
                  </a:lnTo>
                  <a:lnTo>
                    <a:pt x="40" y="71"/>
                  </a:lnTo>
                  <a:lnTo>
                    <a:pt x="40" y="66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8" y="58"/>
                  </a:lnTo>
                  <a:lnTo>
                    <a:pt x="26" y="54"/>
                  </a:lnTo>
                  <a:lnTo>
                    <a:pt x="17" y="49"/>
                  </a:lnTo>
                  <a:lnTo>
                    <a:pt x="14" y="42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7" y="7"/>
                  </a:lnTo>
                  <a:lnTo>
                    <a:pt x="6" y="0"/>
                  </a:lnTo>
                  <a:lnTo>
                    <a:pt x="77" y="0"/>
                  </a:lnTo>
                  <a:lnTo>
                    <a:pt x="69" y="6"/>
                  </a:lnTo>
                  <a:lnTo>
                    <a:pt x="66" y="5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3" y="13"/>
                  </a:lnTo>
                  <a:lnTo>
                    <a:pt x="57" y="14"/>
                  </a:lnTo>
                  <a:lnTo>
                    <a:pt x="58" y="21"/>
                  </a:lnTo>
                  <a:lnTo>
                    <a:pt x="56" y="22"/>
                  </a:lnTo>
                  <a:lnTo>
                    <a:pt x="53" y="28"/>
                  </a:lnTo>
                  <a:lnTo>
                    <a:pt x="55" y="29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3" y="41"/>
                  </a:lnTo>
                  <a:lnTo>
                    <a:pt x="54" y="43"/>
                  </a:lnTo>
                  <a:lnTo>
                    <a:pt x="55" y="46"/>
                  </a:lnTo>
                  <a:lnTo>
                    <a:pt x="54" y="46"/>
                  </a:lnTo>
                  <a:lnTo>
                    <a:pt x="53" y="50"/>
                  </a:lnTo>
                  <a:lnTo>
                    <a:pt x="56" y="53"/>
                  </a:lnTo>
                  <a:lnTo>
                    <a:pt x="58" y="53"/>
                  </a:lnTo>
                  <a:lnTo>
                    <a:pt x="61" y="54"/>
                  </a:lnTo>
                  <a:lnTo>
                    <a:pt x="59" y="58"/>
                  </a:lnTo>
                  <a:lnTo>
                    <a:pt x="61" y="67"/>
                  </a:lnTo>
                  <a:lnTo>
                    <a:pt x="63" y="72"/>
                  </a:lnTo>
                  <a:lnTo>
                    <a:pt x="62" y="73"/>
                  </a:lnTo>
                  <a:lnTo>
                    <a:pt x="64" y="75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71" y="85"/>
                  </a:lnTo>
                  <a:lnTo>
                    <a:pt x="78" y="88"/>
                  </a:lnTo>
                  <a:lnTo>
                    <a:pt x="84" y="96"/>
                  </a:lnTo>
                  <a:lnTo>
                    <a:pt x="82" y="104"/>
                  </a:lnTo>
                  <a:lnTo>
                    <a:pt x="83" y="111"/>
                  </a:lnTo>
                  <a:lnTo>
                    <a:pt x="78" y="114"/>
                  </a:lnTo>
                  <a:lnTo>
                    <a:pt x="66" y="119"/>
                  </a:lnTo>
                  <a:lnTo>
                    <a:pt x="66" y="124"/>
                  </a:lnTo>
                  <a:lnTo>
                    <a:pt x="75" y="128"/>
                  </a:lnTo>
                  <a:lnTo>
                    <a:pt x="79" y="124"/>
                  </a:lnTo>
                  <a:lnTo>
                    <a:pt x="98" y="120"/>
                  </a:lnTo>
                  <a:lnTo>
                    <a:pt x="130" y="116"/>
                  </a:lnTo>
                  <a:lnTo>
                    <a:pt x="130" y="11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8" name="Freeform 122"/>
            <p:cNvSpPr>
              <a:spLocks/>
            </p:cNvSpPr>
            <p:nvPr/>
          </p:nvSpPr>
          <p:spPr bwMode="auto">
            <a:xfrm>
              <a:off x="2662" y="2745"/>
              <a:ext cx="147" cy="45"/>
            </a:xfrm>
            <a:custGeom>
              <a:avLst/>
              <a:gdLst>
                <a:gd name="T0" fmla="*/ 146 w 147"/>
                <a:gd name="T1" fmla="*/ 44 h 45"/>
                <a:gd name="T2" fmla="*/ 130 w 147"/>
                <a:gd name="T3" fmla="*/ 43 h 45"/>
                <a:gd name="T4" fmla="*/ 70 w 147"/>
                <a:gd name="T5" fmla="*/ 43 h 45"/>
                <a:gd name="T6" fmla="*/ 2 w 147"/>
                <a:gd name="T7" fmla="*/ 43 h 45"/>
                <a:gd name="T8" fmla="*/ 0 w 147"/>
                <a:gd name="T9" fmla="*/ 43 h 45"/>
                <a:gd name="T10" fmla="*/ 0 w 147"/>
                <a:gd name="T11" fmla="*/ 3 h 45"/>
                <a:gd name="T12" fmla="*/ 9 w 147"/>
                <a:gd name="T13" fmla="*/ 5 h 45"/>
                <a:gd name="T14" fmla="*/ 20 w 147"/>
                <a:gd name="T15" fmla="*/ 0 h 45"/>
                <a:gd name="T16" fmla="*/ 133 w 147"/>
                <a:gd name="T17" fmla="*/ 0 h 45"/>
                <a:gd name="T18" fmla="*/ 132 w 147"/>
                <a:gd name="T19" fmla="*/ 3 h 45"/>
                <a:gd name="T20" fmla="*/ 133 w 147"/>
                <a:gd name="T21" fmla="*/ 6 h 45"/>
                <a:gd name="T22" fmla="*/ 133 w 147"/>
                <a:gd name="T23" fmla="*/ 9 h 45"/>
                <a:gd name="T24" fmla="*/ 133 w 147"/>
                <a:gd name="T25" fmla="*/ 10 h 45"/>
                <a:gd name="T26" fmla="*/ 134 w 147"/>
                <a:gd name="T27" fmla="*/ 13 h 45"/>
                <a:gd name="T28" fmla="*/ 135 w 147"/>
                <a:gd name="T29" fmla="*/ 11 h 45"/>
                <a:gd name="T30" fmla="*/ 138 w 147"/>
                <a:gd name="T31" fmla="*/ 11 h 45"/>
                <a:gd name="T32" fmla="*/ 141 w 147"/>
                <a:gd name="T33" fmla="*/ 13 h 45"/>
                <a:gd name="T34" fmla="*/ 144 w 147"/>
                <a:gd name="T35" fmla="*/ 11 h 45"/>
                <a:gd name="T36" fmla="*/ 144 w 147"/>
                <a:gd name="T37" fmla="*/ 42 h 45"/>
                <a:gd name="T38" fmla="*/ 146 w 147"/>
                <a:gd name="T39" fmla="*/ 42 h 45"/>
                <a:gd name="T40" fmla="*/ 146 w 147"/>
                <a:gd name="T41" fmla="*/ 44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7"/>
                <a:gd name="T64" fmla="*/ 0 h 45"/>
                <a:gd name="T65" fmla="*/ 147 w 147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7" h="45">
                  <a:moveTo>
                    <a:pt x="146" y="44"/>
                  </a:moveTo>
                  <a:lnTo>
                    <a:pt x="130" y="43"/>
                  </a:lnTo>
                  <a:lnTo>
                    <a:pt x="70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3"/>
                  </a:lnTo>
                  <a:lnTo>
                    <a:pt x="9" y="5"/>
                  </a:lnTo>
                  <a:lnTo>
                    <a:pt x="20" y="0"/>
                  </a:lnTo>
                  <a:lnTo>
                    <a:pt x="133" y="0"/>
                  </a:lnTo>
                  <a:lnTo>
                    <a:pt x="132" y="3"/>
                  </a:lnTo>
                  <a:lnTo>
                    <a:pt x="133" y="6"/>
                  </a:lnTo>
                  <a:lnTo>
                    <a:pt x="133" y="9"/>
                  </a:lnTo>
                  <a:lnTo>
                    <a:pt x="133" y="10"/>
                  </a:lnTo>
                  <a:lnTo>
                    <a:pt x="134" y="13"/>
                  </a:lnTo>
                  <a:lnTo>
                    <a:pt x="135" y="11"/>
                  </a:lnTo>
                  <a:lnTo>
                    <a:pt x="138" y="11"/>
                  </a:lnTo>
                  <a:lnTo>
                    <a:pt x="141" y="13"/>
                  </a:lnTo>
                  <a:lnTo>
                    <a:pt x="144" y="11"/>
                  </a:lnTo>
                  <a:lnTo>
                    <a:pt x="144" y="42"/>
                  </a:lnTo>
                  <a:lnTo>
                    <a:pt x="146" y="42"/>
                  </a:lnTo>
                  <a:lnTo>
                    <a:pt x="146" y="4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39" name="Freeform 123"/>
            <p:cNvSpPr>
              <a:spLocks/>
            </p:cNvSpPr>
            <p:nvPr/>
          </p:nvSpPr>
          <p:spPr bwMode="auto">
            <a:xfrm>
              <a:off x="2662" y="2745"/>
              <a:ext cx="154" cy="50"/>
            </a:xfrm>
            <a:custGeom>
              <a:avLst/>
              <a:gdLst>
                <a:gd name="T0" fmla="*/ 153 w 154"/>
                <a:gd name="T1" fmla="*/ 49 h 50"/>
                <a:gd name="T2" fmla="*/ 136 w 154"/>
                <a:gd name="T3" fmla="*/ 48 h 50"/>
                <a:gd name="T4" fmla="*/ 74 w 154"/>
                <a:gd name="T5" fmla="*/ 48 h 50"/>
                <a:gd name="T6" fmla="*/ 2 w 154"/>
                <a:gd name="T7" fmla="*/ 48 h 50"/>
                <a:gd name="T8" fmla="*/ 0 w 154"/>
                <a:gd name="T9" fmla="*/ 48 h 50"/>
                <a:gd name="T10" fmla="*/ 0 w 154"/>
                <a:gd name="T11" fmla="*/ 3 h 50"/>
                <a:gd name="T12" fmla="*/ 10 w 154"/>
                <a:gd name="T13" fmla="*/ 6 h 50"/>
                <a:gd name="T14" fmla="*/ 21 w 154"/>
                <a:gd name="T15" fmla="*/ 0 h 50"/>
                <a:gd name="T16" fmla="*/ 140 w 154"/>
                <a:gd name="T17" fmla="*/ 0 h 50"/>
                <a:gd name="T18" fmla="*/ 139 w 154"/>
                <a:gd name="T19" fmla="*/ 3 h 50"/>
                <a:gd name="T20" fmla="*/ 140 w 154"/>
                <a:gd name="T21" fmla="*/ 7 h 50"/>
                <a:gd name="T22" fmla="*/ 140 w 154"/>
                <a:gd name="T23" fmla="*/ 10 h 50"/>
                <a:gd name="T24" fmla="*/ 140 w 154"/>
                <a:gd name="T25" fmla="*/ 11 h 50"/>
                <a:gd name="T26" fmla="*/ 141 w 154"/>
                <a:gd name="T27" fmla="*/ 14 h 50"/>
                <a:gd name="T28" fmla="*/ 142 w 154"/>
                <a:gd name="T29" fmla="*/ 12 h 50"/>
                <a:gd name="T30" fmla="*/ 144 w 154"/>
                <a:gd name="T31" fmla="*/ 12 h 50"/>
                <a:gd name="T32" fmla="*/ 147 w 154"/>
                <a:gd name="T33" fmla="*/ 14 h 50"/>
                <a:gd name="T34" fmla="*/ 151 w 154"/>
                <a:gd name="T35" fmla="*/ 12 h 50"/>
                <a:gd name="T36" fmla="*/ 151 w 154"/>
                <a:gd name="T37" fmla="*/ 47 h 50"/>
                <a:gd name="T38" fmla="*/ 153 w 154"/>
                <a:gd name="T39" fmla="*/ 47 h 50"/>
                <a:gd name="T40" fmla="*/ 153 w 154"/>
                <a:gd name="T41" fmla="*/ 4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4"/>
                <a:gd name="T64" fmla="*/ 0 h 50"/>
                <a:gd name="T65" fmla="*/ 154 w 154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4" h="50">
                  <a:moveTo>
                    <a:pt x="153" y="49"/>
                  </a:moveTo>
                  <a:lnTo>
                    <a:pt x="136" y="48"/>
                  </a:lnTo>
                  <a:lnTo>
                    <a:pt x="74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3"/>
                  </a:lnTo>
                  <a:lnTo>
                    <a:pt x="10" y="6"/>
                  </a:lnTo>
                  <a:lnTo>
                    <a:pt x="21" y="0"/>
                  </a:lnTo>
                  <a:lnTo>
                    <a:pt x="140" y="0"/>
                  </a:lnTo>
                  <a:lnTo>
                    <a:pt x="139" y="3"/>
                  </a:lnTo>
                  <a:lnTo>
                    <a:pt x="140" y="7"/>
                  </a:lnTo>
                  <a:lnTo>
                    <a:pt x="140" y="10"/>
                  </a:lnTo>
                  <a:lnTo>
                    <a:pt x="140" y="11"/>
                  </a:lnTo>
                  <a:lnTo>
                    <a:pt x="141" y="14"/>
                  </a:lnTo>
                  <a:lnTo>
                    <a:pt x="142" y="12"/>
                  </a:lnTo>
                  <a:lnTo>
                    <a:pt x="144" y="12"/>
                  </a:lnTo>
                  <a:lnTo>
                    <a:pt x="147" y="14"/>
                  </a:lnTo>
                  <a:lnTo>
                    <a:pt x="151" y="12"/>
                  </a:lnTo>
                  <a:lnTo>
                    <a:pt x="151" y="47"/>
                  </a:lnTo>
                  <a:lnTo>
                    <a:pt x="153" y="47"/>
                  </a:lnTo>
                  <a:lnTo>
                    <a:pt x="153" y="4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0" name="Freeform 124"/>
            <p:cNvSpPr>
              <a:spLocks/>
            </p:cNvSpPr>
            <p:nvPr/>
          </p:nvSpPr>
          <p:spPr bwMode="auto">
            <a:xfrm>
              <a:off x="2635" y="2636"/>
              <a:ext cx="138" cy="110"/>
            </a:xfrm>
            <a:custGeom>
              <a:avLst/>
              <a:gdLst>
                <a:gd name="T0" fmla="*/ 55 w 138"/>
                <a:gd name="T1" fmla="*/ 103 h 110"/>
                <a:gd name="T2" fmla="*/ 46 w 138"/>
                <a:gd name="T3" fmla="*/ 103 h 110"/>
                <a:gd name="T4" fmla="*/ 36 w 138"/>
                <a:gd name="T5" fmla="*/ 109 h 110"/>
                <a:gd name="T6" fmla="*/ 26 w 138"/>
                <a:gd name="T7" fmla="*/ 106 h 110"/>
                <a:gd name="T8" fmla="*/ 17 w 138"/>
                <a:gd name="T9" fmla="*/ 102 h 110"/>
                <a:gd name="T10" fmla="*/ 10 w 138"/>
                <a:gd name="T11" fmla="*/ 95 h 110"/>
                <a:gd name="T12" fmla="*/ 2 w 138"/>
                <a:gd name="T13" fmla="*/ 96 h 110"/>
                <a:gd name="T14" fmla="*/ 0 w 138"/>
                <a:gd name="T15" fmla="*/ 94 h 110"/>
                <a:gd name="T16" fmla="*/ 0 w 138"/>
                <a:gd name="T17" fmla="*/ 91 h 110"/>
                <a:gd name="T18" fmla="*/ 2 w 138"/>
                <a:gd name="T19" fmla="*/ 87 h 110"/>
                <a:gd name="T20" fmla="*/ 2 w 138"/>
                <a:gd name="T21" fmla="*/ 84 h 110"/>
                <a:gd name="T22" fmla="*/ 3 w 138"/>
                <a:gd name="T23" fmla="*/ 84 h 110"/>
                <a:gd name="T24" fmla="*/ 4 w 138"/>
                <a:gd name="T25" fmla="*/ 85 h 110"/>
                <a:gd name="T26" fmla="*/ 5 w 138"/>
                <a:gd name="T27" fmla="*/ 89 h 110"/>
                <a:gd name="T28" fmla="*/ 7 w 138"/>
                <a:gd name="T29" fmla="*/ 89 h 110"/>
                <a:gd name="T30" fmla="*/ 9 w 138"/>
                <a:gd name="T31" fmla="*/ 88 h 110"/>
                <a:gd name="T32" fmla="*/ 8 w 138"/>
                <a:gd name="T33" fmla="*/ 82 h 110"/>
                <a:gd name="T34" fmla="*/ 12 w 138"/>
                <a:gd name="T35" fmla="*/ 78 h 110"/>
                <a:gd name="T36" fmla="*/ 15 w 138"/>
                <a:gd name="T37" fmla="*/ 77 h 110"/>
                <a:gd name="T38" fmla="*/ 18 w 138"/>
                <a:gd name="T39" fmla="*/ 74 h 110"/>
                <a:gd name="T40" fmla="*/ 21 w 138"/>
                <a:gd name="T41" fmla="*/ 73 h 110"/>
                <a:gd name="T42" fmla="*/ 24 w 138"/>
                <a:gd name="T43" fmla="*/ 76 h 110"/>
                <a:gd name="T44" fmla="*/ 27 w 138"/>
                <a:gd name="T45" fmla="*/ 76 h 110"/>
                <a:gd name="T46" fmla="*/ 32 w 138"/>
                <a:gd name="T47" fmla="*/ 72 h 110"/>
                <a:gd name="T48" fmla="*/ 33 w 138"/>
                <a:gd name="T49" fmla="*/ 64 h 110"/>
                <a:gd name="T50" fmla="*/ 25 w 138"/>
                <a:gd name="T51" fmla="*/ 57 h 110"/>
                <a:gd name="T52" fmla="*/ 33 w 138"/>
                <a:gd name="T53" fmla="*/ 50 h 110"/>
                <a:gd name="T54" fmla="*/ 33 w 138"/>
                <a:gd name="T55" fmla="*/ 25 h 110"/>
                <a:gd name="T56" fmla="*/ 42 w 138"/>
                <a:gd name="T57" fmla="*/ 25 h 110"/>
                <a:gd name="T58" fmla="*/ 41 w 138"/>
                <a:gd name="T59" fmla="*/ 3 h 110"/>
                <a:gd name="T60" fmla="*/ 44 w 138"/>
                <a:gd name="T61" fmla="*/ 3 h 110"/>
                <a:gd name="T62" fmla="*/ 44 w 138"/>
                <a:gd name="T63" fmla="*/ 0 h 110"/>
                <a:gd name="T64" fmla="*/ 137 w 138"/>
                <a:gd name="T65" fmla="*/ 1 h 110"/>
                <a:gd name="T66" fmla="*/ 137 w 138"/>
                <a:gd name="T67" fmla="*/ 15 h 110"/>
                <a:gd name="T68" fmla="*/ 124 w 138"/>
                <a:gd name="T69" fmla="*/ 21 h 110"/>
                <a:gd name="T70" fmla="*/ 114 w 138"/>
                <a:gd name="T71" fmla="*/ 21 h 110"/>
                <a:gd name="T72" fmla="*/ 113 w 138"/>
                <a:gd name="T73" fmla="*/ 23 h 110"/>
                <a:gd name="T74" fmla="*/ 114 w 138"/>
                <a:gd name="T75" fmla="*/ 27 h 110"/>
                <a:gd name="T76" fmla="*/ 112 w 138"/>
                <a:gd name="T77" fmla="*/ 29 h 110"/>
                <a:gd name="T78" fmla="*/ 108 w 138"/>
                <a:gd name="T79" fmla="*/ 32 h 110"/>
                <a:gd name="T80" fmla="*/ 101 w 138"/>
                <a:gd name="T81" fmla="*/ 34 h 110"/>
                <a:gd name="T82" fmla="*/ 100 w 138"/>
                <a:gd name="T83" fmla="*/ 44 h 110"/>
                <a:gd name="T84" fmla="*/ 96 w 138"/>
                <a:gd name="T85" fmla="*/ 53 h 110"/>
                <a:gd name="T86" fmla="*/ 96 w 138"/>
                <a:gd name="T87" fmla="*/ 56 h 110"/>
                <a:gd name="T88" fmla="*/ 90 w 138"/>
                <a:gd name="T89" fmla="*/ 67 h 110"/>
                <a:gd name="T90" fmla="*/ 87 w 138"/>
                <a:gd name="T91" fmla="*/ 68 h 110"/>
                <a:gd name="T92" fmla="*/ 79 w 138"/>
                <a:gd name="T93" fmla="*/ 76 h 110"/>
                <a:gd name="T94" fmla="*/ 76 w 138"/>
                <a:gd name="T95" fmla="*/ 78 h 110"/>
                <a:gd name="T96" fmla="*/ 68 w 138"/>
                <a:gd name="T97" fmla="*/ 86 h 110"/>
                <a:gd name="T98" fmla="*/ 66 w 138"/>
                <a:gd name="T99" fmla="*/ 93 h 110"/>
                <a:gd name="T100" fmla="*/ 61 w 138"/>
                <a:gd name="T101" fmla="*/ 95 h 110"/>
                <a:gd name="T102" fmla="*/ 55 w 138"/>
                <a:gd name="T103" fmla="*/ 103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110"/>
                <a:gd name="T158" fmla="*/ 138 w 138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110">
                  <a:moveTo>
                    <a:pt x="55" y="103"/>
                  </a:moveTo>
                  <a:lnTo>
                    <a:pt x="46" y="103"/>
                  </a:lnTo>
                  <a:lnTo>
                    <a:pt x="36" y="109"/>
                  </a:lnTo>
                  <a:lnTo>
                    <a:pt x="26" y="106"/>
                  </a:lnTo>
                  <a:lnTo>
                    <a:pt x="17" y="102"/>
                  </a:lnTo>
                  <a:lnTo>
                    <a:pt x="10" y="95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0" y="91"/>
                  </a:lnTo>
                  <a:lnTo>
                    <a:pt x="2" y="87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5"/>
                  </a:lnTo>
                  <a:lnTo>
                    <a:pt x="5" y="89"/>
                  </a:lnTo>
                  <a:lnTo>
                    <a:pt x="7" y="89"/>
                  </a:lnTo>
                  <a:lnTo>
                    <a:pt x="9" y="88"/>
                  </a:lnTo>
                  <a:lnTo>
                    <a:pt x="8" y="82"/>
                  </a:lnTo>
                  <a:lnTo>
                    <a:pt x="12" y="78"/>
                  </a:lnTo>
                  <a:lnTo>
                    <a:pt x="15" y="77"/>
                  </a:lnTo>
                  <a:lnTo>
                    <a:pt x="18" y="74"/>
                  </a:lnTo>
                  <a:lnTo>
                    <a:pt x="21" y="73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32" y="72"/>
                  </a:lnTo>
                  <a:lnTo>
                    <a:pt x="33" y="64"/>
                  </a:lnTo>
                  <a:lnTo>
                    <a:pt x="25" y="57"/>
                  </a:lnTo>
                  <a:lnTo>
                    <a:pt x="33" y="50"/>
                  </a:lnTo>
                  <a:lnTo>
                    <a:pt x="33" y="25"/>
                  </a:lnTo>
                  <a:lnTo>
                    <a:pt x="42" y="25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137" y="1"/>
                  </a:lnTo>
                  <a:lnTo>
                    <a:pt x="137" y="15"/>
                  </a:lnTo>
                  <a:lnTo>
                    <a:pt x="124" y="21"/>
                  </a:lnTo>
                  <a:lnTo>
                    <a:pt x="114" y="21"/>
                  </a:lnTo>
                  <a:lnTo>
                    <a:pt x="113" y="23"/>
                  </a:lnTo>
                  <a:lnTo>
                    <a:pt x="114" y="27"/>
                  </a:lnTo>
                  <a:lnTo>
                    <a:pt x="112" y="29"/>
                  </a:lnTo>
                  <a:lnTo>
                    <a:pt x="108" y="32"/>
                  </a:lnTo>
                  <a:lnTo>
                    <a:pt x="101" y="34"/>
                  </a:lnTo>
                  <a:lnTo>
                    <a:pt x="100" y="44"/>
                  </a:lnTo>
                  <a:lnTo>
                    <a:pt x="96" y="53"/>
                  </a:lnTo>
                  <a:lnTo>
                    <a:pt x="96" y="56"/>
                  </a:lnTo>
                  <a:lnTo>
                    <a:pt x="90" y="67"/>
                  </a:lnTo>
                  <a:lnTo>
                    <a:pt x="87" y="68"/>
                  </a:lnTo>
                  <a:lnTo>
                    <a:pt x="79" y="76"/>
                  </a:lnTo>
                  <a:lnTo>
                    <a:pt x="76" y="78"/>
                  </a:lnTo>
                  <a:lnTo>
                    <a:pt x="68" y="86"/>
                  </a:lnTo>
                  <a:lnTo>
                    <a:pt x="66" y="93"/>
                  </a:lnTo>
                  <a:lnTo>
                    <a:pt x="61" y="95"/>
                  </a:lnTo>
                  <a:lnTo>
                    <a:pt x="55" y="10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1" name="Freeform 125"/>
            <p:cNvSpPr>
              <a:spLocks/>
            </p:cNvSpPr>
            <p:nvPr/>
          </p:nvSpPr>
          <p:spPr bwMode="auto">
            <a:xfrm>
              <a:off x="2635" y="2636"/>
              <a:ext cx="145" cy="115"/>
            </a:xfrm>
            <a:custGeom>
              <a:avLst/>
              <a:gdLst>
                <a:gd name="T0" fmla="*/ 58 w 145"/>
                <a:gd name="T1" fmla="*/ 108 h 115"/>
                <a:gd name="T2" fmla="*/ 48 w 145"/>
                <a:gd name="T3" fmla="*/ 108 h 115"/>
                <a:gd name="T4" fmla="*/ 37 w 145"/>
                <a:gd name="T5" fmla="*/ 114 h 115"/>
                <a:gd name="T6" fmla="*/ 27 w 145"/>
                <a:gd name="T7" fmla="*/ 111 h 115"/>
                <a:gd name="T8" fmla="*/ 18 w 145"/>
                <a:gd name="T9" fmla="*/ 107 h 115"/>
                <a:gd name="T10" fmla="*/ 11 w 145"/>
                <a:gd name="T11" fmla="*/ 100 h 115"/>
                <a:gd name="T12" fmla="*/ 2 w 145"/>
                <a:gd name="T13" fmla="*/ 101 h 115"/>
                <a:gd name="T14" fmla="*/ 0 w 145"/>
                <a:gd name="T15" fmla="*/ 99 h 115"/>
                <a:gd name="T16" fmla="*/ 0 w 145"/>
                <a:gd name="T17" fmla="*/ 96 h 115"/>
                <a:gd name="T18" fmla="*/ 2 w 145"/>
                <a:gd name="T19" fmla="*/ 91 h 115"/>
                <a:gd name="T20" fmla="*/ 2 w 145"/>
                <a:gd name="T21" fmla="*/ 88 h 115"/>
                <a:gd name="T22" fmla="*/ 3 w 145"/>
                <a:gd name="T23" fmla="*/ 88 h 115"/>
                <a:gd name="T24" fmla="*/ 4 w 145"/>
                <a:gd name="T25" fmla="*/ 89 h 115"/>
                <a:gd name="T26" fmla="*/ 5 w 145"/>
                <a:gd name="T27" fmla="*/ 93 h 115"/>
                <a:gd name="T28" fmla="*/ 8 w 145"/>
                <a:gd name="T29" fmla="*/ 93 h 115"/>
                <a:gd name="T30" fmla="*/ 10 w 145"/>
                <a:gd name="T31" fmla="*/ 92 h 115"/>
                <a:gd name="T32" fmla="*/ 9 w 145"/>
                <a:gd name="T33" fmla="*/ 86 h 115"/>
                <a:gd name="T34" fmla="*/ 12 w 145"/>
                <a:gd name="T35" fmla="*/ 81 h 115"/>
                <a:gd name="T36" fmla="*/ 15 w 145"/>
                <a:gd name="T37" fmla="*/ 80 h 115"/>
                <a:gd name="T38" fmla="*/ 19 w 145"/>
                <a:gd name="T39" fmla="*/ 77 h 115"/>
                <a:gd name="T40" fmla="*/ 22 w 145"/>
                <a:gd name="T41" fmla="*/ 76 h 115"/>
                <a:gd name="T42" fmla="*/ 25 w 145"/>
                <a:gd name="T43" fmla="*/ 79 h 115"/>
                <a:gd name="T44" fmla="*/ 29 w 145"/>
                <a:gd name="T45" fmla="*/ 79 h 115"/>
                <a:gd name="T46" fmla="*/ 34 w 145"/>
                <a:gd name="T47" fmla="*/ 75 h 115"/>
                <a:gd name="T48" fmla="*/ 35 w 145"/>
                <a:gd name="T49" fmla="*/ 67 h 115"/>
                <a:gd name="T50" fmla="*/ 26 w 145"/>
                <a:gd name="T51" fmla="*/ 60 h 115"/>
                <a:gd name="T52" fmla="*/ 35 w 145"/>
                <a:gd name="T53" fmla="*/ 52 h 115"/>
                <a:gd name="T54" fmla="*/ 35 w 145"/>
                <a:gd name="T55" fmla="*/ 26 h 115"/>
                <a:gd name="T56" fmla="*/ 44 w 145"/>
                <a:gd name="T57" fmla="*/ 26 h 115"/>
                <a:gd name="T58" fmla="*/ 43 w 145"/>
                <a:gd name="T59" fmla="*/ 3 h 115"/>
                <a:gd name="T60" fmla="*/ 46 w 145"/>
                <a:gd name="T61" fmla="*/ 3 h 115"/>
                <a:gd name="T62" fmla="*/ 46 w 145"/>
                <a:gd name="T63" fmla="*/ 0 h 115"/>
                <a:gd name="T64" fmla="*/ 144 w 145"/>
                <a:gd name="T65" fmla="*/ 1 h 115"/>
                <a:gd name="T66" fmla="*/ 144 w 145"/>
                <a:gd name="T67" fmla="*/ 15 h 115"/>
                <a:gd name="T68" fmla="*/ 131 w 145"/>
                <a:gd name="T69" fmla="*/ 22 h 115"/>
                <a:gd name="T70" fmla="*/ 120 w 145"/>
                <a:gd name="T71" fmla="*/ 22 h 115"/>
                <a:gd name="T72" fmla="*/ 119 w 145"/>
                <a:gd name="T73" fmla="*/ 24 h 115"/>
                <a:gd name="T74" fmla="*/ 120 w 145"/>
                <a:gd name="T75" fmla="*/ 29 h 115"/>
                <a:gd name="T76" fmla="*/ 118 w 145"/>
                <a:gd name="T77" fmla="*/ 31 h 115"/>
                <a:gd name="T78" fmla="*/ 113 w 145"/>
                <a:gd name="T79" fmla="*/ 34 h 115"/>
                <a:gd name="T80" fmla="*/ 107 w 145"/>
                <a:gd name="T81" fmla="*/ 36 h 115"/>
                <a:gd name="T82" fmla="*/ 106 w 145"/>
                <a:gd name="T83" fmla="*/ 46 h 115"/>
                <a:gd name="T84" fmla="*/ 101 w 145"/>
                <a:gd name="T85" fmla="*/ 55 h 115"/>
                <a:gd name="T86" fmla="*/ 101 w 145"/>
                <a:gd name="T87" fmla="*/ 59 h 115"/>
                <a:gd name="T88" fmla="*/ 95 w 145"/>
                <a:gd name="T89" fmla="*/ 70 h 115"/>
                <a:gd name="T90" fmla="*/ 91 w 145"/>
                <a:gd name="T91" fmla="*/ 71 h 115"/>
                <a:gd name="T92" fmla="*/ 84 w 145"/>
                <a:gd name="T93" fmla="*/ 79 h 115"/>
                <a:gd name="T94" fmla="*/ 80 w 145"/>
                <a:gd name="T95" fmla="*/ 81 h 115"/>
                <a:gd name="T96" fmla="*/ 71 w 145"/>
                <a:gd name="T97" fmla="*/ 90 h 115"/>
                <a:gd name="T98" fmla="*/ 69 w 145"/>
                <a:gd name="T99" fmla="*/ 98 h 115"/>
                <a:gd name="T100" fmla="*/ 64 w 145"/>
                <a:gd name="T101" fmla="*/ 100 h 115"/>
                <a:gd name="T102" fmla="*/ 58 w 145"/>
                <a:gd name="T103" fmla="*/ 108 h 1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5"/>
                <a:gd name="T157" fmla="*/ 0 h 115"/>
                <a:gd name="T158" fmla="*/ 145 w 145"/>
                <a:gd name="T159" fmla="*/ 115 h 1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5" h="115">
                  <a:moveTo>
                    <a:pt x="58" y="108"/>
                  </a:moveTo>
                  <a:lnTo>
                    <a:pt x="48" y="108"/>
                  </a:lnTo>
                  <a:lnTo>
                    <a:pt x="37" y="114"/>
                  </a:lnTo>
                  <a:lnTo>
                    <a:pt x="27" y="111"/>
                  </a:lnTo>
                  <a:lnTo>
                    <a:pt x="18" y="107"/>
                  </a:lnTo>
                  <a:lnTo>
                    <a:pt x="11" y="100"/>
                  </a:lnTo>
                  <a:lnTo>
                    <a:pt x="2" y="101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2" y="88"/>
                  </a:lnTo>
                  <a:lnTo>
                    <a:pt x="3" y="88"/>
                  </a:lnTo>
                  <a:lnTo>
                    <a:pt x="4" y="89"/>
                  </a:lnTo>
                  <a:lnTo>
                    <a:pt x="5" y="93"/>
                  </a:lnTo>
                  <a:lnTo>
                    <a:pt x="8" y="93"/>
                  </a:lnTo>
                  <a:lnTo>
                    <a:pt x="10" y="92"/>
                  </a:lnTo>
                  <a:lnTo>
                    <a:pt x="9" y="86"/>
                  </a:lnTo>
                  <a:lnTo>
                    <a:pt x="12" y="81"/>
                  </a:lnTo>
                  <a:lnTo>
                    <a:pt x="15" y="80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5" y="79"/>
                  </a:lnTo>
                  <a:lnTo>
                    <a:pt x="29" y="79"/>
                  </a:lnTo>
                  <a:lnTo>
                    <a:pt x="34" y="75"/>
                  </a:lnTo>
                  <a:lnTo>
                    <a:pt x="35" y="67"/>
                  </a:lnTo>
                  <a:lnTo>
                    <a:pt x="26" y="60"/>
                  </a:lnTo>
                  <a:lnTo>
                    <a:pt x="35" y="52"/>
                  </a:lnTo>
                  <a:lnTo>
                    <a:pt x="35" y="26"/>
                  </a:lnTo>
                  <a:lnTo>
                    <a:pt x="44" y="26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6" y="0"/>
                  </a:lnTo>
                  <a:lnTo>
                    <a:pt x="144" y="1"/>
                  </a:lnTo>
                  <a:lnTo>
                    <a:pt x="144" y="15"/>
                  </a:lnTo>
                  <a:lnTo>
                    <a:pt x="131" y="22"/>
                  </a:lnTo>
                  <a:lnTo>
                    <a:pt x="120" y="22"/>
                  </a:lnTo>
                  <a:lnTo>
                    <a:pt x="119" y="24"/>
                  </a:lnTo>
                  <a:lnTo>
                    <a:pt x="120" y="29"/>
                  </a:lnTo>
                  <a:lnTo>
                    <a:pt x="118" y="31"/>
                  </a:lnTo>
                  <a:lnTo>
                    <a:pt x="113" y="34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1" y="55"/>
                  </a:lnTo>
                  <a:lnTo>
                    <a:pt x="101" y="59"/>
                  </a:lnTo>
                  <a:lnTo>
                    <a:pt x="95" y="70"/>
                  </a:lnTo>
                  <a:lnTo>
                    <a:pt x="91" y="71"/>
                  </a:lnTo>
                  <a:lnTo>
                    <a:pt x="84" y="79"/>
                  </a:lnTo>
                  <a:lnTo>
                    <a:pt x="80" y="81"/>
                  </a:lnTo>
                  <a:lnTo>
                    <a:pt x="71" y="90"/>
                  </a:lnTo>
                  <a:lnTo>
                    <a:pt x="69" y="98"/>
                  </a:lnTo>
                  <a:lnTo>
                    <a:pt x="64" y="100"/>
                  </a:lnTo>
                  <a:lnTo>
                    <a:pt x="58" y="10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2" name="Freeform 126"/>
            <p:cNvSpPr>
              <a:spLocks/>
            </p:cNvSpPr>
            <p:nvPr/>
          </p:nvSpPr>
          <p:spPr bwMode="auto">
            <a:xfrm>
              <a:off x="2522" y="2661"/>
              <a:ext cx="89" cy="106"/>
            </a:xfrm>
            <a:custGeom>
              <a:avLst/>
              <a:gdLst>
                <a:gd name="T0" fmla="*/ 75 w 89"/>
                <a:gd name="T1" fmla="*/ 97 h 106"/>
                <a:gd name="T2" fmla="*/ 73 w 89"/>
                <a:gd name="T3" fmla="*/ 95 h 106"/>
                <a:gd name="T4" fmla="*/ 68 w 89"/>
                <a:gd name="T5" fmla="*/ 100 h 106"/>
                <a:gd name="T6" fmla="*/ 19 w 89"/>
                <a:gd name="T7" fmla="*/ 100 h 106"/>
                <a:gd name="T8" fmla="*/ 19 w 89"/>
                <a:gd name="T9" fmla="*/ 105 h 106"/>
                <a:gd name="T10" fmla="*/ 4 w 89"/>
                <a:gd name="T11" fmla="*/ 105 h 106"/>
                <a:gd name="T12" fmla="*/ 2 w 89"/>
                <a:gd name="T13" fmla="*/ 48 h 106"/>
                <a:gd name="T14" fmla="*/ 0 w 89"/>
                <a:gd name="T15" fmla="*/ 1 h 106"/>
                <a:gd name="T16" fmla="*/ 57 w 89"/>
                <a:gd name="T17" fmla="*/ 0 h 106"/>
                <a:gd name="T18" fmla="*/ 58 w 89"/>
                <a:gd name="T19" fmla="*/ 5 h 106"/>
                <a:gd name="T20" fmla="*/ 58 w 89"/>
                <a:gd name="T21" fmla="*/ 7 h 106"/>
                <a:gd name="T22" fmla="*/ 56 w 89"/>
                <a:gd name="T23" fmla="*/ 8 h 106"/>
                <a:gd name="T24" fmla="*/ 57 w 89"/>
                <a:gd name="T25" fmla="*/ 13 h 106"/>
                <a:gd name="T26" fmla="*/ 59 w 89"/>
                <a:gd name="T27" fmla="*/ 15 h 106"/>
                <a:gd name="T28" fmla="*/ 58 w 89"/>
                <a:gd name="T29" fmla="*/ 19 h 106"/>
                <a:gd name="T30" fmla="*/ 62 w 89"/>
                <a:gd name="T31" fmla="*/ 22 h 106"/>
                <a:gd name="T32" fmla="*/ 67 w 89"/>
                <a:gd name="T33" fmla="*/ 22 h 106"/>
                <a:gd name="T34" fmla="*/ 69 w 89"/>
                <a:gd name="T35" fmla="*/ 23 h 106"/>
                <a:gd name="T36" fmla="*/ 65 w 89"/>
                <a:gd name="T37" fmla="*/ 23 h 106"/>
                <a:gd name="T38" fmla="*/ 65 w 89"/>
                <a:gd name="T39" fmla="*/ 26 h 106"/>
                <a:gd name="T40" fmla="*/ 80 w 89"/>
                <a:gd name="T41" fmla="*/ 31 h 106"/>
                <a:gd name="T42" fmla="*/ 85 w 89"/>
                <a:gd name="T43" fmla="*/ 37 h 106"/>
                <a:gd name="T44" fmla="*/ 83 w 89"/>
                <a:gd name="T45" fmla="*/ 41 h 106"/>
                <a:gd name="T46" fmla="*/ 84 w 89"/>
                <a:gd name="T47" fmla="*/ 45 h 106"/>
                <a:gd name="T48" fmla="*/ 81 w 89"/>
                <a:gd name="T49" fmla="*/ 46 h 106"/>
                <a:gd name="T50" fmla="*/ 81 w 89"/>
                <a:gd name="T51" fmla="*/ 47 h 106"/>
                <a:gd name="T52" fmla="*/ 83 w 89"/>
                <a:gd name="T53" fmla="*/ 48 h 106"/>
                <a:gd name="T54" fmla="*/ 84 w 89"/>
                <a:gd name="T55" fmla="*/ 49 h 106"/>
                <a:gd name="T56" fmla="*/ 82 w 89"/>
                <a:gd name="T57" fmla="*/ 53 h 106"/>
                <a:gd name="T58" fmla="*/ 85 w 89"/>
                <a:gd name="T59" fmla="*/ 53 h 106"/>
                <a:gd name="T60" fmla="*/ 85 w 89"/>
                <a:gd name="T61" fmla="*/ 54 h 106"/>
                <a:gd name="T62" fmla="*/ 82 w 89"/>
                <a:gd name="T63" fmla="*/ 55 h 106"/>
                <a:gd name="T64" fmla="*/ 80 w 89"/>
                <a:gd name="T65" fmla="*/ 59 h 106"/>
                <a:gd name="T66" fmla="*/ 82 w 89"/>
                <a:gd name="T67" fmla="*/ 58 h 106"/>
                <a:gd name="T68" fmla="*/ 83 w 89"/>
                <a:gd name="T69" fmla="*/ 59 h 106"/>
                <a:gd name="T70" fmla="*/ 84 w 89"/>
                <a:gd name="T71" fmla="*/ 56 h 106"/>
                <a:gd name="T72" fmla="*/ 86 w 89"/>
                <a:gd name="T73" fmla="*/ 58 h 106"/>
                <a:gd name="T74" fmla="*/ 87 w 89"/>
                <a:gd name="T75" fmla="*/ 55 h 106"/>
                <a:gd name="T76" fmla="*/ 88 w 89"/>
                <a:gd name="T77" fmla="*/ 61 h 106"/>
                <a:gd name="T78" fmla="*/ 85 w 89"/>
                <a:gd name="T79" fmla="*/ 68 h 106"/>
                <a:gd name="T80" fmla="*/ 84 w 89"/>
                <a:gd name="T81" fmla="*/ 68 h 106"/>
                <a:gd name="T82" fmla="*/ 84 w 89"/>
                <a:gd name="T83" fmla="*/ 66 h 106"/>
                <a:gd name="T84" fmla="*/ 83 w 89"/>
                <a:gd name="T85" fmla="*/ 66 h 106"/>
                <a:gd name="T86" fmla="*/ 82 w 89"/>
                <a:gd name="T87" fmla="*/ 71 h 106"/>
                <a:gd name="T88" fmla="*/ 79 w 89"/>
                <a:gd name="T89" fmla="*/ 70 h 106"/>
                <a:gd name="T90" fmla="*/ 77 w 89"/>
                <a:gd name="T91" fmla="*/ 70 h 106"/>
                <a:gd name="T92" fmla="*/ 79 w 89"/>
                <a:gd name="T93" fmla="*/ 74 h 106"/>
                <a:gd name="T94" fmla="*/ 78 w 89"/>
                <a:gd name="T95" fmla="*/ 76 h 106"/>
                <a:gd name="T96" fmla="*/ 78 w 89"/>
                <a:gd name="T97" fmla="*/ 78 h 106"/>
                <a:gd name="T98" fmla="*/ 77 w 89"/>
                <a:gd name="T99" fmla="*/ 79 h 106"/>
                <a:gd name="T100" fmla="*/ 75 w 89"/>
                <a:gd name="T101" fmla="*/ 78 h 106"/>
                <a:gd name="T102" fmla="*/ 73 w 89"/>
                <a:gd name="T103" fmla="*/ 79 h 106"/>
                <a:gd name="T104" fmla="*/ 74 w 89"/>
                <a:gd name="T105" fmla="*/ 80 h 106"/>
                <a:gd name="T106" fmla="*/ 75 w 89"/>
                <a:gd name="T107" fmla="*/ 79 h 106"/>
                <a:gd name="T108" fmla="*/ 79 w 89"/>
                <a:gd name="T109" fmla="*/ 82 h 106"/>
                <a:gd name="T110" fmla="*/ 81 w 89"/>
                <a:gd name="T111" fmla="*/ 84 h 106"/>
                <a:gd name="T112" fmla="*/ 79 w 89"/>
                <a:gd name="T113" fmla="*/ 90 h 106"/>
                <a:gd name="T114" fmla="*/ 79 w 89"/>
                <a:gd name="T115" fmla="*/ 91 h 106"/>
                <a:gd name="T116" fmla="*/ 79 w 89"/>
                <a:gd name="T117" fmla="*/ 97 h 106"/>
                <a:gd name="T118" fmla="*/ 77 w 89"/>
                <a:gd name="T119" fmla="*/ 97 h 106"/>
                <a:gd name="T120" fmla="*/ 75 w 89"/>
                <a:gd name="T121" fmla="*/ 97 h 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9"/>
                <a:gd name="T184" fmla="*/ 0 h 106"/>
                <a:gd name="T185" fmla="*/ 89 w 89"/>
                <a:gd name="T186" fmla="*/ 106 h 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9" h="106">
                  <a:moveTo>
                    <a:pt x="75" y="97"/>
                  </a:moveTo>
                  <a:lnTo>
                    <a:pt x="73" y="95"/>
                  </a:lnTo>
                  <a:lnTo>
                    <a:pt x="68" y="100"/>
                  </a:lnTo>
                  <a:lnTo>
                    <a:pt x="19" y="100"/>
                  </a:lnTo>
                  <a:lnTo>
                    <a:pt x="19" y="105"/>
                  </a:lnTo>
                  <a:lnTo>
                    <a:pt x="4" y="105"/>
                  </a:lnTo>
                  <a:lnTo>
                    <a:pt x="2" y="48"/>
                  </a:lnTo>
                  <a:lnTo>
                    <a:pt x="0" y="1"/>
                  </a:lnTo>
                  <a:lnTo>
                    <a:pt x="57" y="0"/>
                  </a:lnTo>
                  <a:lnTo>
                    <a:pt x="58" y="5"/>
                  </a:lnTo>
                  <a:lnTo>
                    <a:pt x="58" y="7"/>
                  </a:lnTo>
                  <a:lnTo>
                    <a:pt x="56" y="8"/>
                  </a:lnTo>
                  <a:lnTo>
                    <a:pt x="57" y="13"/>
                  </a:lnTo>
                  <a:lnTo>
                    <a:pt x="59" y="15"/>
                  </a:lnTo>
                  <a:lnTo>
                    <a:pt x="58" y="19"/>
                  </a:lnTo>
                  <a:lnTo>
                    <a:pt x="62" y="22"/>
                  </a:lnTo>
                  <a:lnTo>
                    <a:pt x="67" y="22"/>
                  </a:lnTo>
                  <a:lnTo>
                    <a:pt x="69" y="23"/>
                  </a:lnTo>
                  <a:lnTo>
                    <a:pt x="65" y="23"/>
                  </a:lnTo>
                  <a:lnTo>
                    <a:pt x="65" y="26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83" y="41"/>
                  </a:lnTo>
                  <a:lnTo>
                    <a:pt x="84" y="45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3" y="48"/>
                  </a:lnTo>
                  <a:lnTo>
                    <a:pt x="84" y="49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5" y="54"/>
                  </a:lnTo>
                  <a:lnTo>
                    <a:pt x="82" y="55"/>
                  </a:lnTo>
                  <a:lnTo>
                    <a:pt x="80" y="59"/>
                  </a:lnTo>
                  <a:lnTo>
                    <a:pt x="82" y="58"/>
                  </a:lnTo>
                  <a:lnTo>
                    <a:pt x="83" y="59"/>
                  </a:lnTo>
                  <a:lnTo>
                    <a:pt x="84" y="56"/>
                  </a:lnTo>
                  <a:lnTo>
                    <a:pt x="86" y="58"/>
                  </a:lnTo>
                  <a:lnTo>
                    <a:pt x="87" y="55"/>
                  </a:lnTo>
                  <a:lnTo>
                    <a:pt x="88" y="61"/>
                  </a:lnTo>
                  <a:lnTo>
                    <a:pt x="85" y="68"/>
                  </a:lnTo>
                  <a:lnTo>
                    <a:pt x="84" y="68"/>
                  </a:lnTo>
                  <a:lnTo>
                    <a:pt x="84" y="66"/>
                  </a:lnTo>
                  <a:lnTo>
                    <a:pt x="83" y="66"/>
                  </a:lnTo>
                  <a:lnTo>
                    <a:pt x="82" y="71"/>
                  </a:lnTo>
                  <a:lnTo>
                    <a:pt x="79" y="70"/>
                  </a:lnTo>
                  <a:lnTo>
                    <a:pt x="77" y="70"/>
                  </a:lnTo>
                  <a:lnTo>
                    <a:pt x="79" y="74"/>
                  </a:lnTo>
                  <a:lnTo>
                    <a:pt x="78" y="76"/>
                  </a:lnTo>
                  <a:lnTo>
                    <a:pt x="78" y="78"/>
                  </a:lnTo>
                  <a:lnTo>
                    <a:pt x="77" y="79"/>
                  </a:lnTo>
                  <a:lnTo>
                    <a:pt x="75" y="78"/>
                  </a:lnTo>
                  <a:lnTo>
                    <a:pt x="73" y="79"/>
                  </a:lnTo>
                  <a:lnTo>
                    <a:pt x="74" y="80"/>
                  </a:lnTo>
                  <a:lnTo>
                    <a:pt x="75" y="79"/>
                  </a:lnTo>
                  <a:lnTo>
                    <a:pt x="79" y="82"/>
                  </a:lnTo>
                  <a:lnTo>
                    <a:pt x="81" y="84"/>
                  </a:lnTo>
                  <a:lnTo>
                    <a:pt x="79" y="90"/>
                  </a:lnTo>
                  <a:lnTo>
                    <a:pt x="79" y="91"/>
                  </a:lnTo>
                  <a:lnTo>
                    <a:pt x="79" y="97"/>
                  </a:lnTo>
                  <a:lnTo>
                    <a:pt x="77" y="97"/>
                  </a:lnTo>
                  <a:lnTo>
                    <a:pt x="75" y="97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3" name="Freeform 127"/>
            <p:cNvSpPr>
              <a:spLocks/>
            </p:cNvSpPr>
            <p:nvPr/>
          </p:nvSpPr>
          <p:spPr bwMode="auto">
            <a:xfrm>
              <a:off x="2522" y="2661"/>
              <a:ext cx="96" cy="111"/>
            </a:xfrm>
            <a:custGeom>
              <a:avLst/>
              <a:gdLst>
                <a:gd name="T0" fmla="*/ 81 w 96"/>
                <a:gd name="T1" fmla="*/ 102 h 111"/>
                <a:gd name="T2" fmla="*/ 78 w 96"/>
                <a:gd name="T3" fmla="*/ 100 h 111"/>
                <a:gd name="T4" fmla="*/ 73 w 96"/>
                <a:gd name="T5" fmla="*/ 105 h 111"/>
                <a:gd name="T6" fmla="*/ 21 w 96"/>
                <a:gd name="T7" fmla="*/ 105 h 111"/>
                <a:gd name="T8" fmla="*/ 21 w 96"/>
                <a:gd name="T9" fmla="*/ 110 h 111"/>
                <a:gd name="T10" fmla="*/ 4 w 96"/>
                <a:gd name="T11" fmla="*/ 110 h 111"/>
                <a:gd name="T12" fmla="*/ 2 w 96"/>
                <a:gd name="T13" fmla="*/ 50 h 111"/>
                <a:gd name="T14" fmla="*/ 0 w 96"/>
                <a:gd name="T15" fmla="*/ 1 h 111"/>
                <a:gd name="T16" fmla="*/ 62 w 96"/>
                <a:gd name="T17" fmla="*/ 0 h 111"/>
                <a:gd name="T18" fmla="*/ 63 w 96"/>
                <a:gd name="T19" fmla="*/ 5 h 111"/>
                <a:gd name="T20" fmla="*/ 63 w 96"/>
                <a:gd name="T21" fmla="*/ 7 h 111"/>
                <a:gd name="T22" fmla="*/ 61 w 96"/>
                <a:gd name="T23" fmla="*/ 8 h 111"/>
                <a:gd name="T24" fmla="*/ 62 w 96"/>
                <a:gd name="T25" fmla="*/ 13 h 111"/>
                <a:gd name="T26" fmla="*/ 64 w 96"/>
                <a:gd name="T27" fmla="*/ 15 h 111"/>
                <a:gd name="T28" fmla="*/ 63 w 96"/>
                <a:gd name="T29" fmla="*/ 20 h 111"/>
                <a:gd name="T30" fmla="*/ 67 w 96"/>
                <a:gd name="T31" fmla="*/ 23 h 111"/>
                <a:gd name="T32" fmla="*/ 72 w 96"/>
                <a:gd name="T33" fmla="*/ 23 h 111"/>
                <a:gd name="T34" fmla="*/ 74 w 96"/>
                <a:gd name="T35" fmla="*/ 24 h 111"/>
                <a:gd name="T36" fmla="*/ 71 w 96"/>
                <a:gd name="T37" fmla="*/ 24 h 111"/>
                <a:gd name="T38" fmla="*/ 71 w 96"/>
                <a:gd name="T39" fmla="*/ 27 h 111"/>
                <a:gd name="T40" fmla="*/ 86 w 96"/>
                <a:gd name="T41" fmla="*/ 33 h 111"/>
                <a:gd name="T42" fmla="*/ 92 w 96"/>
                <a:gd name="T43" fmla="*/ 39 h 111"/>
                <a:gd name="T44" fmla="*/ 89 w 96"/>
                <a:gd name="T45" fmla="*/ 43 h 111"/>
                <a:gd name="T46" fmla="*/ 91 w 96"/>
                <a:gd name="T47" fmla="*/ 47 h 111"/>
                <a:gd name="T48" fmla="*/ 87 w 96"/>
                <a:gd name="T49" fmla="*/ 48 h 111"/>
                <a:gd name="T50" fmla="*/ 87 w 96"/>
                <a:gd name="T51" fmla="*/ 49 h 111"/>
                <a:gd name="T52" fmla="*/ 89 w 96"/>
                <a:gd name="T53" fmla="*/ 50 h 111"/>
                <a:gd name="T54" fmla="*/ 91 w 96"/>
                <a:gd name="T55" fmla="*/ 51 h 111"/>
                <a:gd name="T56" fmla="*/ 88 w 96"/>
                <a:gd name="T57" fmla="*/ 56 h 111"/>
                <a:gd name="T58" fmla="*/ 92 w 96"/>
                <a:gd name="T59" fmla="*/ 56 h 111"/>
                <a:gd name="T60" fmla="*/ 92 w 96"/>
                <a:gd name="T61" fmla="*/ 57 h 111"/>
                <a:gd name="T62" fmla="*/ 88 w 96"/>
                <a:gd name="T63" fmla="*/ 58 h 111"/>
                <a:gd name="T64" fmla="*/ 86 w 96"/>
                <a:gd name="T65" fmla="*/ 62 h 111"/>
                <a:gd name="T66" fmla="*/ 88 w 96"/>
                <a:gd name="T67" fmla="*/ 61 h 111"/>
                <a:gd name="T68" fmla="*/ 89 w 96"/>
                <a:gd name="T69" fmla="*/ 62 h 111"/>
                <a:gd name="T70" fmla="*/ 91 w 96"/>
                <a:gd name="T71" fmla="*/ 59 h 111"/>
                <a:gd name="T72" fmla="*/ 93 w 96"/>
                <a:gd name="T73" fmla="*/ 61 h 111"/>
                <a:gd name="T74" fmla="*/ 94 w 96"/>
                <a:gd name="T75" fmla="*/ 58 h 111"/>
                <a:gd name="T76" fmla="*/ 95 w 96"/>
                <a:gd name="T77" fmla="*/ 64 h 111"/>
                <a:gd name="T78" fmla="*/ 92 w 96"/>
                <a:gd name="T79" fmla="*/ 71 h 111"/>
                <a:gd name="T80" fmla="*/ 91 w 96"/>
                <a:gd name="T81" fmla="*/ 71 h 111"/>
                <a:gd name="T82" fmla="*/ 91 w 96"/>
                <a:gd name="T83" fmla="*/ 69 h 111"/>
                <a:gd name="T84" fmla="*/ 89 w 96"/>
                <a:gd name="T85" fmla="*/ 69 h 111"/>
                <a:gd name="T86" fmla="*/ 88 w 96"/>
                <a:gd name="T87" fmla="*/ 74 h 111"/>
                <a:gd name="T88" fmla="*/ 85 w 96"/>
                <a:gd name="T89" fmla="*/ 73 h 111"/>
                <a:gd name="T90" fmla="*/ 83 w 96"/>
                <a:gd name="T91" fmla="*/ 73 h 111"/>
                <a:gd name="T92" fmla="*/ 85 w 96"/>
                <a:gd name="T93" fmla="*/ 77 h 111"/>
                <a:gd name="T94" fmla="*/ 84 w 96"/>
                <a:gd name="T95" fmla="*/ 79 h 111"/>
                <a:gd name="T96" fmla="*/ 84 w 96"/>
                <a:gd name="T97" fmla="*/ 81 h 111"/>
                <a:gd name="T98" fmla="*/ 83 w 96"/>
                <a:gd name="T99" fmla="*/ 82 h 111"/>
                <a:gd name="T100" fmla="*/ 81 w 96"/>
                <a:gd name="T101" fmla="*/ 81 h 111"/>
                <a:gd name="T102" fmla="*/ 78 w 96"/>
                <a:gd name="T103" fmla="*/ 83 h 111"/>
                <a:gd name="T104" fmla="*/ 80 w 96"/>
                <a:gd name="T105" fmla="*/ 84 h 111"/>
                <a:gd name="T106" fmla="*/ 81 w 96"/>
                <a:gd name="T107" fmla="*/ 83 h 111"/>
                <a:gd name="T108" fmla="*/ 85 w 96"/>
                <a:gd name="T109" fmla="*/ 86 h 111"/>
                <a:gd name="T110" fmla="*/ 87 w 96"/>
                <a:gd name="T111" fmla="*/ 88 h 111"/>
                <a:gd name="T112" fmla="*/ 85 w 96"/>
                <a:gd name="T113" fmla="*/ 95 h 111"/>
                <a:gd name="T114" fmla="*/ 85 w 96"/>
                <a:gd name="T115" fmla="*/ 96 h 111"/>
                <a:gd name="T116" fmla="*/ 85 w 96"/>
                <a:gd name="T117" fmla="*/ 102 h 111"/>
                <a:gd name="T118" fmla="*/ 83 w 96"/>
                <a:gd name="T119" fmla="*/ 102 h 111"/>
                <a:gd name="T120" fmla="*/ 81 w 96"/>
                <a:gd name="T121" fmla="*/ 102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111"/>
                <a:gd name="T185" fmla="*/ 96 w 96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111">
                  <a:moveTo>
                    <a:pt x="81" y="102"/>
                  </a:moveTo>
                  <a:lnTo>
                    <a:pt x="78" y="100"/>
                  </a:lnTo>
                  <a:lnTo>
                    <a:pt x="73" y="105"/>
                  </a:lnTo>
                  <a:lnTo>
                    <a:pt x="21" y="105"/>
                  </a:lnTo>
                  <a:lnTo>
                    <a:pt x="21" y="110"/>
                  </a:lnTo>
                  <a:lnTo>
                    <a:pt x="4" y="110"/>
                  </a:lnTo>
                  <a:lnTo>
                    <a:pt x="2" y="50"/>
                  </a:lnTo>
                  <a:lnTo>
                    <a:pt x="0" y="1"/>
                  </a:lnTo>
                  <a:lnTo>
                    <a:pt x="62" y="0"/>
                  </a:lnTo>
                  <a:lnTo>
                    <a:pt x="63" y="5"/>
                  </a:lnTo>
                  <a:lnTo>
                    <a:pt x="63" y="7"/>
                  </a:lnTo>
                  <a:lnTo>
                    <a:pt x="61" y="8"/>
                  </a:lnTo>
                  <a:lnTo>
                    <a:pt x="62" y="13"/>
                  </a:lnTo>
                  <a:lnTo>
                    <a:pt x="64" y="15"/>
                  </a:lnTo>
                  <a:lnTo>
                    <a:pt x="63" y="20"/>
                  </a:lnTo>
                  <a:lnTo>
                    <a:pt x="67" y="23"/>
                  </a:lnTo>
                  <a:lnTo>
                    <a:pt x="72" y="23"/>
                  </a:lnTo>
                  <a:lnTo>
                    <a:pt x="74" y="24"/>
                  </a:lnTo>
                  <a:lnTo>
                    <a:pt x="71" y="24"/>
                  </a:lnTo>
                  <a:lnTo>
                    <a:pt x="71" y="27"/>
                  </a:lnTo>
                  <a:lnTo>
                    <a:pt x="86" y="33"/>
                  </a:lnTo>
                  <a:lnTo>
                    <a:pt x="92" y="39"/>
                  </a:lnTo>
                  <a:lnTo>
                    <a:pt x="89" y="43"/>
                  </a:lnTo>
                  <a:lnTo>
                    <a:pt x="91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9" y="50"/>
                  </a:lnTo>
                  <a:lnTo>
                    <a:pt x="91" y="51"/>
                  </a:lnTo>
                  <a:lnTo>
                    <a:pt x="88" y="56"/>
                  </a:lnTo>
                  <a:lnTo>
                    <a:pt x="92" y="56"/>
                  </a:lnTo>
                  <a:lnTo>
                    <a:pt x="92" y="57"/>
                  </a:lnTo>
                  <a:lnTo>
                    <a:pt x="88" y="58"/>
                  </a:lnTo>
                  <a:lnTo>
                    <a:pt x="86" y="62"/>
                  </a:lnTo>
                  <a:lnTo>
                    <a:pt x="88" y="61"/>
                  </a:lnTo>
                  <a:lnTo>
                    <a:pt x="89" y="62"/>
                  </a:lnTo>
                  <a:lnTo>
                    <a:pt x="91" y="59"/>
                  </a:lnTo>
                  <a:lnTo>
                    <a:pt x="93" y="61"/>
                  </a:lnTo>
                  <a:lnTo>
                    <a:pt x="94" y="58"/>
                  </a:lnTo>
                  <a:lnTo>
                    <a:pt x="95" y="64"/>
                  </a:lnTo>
                  <a:lnTo>
                    <a:pt x="92" y="71"/>
                  </a:lnTo>
                  <a:lnTo>
                    <a:pt x="91" y="71"/>
                  </a:lnTo>
                  <a:lnTo>
                    <a:pt x="91" y="69"/>
                  </a:lnTo>
                  <a:lnTo>
                    <a:pt x="89" y="69"/>
                  </a:lnTo>
                  <a:lnTo>
                    <a:pt x="88" y="74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5" y="77"/>
                  </a:lnTo>
                  <a:lnTo>
                    <a:pt x="84" y="79"/>
                  </a:lnTo>
                  <a:lnTo>
                    <a:pt x="84" y="81"/>
                  </a:lnTo>
                  <a:lnTo>
                    <a:pt x="83" y="82"/>
                  </a:lnTo>
                  <a:lnTo>
                    <a:pt x="81" y="81"/>
                  </a:lnTo>
                  <a:lnTo>
                    <a:pt x="78" y="83"/>
                  </a:lnTo>
                  <a:lnTo>
                    <a:pt x="80" y="84"/>
                  </a:lnTo>
                  <a:lnTo>
                    <a:pt x="81" y="83"/>
                  </a:lnTo>
                  <a:lnTo>
                    <a:pt x="85" y="86"/>
                  </a:lnTo>
                  <a:lnTo>
                    <a:pt x="87" y="88"/>
                  </a:lnTo>
                  <a:lnTo>
                    <a:pt x="85" y="95"/>
                  </a:lnTo>
                  <a:lnTo>
                    <a:pt x="85" y="96"/>
                  </a:lnTo>
                  <a:lnTo>
                    <a:pt x="85" y="102"/>
                  </a:lnTo>
                  <a:lnTo>
                    <a:pt x="83" y="102"/>
                  </a:lnTo>
                  <a:lnTo>
                    <a:pt x="81" y="102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4" name="Freeform 128"/>
            <p:cNvSpPr>
              <a:spLocks/>
            </p:cNvSpPr>
            <p:nvPr/>
          </p:nvSpPr>
          <p:spPr bwMode="auto">
            <a:xfrm>
              <a:off x="2569" y="2606"/>
              <a:ext cx="106" cy="146"/>
            </a:xfrm>
            <a:custGeom>
              <a:avLst/>
              <a:gdLst>
                <a:gd name="T0" fmla="*/ 61 w 106"/>
                <a:gd name="T1" fmla="*/ 125 h 146"/>
                <a:gd name="T2" fmla="*/ 58 w 106"/>
                <a:gd name="T3" fmla="*/ 124 h 146"/>
                <a:gd name="T4" fmla="*/ 62 w 106"/>
                <a:gd name="T5" fmla="*/ 129 h 146"/>
                <a:gd name="T6" fmla="*/ 54 w 106"/>
                <a:gd name="T7" fmla="*/ 132 h 146"/>
                <a:gd name="T8" fmla="*/ 53 w 106"/>
                <a:gd name="T9" fmla="*/ 133 h 146"/>
                <a:gd name="T10" fmla="*/ 54 w 106"/>
                <a:gd name="T11" fmla="*/ 137 h 146"/>
                <a:gd name="T12" fmla="*/ 50 w 106"/>
                <a:gd name="T13" fmla="*/ 136 h 146"/>
                <a:gd name="T14" fmla="*/ 49 w 106"/>
                <a:gd name="T15" fmla="*/ 139 h 146"/>
                <a:gd name="T16" fmla="*/ 50 w 106"/>
                <a:gd name="T17" fmla="*/ 142 h 146"/>
                <a:gd name="T18" fmla="*/ 47 w 106"/>
                <a:gd name="T19" fmla="*/ 140 h 146"/>
                <a:gd name="T20" fmla="*/ 45 w 106"/>
                <a:gd name="T21" fmla="*/ 142 h 146"/>
                <a:gd name="T22" fmla="*/ 36 w 106"/>
                <a:gd name="T23" fmla="*/ 144 h 146"/>
                <a:gd name="T24" fmla="*/ 38 w 106"/>
                <a:gd name="T25" fmla="*/ 137 h 146"/>
                <a:gd name="T26" fmla="*/ 32 w 106"/>
                <a:gd name="T27" fmla="*/ 132 h 146"/>
                <a:gd name="T28" fmla="*/ 30 w 106"/>
                <a:gd name="T29" fmla="*/ 132 h 146"/>
                <a:gd name="T30" fmla="*/ 34 w 106"/>
                <a:gd name="T31" fmla="*/ 131 h 146"/>
                <a:gd name="T32" fmla="*/ 35 w 106"/>
                <a:gd name="T33" fmla="*/ 128 h 146"/>
                <a:gd name="T34" fmla="*/ 34 w 106"/>
                <a:gd name="T35" fmla="*/ 122 h 146"/>
                <a:gd name="T36" fmla="*/ 39 w 106"/>
                <a:gd name="T37" fmla="*/ 123 h 146"/>
                <a:gd name="T38" fmla="*/ 41 w 106"/>
                <a:gd name="T39" fmla="*/ 118 h 146"/>
                <a:gd name="T40" fmla="*/ 42 w 106"/>
                <a:gd name="T41" fmla="*/ 120 h 146"/>
                <a:gd name="T42" fmla="*/ 44 w 106"/>
                <a:gd name="T43" fmla="*/ 108 h 146"/>
                <a:gd name="T44" fmla="*/ 41 w 106"/>
                <a:gd name="T45" fmla="*/ 109 h 146"/>
                <a:gd name="T46" fmla="*/ 39 w 106"/>
                <a:gd name="T47" fmla="*/ 110 h 146"/>
                <a:gd name="T48" fmla="*/ 39 w 106"/>
                <a:gd name="T49" fmla="*/ 108 h 146"/>
                <a:gd name="T50" fmla="*/ 42 w 106"/>
                <a:gd name="T51" fmla="*/ 106 h 146"/>
                <a:gd name="T52" fmla="*/ 41 w 106"/>
                <a:gd name="T53" fmla="*/ 102 h 146"/>
                <a:gd name="T54" fmla="*/ 38 w 106"/>
                <a:gd name="T55" fmla="*/ 100 h 146"/>
                <a:gd name="T56" fmla="*/ 41 w 106"/>
                <a:gd name="T57" fmla="*/ 98 h 146"/>
                <a:gd name="T58" fmla="*/ 42 w 106"/>
                <a:gd name="T59" fmla="*/ 90 h 146"/>
                <a:gd name="T60" fmla="*/ 23 w 106"/>
                <a:gd name="T61" fmla="*/ 78 h 146"/>
                <a:gd name="T62" fmla="*/ 26 w 106"/>
                <a:gd name="T63" fmla="*/ 75 h 146"/>
                <a:gd name="T64" fmla="*/ 20 w 106"/>
                <a:gd name="T65" fmla="*/ 74 h 146"/>
                <a:gd name="T66" fmla="*/ 16 w 106"/>
                <a:gd name="T67" fmla="*/ 67 h 146"/>
                <a:gd name="T68" fmla="*/ 13 w 106"/>
                <a:gd name="T69" fmla="*/ 60 h 146"/>
                <a:gd name="T70" fmla="*/ 15 w 106"/>
                <a:gd name="T71" fmla="*/ 57 h 146"/>
                <a:gd name="T72" fmla="*/ 13 w 106"/>
                <a:gd name="T73" fmla="*/ 46 h 146"/>
                <a:gd name="T74" fmla="*/ 6 w 106"/>
                <a:gd name="T75" fmla="*/ 43 h 146"/>
                <a:gd name="T76" fmla="*/ 0 w 106"/>
                <a:gd name="T77" fmla="*/ 31 h 146"/>
                <a:gd name="T78" fmla="*/ 3 w 106"/>
                <a:gd name="T79" fmla="*/ 25 h 146"/>
                <a:gd name="T80" fmla="*/ 8 w 106"/>
                <a:gd name="T81" fmla="*/ 16 h 146"/>
                <a:gd name="T82" fmla="*/ 18 w 106"/>
                <a:gd name="T83" fmla="*/ 10 h 146"/>
                <a:gd name="T84" fmla="*/ 11 w 106"/>
                <a:gd name="T85" fmla="*/ 9 h 146"/>
                <a:gd name="T86" fmla="*/ 13 w 106"/>
                <a:gd name="T87" fmla="*/ 5 h 146"/>
                <a:gd name="T88" fmla="*/ 16 w 106"/>
                <a:gd name="T89" fmla="*/ 6 h 146"/>
                <a:gd name="T90" fmla="*/ 16 w 106"/>
                <a:gd name="T91" fmla="*/ 2 h 146"/>
                <a:gd name="T92" fmla="*/ 79 w 106"/>
                <a:gd name="T93" fmla="*/ 0 h 146"/>
                <a:gd name="T94" fmla="*/ 85 w 106"/>
                <a:gd name="T95" fmla="*/ 21 h 146"/>
                <a:gd name="T96" fmla="*/ 86 w 106"/>
                <a:gd name="T97" fmla="*/ 30 h 146"/>
                <a:gd name="T98" fmla="*/ 105 w 106"/>
                <a:gd name="T99" fmla="*/ 32 h 146"/>
                <a:gd name="T100" fmla="*/ 103 w 106"/>
                <a:gd name="T101" fmla="*/ 53 h 146"/>
                <a:gd name="T102" fmla="*/ 95 w 106"/>
                <a:gd name="T103" fmla="*/ 79 h 146"/>
                <a:gd name="T104" fmla="*/ 95 w 106"/>
                <a:gd name="T105" fmla="*/ 93 h 146"/>
                <a:gd name="T106" fmla="*/ 89 w 106"/>
                <a:gd name="T107" fmla="*/ 105 h 146"/>
                <a:gd name="T108" fmla="*/ 82 w 106"/>
                <a:gd name="T109" fmla="*/ 102 h 146"/>
                <a:gd name="T110" fmla="*/ 76 w 106"/>
                <a:gd name="T111" fmla="*/ 106 h 146"/>
                <a:gd name="T112" fmla="*/ 70 w 106"/>
                <a:gd name="T113" fmla="*/ 111 h 146"/>
                <a:gd name="T114" fmla="*/ 69 w 106"/>
                <a:gd name="T115" fmla="*/ 118 h 146"/>
                <a:gd name="T116" fmla="*/ 66 w 106"/>
                <a:gd name="T117" fmla="*/ 114 h 146"/>
                <a:gd name="T118" fmla="*/ 64 w 106"/>
                <a:gd name="T119" fmla="*/ 113 h 146"/>
                <a:gd name="T120" fmla="*/ 62 w 106"/>
                <a:gd name="T121" fmla="*/ 120 h 146"/>
                <a:gd name="T122" fmla="*/ 64 w 106"/>
                <a:gd name="T123" fmla="*/ 125 h 1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6"/>
                <a:gd name="T187" fmla="*/ 0 h 146"/>
                <a:gd name="T188" fmla="*/ 106 w 106"/>
                <a:gd name="T189" fmla="*/ 146 h 1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6" h="146">
                  <a:moveTo>
                    <a:pt x="64" y="125"/>
                  </a:moveTo>
                  <a:lnTo>
                    <a:pt x="61" y="125"/>
                  </a:lnTo>
                  <a:lnTo>
                    <a:pt x="58" y="121"/>
                  </a:lnTo>
                  <a:lnTo>
                    <a:pt x="58" y="124"/>
                  </a:lnTo>
                  <a:lnTo>
                    <a:pt x="62" y="127"/>
                  </a:lnTo>
                  <a:lnTo>
                    <a:pt x="62" y="129"/>
                  </a:lnTo>
                  <a:lnTo>
                    <a:pt x="56" y="128"/>
                  </a:lnTo>
                  <a:lnTo>
                    <a:pt x="54" y="132"/>
                  </a:lnTo>
                  <a:lnTo>
                    <a:pt x="51" y="133"/>
                  </a:lnTo>
                  <a:lnTo>
                    <a:pt x="53" y="133"/>
                  </a:lnTo>
                  <a:lnTo>
                    <a:pt x="51" y="136"/>
                  </a:lnTo>
                  <a:lnTo>
                    <a:pt x="54" y="137"/>
                  </a:lnTo>
                  <a:lnTo>
                    <a:pt x="53" y="138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9" y="139"/>
                  </a:lnTo>
                  <a:lnTo>
                    <a:pt x="51" y="141"/>
                  </a:lnTo>
                  <a:lnTo>
                    <a:pt x="50" y="142"/>
                  </a:lnTo>
                  <a:lnTo>
                    <a:pt x="49" y="142"/>
                  </a:lnTo>
                  <a:lnTo>
                    <a:pt x="47" y="140"/>
                  </a:lnTo>
                  <a:lnTo>
                    <a:pt x="47" y="143"/>
                  </a:lnTo>
                  <a:lnTo>
                    <a:pt x="45" y="142"/>
                  </a:lnTo>
                  <a:lnTo>
                    <a:pt x="41" y="145"/>
                  </a:lnTo>
                  <a:lnTo>
                    <a:pt x="36" y="144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6" y="135"/>
                  </a:lnTo>
                  <a:lnTo>
                    <a:pt x="32" y="132"/>
                  </a:lnTo>
                  <a:lnTo>
                    <a:pt x="31" y="133"/>
                  </a:lnTo>
                  <a:lnTo>
                    <a:pt x="30" y="132"/>
                  </a:lnTo>
                  <a:lnTo>
                    <a:pt x="32" y="130"/>
                  </a:lnTo>
                  <a:lnTo>
                    <a:pt x="34" y="131"/>
                  </a:lnTo>
                  <a:lnTo>
                    <a:pt x="35" y="130"/>
                  </a:lnTo>
                  <a:lnTo>
                    <a:pt x="35" y="128"/>
                  </a:lnTo>
                  <a:lnTo>
                    <a:pt x="36" y="126"/>
                  </a:lnTo>
                  <a:lnTo>
                    <a:pt x="34" y="122"/>
                  </a:lnTo>
                  <a:lnTo>
                    <a:pt x="36" y="122"/>
                  </a:lnTo>
                  <a:lnTo>
                    <a:pt x="39" y="123"/>
                  </a:lnTo>
                  <a:lnTo>
                    <a:pt x="40" y="118"/>
                  </a:lnTo>
                  <a:lnTo>
                    <a:pt x="41" y="118"/>
                  </a:lnTo>
                  <a:lnTo>
                    <a:pt x="41" y="120"/>
                  </a:lnTo>
                  <a:lnTo>
                    <a:pt x="42" y="120"/>
                  </a:lnTo>
                  <a:lnTo>
                    <a:pt x="45" y="113"/>
                  </a:lnTo>
                  <a:lnTo>
                    <a:pt x="44" y="108"/>
                  </a:lnTo>
                  <a:lnTo>
                    <a:pt x="43" y="110"/>
                  </a:lnTo>
                  <a:lnTo>
                    <a:pt x="41" y="109"/>
                  </a:lnTo>
                  <a:lnTo>
                    <a:pt x="40" y="111"/>
                  </a:lnTo>
                  <a:lnTo>
                    <a:pt x="39" y="110"/>
                  </a:lnTo>
                  <a:lnTo>
                    <a:pt x="37" y="111"/>
                  </a:lnTo>
                  <a:lnTo>
                    <a:pt x="39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39" y="106"/>
                  </a:lnTo>
                  <a:lnTo>
                    <a:pt x="41" y="102"/>
                  </a:lnTo>
                  <a:lnTo>
                    <a:pt x="40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41" y="98"/>
                  </a:lnTo>
                  <a:lnTo>
                    <a:pt x="40" y="94"/>
                  </a:lnTo>
                  <a:lnTo>
                    <a:pt x="42" y="90"/>
                  </a:lnTo>
                  <a:lnTo>
                    <a:pt x="37" y="84"/>
                  </a:lnTo>
                  <a:lnTo>
                    <a:pt x="23" y="78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24" y="74"/>
                  </a:lnTo>
                  <a:lnTo>
                    <a:pt x="20" y="74"/>
                  </a:lnTo>
                  <a:lnTo>
                    <a:pt x="15" y="71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3" y="60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4" y="52"/>
                  </a:lnTo>
                  <a:lnTo>
                    <a:pt x="13" y="46"/>
                  </a:lnTo>
                  <a:lnTo>
                    <a:pt x="11" y="41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0" y="31"/>
                  </a:lnTo>
                  <a:lnTo>
                    <a:pt x="2" y="30"/>
                  </a:lnTo>
                  <a:lnTo>
                    <a:pt x="3" y="25"/>
                  </a:lnTo>
                  <a:lnTo>
                    <a:pt x="6" y="24"/>
                  </a:lnTo>
                  <a:lnTo>
                    <a:pt x="8" y="16"/>
                  </a:lnTo>
                  <a:lnTo>
                    <a:pt x="20" y="12"/>
                  </a:lnTo>
                  <a:lnTo>
                    <a:pt x="18" y="10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79" y="0"/>
                  </a:lnTo>
                  <a:lnTo>
                    <a:pt x="79" y="21"/>
                  </a:lnTo>
                  <a:lnTo>
                    <a:pt x="85" y="21"/>
                  </a:lnTo>
                  <a:lnTo>
                    <a:pt x="86" y="22"/>
                  </a:lnTo>
                  <a:lnTo>
                    <a:pt x="86" y="30"/>
                  </a:lnTo>
                  <a:lnTo>
                    <a:pt x="105" y="29"/>
                  </a:lnTo>
                  <a:lnTo>
                    <a:pt x="105" y="32"/>
                  </a:lnTo>
                  <a:lnTo>
                    <a:pt x="102" y="32"/>
                  </a:lnTo>
                  <a:lnTo>
                    <a:pt x="103" y="53"/>
                  </a:lnTo>
                  <a:lnTo>
                    <a:pt x="95" y="53"/>
                  </a:lnTo>
                  <a:lnTo>
                    <a:pt x="95" y="79"/>
                  </a:lnTo>
                  <a:lnTo>
                    <a:pt x="86" y="86"/>
                  </a:lnTo>
                  <a:lnTo>
                    <a:pt x="95" y="93"/>
                  </a:lnTo>
                  <a:lnTo>
                    <a:pt x="94" y="101"/>
                  </a:lnTo>
                  <a:lnTo>
                    <a:pt x="89" y="105"/>
                  </a:lnTo>
                  <a:lnTo>
                    <a:pt x="85" y="105"/>
                  </a:lnTo>
                  <a:lnTo>
                    <a:pt x="82" y="102"/>
                  </a:lnTo>
                  <a:lnTo>
                    <a:pt x="79" y="103"/>
                  </a:lnTo>
                  <a:lnTo>
                    <a:pt x="76" y="106"/>
                  </a:lnTo>
                  <a:lnTo>
                    <a:pt x="73" y="107"/>
                  </a:lnTo>
                  <a:lnTo>
                    <a:pt x="70" y="111"/>
                  </a:lnTo>
                  <a:lnTo>
                    <a:pt x="71" y="117"/>
                  </a:lnTo>
                  <a:lnTo>
                    <a:pt x="69" y="118"/>
                  </a:lnTo>
                  <a:lnTo>
                    <a:pt x="67" y="118"/>
                  </a:lnTo>
                  <a:lnTo>
                    <a:pt x="66" y="114"/>
                  </a:lnTo>
                  <a:lnTo>
                    <a:pt x="65" y="113"/>
                  </a:lnTo>
                  <a:lnTo>
                    <a:pt x="64" y="113"/>
                  </a:lnTo>
                  <a:lnTo>
                    <a:pt x="64" y="116"/>
                  </a:lnTo>
                  <a:lnTo>
                    <a:pt x="62" y="120"/>
                  </a:lnTo>
                  <a:lnTo>
                    <a:pt x="62" y="123"/>
                  </a:lnTo>
                  <a:lnTo>
                    <a:pt x="64" y="12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5" name="Freeform 129"/>
            <p:cNvSpPr>
              <a:spLocks/>
            </p:cNvSpPr>
            <p:nvPr/>
          </p:nvSpPr>
          <p:spPr bwMode="auto">
            <a:xfrm>
              <a:off x="2569" y="2606"/>
              <a:ext cx="113" cy="153"/>
            </a:xfrm>
            <a:custGeom>
              <a:avLst/>
              <a:gdLst>
                <a:gd name="T0" fmla="*/ 65 w 113"/>
                <a:gd name="T1" fmla="*/ 131 h 153"/>
                <a:gd name="T2" fmla="*/ 61 w 113"/>
                <a:gd name="T3" fmla="*/ 130 h 153"/>
                <a:gd name="T4" fmla="*/ 66 w 113"/>
                <a:gd name="T5" fmla="*/ 135 h 153"/>
                <a:gd name="T6" fmla="*/ 57 w 113"/>
                <a:gd name="T7" fmla="*/ 139 h 153"/>
                <a:gd name="T8" fmla="*/ 56 w 113"/>
                <a:gd name="T9" fmla="*/ 140 h 153"/>
                <a:gd name="T10" fmla="*/ 57 w 113"/>
                <a:gd name="T11" fmla="*/ 144 h 153"/>
                <a:gd name="T12" fmla="*/ 54 w 113"/>
                <a:gd name="T13" fmla="*/ 143 h 153"/>
                <a:gd name="T14" fmla="*/ 53 w 113"/>
                <a:gd name="T15" fmla="*/ 146 h 153"/>
                <a:gd name="T16" fmla="*/ 54 w 113"/>
                <a:gd name="T17" fmla="*/ 149 h 153"/>
                <a:gd name="T18" fmla="*/ 51 w 113"/>
                <a:gd name="T19" fmla="*/ 147 h 153"/>
                <a:gd name="T20" fmla="*/ 48 w 113"/>
                <a:gd name="T21" fmla="*/ 149 h 153"/>
                <a:gd name="T22" fmla="*/ 38 w 113"/>
                <a:gd name="T23" fmla="*/ 151 h 153"/>
                <a:gd name="T24" fmla="*/ 41 w 113"/>
                <a:gd name="T25" fmla="*/ 144 h 153"/>
                <a:gd name="T26" fmla="*/ 34 w 113"/>
                <a:gd name="T27" fmla="*/ 139 h 153"/>
                <a:gd name="T28" fmla="*/ 32 w 113"/>
                <a:gd name="T29" fmla="*/ 139 h 153"/>
                <a:gd name="T30" fmla="*/ 36 w 113"/>
                <a:gd name="T31" fmla="*/ 138 h 153"/>
                <a:gd name="T32" fmla="*/ 37 w 113"/>
                <a:gd name="T33" fmla="*/ 134 h 153"/>
                <a:gd name="T34" fmla="*/ 36 w 113"/>
                <a:gd name="T35" fmla="*/ 128 h 153"/>
                <a:gd name="T36" fmla="*/ 42 w 113"/>
                <a:gd name="T37" fmla="*/ 129 h 153"/>
                <a:gd name="T38" fmla="*/ 44 w 113"/>
                <a:gd name="T39" fmla="*/ 124 h 153"/>
                <a:gd name="T40" fmla="*/ 45 w 113"/>
                <a:gd name="T41" fmla="*/ 126 h 153"/>
                <a:gd name="T42" fmla="*/ 47 w 113"/>
                <a:gd name="T43" fmla="*/ 113 h 153"/>
                <a:gd name="T44" fmla="*/ 44 w 113"/>
                <a:gd name="T45" fmla="*/ 114 h 153"/>
                <a:gd name="T46" fmla="*/ 42 w 113"/>
                <a:gd name="T47" fmla="*/ 116 h 153"/>
                <a:gd name="T48" fmla="*/ 42 w 113"/>
                <a:gd name="T49" fmla="*/ 113 h 153"/>
                <a:gd name="T50" fmla="*/ 45 w 113"/>
                <a:gd name="T51" fmla="*/ 111 h 153"/>
                <a:gd name="T52" fmla="*/ 44 w 113"/>
                <a:gd name="T53" fmla="*/ 107 h 153"/>
                <a:gd name="T54" fmla="*/ 41 w 113"/>
                <a:gd name="T55" fmla="*/ 104 h 153"/>
                <a:gd name="T56" fmla="*/ 44 w 113"/>
                <a:gd name="T57" fmla="*/ 102 h 153"/>
                <a:gd name="T58" fmla="*/ 45 w 113"/>
                <a:gd name="T59" fmla="*/ 94 h 153"/>
                <a:gd name="T60" fmla="*/ 24 w 113"/>
                <a:gd name="T61" fmla="*/ 82 h 153"/>
                <a:gd name="T62" fmla="*/ 27 w 113"/>
                <a:gd name="T63" fmla="*/ 79 h 153"/>
                <a:gd name="T64" fmla="*/ 21 w 113"/>
                <a:gd name="T65" fmla="*/ 78 h 153"/>
                <a:gd name="T66" fmla="*/ 18 w 113"/>
                <a:gd name="T67" fmla="*/ 70 h 153"/>
                <a:gd name="T68" fmla="*/ 14 w 113"/>
                <a:gd name="T69" fmla="*/ 63 h 153"/>
                <a:gd name="T70" fmla="*/ 16 w 113"/>
                <a:gd name="T71" fmla="*/ 60 h 153"/>
                <a:gd name="T72" fmla="*/ 14 w 113"/>
                <a:gd name="T73" fmla="*/ 49 h 153"/>
                <a:gd name="T74" fmla="*/ 7 w 113"/>
                <a:gd name="T75" fmla="*/ 45 h 153"/>
                <a:gd name="T76" fmla="*/ 0 w 113"/>
                <a:gd name="T77" fmla="*/ 32 h 153"/>
                <a:gd name="T78" fmla="*/ 3 w 113"/>
                <a:gd name="T79" fmla="*/ 26 h 153"/>
                <a:gd name="T80" fmla="*/ 9 w 113"/>
                <a:gd name="T81" fmla="*/ 17 h 153"/>
                <a:gd name="T82" fmla="*/ 19 w 113"/>
                <a:gd name="T83" fmla="*/ 10 h 153"/>
                <a:gd name="T84" fmla="*/ 12 w 113"/>
                <a:gd name="T85" fmla="*/ 9 h 153"/>
                <a:gd name="T86" fmla="*/ 14 w 113"/>
                <a:gd name="T87" fmla="*/ 5 h 153"/>
                <a:gd name="T88" fmla="*/ 18 w 113"/>
                <a:gd name="T89" fmla="*/ 6 h 153"/>
                <a:gd name="T90" fmla="*/ 18 w 113"/>
                <a:gd name="T91" fmla="*/ 2 h 153"/>
                <a:gd name="T92" fmla="*/ 85 w 113"/>
                <a:gd name="T93" fmla="*/ 0 h 153"/>
                <a:gd name="T94" fmla="*/ 91 w 113"/>
                <a:gd name="T95" fmla="*/ 22 h 153"/>
                <a:gd name="T96" fmla="*/ 92 w 113"/>
                <a:gd name="T97" fmla="*/ 31 h 153"/>
                <a:gd name="T98" fmla="*/ 112 w 113"/>
                <a:gd name="T99" fmla="*/ 33 h 153"/>
                <a:gd name="T100" fmla="*/ 110 w 113"/>
                <a:gd name="T101" fmla="*/ 56 h 153"/>
                <a:gd name="T102" fmla="*/ 101 w 113"/>
                <a:gd name="T103" fmla="*/ 83 h 153"/>
                <a:gd name="T104" fmla="*/ 101 w 113"/>
                <a:gd name="T105" fmla="*/ 97 h 153"/>
                <a:gd name="T106" fmla="*/ 94 w 113"/>
                <a:gd name="T107" fmla="*/ 110 h 153"/>
                <a:gd name="T108" fmla="*/ 88 w 113"/>
                <a:gd name="T109" fmla="*/ 107 h 153"/>
                <a:gd name="T110" fmla="*/ 81 w 113"/>
                <a:gd name="T111" fmla="*/ 111 h 153"/>
                <a:gd name="T112" fmla="*/ 75 w 113"/>
                <a:gd name="T113" fmla="*/ 117 h 153"/>
                <a:gd name="T114" fmla="*/ 74 w 113"/>
                <a:gd name="T115" fmla="*/ 124 h 153"/>
                <a:gd name="T116" fmla="*/ 70 w 113"/>
                <a:gd name="T117" fmla="*/ 120 h 153"/>
                <a:gd name="T118" fmla="*/ 68 w 113"/>
                <a:gd name="T119" fmla="*/ 119 h 153"/>
                <a:gd name="T120" fmla="*/ 66 w 113"/>
                <a:gd name="T121" fmla="*/ 126 h 153"/>
                <a:gd name="T122" fmla="*/ 68 w 113"/>
                <a:gd name="T123" fmla="*/ 131 h 1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3"/>
                <a:gd name="T187" fmla="*/ 0 h 153"/>
                <a:gd name="T188" fmla="*/ 113 w 113"/>
                <a:gd name="T189" fmla="*/ 153 h 1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3" h="153">
                  <a:moveTo>
                    <a:pt x="68" y="131"/>
                  </a:moveTo>
                  <a:lnTo>
                    <a:pt x="65" y="131"/>
                  </a:lnTo>
                  <a:lnTo>
                    <a:pt x="61" y="127"/>
                  </a:lnTo>
                  <a:lnTo>
                    <a:pt x="61" y="130"/>
                  </a:lnTo>
                  <a:lnTo>
                    <a:pt x="66" y="133"/>
                  </a:lnTo>
                  <a:lnTo>
                    <a:pt x="66" y="135"/>
                  </a:lnTo>
                  <a:lnTo>
                    <a:pt x="59" y="134"/>
                  </a:lnTo>
                  <a:lnTo>
                    <a:pt x="57" y="139"/>
                  </a:lnTo>
                  <a:lnTo>
                    <a:pt x="55" y="140"/>
                  </a:lnTo>
                  <a:lnTo>
                    <a:pt x="56" y="140"/>
                  </a:lnTo>
                  <a:lnTo>
                    <a:pt x="55" y="143"/>
                  </a:lnTo>
                  <a:lnTo>
                    <a:pt x="57" y="144"/>
                  </a:lnTo>
                  <a:lnTo>
                    <a:pt x="56" y="145"/>
                  </a:lnTo>
                  <a:lnTo>
                    <a:pt x="54" y="143"/>
                  </a:lnTo>
                  <a:lnTo>
                    <a:pt x="53" y="144"/>
                  </a:lnTo>
                  <a:lnTo>
                    <a:pt x="53" y="146"/>
                  </a:lnTo>
                  <a:lnTo>
                    <a:pt x="55" y="148"/>
                  </a:lnTo>
                  <a:lnTo>
                    <a:pt x="54" y="149"/>
                  </a:lnTo>
                  <a:lnTo>
                    <a:pt x="53" y="149"/>
                  </a:lnTo>
                  <a:lnTo>
                    <a:pt x="51" y="147"/>
                  </a:lnTo>
                  <a:lnTo>
                    <a:pt x="51" y="150"/>
                  </a:lnTo>
                  <a:lnTo>
                    <a:pt x="48" y="149"/>
                  </a:lnTo>
                  <a:lnTo>
                    <a:pt x="44" y="152"/>
                  </a:lnTo>
                  <a:lnTo>
                    <a:pt x="38" y="151"/>
                  </a:lnTo>
                  <a:lnTo>
                    <a:pt x="38" y="150"/>
                  </a:lnTo>
                  <a:lnTo>
                    <a:pt x="41" y="144"/>
                  </a:lnTo>
                  <a:lnTo>
                    <a:pt x="38" y="142"/>
                  </a:lnTo>
                  <a:lnTo>
                    <a:pt x="34" y="139"/>
                  </a:lnTo>
                  <a:lnTo>
                    <a:pt x="33" y="140"/>
                  </a:lnTo>
                  <a:lnTo>
                    <a:pt x="32" y="139"/>
                  </a:lnTo>
                  <a:lnTo>
                    <a:pt x="34" y="136"/>
                  </a:lnTo>
                  <a:lnTo>
                    <a:pt x="36" y="138"/>
                  </a:lnTo>
                  <a:lnTo>
                    <a:pt x="37" y="136"/>
                  </a:lnTo>
                  <a:lnTo>
                    <a:pt x="37" y="134"/>
                  </a:lnTo>
                  <a:lnTo>
                    <a:pt x="38" y="132"/>
                  </a:lnTo>
                  <a:lnTo>
                    <a:pt x="36" y="128"/>
                  </a:lnTo>
                  <a:lnTo>
                    <a:pt x="38" y="128"/>
                  </a:lnTo>
                  <a:lnTo>
                    <a:pt x="42" y="129"/>
                  </a:lnTo>
                  <a:lnTo>
                    <a:pt x="43" y="124"/>
                  </a:lnTo>
                  <a:lnTo>
                    <a:pt x="44" y="124"/>
                  </a:lnTo>
                  <a:lnTo>
                    <a:pt x="44" y="126"/>
                  </a:lnTo>
                  <a:lnTo>
                    <a:pt x="45" y="126"/>
                  </a:lnTo>
                  <a:lnTo>
                    <a:pt x="48" y="119"/>
                  </a:lnTo>
                  <a:lnTo>
                    <a:pt x="47" y="113"/>
                  </a:lnTo>
                  <a:lnTo>
                    <a:pt x="46" y="116"/>
                  </a:lnTo>
                  <a:lnTo>
                    <a:pt x="44" y="114"/>
                  </a:lnTo>
                  <a:lnTo>
                    <a:pt x="43" y="117"/>
                  </a:lnTo>
                  <a:lnTo>
                    <a:pt x="42" y="116"/>
                  </a:lnTo>
                  <a:lnTo>
                    <a:pt x="40" y="117"/>
                  </a:lnTo>
                  <a:lnTo>
                    <a:pt x="42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2" y="111"/>
                  </a:lnTo>
                  <a:lnTo>
                    <a:pt x="44" y="107"/>
                  </a:lnTo>
                  <a:lnTo>
                    <a:pt x="43" y="105"/>
                  </a:lnTo>
                  <a:lnTo>
                    <a:pt x="41" y="104"/>
                  </a:lnTo>
                  <a:lnTo>
                    <a:pt x="41" y="103"/>
                  </a:lnTo>
                  <a:lnTo>
                    <a:pt x="44" y="102"/>
                  </a:lnTo>
                  <a:lnTo>
                    <a:pt x="43" y="98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24" y="82"/>
                  </a:lnTo>
                  <a:lnTo>
                    <a:pt x="24" y="79"/>
                  </a:lnTo>
                  <a:lnTo>
                    <a:pt x="27" y="79"/>
                  </a:lnTo>
                  <a:lnTo>
                    <a:pt x="25" y="78"/>
                  </a:lnTo>
                  <a:lnTo>
                    <a:pt x="21" y="78"/>
                  </a:lnTo>
                  <a:lnTo>
                    <a:pt x="16" y="74"/>
                  </a:lnTo>
                  <a:lnTo>
                    <a:pt x="18" y="70"/>
                  </a:lnTo>
                  <a:lnTo>
                    <a:pt x="15" y="68"/>
                  </a:lnTo>
                  <a:lnTo>
                    <a:pt x="14" y="63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5" y="55"/>
                  </a:lnTo>
                  <a:lnTo>
                    <a:pt x="14" y="49"/>
                  </a:lnTo>
                  <a:lnTo>
                    <a:pt x="12" y="43"/>
                  </a:lnTo>
                  <a:lnTo>
                    <a:pt x="7" y="45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2" y="31"/>
                  </a:lnTo>
                  <a:lnTo>
                    <a:pt x="3" y="26"/>
                  </a:lnTo>
                  <a:lnTo>
                    <a:pt x="7" y="25"/>
                  </a:lnTo>
                  <a:lnTo>
                    <a:pt x="9" y="17"/>
                  </a:lnTo>
                  <a:lnTo>
                    <a:pt x="21" y="12"/>
                  </a:lnTo>
                  <a:lnTo>
                    <a:pt x="19" y="10"/>
                  </a:lnTo>
                  <a:lnTo>
                    <a:pt x="14" y="12"/>
                  </a:lnTo>
                  <a:lnTo>
                    <a:pt x="12" y="9"/>
                  </a:lnTo>
                  <a:lnTo>
                    <a:pt x="10" y="8"/>
                  </a:lnTo>
                  <a:lnTo>
                    <a:pt x="14" y="5"/>
                  </a:lnTo>
                  <a:lnTo>
                    <a:pt x="16" y="7"/>
                  </a:lnTo>
                  <a:lnTo>
                    <a:pt x="18" y="6"/>
                  </a:lnTo>
                  <a:lnTo>
                    <a:pt x="19" y="5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85" y="0"/>
                  </a:lnTo>
                  <a:lnTo>
                    <a:pt x="85" y="22"/>
                  </a:lnTo>
                  <a:lnTo>
                    <a:pt x="91" y="22"/>
                  </a:lnTo>
                  <a:lnTo>
                    <a:pt x="92" y="23"/>
                  </a:lnTo>
                  <a:lnTo>
                    <a:pt x="92" y="31"/>
                  </a:lnTo>
                  <a:lnTo>
                    <a:pt x="112" y="30"/>
                  </a:lnTo>
                  <a:lnTo>
                    <a:pt x="112" y="33"/>
                  </a:lnTo>
                  <a:lnTo>
                    <a:pt x="109" y="33"/>
                  </a:lnTo>
                  <a:lnTo>
                    <a:pt x="110" y="56"/>
                  </a:lnTo>
                  <a:lnTo>
                    <a:pt x="101" y="56"/>
                  </a:lnTo>
                  <a:lnTo>
                    <a:pt x="101" y="83"/>
                  </a:lnTo>
                  <a:lnTo>
                    <a:pt x="92" y="90"/>
                  </a:lnTo>
                  <a:lnTo>
                    <a:pt x="101" y="97"/>
                  </a:lnTo>
                  <a:lnTo>
                    <a:pt x="100" y="105"/>
                  </a:lnTo>
                  <a:lnTo>
                    <a:pt x="94" y="110"/>
                  </a:lnTo>
                  <a:lnTo>
                    <a:pt x="91" y="110"/>
                  </a:lnTo>
                  <a:lnTo>
                    <a:pt x="88" y="107"/>
                  </a:lnTo>
                  <a:lnTo>
                    <a:pt x="85" y="108"/>
                  </a:lnTo>
                  <a:lnTo>
                    <a:pt x="81" y="111"/>
                  </a:lnTo>
                  <a:lnTo>
                    <a:pt x="78" y="112"/>
                  </a:lnTo>
                  <a:lnTo>
                    <a:pt x="75" y="117"/>
                  </a:lnTo>
                  <a:lnTo>
                    <a:pt x="76" y="123"/>
                  </a:lnTo>
                  <a:lnTo>
                    <a:pt x="74" y="124"/>
                  </a:lnTo>
                  <a:lnTo>
                    <a:pt x="71" y="124"/>
                  </a:lnTo>
                  <a:lnTo>
                    <a:pt x="70" y="120"/>
                  </a:lnTo>
                  <a:lnTo>
                    <a:pt x="69" y="119"/>
                  </a:lnTo>
                  <a:lnTo>
                    <a:pt x="68" y="119"/>
                  </a:lnTo>
                  <a:lnTo>
                    <a:pt x="68" y="122"/>
                  </a:lnTo>
                  <a:lnTo>
                    <a:pt x="66" y="126"/>
                  </a:lnTo>
                  <a:lnTo>
                    <a:pt x="66" y="129"/>
                  </a:lnTo>
                  <a:lnTo>
                    <a:pt x="68" y="13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6" name="Freeform 130"/>
            <p:cNvSpPr>
              <a:spLocks/>
            </p:cNvSpPr>
            <p:nvPr/>
          </p:nvSpPr>
          <p:spPr bwMode="auto">
            <a:xfrm>
              <a:off x="2520" y="2546"/>
              <a:ext cx="85" cy="111"/>
            </a:xfrm>
            <a:custGeom>
              <a:avLst/>
              <a:gdLst>
                <a:gd name="T0" fmla="*/ 59 w 85"/>
                <a:gd name="T1" fmla="*/ 109 h 111"/>
                <a:gd name="T2" fmla="*/ 2 w 85"/>
                <a:gd name="T3" fmla="*/ 110 h 111"/>
                <a:gd name="T4" fmla="*/ 0 w 85"/>
                <a:gd name="T5" fmla="*/ 75 h 111"/>
                <a:gd name="T6" fmla="*/ 6 w 85"/>
                <a:gd name="T7" fmla="*/ 15 h 111"/>
                <a:gd name="T8" fmla="*/ 8 w 85"/>
                <a:gd name="T9" fmla="*/ 1 h 111"/>
                <a:gd name="T10" fmla="*/ 82 w 85"/>
                <a:gd name="T11" fmla="*/ 0 h 111"/>
                <a:gd name="T12" fmla="*/ 84 w 85"/>
                <a:gd name="T13" fmla="*/ 1 h 111"/>
                <a:gd name="T14" fmla="*/ 84 w 85"/>
                <a:gd name="T15" fmla="*/ 5 h 111"/>
                <a:gd name="T16" fmla="*/ 81 w 85"/>
                <a:gd name="T17" fmla="*/ 5 h 111"/>
                <a:gd name="T18" fmla="*/ 82 w 85"/>
                <a:gd name="T19" fmla="*/ 2 h 111"/>
                <a:gd name="T20" fmla="*/ 79 w 85"/>
                <a:gd name="T21" fmla="*/ 3 h 111"/>
                <a:gd name="T22" fmla="*/ 77 w 85"/>
                <a:gd name="T23" fmla="*/ 1 h 111"/>
                <a:gd name="T24" fmla="*/ 75 w 85"/>
                <a:gd name="T25" fmla="*/ 3 h 111"/>
                <a:gd name="T26" fmla="*/ 72 w 85"/>
                <a:gd name="T27" fmla="*/ 3 h 111"/>
                <a:gd name="T28" fmla="*/ 73 w 85"/>
                <a:gd name="T29" fmla="*/ 6 h 111"/>
                <a:gd name="T30" fmla="*/ 70 w 85"/>
                <a:gd name="T31" fmla="*/ 5 h 111"/>
                <a:gd name="T32" fmla="*/ 70 w 85"/>
                <a:gd name="T33" fmla="*/ 8 h 111"/>
                <a:gd name="T34" fmla="*/ 71 w 85"/>
                <a:gd name="T35" fmla="*/ 9 h 111"/>
                <a:gd name="T36" fmla="*/ 71 w 85"/>
                <a:gd name="T37" fmla="*/ 14 h 111"/>
                <a:gd name="T38" fmla="*/ 72 w 85"/>
                <a:gd name="T39" fmla="*/ 17 h 111"/>
                <a:gd name="T40" fmla="*/ 71 w 85"/>
                <a:gd name="T41" fmla="*/ 20 h 111"/>
                <a:gd name="T42" fmla="*/ 72 w 85"/>
                <a:gd name="T43" fmla="*/ 22 h 111"/>
                <a:gd name="T44" fmla="*/ 70 w 85"/>
                <a:gd name="T45" fmla="*/ 30 h 111"/>
                <a:gd name="T46" fmla="*/ 67 w 85"/>
                <a:gd name="T47" fmla="*/ 30 h 111"/>
                <a:gd name="T48" fmla="*/ 65 w 85"/>
                <a:gd name="T49" fmla="*/ 37 h 111"/>
                <a:gd name="T50" fmla="*/ 67 w 85"/>
                <a:gd name="T51" fmla="*/ 41 h 111"/>
                <a:gd name="T52" fmla="*/ 62 w 85"/>
                <a:gd name="T53" fmla="*/ 45 h 111"/>
                <a:gd name="T54" fmla="*/ 58 w 85"/>
                <a:gd name="T55" fmla="*/ 43 h 111"/>
                <a:gd name="T56" fmla="*/ 55 w 85"/>
                <a:gd name="T57" fmla="*/ 47 h 111"/>
                <a:gd name="T58" fmla="*/ 55 w 85"/>
                <a:gd name="T59" fmla="*/ 55 h 111"/>
                <a:gd name="T60" fmla="*/ 58 w 85"/>
                <a:gd name="T61" fmla="*/ 56 h 111"/>
                <a:gd name="T62" fmla="*/ 58 w 85"/>
                <a:gd name="T63" fmla="*/ 55 h 111"/>
                <a:gd name="T64" fmla="*/ 58 w 85"/>
                <a:gd name="T65" fmla="*/ 55 h 111"/>
                <a:gd name="T66" fmla="*/ 62 w 85"/>
                <a:gd name="T67" fmla="*/ 58 h 111"/>
                <a:gd name="T68" fmla="*/ 61 w 85"/>
                <a:gd name="T69" fmla="*/ 59 h 111"/>
                <a:gd name="T70" fmla="*/ 62 w 85"/>
                <a:gd name="T71" fmla="*/ 62 h 111"/>
                <a:gd name="T72" fmla="*/ 61 w 85"/>
                <a:gd name="T73" fmla="*/ 63 h 111"/>
                <a:gd name="T74" fmla="*/ 60 w 85"/>
                <a:gd name="T75" fmla="*/ 64 h 111"/>
                <a:gd name="T76" fmla="*/ 58 w 85"/>
                <a:gd name="T77" fmla="*/ 62 h 111"/>
                <a:gd name="T78" fmla="*/ 54 w 85"/>
                <a:gd name="T79" fmla="*/ 65 h 111"/>
                <a:gd name="T80" fmla="*/ 56 w 85"/>
                <a:gd name="T81" fmla="*/ 66 h 111"/>
                <a:gd name="T82" fmla="*/ 58 w 85"/>
                <a:gd name="T83" fmla="*/ 69 h 111"/>
                <a:gd name="T84" fmla="*/ 62 w 85"/>
                <a:gd name="T85" fmla="*/ 67 h 111"/>
                <a:gd name="T86" fmla="*/ 65 w 85"/>
                <a:gd name="T87" fmla="*/ 69 h 111"/>
                <a:gd name="T88" fmla="*/ 53 w 85"/>
                <a:gd name="T89" fmla="*/ 73 h 111"/>
                <a:gd name="T90" fmla="*/ 51 w 85"/>
                <a:gd name="T91" fmla="*/ 81 h 111"/>
                <a:gd name="T92" fmla="*/ 48 w 85"/>
                <a:gd name="T93" fmla="*/ 82 h 111"/>
                <a:gd name="T94" fmla="*/ 47 w 85"/>
                <a:gd name="T95" fmla="*/ 87 h 111"/>
                <a:gd name="T96" fmla="*/ 45 w 85"/>
                <a:gd name="T97" fmla="*/ 88 h 111"/>
                <a:gd name="T98" fmla="*/ 49 w 85"/>
                <a:gd name="T99" fmla="*/ 97 h 111"/>
                <a:gd name="T100" fmla="*/ 51 w 85"/>
                <a:gd name="T101" fmla="*/ 100 h 111"/>
                <a:gd name="T102" fmla="*/ 56 w 85"/>
                <a:gd name="T103" fmla="*/ 98 h 111"/>
                <a:gd name="T104" fmla="*/ 58 w 85"/>
                <a:gd name="T105" fmla="*/ 103 h 111"/>
                <a:gd name="T106" fmla="*/ 59 w 85"/>
                <a:gd name="T107" fmla="*/ 109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5"/>
                <a:gd name="T163" fmla="*/ 0 h 111"/>
                <a:gd name="T164" fmla="*/ 85 w 85"/>
                <a:gd name="T165" fmla="*/ 111 h 11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5" h="111">
                  <a:moveTo>
                    <a:pt x="59" y="109"/>
                  </a:moveTo>
                  <a:lnTo>
                    <a:pt x="2" y="110"/>
                  </a:lnTo>
                  <a:lnTo>
                    <a:pt x="0" y="75"/>
                  </a:lnTo>
                  <a:lnTo>
                    <a:pt x="6" y="15"/>
                  </a:lnTo>
                  <a:lnTo>
                    <a:pt x="8" y="1"/>
                  </a:lnTo>
                  <a:lnTo>
                    <a:pt x="82" y="0"/>
                  </a:lnTo>
                  <a:lnTo>
                    <a:pt x="84" y="1"/>
                  </a:lnTo>
                  <a:lnTo>
                    <a:pt x="84" y="5"/>
                  </a:lnTo>
                  <a:lnTo>
                    <a:pt x="81" y="5"/>
                  </a:lnTo>
                  <a:lnTo>
                    <a:pt x="82" y="2"/>
                  </a:lnTo>
                  <a:lnTo>
                    <a:pt x="79" y="3"/>
                  </a:lnTo>
                  <a:lnTo>
                    <a:pt x="77" y="1"/>
                  </a:lnTo>
                  <a:lnTo>
                    <a:pt x="75" y="3"/>
                  </a:lnTo>
                  <a:lnTo>
                    <a:pt x="72" y="3"/>
                  </a:lnTo>
                  <a:lnTo>
                    <a:pt x="73" y="6"/>
                  </a:lnTo>
                  <a:lnTo>
                    <a:pt x="70" y="5"/>
                  </a:lnTo>
                  <a:lnTo>
                    <a:pt x="70" y="8"/>
                  </a:lnTo>
                  <a:lnTo>
                    <a:pt x="71" y="9"/>
                  </a:lnTo>
                  <a:lnTo>
                    <a:pt x="71" y="14"/>
                  </a:lnTo>
                  <a:lnTo>
                    <a:pt x="72" y="17"/>
                  </a:lnTo>
                  <a:lnTo>
                    <a:pt x="71" y="20"/>
                  </a:lnTo>
                  <a:lnTo>
                    <a:pt x="72" y="22"/>
                  </a:lnTo>
                  <a:lnTo>
                    <a:pt x="70" y="30"/>
                  </a:lnTo>
                  <a:lnTo>
                    <a:pt x="67" y="30"/>
                  </a:lnTo>
                  <a:lnTo>
                    <a:pt x="65" y="37"/>
                  </a:lnTo>
                  <a:lnTo>
                    <a:pt x="67" y="41"/>
                  </a:lnTo>
                  <a:lnTo>
                    <a:pt x="62" y="45"/>
                  </a:lnTo>
                  <a:lnTo>
                    <a:pt x="58" y="43"/>
                  </a:lnTo>
                  <a:lnTo>
                    <a:pt x="55" y="47"/>
                  </a:lnTo>
                  <a:lnTo>
                    <a:pt x="55" y="55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62" y="58"/>
                  </a:lnTo>
                  <a:lnTo>
                    <a:pt x="61" y="59"/>
                  </a:lnTo>
                  <a:lnTo>
                    <a:pt x="62" y="62"/>
                  </a:lnTo>
                  <a:lnTo>
                    <a:pt x="61" y="63"/>
                  </a:lnTo>
                  <a:lnTo>
                    <a:pt x="60" y="64"/>
                  </a:lnTo>
                  <a:lnTo>
                    <a:pt x="58" y="62"/>
                  </a:lnTo>
                  <a:lnTo>
                    <a:pt x="54" y="65"/>
                  </a:lnTo>
                  <a:lnTo>
                    <a:pt x="56" y="66"/>
                  </a:lnTo>
                  <a:lnTo>
                    <a:pt x="58" y="69"/>
                  </a:lnTo>
                  <a:lnTo>
                    <a:pt x="62" y="67"/>
                  </a:lnTo>
                  <a:lnTo>
                    <a:pt x="65" y="69"/>
                  </a:lnTo>
                  <a:lnTo>
                    <a:pt x="53" y="73"/>
                  </a:lnTo>
                  <a:lnTo>
                    <a:pt x="51" y="81"/>
                  </a:lnTo>
                  <a:lnTo>
                    <a:pt x="48" y="82"/>
                  </a:lnTo>
                  <a:lnTo>
                    <a:pt x="47" y="87"/>
                  </a:lnTo>
                  <a:lnTo>
                    <a:pt x="45" y="88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6" y="98"/>
                  </a:lnTo>
                  <a:lnTo>
                    <a:pt x="58" y="103"/>
                  </a:lnTo>
                  <a:lnTo>
                    <a:pt x="59" y="10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7" name="Freeform 131"/>
            <p:cNvSpPr>
              <a:spLocks/>
            </p:cNvSpPr>
            <p:nvPr/>
          </p:nvSpPr>
          <p:spPr bwMode="auto">
            <a:xfrm>
              <a:off x="2520" y="2546"/>
              <a:ext cx="91" cy="117"/>
            </a:xfrm>
            <a:custGeom>
              <a:avLst/>
              <a:gdLst>
                <a:gd name="T0" fmla="*/ 64 w 91"/>
                <a:gd name="T1" fmla="*/ 115 h 117"/>
                <a:gd name="T2" fmla="*/ 2 w 91"/>
                <a:gd name="T3" fmla="*/ 116 h 117"/>
                <a:gd name="T4" fmla="*/ 0 w 91"/>
                <a:gd name="T5" fmla="*/ 79 h 117"/>
                <a:gd name="T6" fmla="*/ 7 w 91"/>
                <a:gd name="T7" fmla="*/ 15 h 117"/>
                <a:gd name="T8" fmla="*/ 9 w 91"/>
                <a:gd name="T9" fmla="*/ 1 h 117"/>
                <a:gd name="T10" fmla="*/ 88 w 91"/>
                <a:gd name="T11" fmla="*/ 0 h 117"/>
                <a:gd name="T12" fmla="*/ 90 w 91"/>
                <a:gd name="T13" fmla="*/ 1 h 117"/>
                <a:gd name="T14" fmla="*/ 90 w 91"/>
                <a:gd name="T15" fmla="*/ 5 h 117"/>
                <a:gd name="T16" fmla="*/ 87 w 91"/>
                <a:gd name="T17" fmla="*/ 5 h 117"/>
                <a:gd name="T18" fmla="*/ 88 w 91"/>
                <a:gd name="T19" fmla="*/ 2 h 117"/>
                <a:gd name="T20" fmla="*/ 85 w 91"/>
                <a:gd name="T21" fmla="*/ 3 h 117"/>
                <a:gd name="T22" fmla="*/ 82 w 91"/>
                <a:gd name="T23" fmla="*/ 1 h 117"/>
                <a:gd name="T24" fmla="*/ 80 w 91"/>
                <a:gd name="T25" fmla="*/ 3 h 117"/>
                <a:gd name="T26" fmla="*/ 77 w 91"/>
                <a:gd name="T27" fmla="*/ 3 h 117"/>
                <a:gd name="T28" fmla="*/ 78 w 91"/>
                <a:gd name="T29" fmla="*/ 6 h 117"/>
                <a:gd name="T30" fmla="*/ 75 w 91"/>
                <a:gd name="T31" fmla="*/ 5 h 117"/>
                <a:gd name="T32" fmla="*/ 75 w 91"/>
                <a:gd name="T33" fmla="*/ 8 h 117"/>
                <a:gd name="T34" fmla="*/ 76 w 91"/>
                <a:gd name="T35" fmla="*/ 9 h 117"/>
                <a:gd name="T36" fmla="*/ 76 w 91"/>
                <a:gd name="T37" fmla="*/ 14 h 117"/>
                <a:gd name="T38" fmla="*/ 77 w 91"/>
                <a:gd name="T39" fmla="*/ 17 h 117"/>
                <a:gd name="T40" fmla="*/ 76 w 91"/>
                <a:gd name="T41" fmla="*/ 22 h 117"/>
                <a:gd name="T42" fmla="*/ 77 w 91"/>
                <a:gd name="T43" fmla="*/ 24 h 117"/>
                <a:gd name="T44" fmla="*/ 75 w 91"/>
                <a:gd name="T45" fmla="*/ 32 h 117"/>
                <a:gd name="T46" fmla="*/ 71 w 91"/>
                <a:gd name="T47" fmla="*/ 32 h 117"/>
                <a:gd name="T48" fmla="*/ 69 w 91"/>
                <a:gd name="T49" fmla="*/ 39 h 117"/>
                <a:gd name="T50" fmla="*/ 71 w 91"/>
                <a:gd name="T51" fmla="*/ 43 h 117"/>
                <a:gd name="T52" fmla="*/ 67 w 91"/>
                <a:gd name="T53" fmla="*/ 47 h 117"/>
                <a:gd name="T54" fmla="*/ 63 w 91"/>
                <a:gd name="T55" fmla="*/ 45 h 117"/>
                <a:gd name="T56" fmla="*/ 59 w 91"/>
                <a:gd name="T57" fmla="*/ 49 h 117"/>
                <a:gd name="T58" fmla="*/ 59 w 91"/>
                <a:gd name="T59" fmla="*/ 57 h 117"/>
                <a:gd name="T60" fmla="*/ 63 w 91"/>
                <a:gd name="T61" fmla="*/ 60 h 117"/>
                <a:gd name="T62" fmla="*/ 63 w 91"/>
                <a:gd name="T63" fmla="*/ 59 h 117"/>
                <a:gd name="T64" fmla="*/ 63 w 91"/>
                <a:gd name="T65" fmla="*/ 57 h 117"/>
                <a:gd name="T66" fmla="*/ 67 w 91"/>
                <a:gd name="T67" fmla="*/ 62 h 117"/>
                <a:gd name="T68" fmla="*/ 66 w 91"/>
                <a:gd name="T69" fmla="*/ 63 h 117"/>
                <a:gd name="T70" fmla="*/ 67 w 91"/>
                <a:gd name="T71" fmla="*/ 66 h 117"/>
                <a:gd name="T72" fmla="*/ 66 w 91"/>
                <a:gd name="T73" fmla="*/ 67 h 117"/>
                <a:gd name="T74" fmla="*/ 65 w 91"/>
                <a:gd name="T75" fmla="*/ 68 h 117"/>
                <a:gd name="T76" fmla="*/ 63 w 91"/>
                <a:gd name="T77" fmla="*/ 66 h 117"/>
                <a:gd name="T78" fmla="*/ 58 w 91"/>
                <a:gd name="T79" fmla="*/ 69 h 117"/>
                <a:gd name="T80" fmla="*/ 60 w 91"/>
                <a:gd name="T81" fmla="*/ 70 h 117"/>
                <a:gd name="T82" fmla="*/ 63 w 91"/>
                <a:gd name="T83" fmla="*/ 73 h 117"/>
                <a:gd name="T84" fmla="*/ 67 w 91"/>
                <a:gd name="T85" fmla="*/ 71 h 117"/>
                <a:gd name="T86" fmla="*/ 69 w 91"/>
                <a:gd name="T87" fmla="*/ 73 h 117"/>
                <a:gd name="T88" fmla="*/ 57 w 91"/>
                <a:gd name="T89" fmla="*/ 77 h 117"/>
                <a:gd name="T90" fmla="*/ 55 w 91"/>
                <a:gd name="T91" fmla="*/ 85 h 117"/>
                <a:gd name="T92" fmla="*/ 52 w 91"/>
                <a:gd name="T93" fmla="*/ 86 h 117"/>
                <a:gd name="T94" fmla="*/ 50 w 91"/>
                <a:gd name="T95" fmla="*/ 91 h 117"/>
                <a:gd name="T96" fmla="*/ 48 w 91"/>
                <a:gd name="T97" fmla="*/ 92 h 117"/>
                <a:gd name="T98" fmla="*/ 53 w 91"/>
                <a:gd name="T99" fmla="*/ 103 h 117"/>
                <a:gd name="T100" fmla="*/ 55 w 91"/>
                <a:gd name="T101" fmla="*/ 106 h 117"/>
                <a:gd name="T102" fmla="*/ 60 w 91"/>
                <a:gd name="T103" fmla="*/ 104 h 117"/>
                <a:gd name="T104" fmla="*/ 63 w 91"/>
                <a:gd name="T105" fmla="*/ 109 h 117"/>
                <a:gd name="T106" fmla="*/ 64 w 91"/>
                <a:gd name="T107" fmla="*/ 115 h 1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17"/>
                <a:gd name="T164" fmla="*/ 91 w 91"/>
                <a:gd name="T165" fmla="*/ 117 h 1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17">
                  <a:moveTo>
                    <a:pt x="64" y="115"/>
                  </a:moveTo>
                  <a:lnTo>
                    <a:pt x="2" y="116"/>
                  </a:lnTo>
                  <a:lnTo>
                    <a:pt x="0" y="79"/>
                  </a:lnTo>
                  <a:lnTo>
                    <a:pt x="7" y="15"/>
                  </a:lnTo>
                  <a:lnTo>
                    <a:pt x="9" y="1"/>
                  </a:lnTo>
                  <a:lnTo>
                    <a:pt x="88" y="0"/>
                  </a:lnTo>
                  <a:lnTo>
                    <a:pt x="90" y="1"/>
                  </a:lnTo>
                  <a:lnTo>
                    <a:pt x="90" y="5"/>
                  </a:lnTo>
                  <a:lnTo>
                    <a:pt x="87" y="5"/>
                  </a:lnTo>
                  <a:lnTo>
                    <a:pt x="88" y="2"/>
                  </a:lnTo>
                  <a:lnTo>
                    <a:pt x="85" y="3"/>
                  </a:lnTo>
                  <a:lnTo>
                    <a:pt x="82" y="1"/>
                  </a:lnTo>
                  <a:lnTo>
                    <a:pt x="80" y="3"/>
                  </a:lnTo>
                  <a:lnTo>
                    <a:pt x="77" y="3"/>
                  </a:lnTo>
                  <a:lnTo>
                    <a:pt x="78" y="6"/>
                  </a:lnTo>
                  <a:lnTo>
                    <a:pt x="75" y="5"/>
                  </a:lnTo>
                  <a:lnTo>
                    <a:pt x="75" y="8"/>
                  </a:lnTo>
                  <a:lnTo>
                    <a:pt x="76" y="9"/>
                  </a:lnTo>
                  <a:lnTo>
                    <a:pt x="76" y="14"/>
                  </a:lnTo>
                  <a:lnTo>
                    <a:pt x="77" y="17"/>
                  </a:lnTo>
                  <a:lnTo>
                    <a:pt x="76" y="22"/>
                  </a:lnTo>
                  <a:lnTo>
                    <a:pt x="77" y="24"/>
                  </a:lnTo>
                  <a:lnTo>
                    <a:pt x="75" y="32"/>
                  </a:lnTo>
                  <a:lnTo>
                    <a:pt x="71" y="32"/>
                  </a:lnTo>
                  <a:lnTo>
                    <a:pt x="69" y="39"/>
                  </a:lnTo>
                  <a:lnTo>
                    <a:pt x="71" y="43"/>
                  </a:lnTo>
                  <a:lnTo>
                    <a:pt x="67" y="47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9" y="57"/>
                  </a:lnTo>
                  <a:lnTo>
                    <a:pt x="63" y="60"/>
                  </a:lnTo>
                  <a:lnTo>
                    <a:pt x="63" y="59"/>
                  </a:lnTo>
                  <a:lnTo>
                    <a:pt x="63" y="57"/>
                  </a:lnTo>
                  <a:lnTo>
                    <a:pt x="67" y="62"/>
                  </a:lnTo>
                  <a:lnTo>
                    <a:pt x="66" y="63"/>
                  </a:lnTo>
                  <a:lnTo>
                    <a:pt x="67" y="66"/>
                  </a:lnTo>
                  <a:lnTo>
                    <a:pt x="66" y="67"/>
                  </a:lnTo>
                  <a:lnTo>
                    <a:pt x="65" y="68"/>
                  </a:lnTo>
                  <a:lnTo>
                    <a:pt x="63" y="66"/>
                  </a:lnTo>
                  <a:lnTo>
                    <a:pt x="58" y="69"/>
                  </a:lnTo>
                  <a:lnTo>
                    <a:pt x="60" y="70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3"/>
                  </a:lnTo>
                  <a:lnTo>
                    <a:pt x="57" y="77"/>
                  </a:lnTo>
                  <a:lnTo>
                    <a:pt x="55" y="85"/>
                  </a:lnTo>
                  <a:lnTo>
                    <a:pt x="52" y="86"/>
                  </a:lnTo>
                  <a:lnTo>
                    <a:pt x="50" y="91"/>
                  </a:lnTo>
                  <a:lnTo>
                    <a:pt x="48" y="92"/>
                  </a:lnTo>
                  <a:lnTo>
                    <a:pt x="53" y="103"/>
                  </a:lnTo>
                  <a:lnTo>
                    <a:pt x="55" y="106"/>
                  </a:lnTo>
                  <a:lnTo>
                    <a:pt x="60" y="104"/>
                  </a:lnTo>
                  <a:lnTo>
                    <a:pt x="63" y="109"/>
                  </a:lnTo>
                  <a:lnTo>
                    <a:pt x="64" y="11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8" name="Freeform 132"/>
            <p:cNvSpPr>
              <a:spLocks/>
            </p:cNvSpPr>
            <p:nvPr/>
          </p:nvSpPr>
          <p:spPr bwMode="auto">
            <a:xfrm>
              <a:off x="2653" y="2553"/>
              <a:ext cx="129" cy="79"/>
            </a:xfrm>
            <a:custGeom>
              <a:avLst/>
              <a:gdLst>
                <a:gd name="T0" fmla="*/ 120 w 129"/>
                <a:gd name="T1" fmla="*/ 78 h 79"/>
                <a:gd name="T2" fmla="*/ 26 w 129"/>
                <a:gd name="T3" fmla="*/ 77 h 79"/>
                <a:gd name="T4" fmla="*/ 7 w 129"/>
                <a:gd name="T5" fmla="*/ 78 h 79"/>
                <a:gd name="T6" fmla="*/ 7 w 129"/>
                <a:gd name="T7" fmla="*/ 70 h 79"/>
                <a:gd name="T8" fmla="*/ 6 w 129"/>
                <a:gd name="T9" fmla="*/ 69 h 79"/>
                <a:gd name="T10" fmla="*/ 0 w 129"/>
                <a:gd name="T11" fmla="*/ 69 h 79"/>
                <a:gd name="T12" fmla="*/ 0 w 129"/>
                <a:gd name="T13" fmla="*/ 47 h 79"/>
                <a:gd name="T14" fmla="*/ 7 w 129"/>
                <a:gd name="T15" fmla="*/ 46 h 79"/>
                <a:gd name="T16" fmla="*/ 6 w 129"/>
                <a:gd name="T17" fmla="*/ 24 h 79"/>
                <a:gd name="T18" fmla="*/ 23 w 129"/>
                <a:gd name="T19" fmla="*/ 24 h 79"/>
                <a:gd name="T20" fmla="*/ 23 w 129"/>
                <a:gd name="T21" fmla="*/ 3 h 79"/>
                <a:gd name="T22" fmla="*/ 24 w 129"/>
                <a:gd name="T23" fmla="*/ 1 h 79"/>
                <a:gd name="T24" fmla="*/ 26 w 129"/>
                <a:gd name="T25" fmla="*/ 0 h 79"/>
                <a:gd name="T26" fmla="*/ 30 w 129"/>
                <a:gd name="T27" fmla="*/ 0 h 79"/>
                <a:gd name="T28" fmla="*/ 33 w 129"/>
                <a:gd name="T29" fmla="*/ 1 h 79"/>
                <a:gd name="T30" fmla="*/ 36 w 129"/>
                <a:gd name="T31" fmla="*/ 0 h 79"/>
                <a:gd name="T32" fmla="*/ 41 w 129"/>
                <a:gd name="T33" fmla="*/ 6 h 79"/>
                <a:gd name="T34" fmla="*/ 44 w 129"/>
                <a:gd name="T35" fmla="*/ 5 h 79"/>
                <a:gd name="T36" fmla="*/ 44 w 129"/>
                <a:gd name="T37" fmla="*/ 8 h 79"/>
                <a:gd name="T38" fmla="*/ 45 w 129"/>
                <a:gd name="T39" fmla="*/ 8 h 79"/>
                <a:gd name="T40" fmla="*/ 48 w 129"/>
                <a:gd name="T41" fmla="*/ 13 h 79"/>
                <a:gd name="T42" fmla="*/ 49 w 129"/>
                <a:gd name="T43" fmla="*/ 13 h 79"/>
                <a:gd name="T44" fmla="*/ 55 w 129"/>
                <a:gd name="T45" fmla="*/ 13 h 79"/>
                <a:gd name="T46" fmla="*/ 55 w 129"/>
                <a:gd name="T47" fmla="*/ 14 h 79"/>
                <a:gd name="T48" fmla="*/ 57 w 129"/>
                <a:gd name="T49" fmla="*/ 15 h 79"/>
                <a:gd name="T50" fmla="*/ 58 w 129"/>
                <a:gd name="T51" fmla="*/ 18 h 79"/>
                <a:gd name="T52" fmla="*/ 59 w 129"/>
                <a:gd name="T53" fmla="*/ 18 h 79"/>
                <a:gd name="T54" fmla="*/ 61 w 129"/>
                <a:gd name="T55" fmla="*/ 22 h 79"/>
                <a:gd name="T56" fmla="*/ 65 w 129"/>
                <a:gd name="T57" fmla="*/ 22 h 79"/>
                <a:gd name="T58" fmla="*/ 64 w 129"/>
                <a:gd name="T59" fmla="*/ 26 h 79"/>
                <a:gd name="T60" fmla="*/ 66 w 129"/>
                <a:gd name="T61" fmla="*/ 26 h 79"/>
                <a:gd name="T62" fmla="*/ 68 w 129"/>
                <a:gd name="T63" fmla="*/ 31 h 79"/>
                <a:gd name="T64" fmla="*/ 76 w 129"/>
                <a:gd name="T65" fmla="*/ 33 h 79"/>
                <a:gd name="T66" fmla="*/ 74 w 129"/>
                <a:gd name="T67" fmla="*/ 34 h 79"/>
                <a:gd name="T68" fmla="*/ 76 w 129"/>
                <a:gd name="T69" fmla="*/ 36 h 79"/>
                <a:gd name="T70" fmla="*/ 78 w 129"/>
                <a:gd name="T71" fmla="*/ 37 h 79"/>
                <a:gd name="T72" fmla="*/ 77 w 129"/>
                <a:gd name="T73" fmla="*/ 39 h 79"/>
                <a:gd name="T74" fmla="*/ 120 w 129"/>
                <a:gd name="T75" fmla="*/ 39 h 79"/>
                <a:gd name="T76" fmla="*/ 128 w 129"/>
                <a:gd name="T77" fmla="*/ 39 h 79"/>
                <a:gd name="T78" fmla="*/ 127 w 129"/>
                <a:gd name="T79" fmla="*/ 54 h 79"/>
                <a:gd name="T80" fmla="*/ 120 w 129"/>
                <a:gd name="T81" fmla="*/ 55 h 79"/>
                <a:gd name="T82" fmla="*/ 120 w 129"/>
                <a:gd name="T83" fmla="*/ 78 h 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9"/>
                <a:gd name="T127" fmla="*/ 0 h 79"/>
                <a:gd name="T128" fmla="*/ 129 w 129"/>
                <a:gd name="T129" fmla="*/ 79 h 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9" h="79">
                  <a:moveTo>
                    <a:pt x="120" y="78"/>
                  </a:moveTo>
                  <a:lnTo>
                    <a:pt x="26" y="77"/>
                  </a:lnTo>
                  <a:lnTo>
                    <a:pt x="7" y="78"/>
                  </a:lnTo>
                  <a:lnTo>
                    <a:pt x="7" y="70"/>
                  </a:lnTo>
                  <a:lnTo>
                    <a:pt x="6" y="69"/>
                  </a:lnTo>
                  <a:lnTo>
                    <a:pt x="0" y="69"/>
                  </a:lnTo>
                  <a:lnTo>
                    <a:pt x="0" y="47"/>
                  </a:lnTo>
                  <a:lnTo>
                    <a:pt x="7" y="46"/>
                  </a:lnTo>
                  <a:lnTo>
                    <a:pt x="6" y="24"/>
                  </a:lnTo>
                  <a:lnTo>
                    <a:pt x="23" y="24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41" y="6"/>
                  </a:lnTo>
                  <a:lnTo>
                    <a:pt x="44" y="5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5" y="13"/>
                  </a:lnTo>
                  <a:lnTo>
                    <a:pt x="55" y="14"/>
                  </a:lnTo>
                  <a:lnTo>
                    <a:pt x="57" y="15"/>
                  </a:lnTo>
                  <a:lnTo>
                    <a:pt x="58" y="18"/>
                  </a:lnTo>
                  <a:lnTo>
                    <a:pt x="59" y="18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8" y="31"/>
                  </a:lnTo>
                  <a:lnTo>
                    <a:pt x="76" y="33"/>
                  </a:lnTo>
                  <a:lnTo>
                    <a:pt x="74" y="34"/>
                  </a:lnTo>
                  <a:lnTo>
                    <a:pt x="76" y="36"/>
                  </a:lnTo>
                  <a:lnTo>
                    <a:pt x="78" y="37"/>
                  </a:lnTo>
                  <a:lnTo>
                    <a:pt x="77" y="39"/>
                  </a:lnTo>
                  <a:lnTo>
                    <a:pt x="120" y="39"/>
                  </a:lnTo>
                  <a:lnTo>
                    <a:pt x="128" y="39"/>
                  </a:lnTo>
                  <a:lnTo>
                    <a:pt x="127" y="54"/>
                  </a:lnTo>
                  <a:lnTo>
                    <a:pt x="120" y="55"/>
                  </a:lnTo>
                  <a:lnTo>
                    <a:pt x="120" y="78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9" name="Freeform 133"/>
            <p:cNvSpPr>
              <a:spLocks/>
            </p:cNvSpPr>
            <p:nvPr/>
          </p:nvSpPr>
          <p:spPr bwMode="auto">
            <a:xfrm>
              <a:off x="2653" y="2553"/>
              <a:ext cx="135" cy="85"/>
            </a:xfrm>
            <a:custGeom>
              <a:avLst/>
              <a:gdLst>
                <a:gd name="T0" fmla="*/ 125 w 135"/>
                <a:gd name="T1" fmla="*/ 84 h 85"/>
                <a:gd name="T2" fmla="*/ 27 w 135"/>
                <a:gd name="T3" fmla="*/ 83 h 85"/>
                <a:gd name="T4" fmla="*/ 8 w 135"/>
                <a:gd name="T5" fmla="*/ 84 h 85"/>
                <a:gd name="T6" fmla="*/ 8 w 135"/>
                <a:gd name="T7" fmla="*/ 76 h 85"/>
                <a:gd name="T8" fmla="*/ 7 w 135"/>
                <a:gd name="T9" fmla="*/ 75 h 85"/>
                <a:gd name="T10" fmla="*/ 0 w 135"/>
                <a:gd name="T11" fmla="*/ 75 h 85"/>
                <a:gd name="T12" fmla="*/ 0 w 135"/>
                <a:gd name="T13" fmla="*/ 51 h 85"/>
                <a:gd name="T14" fmla="*/ 8 w 135"/>
                <a:gd name="T15" fmla="*/ 50 h 85"/>
                <a:gd name="T16" fmla="*/ 7 w 135"/>
                <a:gd name="T17" fmla="*/ 26 h 85"/>
                <a:gd name="T18" fmla="*/ 24 w 135"/>
                <a:gd name="T19" fmla="*/ 26 h 85"/>
                <a:gd name="T20" fmla="*/ 24 w 135"/>
                <a:gd name="T21" fmla="*/ 3 h 85"/>
                <a:gd name="T22" fmla="*/ 25 w 135"/>
                <a:gd name="T23" fmla="*/ 1 h 85"/>
                <a:gd name="T24" fmla="*/ 27 w 135"/>
                <a:gd name="T25" fmla="*/ 0 h 85"/>
                <a:gd name="T26" fmla="*/ 32 w 135"/>
                <a:gd name="T27" fmla="*/ 0 h 85"/>
                <a:gd name="T28" fmla="*/ 34 w 135"/>
                <a:gd name="T29" fmla="*/ 1 h 85"/>
                <a:gd name="T30" fmla="*/ 37 w 135"/>
                <a:gd name="T31" fmla="*/ 0 h 85"/>
                <a:gd name="T32" fmla="*/ 43 w 135"/>
                <a:gd name="T33" fmla="*/ 6 h 85"/>
                <a:gd name="T34" fmla="*/ 46 w 135"/>
                <a:gd name="T35" fmla="*/ 5 h 85"/>
                <a:gd name="T36" fmla="*/ 46 w 135"/>
                <a:gd name="T37" fmla="*/ 8 h 85"/>
                <a:gd name="T38" fmla="*/ 47 w 135"/>
                <a:gd name="T39" fmla="*/ 8 h 85"/>
                <a:gd name="T40" fmla="*/ 51 w 135"/>
                <a:gd name="T41" fmla="*/ 13 h 85"/>
                <a:gd name="T42" fmla="*/ 52 w 135"/>
                <a:gd name="T43" fmla="*/ 13 h 85"/>
                <a:gd name="T44" fmla="*/ 57 w 135"/>
                <a:gd name="T45" fmla="*/ 15 h 85"/>
                <a:gd name="T46" fmla="*/ 57 w 135"/>
                <a:gd name="T47" fmla="*/ 16 h 85"/>
                <a:gd name="T48" fmla="*/ 59 w 135"/>
                <a:gd name="T49" fmla="*/ 17 h 85"/>
                <a:gd name="T50" fmla="*/ 60 w 135"/>
                <a:gd name="T51" fmla="*/ 20 h 85"/>
                <a:gd name="T52" fmla="*/ 62 w 135"/>
                <a:gd name="T53" fmla="*/ 20 h 85"/>
                <a:gd name="T54" fmla="*/ 64 w 135"/>
                <a:gd name="T55" fmla="*/ 24 h 85"/>
                <a:gd name="T56" fmla="*/ 68 w 135"/>
                <a:gd name="T57" fmla="*/ 24 h 85"/>
                <a:gd name="T58" fmla="*/ 67 w 135"/>
                <a:gd name="T59" fmla="*/ 28 h 85"/>
                <a:gd name="T60" fmla="*/ 69 w 135"/>
                <a:gd name="T61" fmla="*/ 28 h 85"/>
                <a:gd name="T62" fmla="*/ 71 w 135"/>
                <a:gd name="T63" fmla="*/ 33 h 85"/>
                <a:gd name="T64" fmla="*/ 79 w 135"/>
                <a:gd name="T65" fmla="*/ 35 h 85"/>
                <a:gd name="T66" fmla="*/ 78 w 135"/>
                <a:gd name="T67" fmla="*/ 36 h 85"/>
                <a:gd name="T68" fmla="*/ 79 w 135"/>
                <a:gd name="T69" fmla="*/ 38 h 85"/>
                <a:gd name="T70" fmla="*/ 81 w 135"/>
                <a:gd name="T71" fmla="*/ 39 h 85"/>
                <a:gd name="T72" fmla="*/ 80 w 135"/>
                <a:gd name="T73" fmla="*/ 43 h 85"/>
                <a:gd name="T74" fmla="*/ 125 w 135"/>
                <a:gd name="T75" fmla="*/ 41 h 85"/>
                <a:gd name="T76" fmla="*/ 134 w 135"/>
                <a:gd name="T77" fmla="*/ 41 h 85"/>
                <a:gd name="T78" fmla="*/ 133 w 135"/>
                <a:gd name="T79" fmla="*/ 58 h 85"/>
                <a:gd name="T80" fmla="*/ 125 w 135"/>
                <a:gd name="T81" fmla="*/ 59 h 85"/>
                <a:gd name="T82" fmla="*/ 125 w 135"/>
                <a:gd name="T83" fmla="*/ 84 h 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5"/>
                <a:gd name="T127" fmla="*/ 0 h 85"/>
                <a:gd name="T128" fmla="*/ 135 w 135"/>
                <a:gd name="T129" fmla="*/ 85 h 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5" h="85">
                  <a:moveTo>
                    <a:pt x="125" y="84"/>
                  </a:moveTo>
                  <a:lnTo>
                    <a:pt x="27" y="83"/>
                  </a:lnTo>
                  <a:lnTo>
                    <a:pt x="8" y="84"/>
                  </a:lnTo>
                  <a:lnTo>
                    <a:pt x="8" y="76"/>
                  </a:lnTo>
                  <a:lnTo>
                    <a:pt x="7" y="75"/>
                  </a:lnTo>
                  <a:lnTo>
                    <a:pt x="0" y="75"/>
                  </a:lnTo>
                  <a:lnTo>
                    <a:pt x="0" y="51"/>
                  </a:lnTo>
                  <a:lnTo>
                    <a:pt x="8" y="50"/>
                  </a:lnTo>
                  <a:lnTo>
                    <a:pt x="7" y="26"/>
                  </a:lnTo>
                  <a:lnTo>
                    <a:pt x="24" y="26"/>
                  </a:lnTo>
                  <a:lnTo>
                    <a:pt x="24" y="3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4" y="1"/>
                  </a:lnTo>
                  <a:lnTo>
                    <a:pt x="37" y="0"/>
                  </a:lnTo>
                  <a:lnTo>
                    <a:pt x="43" y="6"/>
                  </a:lnTo>
                  <a:lnTo>
                    <a:pt x="46" y="5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9" y="17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7" y="28"/>
                  </a:lnTo>
                  <a:lnTo>
                    <a:pt x="69" y="28"/>
                  </a:lnTo>
                  <a:lnTo>
                    <a:pt x="71" y="33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8"/>
                  </a:lnTo>
                  <a:lnTo>
                    <a:pt x="81" y="39"/>
                  </a:lnTo>
                  <a:lnTo>
                    <a:pt x="80" y="43"/>
                  </a:lnTo>
                  <a:lnTo>
                    <a:pt x="125" y="41"/>
                  </a:lnTo>
                  <a:lnTo>
                    <a:pt x="134" y="41"/>
                  </a:lnTo>
                  <a:lnTo>
                    <a:pt x="133" y="58"/>
                  </a:lnTo>
                  <a:lnTo>
                    <a:pt x="125" y="59"/>
                  </a:lnTo>
                  <a:lnTo>
                    <a:pt x="125" y="8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0" name="Freeform 134"/>
            <p:cNvSpPr>
              <a:spLocks/>
            </p:cNvSpPr>
            <p:nvPr/>
          </p:nvSpPr>
          <p:spPr bwMode="auto">
            <a:xfrm>
              <a:off x="2693" y="2651"/>
              <a:ext cx="121" cy="102"/>
            </a:xfrm>
            <a:custGeom>
              <a:avLst/>
              <a:gdLst>
                <a:gd name="T0" fmla="*/ 114 w 121"/>
                <a:gd name="T1" fmla="*/ 99 h 102"/>
                <a:gd name="T2" fmla="*/ 111 w 121"/>
                <a:gd name="T3" fmla="*/ 101 h 102"/>
                <a:gd name="T4" fmla="*/ 107 w 121"/>
                <a:gd name="T5" fmla="*/ 99 h 102"/>
                <a:gd name="T6" fmla="*/ 105 w 121"/>
                <a:gd name="T7" fmla="*/ 99 h 102"/>
                <a:gd name="T8" fmla="*/ 104 w 121"/>
                <a:gd name="T9" fmla="*/ 101 h 102"/>
                <a:gd name="T10" fmla="*/ 103 w 121"/>
                <a:gd name="T11" fmla="*/ 98 h 102"/>
                <a:gd name="T12" fmla="*/ 103 w 121"/>
                <a:gd name="T13" fmla="*/ 97 h 102"/>
                <a:gd name="T14" fmla="*/ 103 w 121"/>
                <a:gd name="T15" fmla="*/ 94 h 102"/>
                <a:gd name="T16" fmla="*/ 102 w 121"/>
                <a:gd name="T17" fmla="*/ 90 h 102"/>
                <a:gd name="T18" fmla="*/ 103 w 121"/>
                <a:gd name="T19" fmla="*/ 87 h 102"/>
                <a:gd name="T20" fmla="*/ 0 w 121"/>
                <a:gd name="T21" fmla="*/ 87 h 102"/>
                <a:gd name="T22" fmla="*/ 5 w 121"/>
                <a:gd name="T23" fmla="*/ 80 h 102"/>
                <a:gd name="T24" fmla="*/ 10 w 121"/>
                <a:gd name="T25" fmla="*/ 78 h 102"/>
                <a:gd name="T26" fmla="*/ 13 w 121"/>
                <a:gd name="T27" fmla="*/ 71 h 102"/>
                <a:gd name="T28" fmla="*/ 21 w 121"/>
                <a:gd name="T29" fmla="*/ 62 h 102"/>
                <a:gd name="T30" fmla="*/ 24 w 121"/>
                <a:gd name="T31" fmla="*/ 60 h 102"/>
                <a:gd name="T32" fmla="*/ 31 w 121"/>
                <a:gd name="T33" fmla="*/ 52 h 102"/>
                <a:gd name="T34" fmla="*/ 34 w 121"/>
                <a:gd name="T35" fmla="*/ 51 h 102"/>
                <a:gd name="T36" fmla="*/ 41 w 121"/>
                <a:gd name="T37" fmla="*/ 41 h 102"/>
                <a:gd name="T38" fmla="*/ 41 w 121"/>
                <a:gd name="T39" fmla="*/ 38 h 102"/>
                <a:gd name="T40" fmla="*/ 45 w 121"/>
                <a:gd name="T41" fmla="*/ 29 h 102"/>
                <a:gd name="T42" fmla="*/ 46 w 121"/>
                <a:gd name="T43" fmla="*/ 19 h 102"/>
                <a:gd name="T44" fmla="*/ 52 w 121"/>
                <a:gd name="T45" fmla="*/ 17 h 102"/>
                <a:gd name="T46" fmla="*/ 56 w 121"/>
                <a:gd name="T47" fmla="*/ 15 h 102"/>
                <a:gd name="T48" fmla="*/ 58 w 121"/>
                <a:gd name="T49" fmla="*/ 13 h 102"/>
                <a:gd name="T50" fmla="*/ 57 w 121"/>
                <a:gd name="T51" fmla="*/ 8 h 102"/>
                <a:gd name="T52" fmla="*/ 58 w 121"/>
                <a:gd name="T53" fmla="*/ 6 h 102"/>
                <a:gd name="T54" fmla="*/ 69 w 121"/>
                <a:gd name="T55" fmla="*/ 6 h 102"/>
                <a:gd name="T56" fmla="*/ 81 w 121"/>
                <a:gd name="T57" fmla="*/ 0 h 102"/>
                <a:gd name="T58" fmla="*/ 81 w 121"/>
                <a:gd name="T59" fmla="*/ 21 h 102"/>
                <a:gd name="T60" fmla="*/ 88 w 121"/>
                <a:gd name="T61" fmla="*/ 36 h 102"/>
                <a:gd name="T62" fmla="*/ 92 w 121"/>
                <a:gd name="T63" fmla="*/ 40 h 102"/>
                <a:gd name="T64" fmla="*/ 114 w 121"/>
                <a:gd name="T65" fmla="*/ 40 h 102"/>
                <a:gd name="T66" fmla="*/ 114 w 121"/>
                <a:gd name="T67" fmla="*/ 55 h 102"/>
                <a:gd name="T68" fmla="*/ 118 w 121"/>
                <a:gd name="T69" fmla="*/ 56 h 102"/>
                <a:gd name="T70" fmla="*/ 120 w 121"/>
                <a:gd name="T71" fmla="*/ 62 h 102"/>
                <a:gd name="T72" fmla="*/ 118 w 121"/>
                <a:gd name="T73" fmla="*/ 65 h 102"/>
                <a:gd name="T74" fmla="*/ 119 w 121"/>
                <a:gd name="T75" fmla="*/ 66 h 102"/>
                <a:gd name="T76" fmla="*/ 119 w 121"/>
                <a:gd name="T77" fmla="*/ 68 h 102"/>
                <a:gd name="T78" fmla="*/ 117 w 121"/>
                <a:gd name="T79" fmla="*/ 71 h 102"/>
                <a:gd name="T80" fmla="*/ 114 w 121"/>
                <a:gd name="T81" fmla="*/ 72 h 102"/>
                <a:gd name="T82" fmla="*/ 114 w 121"/>
                <a:gd name="T83" fmla="*/ 99 h 1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1"/>
                <a:gd name="T127" fmla="*/ 0 h 102"/>
                <a:gd name="T128" fmla="*/ 121 w 121"/>
                <a:gd name="T129" fmla="*/ 102 h 1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1" h="102">
                  <a:moveTo>
                    <a:pt x="114" y="99"/>
                  </a:moveTo>
                  <a:lnTo>
                    <a:pt x="111" y="101"/>
                  </a:lnTo>
                  <a:lnTo>
                    <a:pt x="107" y="99"/>
                  </a:lnTo>
                  <a:lnTo>
                    <a:pt x="105" y="99"/>
                  </a:lnTo>
                  <a:lnTo>
                    <a:pt x="104" y="101"/>
                  </a:lnTo>
                  <a:lnTo>
                    <a:pt x="103" y="98"/>
                  </a:lnTo>
                  <a:lnTo>
                    <a:pt x="103" y="97"/>
                  </a:lnTo>
                  <a:lnTo>
                    <a:pt x="103" y="94"/>
                  </a:lnTo>
                  <a:lnTo>
                    <a:pt x="102" y="90"/>
                  </a:lnTo>
                  <a:lnTo>
                    <a:pt x="103" y="87"/>
                  </a:lnTo>
                  <a:lnTo>
                    <a:pt x="0" y="87"/>
                  </a:lnTo>
                  <a:lnTo>
                    <a:pt x="5" y="80"/>
                  </a:lnTo>
                  <a:lnTo>
                    <a:pt x="10" y="78"/>
                  </a:lnTo>
                  <a:lnTo>
                    <a:pt x="13" y="71"/>
                  </a:lnTo>
                  <a:lnTo>
                    <a:pt x="21" y="62"/>
                  </a:lnTo>
                  <a:lnTo>
                    <a:pt x="24" y="60"/>
                  </a:lnTo>
                  <a:lnTo>
                    <a:pt x="31" y="52"/>
                  </a:lnTo>
                  <a:lnTo>
                    <a:pt x="34" y="51"/>
                  </a:lnTo>
                  <a:lnTo>
                    <a:pt x="41" y="41"/>
                  </a:lnTo>
                  <a:lnTo>
                    <a:pt x="41" y="38"/>
                  </a:lnTo>
                  <a:lnTo>
                    <a:pt x="45" y="29"/>
                  </a:lnTo>
                  <a:lnTo>
                    <a:pt x="46" y="19"/>
                  </a:lnTo>
                  <a:lnTo>
                    <a:pt x="52" y="17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9" y="6"/>
                  </a:lnTo>
                  <a:lnTo>
                    <a:pt x="81" y="0"/>
                  </a:lnTo>
                  <a:lnTo>
                    <a:pt x="81" y="21"/>
                  </a:lnTo>
                  <a:lnTo>
                    <a:pt x="88" y="36"/>
                  </a:lnTo>
                  <a:lnTo>
                    <a:pt x="92" y="40"/>
                  </a:lnTo>
                  <a:lnTo>
                    <a:pt x="114" y="40"/>
                  </a:lnTo>
                  <a:lnTo>
                    <a:pt x="114" y="55"/>
                  </a:lnTo>
                  <a:lnTo>
                    <a:pt x="118" y="56"/>
                  </a:lnTo>
                  <a:lnTo>
                    <a:pt x="120" y="62"/>
                  </a:lnTo>
                  <a:lnTo>
                    <a:pt x="118" y="65"/>
                  </a:lnTo>
                  <a:lnTo>
                    <a:pt x="119" y="66"/>
                  </a:lnTo>
                  <a:lnTo>
                    <a:pt x="119" y="68"/>
                  </a:lnTo>
                  <a:lnTo>
                    <a:pt x="117" y="71"/>
                  </a:lnTo>
                  <a:lnTo>
                    <a:pt x="114" y="72"/>
                  </a:lnTo>
                  <a:lnTo>
                    <a:pt x="114" y="9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1" name="Freeform 135"/>
            <p:cNvSpPr>
              <a:spLocks/>
            </p:cNvSpPr>
            <p:nvPr/>
          </p:nvSpPr>
          <p:spPr bwMode="auto">
            <a:xfrm>
              <a:off x="2693" y="2651"/>
              <a:ext cx="127" cy="109"/>
            </a:xfrm>
            <a:custGeom>
              <a:avLst/>
              <a:gdLst>
                <a:gd name="T0" fmla="*/ 119 w 127"/>
                <a:gd name="T1" fmla="*/ 106 h 109"/>
                <a:gd name="T2" fmla="*/ 116 w 127"/>
                <a:gd name="T3" fmla="*/ 108 h 109"/>
                <a:gd name="T4" fmla="*/ 113 w 127"/>
                <a:gd name="T5" fmla="*/ 106 h 109"/>
                <a:gd name="T6" fmla="*/ 111 w 127"/>
                <a:gd name="T7" fmla="*/ 106 h 109"/>
                <a:gd name="T8" fmla="*/ 110 w 127"/>
                <a:gd name="T9" fmla="*/ 108 h 109"/>
                <a:gd name="T10" fmla="*/ 108 w 127"/>
                <a:gd name="T11" fmla="*/ 105 h 109"/>
                <a:gd name="T12" fmla="*/ 108 w 127"/>
                <a:gd name="T13" fmla="*/ 104 h 109"/>
                <a:gd name="T14" fmla="*/ 108 w 127"/>
                <a:gd name="T15" fmla="*/ 101 h 109"/>
                <a:gd name="T16" fmla="*/ 107 w 127"/>
                <a:gd name="T17" fmla="*/ 97 h 109"/>
                <a:gd name="T18" fmla="*/ 108 w 127"/>
                <a:gd name="T19" fmla="*/ 93 h 109"/>
                <a:gd name="T20" fmla="*/ 0 w 127"/>
                <a:gd name="T21" fmla="*/ 93 h 109"/>
                <a:gd name="T22" fmla="*/ 5 w 127"/>
                <a:gd name="T23" fmla="*/ 85 h 109"/>
                <a:gd name="T24" fmla="*/ 11 w 127"/>
                <a:gd name="T25" fmla="*/ 83 h 109"/>
                <a:gd name="T26" fmla="*/ 13 w 127"/>
                <a:gd name="T27" fmla="*/ 76 h 109"/>
                <a:gd name="T28" fmla="*/ 22 w 127"/>
                <a:gd name="T29" fmla="*/ 66 h 109"/>
                <a:gd name="T30" fmla="*/ 25 w 127"/>
                <a:gd name="T31" fmla="*/ 64 h 109"/>
                <a:gd name="T32" fmla="*/ 33 w 127"/>
                <a:gd name="T33" fmla="*/ 56 h 109"/>
                <a:gd name="T34" fmla="*/ 36 w 127"/>
                <a:gd name="T35" fmla="*/ 55 h 109"/>
                <a:gd name="T36" fmla="*/ 43 w 127"/>
                <a:gd name="T37" fmla="*/ 44 h 109"/>
                <a:gd name="T38" fmla="*/ 43 w 127"/>
                <a:gd name="T39" fmla="*/ 41 h 109"/>
                <a:gd name="T40" fmla="*/ 47 w 127"/>
                <a:gd name="T41" fmla="*/ 31 h 109"/>
                <a:gd name="T42" fmla="*/ 48 w 127"/>
                <a:gd name="T43" fmla="*/ 21 h 109"/>
                <a:gd name="T44" fmla="*/ 55 w 127"/>
                <a:gd name="T45" fmla="*/ 19 h 109"/>
                <a:gd name="T46" fmla="*/ 59 w 127"/>
                <a:gd name="T47" fmla="*/ 16 h 109"/>
                <a:gd name="T48" fmla="*/ 61 w 127"/>
                <a:gd name="T49" fmla="*/ 14 h 109"/>
                <a:gd name="T50" fmla="*/ 60 w 127"/>
                <a:gd name="T51" fmla="*/ 8 h 109"/>
                <a:gd name="T52" fmla="*/ 61 w 127"/>
                <a:gd name="T53" fmla="*/ 6 h 109"/>
                <a:gd name="T54" fmla="*/ 72 w 127"/>
                <a:gd name="T55" fmla="*/ 6 h 109"/>
                <a:gd name="T56" fmla="*/ 85 w 127"/>
                <a:gd name="T57" fmla="*/ 0 h 109"/>
                <a:gd name="T58" fmla="*/ 85 w 127"/>
                <a:gd name="T59" fmla="*/ 23 h 109"/>
                <a:gd name="T60" fmla="*/ 92 w 127"/>
                <a:gd name="T61" fmla="*/ 38 h 109"/>
                <a:gd name="T62" fmla="*/ 96 w 127"/>
                <a:gd name="T63" fmla="*/ 43 h 109"/>
                <a:gd name="T64" fmla="*/ 119 w 127"/>
                <a:gd name="T65" fmla="*/ 43 h 109"/>
                <a:gd name="T66" fmla="*/ 119 w 127"/>
                <a:gd name="T67" fmla="*/ 59 h 109"/>
                <a:gd name="T68" fmla="*/ 124 w 127"/>
                <a:gd name="T69" fmla="*/ 60 h 109"/>
                <a:gd name="T70" fmla="*/ 126 w 127"/>
                <a:gd name="T71" fmla="*/ 66 h 109"/>
                <a:gd name="T72" fmla="*/ 124 w 127"/>
                <a:gd name="T73" fmla="*/ 70 h 109"/>
                <a:gd name="T74" fmla="*/ 125 w 127"/>
                <a:gd name="T75" fmla="*/ 71 h 109"/>
                <a:gd name="T76" fmla="*/ 125 w 127"/>
                <a:gd name="T77" fmla="*/ 73 h 109"/>
                <a:gd name="T78" fmla="*/ 123 w 127"/>
                <a:gd name="T79" fmla="*/ 76 h 109"/>
                <a:gd name="T80" fmla="*/ 119 w 127"/>
                <a:gd name="T81" fmla="*/ 77 h 109"/>
                <a:gd name="T82" fmla="*/ 119 w 127"/>
                <a:gd name="T83" fmla="*/ 106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7"/>
                <a:gd name="T127" fmla="*/ 0 h 109"/>
                <a:gd name="T128" fmla="*/ 127 w 127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7" h="109">
                  <a:moveTo>
                    <a:pt x="119" y="106"/>
                  </a:moveTo>
                  <a:lnTo>
                    <a:pt x="116" y="108"/>
                  </a:lnTo>
                  <a:lnTo>
                    <a:pt x="113" y="106"/>
                  </a:lnTo>
                  <a:lnTo>
                    <a:pt x="111" y="106"/>
                  </a:lnTo>
                  <a:lnTo>
                    <a:pt x="110" y="108"/>
                  </a:lnTo>
                  <a:lnTo>
                    <a:pt x="108" y="105"/>
                  </a:lnTo>
                  <a:lnTo>
                    <a:pt x="108" y="104"/>
                  </a:lnTo>
                  <a:lnTo>
                    <a:pt x="108" y="101"/>
                  </a:lnTo>
                  <a:lnTo>
                    <a:pt x="107" y="97"/>
                  </a:lnTo>
                  <a:lnTo>
                    <a:pt x="108" y="93"/>
                  </a:lnTo>
                  <a:lnTo>
                    <a:pt x="0" y="93"/>
                  </a:lnTo>
                  <a:lnTo>
                    <a:pt x="5" y="85"/>
                  </a:lnTo>
                  <a:lnTo>
                    <a:pt x="11" y="83"/>
                  </a:lnTo>
                  <a:lnTo>
                    <a:pt x="13" y="76"/>
                  </a:lnTo>
                  <a:lnTo>
                    <a:pt x="22" y="66"/>
                  </a:lnTo>
                  <a:lnTo>
                    <a:pt x="25" y="64"/>
                  </a:lnTo>
                  <a:lnTo>
                    <a:pt x="33" y="56"/>
                  </a:lnTo>
                  <a:lnTo>
                    <a:pt x="36" y="55"/>
                  </a:lnTo>
                  <a:lnTo>
                    <a:pt x="43" y="44"/>
                  </a:lnTo>
                  <a:lnTo>
                    <a:pt x="43" y="41"/>
                  </a:lnTo>
                  <a:lnTo>
                    <a:pt x="47" y="31"/>
                  </a:lnTo>
                  <a:lnTo>
                    <a:pt x="48" y="21"/>
                  </a:lnTo>
                  <a:lnTo>
                    <a:pt x="55" y="19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60" y="8"/>
                  </a:lnTo>
                  <a:lnTo>
                    <a:pt x="61" y="6"/>
                  </a:lnTo>
                  <a:lnTo>
                    <a:pt x="72" y="6"/>
                  </a:lnTo>
                  <a:lnTo>
                    <a:pt x="85" y="0"/>
                  </a:lnTo>
                  <a:lnTo>
                    <a:pt x="85" y="23"/>
                  </a:lnTo>
                  <a:lnTo>
                    <a:pt x="92" y="38"/>
                  </a:lnTo>
                  <a:lnTo>
                    <a:pt x="96" y="43"/>
                  </a:lnTo>
                  <a:lnTo>
                    <a:pt x="119" y="43"/>
                  </a:lnTo>
                  <a:lnTo>
                    <a:pt x="119" y="59"/>
                  </a:lnTo>
                  <a:lnTo>
                    <a:pt x="124" y="60"/>
                  </a:lnTo>
                  <a:lnTo>
                    <a:pt x="126" y="66"/>
                  </a:lnTo>
                  <a:lnTo>
                    <a:pt x="124" y="70"/>
                  </a:lnTo>
                  <a:lnTo>
                    <a:pt x="125" y="71"/>
                  </a:lnTo>
                  <a:lnTo>
                    <a:pt x="125" y="73"/>
                  </a:lnTo>
                  <a:lnTo>
                    <a:pt x="123" y="76"/>
                  </a:lnTo>
                  <a:lnTo>
                    <a:pt x="119" y="77"/>
                  </a:lnTo>
                  <a:lnTo>
                    <a:pt x="119" y="10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2" name="Freeform 136"/>
            <p:cNvSpPr>
              <a:spLocks/>
            </p:cNvSpPr>
            <p:nvPr/>
          </p:nvSpPr>
          <p:spPr bwMode="auto">
            <a:xfrm>
              <a:off x="2813" y="2694"/>
              <a:ext cx="79" cy="96"/>
            </a:xfrm>
            <a:custGeom>
              <a:avLst/>
              <a:gdLst>
                <a:gd name="T0" fmla="*/ 78 w 79"/>
                <a:gd name="T1" fmla="*/ 95 h 96"/>
                <a:gd name="T2" fmla="*/ 2 w 79"/>
                <a:gd name="T3" fmla="*/ 95 h 96"/>
                <a:gd name="T4" fmla="*/ 2 w 79"/>
                <a:gd name="T5" fmla="*/ 93 h 96"/>
                <a:gd name="T6" fmla="*/ 0 w 79"/>
                <a:gd name="T7" fmla="*/ 93 h 96"/>
                <a:gd name="T8" fmla="*/ 0 w 79"/>
                <a:gd name="T9" fmla="*/ 59 h 96"/>
                <a:gd name="T10" fmla="*/ 0 w 79"/>
                <a:gd name="T11" fmla="*/ 32 h 96"/>
                <a:gd name="T12" fmla="*/ 3 w 79"/>
                <a:gd name="T13" fmla="*/ 31 h 96"/>
                <a:gd name="T14" fmla="*/ 5 w 79"/>
                <a:gd name="T15" fmla="*/ 28 h 96"/>
                <a:gd name="T16" fmla="*/ 5 w 79"/>
                <a:gd name="T17" fmla="*/ 26 h 96"/>
                <a:gd name="T18" fmla="*/ 4 w 79"/>
                <a:gd name="T19" fmla="*/ 25 h 96"/>
                <a:gd name="T20" fmla="*/ 6 w 79"/>
                <a:gd name="T21" fmla="*/ 22 h 96"/>
                <a:gd name="T22" fmla="*/ 4 w 79"/>
                <a:gd name="T23" fmla="*/ 16 h 96"/>
                <a:gd name="T24" fmla="*/ 0 w 79"/>
                <a:gd name="T25" fmla="*/ 16 h 96"/>
                <a:gd name="T26" fmla="*/ 0 w 79"/>
                <a:gd name="T27" fmla="*/ 0 h 96"/>
                <a:gd name="T28" fmla="*/ 30 w 79"/>
                <a:gd name="T29" fmla="*/ 0 h 96"/>
                <a:gd name="T30" fmla="*/ 46 w 79"/>
                <a:gd name="T31" fmla="*/ 0 h 96"/>
                <a:gd name="T32" fmla="*/ 46 w 79"/>
                <a:gd name="T33" fmla="*/ 14 h 96"/>
                <a:gd name="T34" fmla="*/ 52 w 79"/>
                <a:gd name="T35" fmla="*/ 7 h 96"/>
                <a:gd name="T36" fmla="*/ 55 w 79"/>
                <a:gd name="T37" fmla="*/ 7 h 96"/>
                <a:gd name="T38" fmla="*/ 61 w 79"/>
                <a:gd name="T39" fmla="*/ 0 h 96"/>
                <a:gd name="T40" fmla="*/ 64 w 79"/>
                <a:gd name="T41" fmla="*/ 0 h 96"/>
                <a:gd name="T42" fmla="*/ 65 w 79"/>
                <a:gd name="T43" fmla="*/ 13 h 96"/>
                <a:gd name="T44" fmla="*/ 67 w 79"/>
                <a:gd name="T45" fmla="*/ 13 h 96"/>
                <a:gd name="T46" fmla="*/ 67 w 79"/>
                <a:gd name="T47" fmla="*/ 16 h 96"/>
                <a:gd name="T48" fmla="*/ 77 w 79"/>
                <a:gd name="T49" fmla="*/ 16 h 96"/>
                <a:gd name="T50" fmla="*/ 77 w 79"/>
                <a:gd name="T51" fmla="*/ 59 h 96"/>
                <a:gd name="T52" fmla="*/ 78 w 79"/>
                <a:gd name="T53" fmla="*/ 95 h 9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9"/>
                <a:gd name="T82" fmla="*/ 0 h 96"/>
                <a:gd name="T83" fmla="*/ 79 w 79"/>
                <a:gd name="T84" fmla="*/ 96 h 9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9" h="96">
                  <a:moveTo>
                    <a:pt x="78" y="95"/>
                  </a:moveTo>
                  <a:lnTo>
                    <a:pt x="2" y="95"/>
                  </a:lnTo>
                  <a:lnTo>
                    <a:pt x="2" y="93"/>
                  </a:lnTo>
                  <a:lnTo>
                    <a:pt x="0" y="93"/>
                  </a:lnTo>
                  <a:lnTo>
                    <a:pt x="0" y="59"/>
                  </a:lnTo>
                  <a:lnTo>
                    <a:pt x="0" y="32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6" y="22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46" y="14"/>
                  </a:lnTo>
                  <a:lnTo>
                    <a:pt x="52" y="7"/>
                  </a:lnTo>
                  <a:lnTo>
                    <a:pt x="55" y="7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5" y="13"/>
                  </a:lnTo>
                  <a:lnTo>
                    <a:pt x="67" y="13"/>
                  </a:lnTo>
                  <a:lnTo>
                    <a:pt x="67" y="16"/>
                  </a:lnTo>
                  <a:lnTo>
                    <a:pt x="77" y="16"/>
                  </a:lnTo>
                  <a:lnTo>
                    <a:pt x="77" y="59"/>
                  </a:lnTo>
                  <a:lnTo>
                    <a:pt x="78" y="9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3" name="Freeform 137"/>
            <p:cNvSpPr>
              <a:spLocks/>
            </p:cNvSpPr>
            <p:nvPr/>
          </p:nvSpPr>
          <p:spPr bwMode="auto">
            <a:xfrm>
              <a:off x="2813" y="2694"/>
              <a:ext cx="85" cy="101"/>
            </a:xfrm>
            <a:custGeom>
              <a:avLst/>
              <a:gdLst>
                <a:gd name="T0" fmla="*/ 84 w 85"/>
                <a:gd name="T1" fmla="*/ 100 h 101"/>
                <a:gd name="T2" fmla="*/ 2 w 85"/>
                <a:gd name="T3" fmla="*/ 100 h 101"/>
                <a:gd name="T4" fmla="*/ 2 w 85"/>
                <a:gd name="T5" fmla="*/ 98 h 101"/>
                <a:gd name="T6" fmla="*/ 0 w 85"/>
                <a:gd name="T7" fmla="*/ 98 h 101"/>
                <a:gd name="T8" fmla="*/ 0 w 85"/>
                <a:gd name="T9" fmla="*/ 62 h 101"/>
                <a:gd name="T10" fmla="*/ 0 w 85"/>
                <a:gd name="T11" fmla="*/ 34 h 101"/>
                <a:gd name="T12" fmla="*/ 3 w 85"/>
                <a:gd name="T13" fmla="*/ 33 h 101"/>
                <a:gd name="T14" fmla="*/ 5 w 85"/>
                <a:gd name="T15" fmla="*/ 30 h 101"/>
                <a:gd name="T16" fmla="*/ 5 w 85"/>
                <a:gd name="T17" fmla="*/ 28 h 101"/>
                <a:gd name="T18" fmla="*/ 4 w 85"/>
                <a:gd name="T19" fmla="*/ 27 h 101"/>
                <a:gd name="T20" fmla="*/ 7 w 85"/>
                <a:gd name="T21" fmla="*/ 23 h 101"/>
                <a:gd name="T22" fmla="*/ 4 w 85"/>
                <a:gd name="T23" fmla="*/ 17 h 101"/>
                <a:gd name="T24" fmla="*/ 0 w 85"/>
                <a:gd name="T25" fmla="*/ 16 h 101"/>
                <a:gd name="T26" fmla="*/ 0 w 85"/>
                <a:gd name="T27" fmla="*/ 0 h 101"/>
                <a:gd name="T28" fmla="*/ 33 w 85"/>
                <a:gd name="T29" fmla="*/ 0 h 101"/>
                <a:gd name="T30" fmla="*/ 49 w 85"/>
                <a:gd name="T31" fmla="*/ 0 h 101"/>
                <a:gd name="T32" fmla="*/ 49 w 85"/>
                <a:gd name="T33" fmla="*/ 14 h 101"/>
                <a:gd name="T34" fmla="*/ 56 w 85"/>
                <a:gd name="T35" fmla="*/ 7 h 101"/>
                <a:gd name="T36" fmla="*/ 59 w 85"/>
                <a:gd name="T37" fmla="*/ 7 h 101"/>
                <a:gd name="T38" fmla="*/ 65 w 85"/>
                <a:gd name="T39" fmla="*/ 0 h 101"/>
                <a:gd name="T40" fmla="*/ 69 w 85"/>
                <a:gd name="T41" fmla="*/ 0 h 101"/>
                <a:gd name="T42" fmla="*/ 70 w 85"/>
                <a:gd name="T43" fmla="*/ 13 h 101"/>
                <a:gd name="T44" fmla="*/ 72 w 85"/>
                <a:gd name="T45" fmla="*/ 13 h 101"/>
                <a:gd name="T46" fmla="*/ 72 w 85"/>
                <a:gd name="T47" fmla="*/ 16 h 101"/>
                <a:gd name="T48" fmla="*/ 83 w 85"/>
                <a:gd name="T49" fmla="*/ 16 h 101"/>
                <a:gd name="T50" fmla="*/ 83 w 85"/>
                <a:gd name="T51" fmla="*/ 62 h 101"/>
                <a:gd name="T52" fmla="*/ 84 w 85"/>
                <a:gd name="T53" fmla="*/ 100 h 1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5"/>
                <a:gd name="T82" fmla="*/ 0 h 101"/>
                <a:gd name="T83" fmla="*/ 85 w 85"/>
                <a:gd name="T84" fmla="*/ 101 h 1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5" h="101">
                  <a:moveTo>
                    <a:pt x="84" y="100"/>
                  </a:moveTo>
                  <a:lnTo>
                    <a:pt x="2" y="100"/>
                  </a:lnTo>
                  <a:lnTo>
                    <a:pt x="2" y="98"/>
                  </a:lnTo>
                  <a:lnTo>
                    <a:pt x="0" y="98"/>
                  </a:lnTo>
                  <a:lnTo>
                    <a:pt x="0" y="62"/>
                  </a:lnTo>
                  <a:lnTo>
                    <a:pt x="0" y="34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7" y="23"/>
                  </a:lnTo>
                  <a:lnTo>
                    <a:pt x="4" y="17"/>
                  </a:lnTo>
                  <a:lnTo>
                    <a:pt x="0" y="16"/>
                  </a:lnTo>
                  <a:lnTo>
                    <a:pt x="0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49" y="14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0" y="13"/>
                  </a:lnTo>
                  <a:lnTo>
                    <a:pt x="72" y="13"/>
                  </a:lnTo>
                  <a:lnTo>
                    <a:pt x="72" y="16"/>
                  </a:lnTo>
                  <a:lnTo>
                    <a:pt x="83" y="16"/>
                  </a:lnTo>
                  <a:lnTo>
                    <a:pt x="83" y="62"/>
                  </a:lnTo>
                  <a:lnTo>
                    <a:pt x="84" y="10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4" name="Freeform 138"/>
            <p:cNvSpPr>
              <a:spLocks/>
            </p:cNvSpPr>
            <p:nvPr/>
          </p:nvSpPr>
          <p:spPr bwMode="auto">
            <a:xfrm>
              <a:off x="2779" y="2612"/>
              <a:ext cx="72" cy="78"/>
            </a:xfrm>
            <a:custGeom>
              <a:avLst/>
              <a:gdLst>
                <a:gd name="T0" fmla="*/ 61 w 72"/>
                <a:gd name="T1" fmla="*/ 77 h 78"/>
                <a:gd name="T2" fmla="*/ 31 w 72"/>
                <a:gd name="T3" fmla="*/ 77 h 78"/>
                <a:gd name="T4" fmla="*/ 10 w 72"/>
                <a:gd name="T5" fmla="*/ 77 h 78"/>
                <a:gd name="T6" fmla="*/ 6 w 72"/>
                <a:gd name="T7" fmla="*/ 73 h 78"/>
                <a:gd name="T8" fmla="*/ 0 w 72"/>
                <a:gd name="T9" fmla="*/ 59 h 78"/>
                <a:gd name="T10" fmla="*/ 0 w 72"/>
                <a:gd name="T11" fmla="*/ 38 h 78"/>
                <a:gd name="T12" fmla="*/ 0 w 72"/>
                <a:gd name="T13" fmla="*/ 1 h 78"/>
                <a:gd name="T14" fmla="*/ 7 w 72"/>
                <a:gd name="T15" fmla="*/ 0 h 78"/>
                <a:gd name="T16" fmla="*/ 69 w 72"/>
                <a:gd name="T17" fmla="*/ 0 h 78"/>
                <a:gd name="T18" fmla="*/ 69 w 72"/>
                <a:gd name="T19" fmla="*/ 20 h 78"/>
                <a:gd name="T20" fmla="*/ 71 w 72"/>
                <a:gd name="T21" fmla="*/ 21 h 78"/>
                <a:gd name="T22" fmla="*/ 69 w 72"/>
                <a:gd name="T23" fmla="*/ 23 h 78"/>
                <a:gd name="T24" fmla="*/ 70 w 72"/>
                <a:gd name="T25" fmla="*/ 36 h 78"/>
                <a:gd name="T26" fmla="*/ 69 w 72"/>
                <a:gd name="T27" fmla="*/ 54 h 78"/>
                <a:gd name="T28" fmla="*/ 61 w 72"/>
                <a:gd name="T29" fmla="*/ 55 h 78"/>
                <a:gd name="T30" fmla="*/ 61 w 72"/>
                <a:gd name="T31" fmla="*/ 77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78"/>
                <a:gd name="T50" fmla="*/ 72 w 72"/>
                <a:gd name="T51" fmla="*/ 78 h 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78">
                  <a:moveTo>
                    <a:pt x="61" y="77"/>
                  </a:moveTo>
                  <a:lnTo>
                    <a:pt x="31" y="77"/>
                  </a:lnTo>
                  <a:lnTo>
                    <a:pt x="10" y="77"/>
                  </a:lnTo>
                  <a:lnTo>
                    <a:pt x="6" y="73"/>
                  </a:lnTo>
                  <a:lnTo>
                    <a:pt x="0" y="59"/>
                  </a:lnTo>
                  <a:lnTo>
                    <a:pt x="0" y="38"/>
                  </a:lnTo>
                  <a:lnTo>
                    <a:pt x="0" y="1"/>
                  </a:lnTo>
                  <a:lnTo>
                    <a:pt x="7" y="0"/>
                  </a:lnTo>
                  <a:lnTo>
                    <a:pt x="69" y="0"/>
                  </a:lnTo>
                  <a:lnTo>
                    <a:pt x="69" y="20"/>
                  </a:lnTo>
                  <a:lnTo>
                    <a:pt x="71" y="21"/>
                  </a:lnTo>
                  <a:lnTo>
                    <a:pt x="69" y="23"/>
                  </a:lnTo>
                  <a:lnTo>
                    <a:pt x="70" y="36"/>
                  </a:lnTo>
                  <a:lnTo>
                    <a:pt x="69" y="54"/>
                  </a:lnTo>
                  <a:lnTo>
                    <a:pt x="61" y="55"/>
                  </a:lnTo>
                  <a:lnTo>
                    <a:pt x="61" y="77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5" name="Freeform 139"/>
            <p:cNvSpPr>
              <a:spLocks/>
            </p:cNvSpPr>
            <p:nvPr/>
          </p:nvSpPr>
          <p:spPr bwMode="auto">
            <a:xfrm>
              <a:off x="2779" y="2612"/>
              <a:ext cx="79" cy="83"/>
            </a:xfrm>
            <a:custGeom>
              <a:avLst/>
              <a:gdLst>
                <a:gd name="T0" fmla="*/ 67 w 79"/>
                <a:gd name="T1" fmla="*/ 82 h 83"/>
                <a:gd name="T2" fmla="*/ 34 w 79"/>
                <a:gd name="T3" fmla="*/ 82 h 83"/>
                <a:gd name="T4" fmla="*/ 11 w 79"/>
                <a:gd name="T5" fmla="*/ 82 h 83"/>
                <a:gd name="T6" fmla="*/ 7 w 79"/>
                <a:gd name="T7" fmla="*/ 78 h 83"/>
                <a:gd name="T8" fmla="*/ 0 w 79"/>
                <a:gd name="T9" fmla="*/ 63 h 83"/>
                <a:gd name="T10" fmla="*/ 0 w 79"/>
                <a:gd name="T11" fmla="*/ 40 h 83"/>
                <a:gd name="T12" fmla="*/ 0 w 79"/>
                <a:gd name="T13" fmla="*/ 1 h 83"/>
                <a:gd name="T14" fmla="*/ 8 w 79"/>
                <a:gd name="T15" fmla="*/ 0 h 83"/>
                <a:gd name="T16" fmla="*/ 76 w 79"/>
                <a:gd name="T17" fmla="*/ 0 h 83"/>
                <a:gd name="T18" fmla="*/ 76 w 79"/>
                <a:gd name="T19" fmla="*/ 22 h 83"/>
                <a:gd name="T20" fmla="*/ 78 w 79"/>
                <a:gd name="T21" fmla="*/ 23 h 83"/>
                <a:gd name="T22" fmla="*/ 76 w 79"/>
                <a:gd name="T23" fmla="*/ 25 h 83"/>
                <a:gd name="T24" fmla="*/ 77 w 79"/>
                <a:gd name="T25" fmla="*/ 38 h 83"/>
                <a:gd name="T26" fmla="*/ 76 w 79"/>
                <a:gd name="T27" fmla="*/ 57 h 83"/>
                <a:gd name="T28" fmla="*/ 67 w 79"/>
                <a:gd name="T29" fmla="*/ 58 h 83"/>
                <a:gd name="T30" fmla="*/ 67 w 79"/>
                <a:gd name="T31" fmla="*/ 82 h 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9"/>
                <a:gd name="T49" fmla="*/ 0 h 83"/>
                <a:gd name="T50" fmla="*/ 79 w 79"/>
                <a:gd name="T51" fmla="*/ 83 h 8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9" h="83">
                  <a:moveTo>
                    <a:pt x="67" y="82"/>
                  </a:moveTo>
                  <a:lnTo>
                    <a:pt x="34" y="82"/>
                  </a:lnTo>
                  <a:lnTo>
                    <a:pt x="11" y="82"/>
                  </a:lnTo>
                  <a:lnTo>
                    <a:pt x="7" y="78"/>
                  </a:lnTo>
                  <a:lnTo>
                    <a:pt x="0" y="63"/>
                  </a:lnTo>
                  <a:lnTo>
                    <a:pt x="0" y="40"/>
                  </a:lnTo>
                  <a:lnTo>
                    <a:pt x="0" y="1"/>
                  </a:lnTo>
                  <a:lnTo>
                    <a:pt x="8" y="0"/>
                  </a:lnTo>
                  <a:lnTo>
                    <a:pt x="76" y="0"/>
                  </a:lnTo>
                  <a:lnTo>
                    <a:pt x="76" y="22"/>
                  </a:lnTo>
                  <a:lnTo>
                    <a:pt x="78" y="23"/>
                  </a:lnTo>
                  <a:lnTo>
                    <a:pt x="76" y="25"/>
                  </a:lnTo>
                  <a:lnTo>
                    <a:pt x="77" y="38"/>
                  </a:lnTo>
                  <a:lnTo>
                    <a:pt x="76" y="57"/>
                  </a:lnTo>
                  <a:lnTo>
                    <a:pt x="67" y="58"/>
                  </a:lnTo>
                  <a:lnTo>
                    <a:pt x="67" y="8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6" name="Freeform 140"/>
            <p:cNvSpPr>
              <a:spLocks/>
            </p:cNvSpPr>
            <p:nvPr/>
          </p:nvSpPr>
          <p:spPr bwMode="auto">
            <a:xfrm>
              <a:off x="2846" y="2596"/>
              <a:ext cx="53" cy="109"/>
            </a:xfrm>
            <a:custGeom>
              <a:avLst/>
              <a:gdLst>
                <a:gd name="T0" fmla="*/ 44 w 53"/>
                <a:gd name="T1" fmla="*/ 108 h 109"/>
                <a:gd name="T2" fmla="*/ 35 w 53"/>
                <a:gd name="T3" fmla="*/ 108 h 109"/>
                <a:gd name="T4" fmla="*/ 35 w 53"/>
                <a:gd name="T5" fmla="*/ 105 h 109"/>
                <a:gd name="T6" fmla="*/ 33 w 53"/>
                <a:gd name="T7" fmla="*/ 105 h 109"/>
                <a:gd name="T8" fmla="*/ 32 w 53"/>
                <a:gd name="T9" fmla="*/ 93 h 109"/>
                <a:gd name="T10" fmla="*/ 29 w 53"/>
                <a:gd name="T11" fmla="*/ 93 h 109"/>
                <a:gd name="T12" fmla="*/ 23 w 53"/>
                <a:gd name="T13" fmla="*/ 99 h 109"/>
                <a:gd name="T14" fmla="*/ 20 w 53"/>
                <a:gd name="T15" fmla="*/ 99 h 109"/>
                <a:gd name="T16" fmla="*/ 14 w 53"/>
                <a:gd name="T17" fmla="*/ 106 h 109"/>
                <a:gd name="T18" fmla="*/ 14 w 53"/>
                <a:gd name="T19" fmla="*/ 93 h 109"/>
                <a:gd name="T20" fmla="*/ 0 w 53"/>
                <a:gd name="T21" fmla="*/ 93 h 109"/>
                <a:gd name="T22" fmla="*/ 0 w 53"/>
                <a:gd name="T23" fmla="*/ 70 h 109"/>
                <a:gd name="T24" fmla="*/ 8 w 53"/>
                <a:gd name="T25" fmla="*/ 69 h 109"/>
                <a:gd name="T26" fmla="*/ 9 w 53"/>
                <a:gd name="T27" fmla="*/ 51 h 109"/>
                <a:gd name="T28" fmla="*/ 8 w 53"/>
                <a:gd name="T29" fmla="*/ 39 h 109"/>
                <a:gd name="T30" fmla="*/ 10 w 53"/>
                <a:gd name="T31" fmla="*/ 37 h 109"/>
                <a:gd name="T32" fmla="*/ 8 w 53"/>
                <a:gd name="T33" fmla="*/ 36 h 109"/>
                <a:gd name="T34" fmla="*/ 8 w 53"/>
                <a:gd name="T35" fmla="*/ 15 h 109"/>
                <a:gd name="T36" fmla="*/ 13 w 53"/>
                <a:gd name="T37" fmla="*/ 15 h 109"/>
                <a:gd name="T38" fmla="*/ 13 w 53"/>
                <a:gd name="T39" fmla="*/ 0 h 109"/>
                <a:gd name="T40" fmla="*/ 29 w 53"/>
                <a:gd name="T41" fmla="*/ 0 h 109"/>
                <a:gd name="T42" fmla="*/ 29 w 53"/>
                <a:gd name="T43" fmla="*/ 14 h 109"/>
                <a:gd name="T44" fmla="*/ 45 w 53"/>
                <a:gd name="T45" fmla="*/ 14 h 109"/>
                <a:gd name="T46" fmla="*/ 47 w 53"/>
                <a:gd name="T47" fmla="*/ 28 h 109"/>
                <a:gd name="T48" fmla="*/ 43 w 53"/>
                <a:gd name="T49" fmla="*/ 46 h 109"/>
                <a:gd name="T50" fmla="*/ 51 w 53"/>
                <a:gd name="T51" fmla="*/ 46 h 109"/>
                <a:gd name="T52" fmla="*/ 51 w 53"/>
                <a:gd name="T53" fmla="*/ 50 h 109"/>
                <a:gd name="T54" fmla="*/ 51 w 53"/>
                <a:gd name="T55" fmla="*/ 68 h 109"/>
                <a:gd name="T56" fmla="*/ 49 w 53"/>
                <a:gd name="T57" fmla="*/ 68 h 109"/>
                <a:gd name="T58" fmla="*/ 49 w 53"/>
                <a:gd name="T59" fmla="*/ 72 h 109"/>
                <a:gd name="T60" fmla="*/ 46 w 53"/>
                <a:gd name="T61" fmla="*/ 76 h 109"/>
                <a:gd name="T62" fmla="*/ 46 w 53"/>
                <a:gd name="T63" fmla="*/ 77 h 109"/>
                <a:gd name="T64" fmla="*/ 51 w 53"/>
                <a:gd name="T65" fmla="*/ 76 h 109"/>
                <a:gd name="T66" fmla="*/ 52 w 53"/>
                <a:gd name="T67" fmla="*/ 91 h 109"/>
                <a:gd name="T68" fmla="*/ 44 w 53"/>
                <a:gd name="T69" fmla="*/ 92 h 109"/>
                <a:gd name="T70" fmla="*/ 44 w 53"/>
                <a:gd name="T71" fmla="*/ 108 h 1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109"/>
                <a:gd name="T110" fmla="*/ 53 w 53"/>
                <a:gd name="T111" fmla="*/ 109 h 1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109">
                  <a:moveTo>
                    <a:pt x="44" y="108"/>
                  </a:moveTo>
                  <a:lnTo>
                    <a:pt x="35" y="108"/>
                  </a:lnTo>
                  <a:lnTo>
                    <a:pt x="35" y="105"/>
                  </a:lnTo>
                  <a:lnTo>
                    <a:pt x="33" y="105"/>
                  </a:lnTo>
                  <a:lnTo>
                    <a:pt x="32" y="93"/>
                  </a:lnTo>
                  <a:lnTo>
                    <a:pt x="29" y="93"/>
                  </a:lnTo>
                  <a:lnTo>
                    <a:pt x="23" y="99"/>
                  </a:lnTo>
                  <a:lnTo>
                    <a:pt x="20" y="99"/>
                  </a:lnTo>
                  <a:lnTo>
                    <a:pt x="14" y="106"/>
                  </a:lnTo>
                  <a:lnTo>
                    <a:pt x="14" y="93"/>
                  </a:lnTo>
                  <a:lnTo>
                    <a:pt x="0" y="93"/>
                  </a:lnTo>
                  <a:lnTo>
                    <a:pt x="0" y="70"/>
                  </a:lnTo>
                  <a:lnTo>
                    <a:pt x="8" y="69"/>
                  </a:lnTo>
                  <a:lnTo>
                    <a:pt x="9" y="51"/>
                  </a:lnTo>
                  <a:lnTo>
                    <a:pt x="8" y="39"/>
                  </a:lnTo>
                  <a:lnTo>
                    <a:pt x="10" y="37"/>
                  </a:lnTo>
                  <a:lnTo>
                    <a:pt x="8" y="36"/>
                  </a:lnTo>
                  <a:lnTo>
                    <a:pt x="8" y="15"/>
                  </a:lnTo>
                  <a:lnTo>
                    <a:pt x="13" y="1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29" y="14"/>
                  </a:lnTo>
                  <a:lnTo>
                    <a:pt x="45" y="14"/>
                  </a:lnTo>
                  <a:lnTo>
                    <a:pt x="47" y="28"/>
                  </a:lnTo>
                  <a:lnTo>
                    <a:pt x="43" y="46"/>
                  </a:lnTo>
                  <a:lnTo>
                    <a:pt x="51" y="46"/>
                  </a:lnTo>
                  <a:lnTo>
                    <a:pt x="51" y="50"/>
                  </a:lnTo>
                  <a:lnTo>
                    <a:pt x="51" y="68"/>
                  </a:lnTo>
                  <a:lnTo>
                    <a:pt x="49" y="68"/>
                  </a:lnTo>
                  <a:lnTo>
                    <a:pt x="49" y="72"/>
                  </a:lnTo>
                  <a:lnTo>
                    <a:pt x="46" y="76"/>
                  </a:lnTo>
                  <a:lnTo>
                    <a:pt x="46" y="77"/>
                  </a:lnTo>
                  <a:lnTo>
                    <a:pt x="51" y="76"/>
                  </a:lnTo>
                  <a:lnTo>
                    <a:pt x="52" y="91"/>
                  </a:lnTo>
                  <a:lnTo>
                    <a:pt x="44" y="92"/>
                  </a:lnTo>
                  <a:lnTo>
                    <a:pt x="44" y="108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7" name="Freeform 141"/>
            <p:cNvSpPr>
              <a:spLocks/>
            </p:cNvSpPr>
            <p:nvPr/>
          </p:nvSpPr>
          <p:spPr bwMode="auto">
            <a:xfrm>
              <a:off x="2846" y="2596"/>
              <a:ext cx="60" cy="116"/>
            </a:xfrm>
            <a:custGeom>
              <a:avLst/>
              <a:gdLst>
                <a:gd name="T0" fmla="*/ 50 w 60"/>
                <a:gd name="T1" fmla="*/ 115 h 116"/>
                <a:gd name="T2" fmla="*/ 39 w 60"/>
                <a:gd name="T3" fmla="*/ 115 h 116"/>
                <a:gd name="T4" fmla="*/ 39 w 60"/>
                <a:gd name="T5" fmla="*/ 112 h 116"/>
                <a:gd name="T6" fmla="*/ 37 w 60"/>
                <a:gd name="T7" fmla="*/ 112 h 116"/>
                <a:gd name="T8" fmla="*/ 36 w 60"/>
                <a:gd name="T9" fmla="*/ 99 h 116"/>
                <a:gd name="T10" fmla="*/ 33 w 60"/>
                <a:gd name="T11" fmla="*/ 99 h 116"/>
                <a:gd name="T12" fmla="*/ 26 w 60"/>
                <a:gd name="T13" fmla="*/ 106 h 116"/>
                <a:gd name="T14" fmla="*/ 23 w 60"/>
                <a:gd name="T15" fmla="*/ 106 h 116"/>
                <a:gd name="T16" fmla="*/ 16 w 60"/>
                <a:gd name="T17" fmla="*/ 113 h 116"/>
                <a:gd name="T18" fmla="*/ 16 w 60"/>
                <a:gd name="T19" fmla="*/ 99 h 116"/>
                <a:gd name="T20" fmla="*/ 0 w 60"/>
                <a:gd name="T21" fmla="*/ 99 h 116"/>
                <a:gd name="T22" fmla="*/ 0 w 60"/>
                <a:gd name="T23" fmla="*/ 75 h 116"/>
                <a:gd name="T24" fmla="*/ 9 w 60"/>
                <a:gd name="T25" fmla="*/ 74 h 116"/>
                <a:gd name="T26" fmla="*/ 10 w 60"/>
                <a:gd name="T27" fmla="*/ 54 h 116"/>
                <a:gd name="T28" fmla="*/ 9 w 60"/>
                <a:gd name="T29" fmla="*/ 41 h 116"/>
                <a:gd name="T30" fmla="*/ 11 w 60"/>
                <a:gd name="T31" fmla="*/ 39 h 116"/>
                <a:gd name="T32" fmla="*/ 9 w 60"/>
                <a:gd name="T33" fmla="*/ 38 h 116"/>
                <a:gd name="T34" fmla="*/ 9 w 60"/>
                <a:gd name="T35" fmla="*/ 16 h 116"/>
                <a:gd name="T36" fmla="*/ 15 w 60"/>
                <a:gd name="T37" fmla="*/ 16 h 116"/>
                <a:gd name="T38" fmla="*/ 15 w 60"/>
                <a:gd name="T39" fmla="*/ 0 h 116"/>
                <a:gd name="T40" fmla="*/ 33 w 60"/>
                <a:gd name="T41" fmla="*/ 0 h 116"/>
                <a:gd name="T42" fmla="*/ 33 w 60"/>
                <a:gd name="T43" fmla="*/ 15 h 116"/>
                <a:gd name="T44" fmla="*/ 51 w 60"/>
                <a:gd name="T45" fmla="*/ 15 h 116"/>
                <a:gd name="T46" fmla="*/ 54 w 60"/>
                <a:gd name="T47" fmla="*/ 30 h 116"/>
                <a:gd name="T48" fmla="*/ 49 w 60"/>
                <a:gd name="T49" fmla="*/ 49 h 116"/>
                <a:gd name="T50" fmla="*/ 58 w 60"/>
                <a:gd name="T51" fmla="*/ 49 h 116"/>
                <a:gd name="T52" fmla="*/ 58 w 60"/>
                <a:gd name="T53" fmla="*/ 53 h 116"/>
                <a:gd name="T54" fmla="*/ 58 w 60"/>
                <a:gd name="T55" fmla="*/ 73 h 116"/>
                <a:gd name="T56" fmla="*/ 56 w 60"/>
                <a:gd name="T57" fmla="*/ 73 h 116"/>
                <a:gd name="T58" fmla="*/ 56 w 60"/>
                <a:gd name="T59" fmla="*/ 77 h 116"/>
                <a:gd name="T60" fmla="*/ 52 w 60"/>
                <a:gd name="T61" fmla="*/ 81 h 116"/>
                <a:gd name="T62" fmla="*/ 52 w 60"/>
                <a:gd name="T63" fmla="*/ 82 h 116"/>
                <a:gd name="T64" fmla="*/ 58 w 60"/>
                <a:gd name="T65" fmla="*/ 81 h 116"/>
                <a:gd name="T66" fmla="*/ 59 w 60"/>
                <a:gd name="T67" fmla="*/ 97 h 116"/>
                <a:gd name="T68" fmla="*/ 50 w 60"/>
                <a:gd name="T69" fmla="*/ 98 h 116"/>
                <a:gd name="T70" fmla="*/ 50 w 60"/>
                <a:gd name="T71" fmla="*/ 115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0"/>
                <a:gd name="T109" fmla="*/ 0 h 116"/>
                <a:gd name="T110" fmla="*/ 60 w 60"/>
                <a:gd name="T111" fmla="*/ 116 h 1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0" h="116">
                  <a:moveTo>
                    <a:pt x="50" y="115"/>
                  </a:moveTo>
                  <a:lnTo>
                    <a:pt x="39" y="115"/>
                  </a:lnTo>
                  <a:lnTo>
                    <a:pt x="39" y="112"/>
                  </a:lnTo>
                  <a:lnTo>
                    <a:pt x="37" y="112"/>
                  </a:lnTo>
                  <a:lnTo>
                    <a:pt x="36" y="99"/>
                  </a:lnTo>
                  <a:lnTo>
                    <a:pt x="33" y="99"/>
                  </a:lnTo>
                  <a:lnTo>
                    <a:pt x="26" y="106"/>
                  </a:lnTo>
                  <a:lnTo>
                    <a:pt x="23" y="106"/>
                  </a:lnTo>
                  <a:lnTo>
                    <a:pt x="16" y="113"/>
                  </a:lnTo>
                  <a:lnTo>
                    <a:pt x="16" y="99"/>
                  </a:lnTo>
                  <a:lnTo>
                    <a:pt x="0" y="99"/>
                  </a:lnTo>
                  <a:lnTo>
                    <a:pt x="0" y="75"/>
                  </a:lnTo>
                  <a:lnTo>
                    <a:pt x="9" y="74"/>
                  </a:lnTo>
                  <a:lnTo>
                    <a:pt x="10" y="54"/>
                  </a:lnTo>
                  <a:lnTo>
                    <a:pt x="9" y="41"/>
                  </a:lnTo>
                  <a:lnTo>
                    <a:pt x="11" y="39"/>
                  </a:lnTo>
                  <a:lnTo>
                    <a:pt x="9" y="38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33" y="0"/>
                  </a:lnTo>
                  <a:lnTo>
                    <a:pt x="33" y="15"/>
                  </a:lnTo>
                  <a:lnTo>
                    <a:pt x="51" y="15"/>
                  </a:lnTo>
                  <a:lnTo>
                    <a:pt x="54" y="30"/>
                  </a:lnTo>
                  <a:lnTo>
                    <a:pt x="49" y="49"/>
                  </a:lnTo>
                  <a:lnTo>
                    <a:pt x="58" y="49"/>
                  </a:lnTo>
                  <a:lnTo>
                    <a:pt x="58" y="53"/>
                  </a:lnTo>
                  <a:lnTo>
                    <a:pt x="58" y="73"/>
                  </a:lnTo>
                  <a:lnTo>
                    <a:pt x="56" y="73"/>
                  </a:lnTo>
                  <a:lnTo>
                    <a:pt x="56" y="77"/>
                  </a:lnTo>
                  <a:lnTo>
                    <a:pt x="52" y="81"/>
                  </a:lnTo>
                  <a:lnTo>
                    <a:pt x="52" y="82"/>
                  </a:lnTo>
                  <a:lnTo>
                    <a:pt x="58" y="81"/>
                  </a:lnTo>
                  <a:lnTo>
                    <a:pt x="59" y="97"/>
                  </a:lnTo>
                  <a:lnTo>
                    <a:pt x="50" y="98"/>
                  </a:lnTo>
                  <a:lnTo>
                    <a:pt x="50" y="115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8" name="Freeform 142"/>
            <p:cNvSpPr>
              <a:spLocks/>
            </p:cNvSpPr>
            <p:nvPr/>
          </p:nvSpPr>
          <p:spPr bwMode="auto">
            <a:xfrm>
              <a:off x="3089" y="2780"/>
              <a:ext cx="43" cy="61"/>
            </a:xfrm>
            <a:custGeom>
              <a:avLst/>
              <a:gdLst>
                <a:gd name="T0" fmla="*/ 22 w 43"/>
                <a:gd name="T1" fmla="*/ 60 h 61"/>
                <a:gd name="T2" fmla="*/ 18 w 43"/>
                <a:gd name="T3" fmla="*/ 55 h 61"/>
                <a:gd name="T4" fmla="*/ 16 w 43"/>
                <a:gd name="T5" fmla="*/ 55 h 61"/>
                <a:gd name="T6" fmla="*/ 16 w 43"/>
                <a:gd name="T7" fmla="*/ 52 h 61"/>
                <a:gd name="T8" fmla="*/ 13 w 43"/>
                <a:gd name="T9" fmla="*/ 43 h 61"/>
                <a:gd name="T10" fmla="*/ 13 w 43"/>
                <a:gd name="T11" fmla="*/ 41 h 61"/>
                <a:gd name="T12" fmla="*/ 14 w 43"/>
                <a:gd name="T13" fmla="*/ 39 h 61"/>
                <a:gd name="T14" fmla="*/ 12 w 43"/>
                <a:gd name="T15" fmla="*/ 35 h 61"/>
                <a:gd name="T16" fmla="*/ 13 w 43"/>
                <a:gd name="T17" fmla="*/ 33 h 61"/>
                <a:gd name="T18" fmla="*/ 7 w 43"/>
                <a:gd name="T19" fmla="*/ 23 h 61"/>
                <a:gd name="T20" fmla="*/ 6 w 43"/>
                <a:gd name="T21" fmla="*/ 19 h 61"/>
                <a:gd name="T22" fmla="*/ 3 w 43"/>
                <a:gd name="T23" fmla="*/ 17 h 61"/>
                <a:gd name="T24" fmla="*/ 4 w 43"/>
                <a:gd name="T25" fmla="*/ 12 h 61"/>
                <a:gd name="T26" fmla="*/ 3 w 43"/>
                <a:gd name="T27" fmla="*/ 5 h 61"/>
                <a:gd name="T28" fmla="*/ 0 w 43"/>
                <a:gd name="T29" fmla="*/ 0 h 61"/>
                <a:gd name="T30" fmla="*/ 15 w 43"/>
                <a:gd name="T31" fmla="*/ 0 h 61"/>
                <a:gd name="T32" fmla="*/ 42 w 43"/>
                <a:gd name="T33" fmla="*/ 1 h 61"/>
                <a:gd name="T34" fmla="*/ 42 w 43"/>
                <a:gd name="T35" fmla="*/ 4 h 61"/>
                <a:gd name="T36" fmla="*/ 41 w 43"/>
                <a:gd name="T37" fmla="*/ 6 h 61"/>
                <a:gd name="T38" fmla="*/ 39 w 43"/>
                <a:gd name="T39" fmla="*/ 6 h 61"/>
                <a:gd name="T40" fmla="*/ 39 w 43"/>
                <a:gd name="T41" fmla="*/ 32 h 61"/>
                <a:gd name="T42" fmla="*/ 37 w 43"/>
                <a:gd name="T43" fmla="*/ 32 h 61"/>
                <a:gd name="T44" fmla="*/ 36 w 43"/>
                <a:gd name="T45" fmla="*/ 41 h 61"/>
                <a:gd name="T46" fmla="*/ 34 w 43"/>
                <a:gd name="T47" fmla="*/ 47 h 61"/>
                <a:gd name="T48" fmla="*/ 32 w 43"/>
                <a:gd name="T49" fmla="*/ 47 h 61"/>
                <a:gd name="T50" fmla="*/ 30 w 43"/>
                <a:gd name="T51" fmla="*/ 50 h 61"/>
                <a:gd name="T52" fmla="*/ 28 w 43"/>
                <a:gd name="T53" fmla="*/ 51 h 61"/>
                <a:gd name="T54" fmla="*/ 25 w 43"/>
                <a:gd name="T55" fmla="*/ 53 h 61"/>
                <a:gd name="T56" fmla="*/ 24 w 43"/>
                <a:gd name="T57" fmla="*/ 53 h 61"/>
                <a:gd name="T58" fmla="*/ 22 w 43"/>
                <a:gd name="T59" fmla="*/ 58 h 61"/>
                <a:gd name="T60" fmla="*/ 22 w 43"/>
                <a:gd name="T61" fmla="*/ 60 h 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3"/>
                <a:gd name="T94" fmla="*/ 0 h 61"/>
                <a:gd name="T95" fmla="*/ 43 w 43"/>
                <a:gd name="T96" fmla="*/ 61 h 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3" h="61">
                  <a:moveTo>
                    <a:pt x="22" y="60"/>
                  </a:moveTo>
                  <a:lnTo>
                    <a:pt x="18" y="55"/>
                  </a:lnTo>
                  <a:lnTo>
                    <a:pt x="16" y="55"/>
                  </a:lnTo>
                  <a:lnTo>
                    <a:pt x="16" y="52"/>
                  </a:lnTo>
                  <a:lnTo>
                    <a:pt x="13" y="43"/>
                  </a:lnTo>
                  <a:lnTo>
                    <a:pt x="13" y="41"/>
                  </a:lnTo>
                  <a:lnTo>
                    <a:pt x="14" y="39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7" y="23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4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42" y="1"/>
                  </a:lnTo>
                  <a:lnTo>
                    <a:pt x="42" y="4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9" y="32"/>
                  </a:lnTo>
                  <a:lnTo>
                    <a:pt x="37" y="32"/>
                  </a:lnTo>
                  <a:lnTo>
                    <a:pt x="36" y="41"/>
                  </a:lnTo>
                  <a:lnTo>
                    <a:pt x="34" y="47"/>
                  </a:lnTo>
                  <a:lnTo>
                    <a:pt x="32" y="47"/>
                  </a:lnTo>
                  <a:lnTo>
                    <a:pt x="30" y="50"/>
                  </a:lnTo>
                  <a:lnTo>
                    <a:pt x="28" y="51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2" y="58"/>
                  </a:lnTo>
                  <a:lnTo>
                    <a:pt x="22" y="6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9" name="Freeform 143"/>
            <p:cNvSpPr>
              <a:spLocks/>
            </p:cNvSpPr>
            <p:nvPr/>
          </p:nvSpPr>
          <p:spPr bwMode="auto">
            <a:xfrm>
              <a:off x="3089" y="2780"/>
              <a:ext cx="49" cy="66"/>
            </a:xfrm>
            <a:custGeom>
              <a:avLst/>
              <a:gdLst>
                <a:gd name="T0" fmla="*/ 25 w 49"/>
                <a:gd name="T1" fmla="*/ 65 h 66"/>
                <a:gd name="T2" fmla="*/ 21 w 49"/>
                <a:gd name="T3" fmla="*/ 60 h 66"/>
                <a:gd name="T4" fmla="*/ 19 w 49"/>
                <a:gd name="T5" fmla="*/ 60 h 66"/>
                <a:gd name="T6" fmla="*/ 19 w 49"/>
                <a:gd name="T7" fmla="*/ 56 h 66"/>
                <a:gd name="T8" fmla="*/ 15 w 49"/>
                <a:gd name="T9" fmla="*/ 47 h 66"/>
                <a:gd name="T10" fmla="*/ 15 w 49"/>
                <a:gd name="T11" fmla="*/ 45 h 66"/>
                <a:gd name="T12" fmla="*/ 16 w 49"/>
                <a:gd name="T13" fmla="*/ 43 h 66"/>
                <a:gd name="T14" fmla="*/ 14 w 49"/>
                <a:gd name="T15" fmla="*/ 38 h 66"/>
                <a:gd name="T16" fmla="*/ 15 w 49"/>
                <a:gd name="T17" fmla="*/ 36 h 66"/>
                <a:gd name="T18" fmla="*/ 8 w 49"/>
                <a:gd name="T19" fmla="*/ 25 h 66"/>
                <a:gd name="T20" fmla="*/ 7 w 49"/>
                <a:gd name="T21" fmla="*/ 20 h 66"/>
                <a:gd name="T22" fmla="*/ 3 w 49"/>
                <a:gd name="T23" fmla="*/ 18 h 66"/>
                <a:gd name="T24" fmla="*/ 4 w 49"/>
                <a:gd name="T25" fmla="*/ 13 h 66"/>
                <a:gd name="T26" fmla="*/ 3 w 49"/>
                <a:gd name="T27" fmla="*/ 5 h 66"/>
                <a:gd name="T28" fmla="*/ 0 w 49"/>
                <a:gd name="T29" fmla="*/ 0 h 66"/>
                <a:gd name="T30" fmla="*/ 17 w 49"/>
                <a:gd name="T31" fmla="*/ 0 h 66"/>
                <a:gd name="T32" fmla="*/ 48 w 49"/>
                <a:gd name="T33" fmla="*/ 1 h 66"/>
                <a:gd name="T34" fmla="*/ 48 w 49"/>
                <a:gd name="T35" fmla="*/ 4 h 66"/>
                <a:gd name="T36" fmla="*/ 47 w 49"/>
                <a:gd name="T37" fmla="*/ 6 h 66"/>
                <a:gd name="T38" fmla="*/ 45 w 49"/>
                <a:gd name="T39" fmla="*/ 6 h 66"/>
                <a:gd name="T40" fmla="*/ 45 w 49"/>
                <a:gd name="T41" fmla="*/ 35 h 66"/>
                <a:gd name="T42" fmla="*/ 43 w 49"/>
                <a:gd name="T43" fmla="*/ 35 h 66"/>
                <a:gd name="T44" fmla="*/ 41 w 49"/>
                <a:gd name="T45" fmla="*/ 45 h 66"/>
                <a:gd name="T46" fmla="*/ 39 w 49"/>
                <a:gd name="T47" fmla="*/ 51 h 66"/>
                <a:gd name="T48" fmla="*/ 37 w 49"/>
                <a:gd name="T49" fmla="*/ 51 h 66"/>
                <a:gd name="T50" fmla="*/ 34 w 49"/>
                <a:gd name="T51" fmla="*/ 54 h 66"/>
                <a:gd name="T52" fmla="*/ 32 w 49"/>
                <a:gd name="T53" fmla="*/ 55 h 66"/>
                <a:gd name="T54" fmla="*/ 28 w 49"/>
                <a:gd name="T55" fmla="*/ 58 h 66"/>
                <a:gd name="T56" fmla="*/ 27 w 49"/>
                <a:gd name="T57" fmla="*/ 58 h 66"/>
                <a:gd name="T58" fmla="*/ 25 w 49"/>
                <a:gd name="T59" fmla="*/ 63 h 66"/>
                <a:gd name="T60" fmla="*/ 25 w 49"/>
                <a:gd name="T61" fmla="*/ 65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"/>
                <a:gd name="T94" fmla="*/ 0 h 66"/>
                <a:gd name="T95" fmla="*/ 49 w 49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" h="66">
                  <a:moveTo>
                    <a:pt x="25" y="65"/>
                  </a:moveTo>
                  <a:lnTo>
                    <a:pt x="21" y="60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6" y="43"/>
                  </a:lnTo>
                  <a:lnTo>
                    <a:pt x="14" y="38"/>
                  </a:lnTo>
                  <a:lnTo>
                    <a:pt x="15" y="36"/>
                  </a:lnTo>
                  <a:lnTo>
                    <a:pt x="8" y="25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4" y="13"/>
                  </a:lnTo>
                  <a:lnTo>
                    <a:pt x="3" y="5"/>
                  </a:lnTo>
                  <a:lnTo>
                    <a:pt x="0" y="0"/>
                  </a:lnTo>
                  <a:lnTo>
                    <a:pt x="17" y="0"/>
                  </a:lnTo>
                  <a:lnTo>
                    <a:pt x="48" y="1"/>
                  </a:lnTo>
                  <a:lnTo>
                    <a:pt x="48" y="4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5" y="35"/>
                  </a:lnTo>
                  <a:lnTo>
                    <a:pt x="43" y="35"/>
                  </a:lnTo>
                  <a:lnTo>
                    <a:pt x="41" y="45"/>
                  </a:lnTo>
                  <a:lnTo>
                    <a:pt x="39" y="51"/>
                  </a:lnTo>
                  <a:lnTo>
                    <a:pt x="37" y="51"/>
                  </a:lnTo>
                  <a:lnTo>
                    <a:pt x="34" y="54"/>
                  </a:lnTo>
                  <a:lnTo>
                    <a:pt x="32" y="55"/>
                  </a:lnTo>
                  <a:lnTo>
                    <a:pt x="28" y="58"/>
                  </a:lnTo>
                  <a:lnTo>
                    <a:pt x="27" y="58"/>
                  </a:lnTo>
                  <a:lnTo>
                    <a:pt x="25" y="63"/>
                  </a:lnTo>
                  <a:lnTo>
                    <a:pt x="25" y="6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0" name="Freeform 144"/>
            <p:cNvSpPr>
              <a:spLocks/>
            </p:cNvSpPr>
            <p:nvPr/>
          </p:nvSpPr>
          <p:spPr bwMode="auto">
            <a:xfrm>
              <a:off x="2994" y="2792"/>
              <a:ext cx="117" cy="78"/>
            </a:xfrm>
            <a:custGeom>
              <a:avLst/>
              <a:gdLst>
                <a:gd name="T0" fmla="*/ 33 w 117"/>
                <a:gd name="T1" fmla="*/ 77 h 78"/>
                <a:gd name="T2" fmla="*/ 26 w 117"/>
                <a:gd name="T3" fmla="*/ 77 h 78"/>
                <a:gd name="T4" fmla="*/ 26 w 117"/>
                <a:gd name="T5" fmla="*/ 39 h 78"/>
                <a:gd name="T6" fmla="*/ 19 w 117"/>
                <a:gd name="T7" fmla="*/ 39 h 78"/>
                <a:gd name="T8" fmla="*/ 19 w 117"/>
                <a:gd name="T9" fmla="*/ 31 h 78"/>
                <a:gd name="T10" fmla="*/ 0 w 117"/>
                <a:gd name="T11" fmla="*/ 30 h 78"/>
                <a:gd name="T12" fmla="*/ 1 w 117"/>
                <a:gd name="T13" fmla="*/ 25 h 78"/>
                <a:gd name="T14" fmla="*/ 4 w 117"/>
                <a:gd name="T15" fmla="*/ 18 h 78"/>
                <a:gd name="T16" fmla="*/ 8 w 117"/>
                <a:gd name="T17" fmla="*/ 13 h 78"/>
                <a:gd name="T18" fmla="*/ 11 w 117"/>
                <a:gd name="T19" fmla="*/ 12 h 78"/>
                <a:gd name="T20" fmla="*/ 11 w 117"/>
                <a:gd name="T21" fmla="*/ 6 h 78"/>
                <a:gd name="T22" fmla="*/ 16 w 117"/>
                <a:gd name="T23" fmla="*/ 1 h 78"/>
                <a:gd name="T24" fmla="*/ 18 w 117"/>
                <a:gd name="T25" fmla="*/ 1 h 78"/>
                <a:gd name="T26" fmla="*/ 94 w 117"/>
                <a:gd name="T27" fmla="*/ 0 h 78"/>
                <a:gd name="T28" fmla="*/ 93 w 117"/>
                <a:gd name="T29" fmla="*/ 5 h 78"/>
                <a:gd name="T30" fmla="*/ 96 w 117"/>
                <a:gd name="T31" fmla="*/ 7 h 78"/>
                <a:gd name="T32" fmla="*/ 97 w 117"/>
                <a:gd name="T33" fmla="*/ 12 h 78"/>
                <a:gd name="T34" fmla="*/ 105 w 117"/>
                <a:gd name="T35" fmla="*/ 21 h 78"/>
                <a:gd name="T36" fmla="*/ 103 w 117"/>
                <a:gd name="T37" fmla="*/ 23 h 78"/>
                <a:gd name="T38" fmla="*/ 106 w 117"/>
                <a:gd name="T39" fmla="*/ 28 h 78"/>
                <a:gd name="T40" fmla="*/ 105 w 117"/>
                <a:gd name="T41" fmla="*/ 30 h 78"/>
                <a:gd name="T42" fmla="*/ 105 w 117"/>
                <a:gd name="T43" fmla="*/ 32 h 78"/>
                <a:gd name="T44" fmla="*/ 108 w 117"/>
                <a:gd name="T45" fmla="*/ 40 h 78"/>
                <a:gd name="T46" fmla="*/ 108 w 117"/>
                <a:gd name="T47" fmla="*/ 44 h 78"/>
                <a:gd name="T48" fmla="*/ 110 w 117"/>
                <a:gd name="T49" fmla="*/ 44 h 78"/>
                <a:gd name="T50" fmla="*/ 114 w 117"/>
                <a:gd name="T51" fmla="*/ 49 h 78"/>
                <a:gd name="T52" fmla="*/ 115 w 117"/>
                <a:gd name="T53" fmla="*/ 51 h 78"/>
                <a:gd name="T54" fmla="*/ 116 w 117"/>
                <a:gd name="T55" fmla="*/ 54 h 78"/>
                <a:gd name="T56" fmla="*/ 112 w 117"/>
                <a:gd name="T57" fmla="*/ 60 h 78"/>
                <a:gd name="T58" fmla="*/ 110 w 117"/>
                <a:gd name="T59" fmla="*/ 64 h 78"/>
                <a:gd name="T60" fmla="*/ 109 w 117"/>
                <a:gd name="T61" fmla="*/ 67 h 78"/>
                <a:gd name="T62" fmla="*/ 105 w 117"/>
                <a:gd name="T63" fmla="*/ 70 h 78"/>
                <a:gd name="T64" fmla="*/ 68 w 117"/>
                <a:gd name="T65" fmla="*/ 69 h 78"/>
                <a:gd name="T66" fmla="*/ 67 w 117"/>
                <a:gd name="T67" fmla="*/ 77 h 78"/>
                <a:gd name="T68" fmla="*/ 33 w 117"/>
                <a:gd name="T69" fmla="*/ 77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"/>
                <a:gd name="T106" fmla="*/ 0 h 78"/>
                <a:gd name="T107" fmla="*/ 117 w 117"/>
                <a:gd name="T108" fmla="*/ 78 h 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" h="78">
                  <a:moveTo>
                    <a:pt x="33" y="77"/>
                  </a:moveTo>
                  <a:lnTo>
                    <a:pt x="26" y="77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9" y="31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11" y="6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94" y="0"/>
                  </a:lnTo>
                  <a:lnTo>
                    <a:pt x="93" y="5"/>
                  </a:lnTo>
                  <a:lnTo>
                    <a:pt x="96" y="7"/>
                  </a:lnTo>
                  <a:lnTo>
                    <a:pt x="97" y="12"/>
                  </a:lnTo>
                  <a:lnTo>
                    <a:pt x="105" y="21"/>
                  </a:lnTo>
                  <a:lnTo>
                    <a:pt x="103" y="23"/>
                  </a:lnTo>
                  <a:lnTo>
                    <a:pt x="106" y="28"/>
                  </a:lnTo>
                  <a:lnTo>
                    <a:pt x="105" y="30"/>
                  </a:lnTo>
                  <a:lnTo>
                    <a:pt x="105" y="32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0" y="44"/>
                  </a:lnTo>
                  <a:lnTo>
                    <a:pt x="114" y="49"/>
                  </a:lnTo>
                  <a:lnTo>
                    <a:pt x="115" y="51"/>
                  </a:lnTo>
                  <a:lnTo>
                    <a:pt x="116" y="54"/>
                  </a:lnTo>
                  <a:lnTo>
                    <a:pt x="112" y="60"/>
                  </a:lnTo>
                  <a:lnTo>
                    <a:pt x="110" y="64"/>
                  </a:lnTo>
                  <a:lnTo>
                    <a:pt x="109" y="67"/>
                  </a:lnTo>
                  <a:lnTo>
                    <a:pt x="105" y="70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33" y="7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1" name="Freeform 145"/>
            <p:cNvSpPr>
              <a:spLocks/>
            </p:cNvSpPr>
            <p:nvPr/>
          </p:nvSpPr>
          <p:spPr bwMode="auto">
            <a:xfrm>
              <a:off x="2994" y="2792"/>
              <a:ext cx="123" cy="85"/>
            </a:xfrm>
            <a:custGeom>
              <a:avLst/>
              <a:gdLst>
                <a:gd name="T0" fmla="*/ 35 w 123"/>
                <a:gd name="T1" fmla="*/ 84 h 85"/>
                <a:gd name="T2" fmla="*/ 27 w 123"/>
                <a:gd name="T3" fmla="*/ 84 h 85"/>
                <a:gd name="T4" fmla="*/ 27 w 123"/>
                <a:gd name="T5" fmla="*/ 42 h 85"/>
                <a:gd name="T6" fmla="*/ 20 w 123"/>
                <a:gd name="T7" fmla="*/ 42 h 85"/>
                <a:gd name="T8" fmla="*/ 20 w 123"/>
                <a:gd name="T9" fmla="*/ 34 h 85"/>
                <a:gd name="T10" fmla="*/ 0 w 123"/>
                <a:gd name="T11" fmla="*/ 33 h 85"/>
                <a:gd name="T12" fmla="*/ 1 w 123"/>
                <a:gd name="T13" fmla="*/ 27 h 85"/>
                <a:gd name="T14" fmla="*/ 4 w 123"/>
                <a:gd name="T15" fmla="*/ 20 h 85"/>
                <a:gd name="T16" fmla="*/ 9 w 123"/>
                <a:gd name="T17" fmla="*/ 14 h 85"/>
                <a:gd name="T18" fmla="*/ 12 w 123"/>
                <a:gd name="T19" fmla="*/ 13 h 85"/>
                <a:gd name="T20" fmla="*/ 12 w 123"/>
                <a:gd name="T21" fmla="*/ 6 h 85"/>
                <a:gd name="T22" fmla="*/ 16 w 123"/>
                <a:gd name="T23" fmla="*/ 1 h 85"/>
                <a:gd name="T24" fmla="*/ 19 w 123"/>
                <a:gd name="T25" fmla="*/ 1 h 85"/>
                <a:gd name="T26" fmla="*/ 99 w 123"/>
                <a:gd name="T27" fmla="*/ 0 h 85"/>
                <a:gd name="T28" fmla="*/ 98 w 123"/>
                <a:gd name="T29" fmla="*/ 5 h 85"/>
                <a:gd name="T30" fmla="*/ 101 w 123"/>
                <a:gd name="T31" fmla="*/ 7 h 85"/>
                <a:gd name="T32" fmla="*/ 102 w 123"/>
                <a:gd name="T33" fmla="*/ 13 h 85"/>
                <a:gd name="T34" fmla="*/ 110 w 123"/>
                <a:gd name="T35" fmla="*/ 23 h 85"/>
                <a:gd name="T36" fmla="*/ 109 w 123"/>
                <a:gd name="T37" fmla="*/ 25 h 85"/>
                <a:gd name="T38" fmla="*/ 111 w 123"/>
                <a:gd name="T39" fmla="*/ 30 h 85"/>
                <a:gd name="T40" fmla="*/ 110 w 123"/>
                <a:gd name="T41" fmla="*/ 33 h 85"/>
                <a:gd name="T42" fmla="*/ 110 w 123"/>
                <a:gd name="T43" fmla="*/ 35 h 85"/>
                <a:gd name="T44" fmla="*/ 113 w 123"/>
                <a:gd name="T45" fmla="*/ 44 h 85"/>
                <a:gd name="T46" fmla="*/ 113 w 123"/>
                <a:gd name="T47" fmla="*/ 48 h 85"/>
                <a:gd name="T48" fmla="*/ 115 w 123"/>
                <a:gd name="T49" fmla="*/ 48 h 85"/>
                <a:gd name="T50" fmla="*/ 120 w 123"/>
                <a:gd name="T51" fmla="*/ 54 h 85"/>
                <a:gd name="T52" fmla="*/ 121 w 123"/>
                <a:gd name="T53" fmla="*/ 56 h 85"/>
                <a:gd name="T54" fmla="*/ 122 w 123"/>
                <a:gd name="T55" fmla="*/ 59 h 85"/>
                <a:gd name="T56" fmla="*/ 118 w 123"/>
                <a:gd name="T57" fmla="*/ 65 h 85"/>
                <a:gd name="T58" fmla="*/ 115 w 123"/>
                <a:gd name="T59" fmla="*/ 70 h 85"/>
                <a:gd name="T60" fmla="*/ 114 w 123"/>
                <a:gd name="T61" fmla="*/ 74 h 85"/>
                <a:gd name="T62" fmla="*/ 110 w 123"/>
                <a:gd name="T63" fmla="*/ 77 h 85"/>
                <a:gd name="T64" fmla="*/ 71 w 123"/>
                <a:gd name="T65" fmla="*/ 76 h 85"/>
                <a:gd name="T66" fmla="*/ 70 w 123"/>
                <a:gd name="T67" fmla="*/ 84 h 85"/>
                <a:gd name="T68" fmla="*/ 35 w 123"/>
                <a:gd name="T69" fmla="*/ 84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3"/>
                <a:gd name="T106" fmla="*/ 0 h 85"/>
                <a:gd name="T107" fmla="*/ 123 w 123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3" h="85">
                  <a:moveTo>
                    <a:pt x="35" y="84"/>
                  </a:moveTo>
                  <a:lnTo>
                    <a:pt x="27" y="84"/>
                  </a:lnTo>
                  <a:lnTo>
                    <a:pt x="27" y="42"/>
                  </a:lnTo>
                  <a:lnTo>
                    <a:pt x="20" y="42"/>
                  </a:lnTo>
                  <a:lnTo>
                    <a:pt x="20" y="34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4" y="20"/>
                  </a:lnTo>
                  <a:lnTo>
                    <a:pt x="9" y="14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99" y="0"/>
                  </a:lnTo>
                  <a:lnTo>
                    <a:pt x="98" y="5"/>
                  </a:lnTo>
                  <a:lnTo>
                    <a:pt x="101" y="7"/>
                  </a:lnTo>
                  <a:lnTo>
                    <a:pt x="102" y="13"/>
                  </a:lnTo>
                  <a:lnTo>
                    <a:pt x="110" y="23"/>
                  </a:lnTo>
                  <a:lnTo>
                    <a:pt x="109" y="25"/>
                  </a:lnTo>
                  <a:lnTo>
                    <a:pt x="111" y="30"/>
                  </a:lnTo>
                  <a:lnTo>
                    <a:pt x="110" y="33"/>
                  </a:lnTo>
                  <a:lnTo>
                    <a:pt x="110" y="35"/>
                  </a:lnTo>
                  <a:lnTo>
                    <a:pt x="113" y="44"/>
                  </a:lnTo>
                  <a:lnTo>
                    <a:pt x="113" y="48"/>
                  </a:lnTo>
                  <a:lnTo>
                    <a:pt x="115" y="48"/>
                  </a:lnTo>
                  <a:lnTo>
                    <a:pt x="120" y="54"/>
                  </a:lnTo>
                  <a:lnTo>
                    <a:pt x="121" y="56"/>
                  </a:lnTo>
                  <a:lnTo>
                    <a:pt x="122" y="59"/>
                  </a:lnTo>
                  <a:lnTo>
                    <a:pt x="118" y="65"/>
                  </a:lnTo>
                  <a:lnTo>
                    <a:pt x="115" y="70"/>
                  </a:lnTo>
                  <a:lnTo>
                    <a:pt x="114" y="74"/>
                  </a:lnTo>
                  <a:lnTo>
                    <a:pt x="110" y="77"/>
                  </a:lnTo>
                  <a:lnTo>
                    <a:pt x="71" y="76"/>
                  </a:lnTo>
                  <a:lnTo>
                    <a:pt x="70" y="84"/>
                  </a:lnTo>
                  <a:lnTo>
                    <a:pt x="35" y="8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2" name="Freeform 146"/>
            <p:cNvSpPr>
              <a:spLocks/>
            </p:cNvSpPr>
            <p:nvPr/>
          </p:nvSpPr>
          <p:spPr bwMode="auto">
            <a:xfrm>
              <a:off x="2929" y="2876"/>
              <a:ext cx="95" cy="116"/>
            </a:xfrm>
            <a:custGeom>
              <a:avLst/>
              <a:gdLst>
                <a:gd name="T0" fmla="*/ 94 w 95"/>
                <a:gd name="T1" fmla="*/ 65 h 116"/>
                <a:gd name="T2" fmla="*/ 94 w 95"/>
                <a:gd name="T3" fmla="*/ 115 h 116"/>
                <a:gd name="T4" fmla="*/ 88 w 95"/>
                <a:gd name="T5" fmla="*/ 110 h 116"/>
                <a:gd name="T6" fmla="*/ 79 w 95"/>
                <a:gd name="T7" fmla="*/ 108 h 116"/>
                <a:gd name="T8" fmla="*/ 75 w 95"/>
                <a:gd name="T9" fmla="*/ 106 h 116"/>
                <a:gd name="T10" fmla="*/ 68 w 95"/>
                <a:gd name="T11" fmla="*/ 99 h 116"/>
                <a:gd name="T12" fmla="*/ 63 w 95"/>
                <a:gd name="T13" fmla="*/ 92 h 116"/>
                <a:gd name="T14" fmla="*/ 59 w 95"/>
                <a:gd name="T15" fmla="*/ 91 h 116"/>
                <a:gd name="T16" fmla="*/ 59 w 95"/>
                <a:gd name="T17" fmla="*/ 88 h 116"/>
                <a:gd name="T18" fmla="*/ 55 w 95"/>
                <a:gd name="T19" fmla="*/ 86 h 116"/>
                <a:gd name="T20" fmla="*/ 53 w 95"/>
                <a:gd name="T21" fmla="*/ 87 h 116"/>
                <a:gd name="T22" fmla="*/ 46 w 95"/>
                <a:gd name="T23" fmla="*/ 84 h 116"/>
                <a:gd name="T24" fmla="*/ 28 w 95"/>
                <a:gd name="T25" fmla="*/ 68 h 116"/>
                <a:gd name="T26" fmla="*/ 0 w 95"/>
                <a:gd name="T27" fmla="*/ 54 h 116"/>
                <a:gd name="T28" fmla="*/ 0 w 95"/>
                <a:gd name="T29" fmla="*/ 31 h 116"/>
                <a:gd name="T30" fmla="*/ 5 w 95"/>
                <a:gd name="T31" fmla="*/ 27 h 116"/>
                <a:gd name="T32" fmla="*/ 8 w 95"/>
                <a:gd name="T33" fmla="*/ 28 h 116"/>
                <a:gd name="T34" fmla="*/ 11 w 95"/>
                <a:gd name="T35" fmla="*/ 27 h 116"/>
                <a:gd name="T36" fmla="*/ 13 w 95"/>
                <a:gd name="T37" fmla="*/ 28 h 116"/>
                <a:gd name="T38" fmla="*/ 18 w 95"/>
                <a:gd name="T39" fmla="*/ 27 h 116"/>
                <a:gd name="T40" fmla="*/ 22 w 95"/>
                <a:gd name="T41" fmla="*/ 22 h 116"/>
                <a:gd name="T42" fmla="*/ 79 w 95"/>
                <a:gd name="T43" fmla="*/ 23 h 116"/>
                <a:gd name="T44" fmla="*/ 79 w 95"/>
                <a:gd name="T45" fmla="*/ 0 h 116"/>
                <a:gd name="T46" fmla="*/ 94 w 95"/>
                <a:gd name="T47" fmla="*/ 0 h 116"/>
                <a:gd name="T48" fmla="*/ 94 w 95"/>
                <a:gd name="T49" fmla="*/ 65 h 1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5"/>
                <a:gd name="T76" fmla="*/ 0 h 116"/>
                <a:gd name="T77" fmla="*/ 95 w 95"/>
                <a:gd name="T78" fmla="*/ 116 h 11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5" h="116">
                  <a:moveTo>
                    <a:pt x="94" y="65"/>
                  </a:moveTo>
                  <a:lnTo>
                    <a:pt x="94" y="115"/>
                  </a:lnTo>
                  <a:lnTo>
                    <a:pt x="88" y="110"/>
                  </a:lnTo>
                  <a:lnTo>
                    <a:pt x="79" y="108"/>
                  </a:lnTo>
                  <a:lnTo>
                    <a:pt x="75" y="106"/>
                  </a:lnTo>
                  <a:lnTo>
                    <a:pt x="68" y="99"/>
                  </a:lnTo>
                  <a:lnTo>
                    <a:pt x="63" y="92"/>
                  </a:lnTo>
                  <a:lnTo>
                    <a:pt x="59" y="91"/>
                  </a:lnTo>
                  <a:lnTo>
                    <a:pt x="59" y="88"/>
                  </a:lnTo>
                  <a:lnTo>
                    <a:pt x="55" y="86"/>
                  </a:lnTo>
                  <a:lnTo>
                    <a:pt x="53" y="87"/>
                  </a:lnTo>
                  <a:lnTo>
                    <a:pt x="46" y="84"/>
                  </a:lnTo>
                  <a:lnTo>
                    <a:pt x="28" y="68"/>
                  </a:lnTo>
                  <a:lnTo>
                    <a:pt x="0" y="54"/>
                  </a:lnTo>
                  <a:lnTo>
                    <a:pt x="0" y="31"/>
                  </a:lnTo>
                  <a:lnTo>
                    <a:pt x="5" y="27"/>
                  </a:lnTo>
                  <a:lnTo>
                    <a:pt x="8" y="28"/>
                  </a:lnTo>
                  <a:lnTo>
                    <a:pt x="11" y="27"/>
                  </a:lnTo>
                  <a:lnTo>
                    <a:pt x="13" y="28"/>
                  </a:lnTo>
                  <a:lnTo>
                    <a:pt x="18" y="27"/>
                  </a:lnTo>
                  <a:lnTo>
                    <a:pt x="22" y="22"/>
                  </a:lnTo>
                  <a:lnTo>
                    <a:pt x="79" y="23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94" y="6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3" name="Freeform 147"/>
            <p:cNvSpPr>
              <a:spLocks/>
            </p:cNvSpPr>
            <p:nvPr/>
          </p:nvSpPr>
          <p:spPr bwMode="auto">
            <a:xfrm>
              <a:off x="2929" y="2876"/>
              <a:ext cx="101" cy="122"/>
            </a:xfrm>
            <a:custGeom>
              <a:avLst/>
              <a:gdLst>
                <a:gd name="T0" fmla="*/ 100 w 101"/>
                <a:gd name="T1" fmla="*/ 69 h 122"/>
                <a:gd name="T2" fmla="*/ 100 w 101"/>
                <a:gd name="T3" fmla="*/ 121 h 122"/>
                <a:gd name="T4" fmla="*/ 93 w 101"/>
                <a:gd name="T5" fmla="*/ 116 h 122"/>
                <a:gd name="T6" fmla="*/ 84 w 101"/>
                <a:gd name="T7" fmla="*/ 114 h 122"/>
                <a:gd name="T8" fmla="*/ 80 w 101"/>
                <a:gd name="T9" fmla="*/ 112 h 122"/>
                <a:gd name="T10" fmla="*/ 73 w 101"/>
                <a:gd name="T11" fmla="*/ 105 h 122"/>
                <a:gd name="T12" fmla="*/ 67 w 101"/>
                <a:gd name="T13" fmla="*/ 96 h 122"/>
                <a:gd name="T14" fmla="*/ 63 w 101"/>
                <a:gd name="T15" fmla="*/ 95 h 122"/>
                <a:gd name="T16" fmla="*/ 63 w 101"/>
                <a:gd name="T17" fmla="*/ 92 h 122"/>
                <a:gd name="T18" fmla="*/ 58 w 101"/>
                <a:gd name="T19" fmla="*/ 90 h 122"/>
                <a:gd name="T20" fmla="*/ 56 w 101"/>
                <a:gd name="T21" fmla="*/ 91 h 122"/>
                <a:gd name="T22" fmla="*/ 49 w 101"/>
                <a:gd name="T23" fmla="*/ 88 h 122"/>
                <a:gd name="T24" fmla="*/ 30 w 101"/>
                <a:gd name="T25" fmla="*/ 72 h 122"/>
                <a:gd name="T26" fmla="*/ 0 w 101"/>
                <a:gd name="T27" fmla="*/ 56 h 122"/>
                <a:gd name="T28" fmla="*/ 0 w 101"/>
                <a:gd name="T29" fmla="*/ 33 h 122"/>
                <a:gd name="T30" fmla="*/ 5 w 101"/>
                <a:gd name="T31" fmla="*/ 29 h 122"/>
                <a:gd name="T32" fmla="*/ 9 w 101"/>
                <a:gd name="T33" fmla="*/ 30 h 122"/>
                <a:gd name="T34" fmla="*/ 12 w 101"/>
                <a:gd name="T35" fmla="*/ 29 h 122"/>
                <a:gd name="T36" fmla="*/ 14 w 101"/>
                <a:gd name="T37" fmla="*/ 30 h 122"/>
                <a:gd name="T38" fmla="*/ 19 w 101"/>
                <a:gd name="T39" fmla="*/ 29 h 122"/>
                <a:gd name="T40" fmla="*/ 23 w 101"/>
                <a:gd name="T41" fmla="*/ 24 h 122"/>
                <a:gd name="T42" fmla="*/ 84 w 101"/>
                <a:gd name="T43" fmla="*/ 25 h 122"/>
                <a:gd name="T44" fmla="*/ 84 w 101"/>
                <a:gd name="T45" fmla="*/ 0 h 122"/>
                <a:gd name="T46" fmla="*/ 100 w 101"/>
                <a:gd name="T47" fmla="*/ 0 h 122"/>
                <a:gd name="T48" fmla="*/ 100 w 101"/>
                <a:gd name="T49" fmla="*/ 69 h 12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122"/>
                <a:gd name="T77" fmla="*/ 101 w 101"/>
                <a:gd name="T78" fmla="*/ 122 h 12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122">
                  <a:moveTo>
                    <a:pt x="100" y="69"/>
                  </a:moveTo>
                  <a:lnTo>
                    <a:pt x="100" y="121"/>
                  </a:lnTo>
                  <a:lnTo>
                    <a:pt x="93" y="116"/>
                  </a:lnTo>
                  <a:lnTo>
                    <a:pt x="84" y="114"/>
                  </a:lnTo>
                  <a:lnTo>
                    <a:pt x="80" y="112"/>
                  </a:lnTo>
                  <a:lnTo>
                    <a:pt x="73" y="105"/>
                  </a:lnTo>
                  <a:lnTo>
                    <a:pt x="67" y="96"/>
                  </a:lnTo>
                  <a:lnTo>
                    <a:pt x="63" y="95"/>
                  </a:lnTo>
                  <a:lnTo>
                    <a:pt x="63" y="92"/>
                  </a:lnTo>
                  <a:lnTo>
                    <a:pt x="58" y="90"/>
                  </a:lnTo>
                  <a:lnTo>
                    <a:pt x="56" y="91"/>
                  </a:lnTo>
                  <a:lnTo>
                    <a:pt x="49" y="88"/>
                  </a:lnTo>
                  <a:lnTo>
                    <a:pt x="30" y="72"/>
                  </a:lnTo>
                  <a:lnTo>
                    <a:pt x="0" y="56"/>
                  </a:lnTo>
                  <a:lnTo>
                    <a:pt x="0" y="33"/>
                  </a:lnTo>
                  <a:lnTo>
                    <a:pt x="5" y="29"/>
                  </a:lnTo>
                  <a:lnTo>
                    <a:pt x="9" y="30"/>
                  </a:lnTo>
                  <a:lnTo>
                    <a:pt x="12" y="29"/>
                  </a:lnTo>
                  <a:lnTo>
                    <a:pt x="14" y="30"/>
                  </a:lnTo>
                  <a:lnTo>
                    <a:pt x="19" y="29"/>
                  </a:lnTo>
                  <a:lnTo>
                    <a:pt x="23" y="24"/>
                  </a:lnTo>
                  <a:lnTo>
                    <a:pt x="84" y="25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00" y="6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4" name="Freeform 148"/>
            <p:cNvSpPr>
              <a:spLocks/>
            </p:cNvSpPr>
            <p:nvPr/>
          </p:nvSpPr>
          <p:spPr bwMode="auto">
            <a:xfrm>
              <a:off x="2922" y="2793"/>
              <a:ext cx="83" cy="53"/>
            </a:xfrm>
            <a:custGeom>
              <a:avLst/>
              <a:gdLst>
                <a:gd name="T0" fmla="*/ 67 w 83"/>
                <a:gd name="T1" fmla="*/ 28 h 53"/>
                <a:gd name="T2" fmla="*/ 67 w 83"/>
                <a:gd name="T3" fmla="*/ 32 h 53"/>
                <a:gd name="T4" fmla="*/ 64 w 83"/>
                <a:gd name="T5" fmla="*/ 40 h 53"/>
                <a:gd name="T6" fmla="*/ 64 w 83"/>
                <a:gd name="T7" fmla="*/ 43 h 53"/>
                <a:gd name="T8" fmla="*/ 47 w 83"/>
                <a:gd name="T9" fmla="*/ 43 h 53"/>
                <a:gd name="T10" fmla="*/ 47 w 83"/>
                <a:gd name="T11" fmla="*/ 39 h 53"/>
                <a:gd name="T12" fmla="*/ 44 w 83"/>
                <a:gd name="T13" fmla="*/ 39 h 53"/>
                <a:gd name="T14" fmla="*/ 44 w 83"/>
                <a:gd name="T15" fmla="*/ 36 h 53"/>
                <a:gd name="T16" fmla="*/ 33 w 83"/>
                <a:gd name="T17" fmla="*/ 36 h 53"/>
                <a:gd name="T18" fmla="*/ 32 w 83"/>
                <a:gd name="T19" fmla="*/ 39 h 53"/>
                <a:gd name="T20" fmla="*/ 31 w 83"/>
                <a:gd name="T21" fmla="*/ 43 h 53"/>
                <a:gd name="T22" fmla="*/ 32 w 83"/>
                <a:gd name="T23" fmla="*/ 46 h 53"/>
                <a:gd name="T24" fmla="*/ 31 w 83"/>
                <a:gd name="T25" fmla="*/ 46 h 53"/>
                <a:gd name="T26" fmla="*/ 31 w 83"/>
                <a:gd name="T27" fmla="*/ 49 h 53"/>
                <a:gd name="T28" fmla="*/ 29 w 83"/>
                <a:gd name="T29" fmla="*/ 51 h 53"/>
                <a:gd name="T30" fmla="*/ 27 w 83"/>
                <a:gd name="T31" fmla="*/ 52 h 53"/>
                <a:gd name="T32" fmla="*/ 0 w 83"/>
                <a:gd name="T33" fmla="*/ 50 h 53"/>
                <a:gd name="T34" fmla="*/ 1 w 83"/>
                <a:gd name="T35" fmla="*/ 1 h 53"/>
                <a:gd name="T36" fmla="*/ 82 w 83"/>
                <a:gd name="T37" fmla="*/ 0 h 53"/>
                <a:gd name="T38" fmla="*/ 78 w 83"/>
                <a:gd name="T39" fmla="*/ 5 h 53"/>
                <a:gd name="T40" fmla="*/ 78 w 83"/>
                <a:gd name="T41" fmla="*/ 10 h 53"/>
                <a:gd name="T42" fmla="*/ 75 w 83"/>
                <a:gd name="T43" fmla="*/ 11 h 53"/>
                <a:gd name="T44" fmla="*/ 71 w 83"/>
                <a:gd name="T45" fmla="*/ 17 h 53"/>
                <a:gd name="T46" fmla="*/ 68 w 83"/>
                <a:gd name="T47" fmla="*/ 24 h 53"/>
                <a:gd name="T48" fmla="*/ 67 w 83"/>
                <a:gd name="T49" fmla="*/ 28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53"/>
                <a:gd name="T77" fmla="*/ 83 w 83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53">
                  <a:moveTo>
                    <a:pt x="67" y="28"/>
                  </a:moveTo>
                  <a:lnTo>
                    <a:pt x="67" y="32"/>
                  </a:lnTo>
                  <a:lnTo>
                    <a:pt x="64" y="40"/>
                  </a:lnTo>
                  <a:lnTo>
                    <a:pt x="64" y="43"/>
                  </a:lnTo>
                  <a:lnTo>
                    <a:pt x="47" y="43"/>
                  </a:lnTo>
                  <a:lnTo>
                    <a:pt x="47" y="39"/>
                  </a:lnTo>
                  <a:lnTo>
                    <a:pt x="44" y="39"/>
                  </a:lnTo>
                  <a:lnTo>
                    <a:pt x="44" y="36"/>
                  </a:lnTo>
                  <a:lnTo>
                    <a:pt x="33" y="36"/>
                  </a:lnTo>
                  <a:lnTo>
                    <a:pt x="32" y="39"/>
                  </a:lnTo>
                  <a:lnTo>
                    <a:pt x="31" y="43"/>
                  </a:lnTo>
                  <a:lnTo>
                    <a:pt x="32" y="46"/>
                  </a:lnTo>
                  <a:lnTo>
                    <a:pt x="31" y="46"/>
                  </a:lnTo>
                  <a:lnTo>
                    <a:pt x="31" y="49"/>
                  </a:lnTo>
                  <a:lnTo>
                    <a:pt x="29" y="51"/>
                  </a:lnTo>
                  <a:lnTo>
                    <a:pt x="27" y="52"/>
                  </a:lnTo>
                  <a:lnTo>
                    <a:pt x="0" y="50"/>
                  </a:lnTo>
                  <a:lnTo>
                    <a:pt x="1" y="1"/>
                  </a:lnTo>
                  <a:lnTo>
                    <a:pt x="82" y="0"/>
                  </a:lnTo>
                  <a:lnTo>
                    <a:pt x="78" y="5"/>
                  </a:lnTo>
                  <a:lnTo>
                    <a:pt x="78" y="10"/>
                  </a:lnTo>
                  <a:lnTo>
                    <a:pt x="75" y="11"/>
                  </a:lnTo>
                  <a:lnTo>
                    <a:pt x="71" y="17"/>
                  </a:lnTo>
                  <a:lnTo>
                    <a:pt x="68" y="24"/>
                  </a:lnTo>
                  <a:lnTo>
                    <a:pt x="67" y="2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5" name="Freeform 149"/>
            <p:cNvSpPr>
              <a:spLocks/>
            </p:cNvSpPr>
            <p:nvPr/>
          </p:nvSpPr>
          <p:spPr bwMode="auto">
            <a:xfrm>
              <a:off x="2922" y="2793"/>
              <a:ext cx="90" cy="58"/>
            </a:xfrm>
            <a:custGeom>
              <a:avLst/>
              <a:gdLst>
                <a:gd name="T0" fmla="*/ 73 w 90"/>
                <a:gd name="T1" fmla="*/ 31 h 58"/>
                <a:gd name="T2" fmla="*/ 73 w 90"/>
                <a:gd name="T3" fmla="*/ 35 h 58"/>
                <a:gd name="T4" fmla="*/ 69 w 90"/>
                <a:gd name="T5" fmla="*/ 44 h 58"/>
                <a:gd name="T6" fmla="*/ 69 w 90"/>
                <a:gd name="T7" fmla="*/ 48 h 58"/>
                <a:gd name="T8" fmla="*/ 51 w 90"/>
                <a:gd name="T9" fmla="*/ 48 h 58"/>
                <a:gd name="T10" fmla="*/ 51 w 90"/>
                <a:gd name="T11" fmla="*/ 42 h 58"/>
                <a:gd name="T12" fmla="*/ 47 w 90"/>
                <a:gd name="T13" fmla="*/ 42 h 58"/>
                <a:gd name="T14" fmla="*/ 47 w 90"/>
                <a:gd name="T15" fmla="*/ 39 h 58"/>
                <a:gd name="T16" fmla="*/ 36 w 90"/>
                <a:gd name="T17" fmla="*/ 39 h 58"/>
                <a:gd name="T18" fmla="*/ 35 w 90"/>
                <a:gd name="T19" fmla="*/ 42 h 58"/>
                <a:gd name="T20" fmla="*/ 34 w 90"/>
                <a:gd name="T21" fmla="*/ 47 h 58"/>
                <a:gd name="T22" fmla="*/ 35 w 90"/>
                <a:gd name="T23" fmla="*/ 51 h 58"/>
                <a:gd name="T24" fmla="*/ 34 w 90"/>
                <a:gd name="T25" fmla="*/ 51 h 58"/>
                <a:gd name="T26" fmla="*/ 34 w 90"/>
                <a:gd name="T27" fmla="*/ 54 h 58"/>
                <a:gd name="T28" fmla="*/ 32 w 90"/>
                <a:gd name="T29" fmla="*/ 56 h 58"/>
                <a:gd name="T30" fmla="*/ 30 w 90"/>
                <a:gd name="T31" fmla="*/ 57 h 58"/>
                <a:gd name="T32" fmla="*/ 0 w 90"/>
                <a:gd name="T33" fmla="*/ 55 h 58"/>
                <a:gd name="T34" fmla="*/ 1 w 90"/>
                <a:gd name="T35" fmla="*/ 1 h 58"/>
                <a:gd name="T36" fmla="*/ 89 w 90"/>
                <a:gd name="T37" fmla="*/ 0 h 58"/>
                <a:gd name="T38" fmla="*/ 85 w 90"/>
                <a:gd name="T39" fmla="*/ 5 h 58"/>
                <a:gd name="T40" fmla="*/ 85 w 90"/>
                <a:gd name="T41" fmla="*/ 11 h 58"/>
                <a:gd name="T42" fmla="*/ 81 w 90"/>
                <a:gd name="T43" fmla="*/ 12 h 58"/>
                <a:gd name="T44" fmla="*/ 77 w 90"/>
                <a:gd name="T45" fmla="*/ 19 h 58"/>
                <a:gd name="T46" fmla="*/ 74 w 90"/>
                <a:gd name="T47" fmla="*/ 26 h 58"/>
                <a:gd name="T48" fmla="*/ 73 w 90"/>
                <a:gd name="T49" fmla="*/ 31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58"/>
                <a:gd name="T77" fmla="*/ 90 w 90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58">
                  <a:moveTo>
                    <a:pt x="73" y="31"/>
                  </a:moveTo>
                  <a:lnTo>
                    <a:pt x="73" y="35"/>
                  </a:lnTo>
                  <a:lnTo>
                    <a:pt x="69" y="44"/>
                  </a:lnTo>
                  <a:lnTo>
                    <a:pt x="69" y="48"/>
                  </a:lnTo>
                  <a:lnTo>
                    <a:pt x="51" y="48"/>
                  </a:lnTo>
                  <a:lnTo>
                    <a:pt x="51" y="42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36" y="39"/>
                  </a:lnTo>
                  <a:lnTo>
                    <a:pt x="35" y="42"/>
                  </a:lnTo>
                  <a:lnTo>
                    <a:pt x="34" y="47"/>
                  </a:lnTo>
                  <a:lnTo>
                    <a:pt x="35" y="51"/>
                  </a:lnTo>
                  <a:lnTo>
                    <a:pt x="34" y="51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30" y="57"/>
                  </a:lnTo>
                  <a:lnTo>
                    <a:pt x="0" y="55"/>
                  </a:lnTo>
                  <a:lnTo>
                    <a:pt x="1" y="1"/>
                  </a:lnTo>
                  <a:lnTo>
                    <a:pt x="89" y="0"/>
                  </a:lnTo>
                  <a:lnTo>
                    <a:pt x="85" y="5"/>
                  </a:lnTo>
                  <a:lnTo>
                    <a:pt x="85" y="11"/>
                  </a:lnTo>
                  <a:lnTo>
                    <a:pt x="81" y="12"/>
                  </a:lnTo>
                  <a:lnTo>
                    <a:pt x="77" y="19"/>
                  </a:lnTo>
                  <a:lnTo>
                    <a:pt x="74" y="26"/>
                  </a:lnTo>
                  <a:lnTo>
                    <a:pt x="73" y="3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6" name="Freeform 150"/>
            <p:cNvSpPr>
              <a:spLocks/>
            </p:cNvSpPr>
            <p:nvPr/>
          </p:nvSpPr>
          <p:spPr bwMode="auto">
            <a:xfrm>
              <a:off x="2929" y="2825"/>
              <a:ext cx="87" cy="78"/>
            </a:xfrm>
            <a:custGeom>
              <a:avLst/>
              <a:gdLst>
                <a:gd name="T0" fmla="*/ 86 w 87"/>
                <a:gd name="T1" fmla="*/ 47 h 78"/>
                <a:gd name="T2" fmla="*/ 78 w 87"/>
                <a:gd name="T3" fmla="*/ 47 h 78"/>
                <a:gd name="T4" fmla="*/ 78 w 87"/>
                <a:gd name="T5" fmla="*/ 69 h 78"/>
                <a:gd name="T6" fmla="*/ 22 w 87"/>
                <a:gd name="T7" fmla="*/ 68 h 78"/>
                <a:gd name="T8" fmla="*/ 17 w 87"/>
                <a:gd name="T9" fmla="*/ 73 h 78"/>
                <a:gd name="T10" fmla="*/ 13 w 87"/>
                <a:gd name="T11" fmla="*/ 74 h 78"/>
                <a:gd name="T12" fmla="*/ 11 w 87"/>
                <a:gd name="T13" fmla="*/ 73 h 78"/>
                <a:gd name="T14" fmla="*/ 8 w 87"/>
                <a:gd name="T15" fmla="*/ 74 h 78"/>
                <a:gd name="T16" fmla="*/ 5 w 87"/>
                <a:gd name="T17" fmla="*/ 73 h 78"/>
                <a:gd name="T18" fmla="*/ 0 w 87"/>
                <a:gd name="T19" fmla="*/ 77 h 78"/>
                <a:gd name="T20" fmla="*/ 0 w 87"/>
                <a:gd name="T21" fmla="*/ 74 h 78"/>
                <a:gd name="T22" fmla="*/ 2 w 87"/>
                <a:gd name="T23" fmla="*/ 70 h 78"/>
                <a:gd name="T24" fmla="*/ 4 w 87"/>
                <a:gd name="T25" fmla="*/ 70 h 78"/>
                <a:gd name="T26" fmla="*/ 7 w 87"/>
                <a:gd name="T27" fmla="*/ 67 h 78"/>
                <a:gd name="T28" fmla="*/ 12 w 87"/>
                <a:gd name="T29" fmla="*/ 68 h 78"/>
                <a:gd name="T30" fmla="*/ 14 w 87"/>
                <a:gd name="T31" fmla="*/ 67 h 78"/>
                <a:gd name="T32" fmla="*/ 16 w 87"/>
                <a:gd name="T33" fmla="*/ 64 h 78"/>
                <a:gd name="T34" fmla="*/ 17 w 87"/>
                <a:gd name="T35" fmla="*/ 64 h 78"/>
                <a:gd name="T36" fmla="*/ 20 w 87"/>
                <a:gd name="T37" fmla="*/ 60 h 78"/>
                <a:gd name="T38" fmla="*/ 19 w 87"/>
                <a:gd name="T39" fmla="*/ 57 h 78"/>
                <a:gd name="T40" fmla="*/ 16 w 87"/>
                <a:gd name="T41" fmla="*/ 57 h 78"/>
                <a:gd name="T42" fmla="*/ 16 w 87"/>
                <a:gd name="T43" fmla="*/ 53 h 78"/>
                <a:gd name="T44" fmla="*/ 17 w 87"/>
                <a:gd name="T45" fmla="*/ 51 h 78"/>
                <a:gd name="T46" fmla="*/ 17 w 87"/>
                <a:gd name="T47" fmla="*/ 48 h 78"/>
                <a:gd name="T48" fmla="*/ 16 w 87"/>
                <a:gd name="T49" fmla="*/ 47 h 78"/>
                <a:gd name="T50" fmla="*/ 15 w 87"/>
                <a:gd name="T51" fmla="*/ 44 h 78"/>
                <a:gd name="T52" fmla="*/ 13 w 87"/>
                <a:gd name="T53" fmla="*/ 43 h 78"/>
                <a:gd name="T54" fmla="*/ 12 w 87"/>
                <a:gd name="T55" fmla="*/ 41 h 78"/>
                <a:gd name="T56" fmla="*/ 13 w 87"/>
                <a:gd name="T57" fmla="*/ 38 h 78"/>
                <a:gd name="T58" fmla="*/ 12 w 87"/>
                <a:gd name="T59" fmla="*/ 38 h 78"/>
                <a:gd name="T60" fmla="*/ 12 w 87"/>
                <a:gd name="T61" fmla="*/ 37 h 78"/>
                <a:gd name="T62" fmla="*/ 12 w 87"/>
                <a:gd name="T63" fmla="*/ 34 h 78"/>
                <a:gd name="T64" fmla="*/ 19 w 87"/>
                <a:gd name="T65" fmla="*/ 29 h 78"/>
                <a:gd name="T66" fmla="*/ 18 w 87"/>
                <a:gd name="T67" fmla="*/ 27 h 78"/>
                <a:gd name="T68" fmla="*/ 19 w 87"/>
                <a:gd name="T69" fmla="*/ 27 h 78"/>
                <a:gd name="T70" fmla="*/ 19 w 87"/>
                <a:gd name="T71" fmla="*/ 25 h 78"/>
                <a:gd name="T72" fmla="*/ 20 w 87"/>
                <a:gd name="T73" fmla="*/ 24 h 78"/>
                <a:gd name="T74" fmla="*/ 23 w 87"/>
                <a:gd name="T75" fmla="*/ 23 h 78"/>
                <a:gd name="T76" fmla="*/ 25 w 87"/>
                <a:gd name="T77" fmla="*/ 21 h 78"/>
                <a:gd name="T78" fmla="*/ 25 w 87"/>
                <a:gd name="T79" fmla="*/ 18 h 78"/>
                <a:gd name="T80" fmla="*/ 26 w 87"/>
                <a:gd name="T81" fmla="*/ 18 h 78"/>
                <a:gd name="T82" fmla="*/ 25 w 87"/>
                <a:gd name="T83" fmla="*/ 14 h 78"/>
                <a:gd name="T84" fmla="*/ 26 w 87"/>
                <a:gd name="T85" fmla="*/ 10 h 78"/>
                <a:gd name="T86" fmla="*/ 27 w 87"/>
                <a:gd name="T87" fmla="*/ 8 h 78"/>
                <a:gd name="T88" fmla="*/ 37 w 87"/>
                <a:gd name="T89" fmla="*/ 8 h 78"/>
                <a:gd name="T90" fmla="*/ 37 w 87"/>
                <a:gd name="T91" fmla="*/ 10 h 78"/>
                <a:gd name="T92" fmla="*/ 40 w 87"/>
                <a:gd name="T93" fmla="*/ 10 h 78"/>
                <a:gd name="T94" fmla="*/ 40 w 87"/>
                <a:gd name="T95" fmla="*/ 15 h 78"/>
                <a:gd name="T96" fmla="*/ 57 w 87"/>
                <a:gd name="T97" fmla="*/ 15 h 78"/>
                <a:gd name="T98" fmla="*/ 57 w 87"/>
                <a:gd name="T99" fmla="*/ 11 h 78"/>
                <a:gd name="T100" fmla="*/ 60 w 87"/>
                <a:gd name="T101" fmla="*/ 4 h 78"/>
                <a:gd name="T102" fmla="*/ 60 w 87"/>
                <a:gd name="T103" fmla="*/ 0 h 78"/>
                <a:gd name="T104" fmla="*/ 79 w 87"/>
                <a:gd name="T105" fmla="*/ 1 h 78"/>
                <a:gd name="T106" fmla="*/ 79 w 87"/>
                <a:gd name="T107" fmla="*/ 9 h 78"/>
                <a:gd name="T108" fmla="*/ 86 w 87"/>
                <a:gd name="T109" fmla="*/ 9 h 78"/>
                <a:gd name="T110" fmla="*/ 86 w 87"/>
                <a:gd name="T111" fmla="*/ 47 h 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"/>
                <a:gd name="T169" fmla="*/ 0 h 78"/>
                <a:gd name="T170" fmla="*/ 87 w 87"/>
                <a:gd name="T171" fmla="*/ 78 h 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" h="78">
                  <a:moveTo>
                    <a:pt x="86" y="47"/>
                  </a:moveTo>
                  <a:lnTo>
                    <a:pt x="78" y="47"/>
                  </a:lnTo>
                  <a:lnTo>
                    <a:pt x="78" y="69"/>
                  </a:lnTo>
                  <a:lnTo>
                    <a:pt x="22" y="68"/>
                  </a:lnTo>
                  <a:lnTo>
                    <a:pt x="17" y="73"/>
                  </a:lnTo>
                  <a:lnTo>
                    <a:pt x="13" y="74"/>
                  </a:lnTo>
                  <a:lnTo>
                    <a:pt x="11" y="73"/>
                  </a:lnTo>
                  <a:lnTo>
                    <a:pt x="8" y="74"/>
                  </a:lnTo>
                  <a:lnTo>
                    <a:pt x="5" y="73"/>
                  </a:lnTo>
                  <a:lnTo>
                    <a:pt x="0" y="77"/>
                  </a:lnTo>
                  <a:lnTo>
                    <a:pt x="0" y="74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7" y="67"/>
                  </a:lnTo>
                  <a:lnTo>
                    <a:pt x="12" y="68"/>
                  </a:lnTo>
                  <a:lnTo>
                    <a:pt x="14" y="67"/>
                  </a:lnTo>
                  <a:lnTo>
                    <a:pt x="16" y="64"/>
                  </a:lnTo>
                  <a:lnTo>
                    <a:pt x="17" y="64"/>
                  </a:lnTo>
                  <a:lnTo>
                    <a:pt x="20" y="60"/>
                  </a:lnTo>
                  <a:lnTo>
                    <a:pt x="19" y="57"/>
                  </a:lnTo>
                  <a:lnTo>
                    <a:pt x="16" y="57"/>
                  </a:lnTo>
                  <a:lnTo>
                    <a:pt x="16" y="53"/>
                  </a:lnTo>
                  <a:lnTo>
                    <a:pt x="17" y="51"/>
                  </a:lnTo>
                  <a:lnTo>
                    <a:pt x="17" y="48"/>
                  </a:lnTo>
                  <a:lnTo>
                    <a:pt x="16" y="47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12" y="41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2" y="34"/>
                  </a:lnTo>
                  <a:lnTo>
                    <a:pt x="19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3" y="23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5" y="14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37" y="8"/>
                  </a:lnTo>
                  <a:lnTo>
                    <a:pt x="37" y="10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57" y="15"/>
                  </a:lnTo>
                  <a:lnTo>
                    <a:pt x="57" y="11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79" y="1"/>
                  </a:lnTo>
                  <a:lnTo>
                    <a:pt x="79" y="9"/>
                  </a:lnTo>
                  <a:lnTo>
                    <a:pt x="86" y="9"/>
                  </a:lnTo>
                  <a:lnTo>
                    <a:pt x="86" y="4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7" name="Freeform 151"/>
            <p:cNvSpPr>
              <a:spLocks/>
            </p:cNvSpPr>
            <p:nvPr/>
          </p:nvSpPr>
          <p:spPr bwMode="auto">
            <a:xfrm>
              <a:off x="2929" y="2825"/>
              <a:ext cx="94" cy="85"/>
            </a:xfrm>
            <a:custGeom>
              <a:avLst/>
              <a:gdLst>
                <a:gd name="T0" fmla="*/ 93 w 94"/>
                <a:gd name="T1" fmla="*/ 51 h 85"/>
                <a:gd name="T2" fmla="*/ 84 w 94"/>
                <a:gd name="T3" fmla="*/ 51 h 85"/>
                <a:gd name="T4" fmla="*/ 84 w 94"/>
                <a:gd name="T5" fmla="*/ 76 h 85"/>
                <a:gd name="T6" fmla="*/ 23 w 94"/>
                <a:gd name="T7" fmla="*/ 75 h 85"/>
                <a:gd name="T8" fmla="*/ 19 w 94"/>
                <a:gd name="T9" fmla="*/ 80 h 85"/>
                <a:gd name="T10" fmla="*/ 14 w 94"/>
                <a:gd name="T11" fmla="*/ 81 h 85"/>
                <a:gd name="T12" fmla="*/ 12 w 94"/>
                <a:gd name="T13" fmla="*/ 80 h 85"/>
                <a:gd name="T14" fmla="*/ 9 w 94"/>
                <a:gd name="T15" fmla="*/ 81 h 85"/>
                <a:gd name="T16" fmla="*/ 6 w 94"/>
                <a:gd name="T17" fmla="*/ 80 h 85"/>
                <a:gd name="T18" fmla="*/ 0 w 94"/>
                <a:gd name="T19" fmla="*/ 84 h 85"/>
                <a:gd name="T20" fmla="*/ 0 w 94"/>
                <a:gd name="T21" fmla="*/ 81 h 85"/>
                <a:gd name="T22" fmla="*/ 2 w 94"/>
                <a:gd name="T23" fmla="*/ 77 h 85"/>
                <a:gd name="T24" fmla="*/ 4 w 94"/>
                <a:gd name="T25" fmla="*/ 77 h 85"/>
                <a:gd name="T26" fmla="*/ 8 w 94"/>
                <a:gd name="T27" fmla="*/ 74 h 85"/>
                <a:gd name="T28" fmla="*/ 13 w 94"/>
                <a:gd name="T29" fmla="*/ 75 h 85"/>
                <a:gd name="T30" fmla="*/ 16 w 94"/>
                <a:gd name="T31" fmla="*/ 74 h 85"/>
                <a:gd name="T32" fmla="*/ 18 w 94"/>
                <a:gd name="T33" fmla="*/ 69 h 85"/>
                <a:gd name="T34" fmla="*/ 19 w 94"/>
                <a:gd name="T35" fmla="*/ 69 h 85"/>
                <a:gd name="T36" fmla="*/ 22 w 94"/>
                <a:gd name="T37" fmla="*/ 65 h 85"/>
                <a:gd name="T38" fmla="*/ 21 w 94"/>
                <a:gd name="T39" fmla="*/ 62 h 85"/>
                <a:gd name="T40" fmla="*/ 18 w 94"/>
                <a:gd name="T41" fmla="*/ 62 h 85"/>
                <a:gd name="T42" fmla="*/ 18 w 94"/>
                <a:gd name="T43" fmla="*/ 58 h 85"/>
                <a:gd name="T44" fmla="*/ 19 w 94"/>
                <a:gd name="T45" fmla="*/ 56 h 85"/>
                <a:gd name="T46" fmla="*/ 19 w 94"/>
                <a:gd name="T47" fmla="*/ 53 h 85"/>
                <a:gd name="T48" fmla="*/ 18 w 94"/>
                <a:gd name="T49" fmla="*/ 51 h 85"/>
                <a:gd name="T50" fmla="*/ 17 w 94"/>
                <a:gd name="T51" fmla="*/ 48 h 85"/>
                <a:gd name="T52" fmla="*/ 14 w 94"/>
                <a:gd name="T53" fmla="*/ 47 h 85"/>
                <a:gd name="T54" fmla="*/ 13 w 94"/>
                <a:gd name="T55" fmla="*/ 45 h 85"/>
                <a:gd name="T56" fmla="*/ 14 w 94"/>
                <a:gd name="T57" fmla="*/ 41 h 85"/>
                <a:gd name="T58" fmla="*/ 13 w 94"/>
                <a:gd name="T59" fmla="*/ 41 h 85"/>
                <a:gd name="T60" fmla="*/ 13 w 94"/>
                <a:gd name="T61" fmla="*/ 40 h 85"/>
                <a:gd name="T62" fmla="*/ 13 w 94"/>
                <a:gd name="T63" fmla="*/ 37 h 85"/>
                <a:gd name="T64" fmla="*/ 21 w 94"/>
                <a:gd name="T65" fmla="*/ 32 h 85"/>
                <a:gd name="T66" fmla="*/ 20 w 94"/>
                <a:gd name="T67" fmla="*/ 29 h 85"/>
                <a:gd name="T68" fmla="*/ 21 w 94"/>
                <a:gd name="T69" fmla="*/ 29 h 85"/>
                <a:gd name="T70" fmla="*/ 21 w 94"/>
                <a:gd name="T71" fmla="*/ 27 h 85"/>
                <a:gd name="T72" fmla="*/ 22 w 94"/>
                <a:gd name="T73" fmla="*/ 26 h 85"/>
                <a:gd name="T74" fmla="*/ 24 w 94"/>
                <a:gd name="T75" fmla="*/ 25 h 85"/>
                <a:gd name="T76" fmla="*/ 27 w 94"/>
                <a:gd name="T77" fmla="*/ 23 h 85"/>
                <a:gd name="T78" fmla="*/ 27 w 94"/>
                <a:gd name="T79" fmla="*/ 20 h 85"/>
                <a:gd name="T80" fmla="*/ 28 w 94"/>
                <a:gd name="T81" fmla="*/ 20 h 85"/>
                <a:gd name="T82" fmla="*/ 27 w 94"/>
                <a:gd name="T83" fmla="*/ 16 h 85"/>
                <a:gd name="T84" fmla="*/ 28 w 94"/>
                <a:gd name="T85" fmla="*/ 11 h 85"/>
                <a:gd name="T86" fmla="*/ 29 w 94"/>
                <a:gd name="T87" fmla="*/ 8 h 85"/>
                <a:gd name="T88" fmla="*/ 40 w 94"/>
                <a:gd name="T89" fmla="*/ 8 h 85"/>
                <a:gd name="T90" fmla="*/ 40 w 94"/>
                <a:gd name="T91" fmla="*/ 11 h 85"/>
                <a:gd name="T92" fmla="*/ 43 w 94"/>
                <a:gd name="T93" fmla="*/ 11 h 85"/>
                <a:gd name="T94" fmla="*/ 43 w 94"/>
                <a:gd name="T95" fmla="*/ 17 h 85"/>
                <a:gd name="T96" fmla="*/ 62 w 94"/>
                <a:gd name="T97" fmla="*/ 17 h 85"/>
                <a:gd name="T98" fmla="*/ 62 w 94"/>
                <a:gd name="T99" fmla="*/ 12 h 85"/>
                <a:gd name="T100" fmla="*/ 65 w 94"/>
                <a:gd name="T101" fmla="*/ 4 h 85"/>
                <a:gd name="T102" fmla="*/ 65 w 94"/>
                <a:gd name="T103" fmla="*/ 0 h 85"/>
                <a:gd name="T104" fmla="*/ 85 w 94"/>
                <a:gd name="T105" fmla="*/ 1 h 85"/>
                <a:gd name="T106" fmla="*/ 85 w 94"/>
                <a:gd name="T107" fmla="*/ 9 h 85"/>
                <a:gd name="T108" fmla="*/ 93 w 94"/>
                <a:gd name="T109" fmla="*/ 9 h 85"/>
                <a:gd name="T110" fmla="*/ 93 w 94"/>
                <a:gd name="T111" fmla="*/ 51 h 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4"/>
                <a:gd name="T169" fmla="*/ 0 h 85"/>
                <a:gd name="T170" fmla="*/ 94 w 94"/>
                <a:gd name="T171" fmla="*/ 85 h 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4" h="85">
                  <a:moveTo>
                    <a:pt x="93" y="51"/>
                  </a:moveTo>
                  <a:lnTo>
                    <a:pt x="84" y="51"/>
                  </a:lnTo>
                  <a:lnTo>
                    <a:pt x="84" y="76"/>
                  </a:lnTo>
                  <a:lnTo>
                    <a:pt x="23" y="75"/>
                  </a:lnTo>
                  <a:lnTo>
                    <a:pt x="19" y="80"/>
                  </a:lnTo>
                  <a:lnTo>
                    <a:pt x="14" y="81"/>
                  </a:lnTo>
                  <a:lnTo>
                    <a:pt x="12" y="80"/>
                  </a:lnTo>
                  <a:lnTo>
                    <a:pt x="9" y="81"/>
                  </a:lnTo>
                  <a:lnTo>
                    <a:pt x="6" y="80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2" y="77"/>
                  </a:lnTo>
                  <a:lnTo>
                    <a:pt x="4" y="77"/>
                  </a:lnTo>
                  <a:lnTo>
                    <a:pt x="8" y="74"/>
                  </a:lnTo>
                  <a:lnTo>
                    <a:pt x="13" y="75"/>
                  </a:lnTo>
                  <a:lnTo>
                    <a:pt x="16" y="74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2" y="65"/>
                  </a:lnTo>
                  <a:lnTo>
                    <a:pt x="21" y="62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9" y="56"/>
                  </a:lnTo>
                  <a:lnTo>
                    <a:pt x="19" y="53"/>
                  </a:lnTo>
                  <a:lnTo>
                    <a:pt x="18" y="51"/>
                  </a:lnTo>
                  <a:lnTo>
                    <a:pt x="17" y="48"/>
                  </a:lnTo>
                  <a:lnTo>
                    <a:pt x="14" y="47"/>
                  </a:lnTo>
                  <a:lnTo>
                    <a:pt x="13" y="45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21" y="32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4" y="25"/>
                  </a:lnTo>
                  <a:lnTo>
                    <a:pt x="27" y="23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7" y="16"/>
                  </a:lnTo>
                  <a:lnTo>
                    <a:pt x="28" y="11"/>
                  </a:lnTo>
                  <a:lnTo>
                    <a:pt x="29" y="8"/>
                  </a:lnTo>
                  <a:lnTo>
                    <a:pt x="40" y="8"/>
                  </a:lnTo>
                  <a:lnTo>
                    <a:pt x="40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85" y="1"/>
                  </a:lnTo>
                  <a:lnTo>
                    <a:pt x="85" y="9"/>
                  </a:lnTo>
                  <a:lnTo>
                    <a:pt x="93" y="9"/>
                  </a:lnTo>
                  <a:lnTo>
                    <a:pt x="93" y="5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8" name="Freeform 152"/>
            <p:cNvSpPr>
              <a:spLocks/>
            </p:cNvSpPr>
            <p:nvPr/>
          </p:nvSpPr>
          <p:spPr bwMode="auto">
            <a:xfrm>
              <a:off x="3068" y="2868"/>
              <a:ext cx="93" cy="115"/>
            </a:xfrm>
            <a:custGeom>
              <a:avLst/>
              <a:gdLst>
                <a:gd name="T0" fmla="*/ 22 w 93"/>
                <a:gd name="T1" fmla="*/ 106 h 115"/>
                <a:gd name="T2" fmla="*/ 19 w 93"/>
                <a:gd name="T3" fmla="*/ 111 h 115"/>
                <a:gd name="T4" fmla="*/ 15 w 93"/>
                <a:gd name="T5" fmla="*/ 108 h 115"/>
                <a:gd name="T6" fmla="*/ 10 w 93"/>
                <a:gd name="T7" fmla="*/ 106 h 115"/>
                <a:gd name="T8" fmla="*/ 9 w 93"/>
                <a:gd name="T9" fmla="*/ 104 h 115"/>
                <a:gd name="T10" fmla="*/ 3 w 93"/>
                <a:gd name="T11" fmla="*/ 101 h 115"/>
                <a:gd name="T12" fmla="*/ 2 w 93"/>
                <a:gd name="T13" fmla="*/ 95 h 115"/>
                <a:gd name="T14" fmla="*/ 0 w 93"/>
                <a:gd name="T15" fmla="*/ 92 h 115"/>
                <a:gd name="T16" fmla="*/ 1 w 93"/>
                <a:gd name="T17" fmla="*/ 88 h 115"/>
                <a:gd name="T18" fmla="*/ 2 w 93"/>
                <a:gd name="T19" fmla="*/ 87 h 115"/>
                <a:gd name="T20" fmla="*/ 1 w 93"/>
                <a:gd name="T21" fmla="*/ 86 h 115"/>
                <a:gd name="T22" fmla="*/ 2 w 93"/>
                <a:gd name="T23" fmla="*/ 83 h 115"/>
                <a:gd name="T24" fmla="*/ 6 w 93"/>
                <a:gd name="T25" fmla="*/ 73 h 115"/>
                <a:gd name="T26" fmla="*/ 8 w 93"/>
                <a:gd name="T27" fmla="*/ 71 h 115"/>
                <a:gd name="T28" fmla="*/ 11 w 93"/>
                <a:gd name="T29" fmla="*/ 68 h 115"/>
                <a:gd name="T30" fmla="*/ 13 w 93"/>
                <a:gd name="T31" fmla="*/ 64 h 115"/>
                <a:gd name="T32" fmla="*/ 13 w 93"/>
                <a:gd name="T33" fmla="*/ 60 h 115"/>
                <a:gd name="T34" fmla="*/ 15 w 93"/>
                <a:gd name="T35" fmla="*/ 54 h 115"/>
                <a:gd name="T36" fmla="*/ 17 w 93"/>
                <a:gd name="T37" fmla="*/ 53 h 115"/>
                <a:gd name="T38" fmla="*/ 16 w 93"/>
                <a:gd name="T39" fmla="*/ 51 h 115"/>
                <a:gd name="T40" fmla="*/ 17 w 93"/>
                <a:gd name="T41" fmla="*/ 45 h 115"/>
                <a:gd name="T42" fmla="*/ 17 w 93"/>
                <a:gd name="T43" fmla="*/ 42 h 115"/>
                <a:gd name="T44" fmla="*/ 19 w 93"/>
                <a:gd name="T45" fmla="*/ 41 h 115"/>
                <a:gd name="T46" fmla="*/ 21 w 93"/>
                <a:gd name="T47" fmla="*/ 37 h 115"/>
                <a:gd name="T48" fmla="*/ 19 w 93"/>
                <a:gd name="T49" fmla="*/ 36 h 115"/>
                <a:gd name="T50" fmla="*/ 19 w 93"/>
                <a:gd name="T51" fmla="*/ 34 h 115"/>
                <a:gd name="T52" fmla="*/ 21 w 93"/>
                <a:gd name="T53" fmla="*/ 30 h 115"/>
                <a:gd name="T54" fmla="*/ 24 w 93"/>
                <a:gd name="T55" fmla="*/ 29 h 115"/>
                <a:gd name="T56" fmla="*/ 26 w 93"/>
                <a:gd name="T57" fmla="*/ 25 h 115"/>
                <a:gd name="T58" fmla="*/ 25 w 93"/>
                <a:gd name="T59" fmla="*/ 16 h 115"/>
                <a:gd name="T60" fmla="*/ 29 w 93"/>
                <a:gd name="T61" fmla="*/ 4 h 115"/>
                <a:gd name="T62" fmla="*/ 32 w 93"/>
                <a:gd name="T63" fmla="*/ 2 h 115"/>
                <a:gd name="T64" fmla="*/ 41 w 93"/>
                <a:gd name="T65" fmla="*/ 0 h 115"/>
                <a:gd name="T66" fmla="*/ 52 w 93"/>
                <a:gd name="T67" fmla="*/ 13 h 115"/>
                <a:gd name="T68" fmla="*/ 57 w 93"/>
                <a:gd name="T69" fmla="*/ 16 h 115"/>
                <a:gd name="T70" fmla="*/ 67 w 93"/>
                <a:gd name="T71" fmla="*/ 26 h 115"/>
                <a:gd name="T72" fmla="*/ 73 w 93"/>
                <a:gd name="T73" fmla="*/ 33 h 115"/>
                <a:gd name="T74" fmla="*/ 77 w 93"/>
                <a:gd name="T75" fmla="*/ 39 h 115"/>
                <a:gd name="T76" fmla="*/ 73 w 93"/>
                <a:gd name="T77" fmla="*/ 42 h 115"/>
                <a:gd name="T78" fmla="*/ 67 w 93"/>
                <a:gd name="T79" fmla="*/ 49 h 115"/>
                <a:gd name="T80" fmla="*/ 67 w 93"/>
                <a:gd name="T81" fmla="*/ 55 h 115"/>
                <a:gd name="T82" fmla="*/ 64 w 93"/>
                <a:gd name="T83" fmla="*/ 61 h 115"/>
                <a:gd name="T84" fmla="*/ 73 w 93"/>
                <a:gd name="T85" fmla="*/ 70 h 115"/>
                <a:gd name="T86" fmla="*/ 75 w 93"/>
                <a:gd name="T87" fmla="*/ 78 h 115"/>
                <a:gd name="T88" fmla="*/ 77 w 93"/>
                <a:gd name="T89" fmla="*/ 88 h 115"/>
                <a:gd name="T90" fmla="*/ 77 w 93"/>
                <a:gd name="T91" fmla="*/ 91 h 115"/>
                <a:gd name="T92" fmla="*/ 81 w 93"/>
                <a:gd name="T93" fmla="*/ 97 h 115"/>
                <a:gd name="T94" fmla="*/ 85 w 93"/>
                <a:gd name="T95" fmla="*/ 100 h 115"/>
                <a:gd name="T96" fmla="*/ 87 w 93"/>
                <a:gd name="T97" fmla="*/ 104 h 115"/>
                <a:gd name="T98" fmla="*/ 92 w 93"/>
                <a:gd name="T99" fmla="*/ 105 h 1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3"/>
                <a:gd name="T151" fmla="*/ 0 h 115"/>
                <a:gd name="T152" fmla="*/ 93 w 93"/>
                <a:gd name="T153" fmla="*/ 115 h 11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3" h="115">
                  <a:moveTo>
                    <a:pt x="92" y="107"/>
                  </a:moveTo>
                  <a:lnTo>
                    <a:pt x="22" y="106"/>
                  </a:lnTo>
                  <a:lnTo>
                    <a:pt x="19" y="114"/>
                  </a:lnTo>
                  <a:lnTo>
                    <a:pt x="19" y="111"/>
                  </a:lnTo>
                  <a:lnTo>
                    <a:pt x="16" y="110"/>
                  </a:lnTo>
                  <a:lnTo>
                    <a:pt x="15" y="108"/>
                  </a:lnTo>
                  <a:lnTo>
                    <a:pt x="12" y="108"/>
                  </a:lnTo>
                  <a:lnTo>
                    <a:pt x="10" y="106"/>
                  </a:lnTo>
                  <a:lnTo>
                    <a:pt x="8" y="105"/>
                  </a:lnTo>
                  <a:lnTo>
                    <a:pt x="9" y="104"/>
                  </a:lnTo>
                  <a:lnTo>
                    <a:pt x="6" y="104"/>
                  </a:lnTo>
                  <a:lnTo>
                    <a:pt x="3" y="101"/>
                  </a:lnTo>
                  <a:lnTo>
                    <a:pt x="3" y="96"/>
                  </a:lnTo>
                  <a:lnTo>
                    <a:pt x="2" y="95"/>
                  </a:lnTo>
                  <a:lnTo>
                    <a:pt x="3" y="93"/>
                  </a:lnTo>
                  <a:lnTo>
                    <a:pt x="0" y="92"/>
                  </a:lnTo>
                  <a:lnTo>
                    <a:pt x="2" y="91"/>
                  </a:lnTo>
                  <a:lnTo>
                    <a:pt x="1" y="88"/>
                  </a:lnTo>
                  <a:lnTo>
                    <a:pt x="2" y="89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1" y="86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2" y="78"/>
                  </a:lnTo>
                  <a:lnTo>
                    <a:pt x="6" y="73"/>
                  </a:lnTo>
                  <a:lnTo>
                    <a:pt x="6" y="70"/>
                  </a:lnTo>
                  <a:lnTo>
                    <a:pt x="8" y="71"/>
                  </a:lnTo>
                  <a:lnTo>
                    <a:pt x="10" y="68"/>
                  </a:lnTo>
                  <a:lnTo>
                    <a:pt x="11" y="68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7" y="45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7" y="41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1" y="37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8" y="33"/>
                  </a:lnTo>
                  <a:lnTo>
                    <a:pt x="21" y="30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6" y="25"/>
                  </a:lnTo>
                  <a:lnTo>
                    <a:pt x="24" y="23"/>
                  </a:lnTo>
                  <a:lnTo>
                    <a:pt x="25" y="16"/>
                  </a:lnTo>
                  <a:lnTo>
                    <a:pt x="30" y="7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2" y="13"/>
                  </a:lnTo>
                  <a:lnTo>
                    <a:pt x="52" y="13"/>
                  </a:lnTo>
                  <a:lnTo>
                    <a:pt x="52" y="16"/>
                  </a:lnTo>
                  <a:lnTo>
                    <a:pt x="57" y="16"/>
                  </a:lnTo>
                  <a:lnTo>
                    <a:pt x="57" y="26"/>
                  </a:lnTo>
                  <a:lnTo>
                    <a:pt x="67" y="26"/>
                  </a:lnTo>
                  <a:lnTo>
                    <a:pt x="67" y="33"/>
                  </a:lnTo>
                  <a:lnTo>
                    <a:pt x="73" y="33"/>
                  </a:lnTo>
                  <a:lnTo>
                    <a:pt x="73" y="39"/>
                  </a:lnTo>
                  <a:lnTo>
                    <a:pt x="77" y="39"/>
                  </a:lnTo>
                  <a:lnTo>
                    <a:pt x="75" y="43"/>
                  </a:lnTo>
                  <a:lnTo>
                    <a:pt x="73" y="42"/>
                  </a:lnTo>
                  <a:lnTo>
                    <a:pt x="73" y="45"/>
                  </a:lnTo>
                  <a:lnTo>
                    <a:pt x="67" y="49"/>
                  </a:lnTo>
                  <a:lnTo>
                    <a:pt x="70" y="51"/>
                  </a:lnTo>
                  <a:lnTo>
                    <a:pt x="67" y="55"/>
                  </a:lnTo>
                  <a:lnTo>
                    <a:pt x="65" y="57"/>
                  </a:lnTo>
                  <a:lnTo>
                    <a:pt x="64" y="61"/>
                  </a:lnTo>
                  <a:lnTo>
                    <a:pt x="70" y="65"/>
                  </a:lnTo>
                  <a:lnTo>
                    <a:pt x="73" y="70"/>
                  </a:lnTo>
                  <a:lnTo>
                    <a:pt x="73" y="75"/>
                  </a:lnTo>
                  <a:lnTo>
                    <a:pt x="75" y="78"/>
                  </a:lnTo>
                  <a:lnTo>
                    <a:pt x="75" y="86"/>
                  </a:lnTo>
                  <a:lnTo>
                    <a:pt x="77" y="88"/>
                  </a:lnTo>
                  <a:lnTo>
                    <a:pt x="77" y="87"/>
                  </a:lnTo>
                  <a:lnTo>
                    <a:pt x="77" y="91"/>
                  </a:lnTo>
                  <a:lnTo>
                    <a:pt x="79" y="92"/>
                  </a:lnTo>
                  <a:lnTo>
                    <a:pt x="81" y="97"/>
                  </a:lnTo>
                  <a:lnTo>
                    <a:pt x="83" y="97"/>
                  </a:lnTo>
                  <a:lnTo>
                    <a:pt x="85" y="100"/>
                  </a:lnTo>
                  <a:lnTo>
                    <a:pt x="86" y="100"/>
                  </a:lnTo>
                  <a:lnTo>
                    <a:pt x="87" y="104"/>
                  </a:lnTo>
                  <a:lnTo>
                    <a:pt x="90" y="106"/>
                  </a:lnTo>
                  <a:lnTo>
                    <a:pt x="92" y="105"/>
                  </a:lnTo>
                  <a:lnTo>
                    <a:pt x="92" y="10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9" name="Freeform 153"/>
            <p:cNvSpPr>
              <a:spLocks/>
            </p:cNvSpPr>
            <p:nvPr/>
          </p:nvSpPr>
          <p:spPr bwMode="auto">
            <a:xfrm>
              <a:off x="3068" y="2868"/>
              <a:ext cx="100" cy="121"/>
            </a:xfrm>
            <a:custGeom>
              <a:avLst/>
              <a:gdLst>
                <a:gd name="T0" fmla="*/ 24 w 100"/>
                <a:gd name="T1" fmla="*/ 112 h 121"/>
                <a:gd name="T2" fmla="*/ 21 w 100"/>
                <a:gd name="T3" fmla="*/ 117 h 121"/>
                <a:gd name="T4" fmla="*/ 17 w 100"/>
                <a:gd name="T5" fmla="*/ 114 h 121"/>
                <a:gd name="T6" fmla="*/ 11 w 100"/>
                <a:gd name="T7" fmla="*/ 112 h 121"/>
                <a:gd name="T8" fmla="*/ 10 w 100"/>
                <a:gd name="T9" fmla="*/ 110 h 121"/>
                <a:gd name="T10" fmla="*/ 3 w 100"/>
                <a:gd name="T11" fmla="*/ 107 h 121"/>
                <a:gd name="T12" fmla="*/ 2 w 100"/>
                <a:gd name="T13" fmla="*/ 100 h 121"/>
                <a:gd name="T14" fmla="*/ 0 w 100"/>
                <a:gd name="T15" fmla="*/ 97 h 121"/>
                <a:gd name="T16" fmla="*/ 1 w 100"/>
                <a:gd name="T17" fmla="*/ 93 h 121"/>
                <a:gd name="T18" fmla="*/ 2 w 100"/>
                <a:gd name="T19" fmla="*/ 92 h 121"/>
                <a:gd name="T20" fmla="*/ 1 w 100"/>
                <a:gd name="T21" fmla="*/ 91 h 121"/>
                <a:gd name="T22" fmla="*/ 2 w 100"/>
                <a:gd name="T23" fmla="*/ 87 h 121"/>
                <a:gd name="T24" fmla="*/ 7 w 100"/>
                <a:gd name="T25" fmla="*/ 77 h 121"/>
                <a:gd name="T26" fmla="*/ 9 w 100"/>
                <a:gd name="T27" fmla="*/ 74 h 121"/>
                <a:gd name="T28" fmla="*/ 12 w 100"/>
                <a:gd name="T29" fmla="*/ 71 h 121"/>
                <a:gd name="T30" fmla="*/ 14 w 100"/>
                <a:gd name="T31" fmla="*/ 67 h 121"/>
                <a:gd name="T32" fmla="*/ 14 w 100"/>
                <a:gd name="T33" fmla="*/ 63 h 121"/>
                <a:gd name="T34" fmla="*/ 17 w 100"/>
                <a:gd name="T35" fmla="*/ 57 h 121"/>
                <a:gd name="T36" fmla="*/ 19 w 100"/>
                <a:gd name="T37" fmla="*/ 56 h 121"/>
                <a:gd name="T38" fmla="*/ 18 w 100"/>
                <a:gd name="T39" fmla="*/ 54 h 121"/>
                <a:gd name="T40" fmla="*/ 19 w 100"/>
                <a:gd name="T41" fmla="*/ 48 h 121"/>
                <a:gd name="T42" fmla="*/ 19 w 100"/>
                <a:gd name="T43" fmla="*/ 44 h 121"/>
                <a:gd name="T44" fmla="*/ 21 w 100"/>
                <a:gd name="T45" fmla="*/ 43 h 121"/>
                <a:gd name="T46" fmla="*/ 23 w 100"/>
                <a:gd name="T47" fmla="*/ 39 h 121"/>
                <a:gd name="T48" fmla="*/ 21 w 100"/>
                <a:gd name="T49" fmla="*/ 38 h 121"/>
                <a:gd name="T50" fmla="*/ 21 w 100"/>
                <a:gd name="T51" fmla="*/ 36 h 121"/>
                <a:gd name="T52" fmla="*/ 23 w 100"/>
                <a:gd name="T53" fmla="*/ 32 h 121"/>
                <a:gd name="T54" fmla="*/ 25 w 100"/>
                <a:gd name="T55" fmla="*/ 30 h 121"/>
                <a:gd name="T56" fmla="*/ 28 w 100"/>
                <a:gd name="T57" fmla="*/ 26 h 121"/>
                <a:gd name="T58" fmla="*/ 26 w 100"/>
                <a:gd name="T59" fmla="*/ 17 h 121"/>
                <a:gd name="T60" fmla="*/ 31 w 100"/>
                <a:gd name="T61" fmla="*/ 4 h 121"/>
                <a:gd name="T62" fmla="*/ 34 w 100"/>
                <a:gd name="T63" fmla="*/ 2 h 121"/>
                <a:gd name="T64" fmla="*/ 44 w 100"/>
                <a:gd name="T65" fmla="*/ 0 h 121"/>
                <a:gd name="T66" fmla="*/ 56 w 100"/>
                <a:gd name="T67" fmla="*/ 13 h 121"/>
                <a:gd name="T68" fmla="*/ 62 w 100"/>
                <a:gd name="T69" fmla="*/ 17 h 121"/>
                <a:gd name="T70" fmla="*/ 73 w 100"/>
                <a:gd name="T71" fmla="*/ 27 h 121"/>
                <a:gd name="T72" fmla="*/ 78 w 100"/>
                <a:gd name="T73" fmla="*/ 35 h 121"/>
                <a:gd name="T74" fmla="*/ 83 w 100"/>
                <a:gd name="T75" fmla="*/ 41 h 121"/>
                <a:gd name="T76" fmla="*/ 78 w 100"/>
                <a:gd name="T77" fmla="*/ 44 h 121"/>
                <a:gd name="T78" fmla="*/ 73 w 100"/>
                <a:gd name="T79" fmla="*/ 52 h 121"/>
                <a:gd name="T80" fmla="*/ 73 w 100"/>
                <a:gd name="T81" fmla="*/ 58 h 121"/>
                <a:gd name="T82" fmla="*/ 69 w 100"/>
                <a:gd name="T83" fmla="*/ 64 h 121"/>
                <a:gd name="T84" fmla="*/ 78 w 100"/>
                <a:gd name="T85" fmla="*/ 73 h 121"/>
                <a:gd name="T86" fmla="*/ 80 w 100"/>
                <a:gd name="T87" fmla="*/ 82 h 121"/>
                <a:gd name="T88" fmla="*/ 83 w 100"/>
                <a:gd name="T89" fmla="*/ 93 h 121"/>
                <a:gd name="T90" fmla="*/ 83 w 100"/>
                <a:gd name="T91" fmla="*/ 96 h 121"/>
                <a:gd name="T92" fmla="*/ 87 w 100"/>
                <a:gd name="T93" fmla="*/ 102 h 121"/>
                <a:gd name="T94" fmla="*/ 91 w 100"/>
                <a:gd name="T95" fmla="*/ 106 h 121"/>
                <a:gd name="T96" fmla="*/ 94 w 100"/>
                <a:gd name="T97" fmla="*/ 110 h 121"/>
                <a:gd name="T98" fmla="*/ 99 w 100"/>
                <a:gd name="T99" fmla="*/ 111 h 1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0"/>
                <a:gd name="T151" fmla="*/ 0 h 121"/>
                <a:gd name="T152" fmla="*/ 100 w 100"/>
                <a:gd name="T153" fmla="*/ 121 h 1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0" h="121">
                  <a:moveTo>
                    <a:pt x="99" y="113"/>
                  </a:moveTo>
                  <a:lnTo>
                    <a:pt x="24" y="112"/>
                  </a:lnTo>
                  <a:lnTo>
                    <a:pt x="21" y="120"/>
                  </a:lnTo>
                  <a:lnTo>
                    <a:pt x="21" y="117"/>
                  </a:lnTo>
                  <a:lnTo>
                    <a:pt x="18" y="116"/>
                  </a:lnTo>
                  <a:lnTo>
                    <a:pt x="17" y="114"/>
                  </a:lnTo>
                  <a:lnTo>
                    <a:pt x="13" y="114"/>
                  </a:lnTo>
                  <a:lnTo>
                    <a:pt x="11" y="112"/>
                  </a:lnTo>
                  <a:lnTo>
                    <a:pt x="9" y="111"/>
                  </a:lnTo>
                  <a:lnTo>
                    <a:pt x="10" y="110"/>
                  </a:lnTo>
                  <a:lnTo>
                    <a:pt x="7" y="110"/>
                  </a:lnTo>
                  <a:lnTo>
                    <a:pt x="3" y="107"/>
                  </a:lnTo>
                  <a:lnTo>
                    <a:pt x="3" y="101"/>
                  </a:lnTo>
                  <a:lnTo>
                    <a:pt x="2" y="100"/>
                  </a:lnTo>
                  <a:lnTo>
                    <a:pt x="3" y="98"/>
                  </a:lnTo>
                  <a:lnTo>
                    <a:pt x="0" y="97"/>
                  </a:lnTo>
                  <a:lnTo>
                    <a:pt x="2" y="96"/>
                  </a:lnTo>
                  <a:lnTo>
                    <a:pt x="1" y="93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4" y="92"/>
                  </a:lnTo>
                  <a:lnTo>
                    <a:pt x="1" y="91"/>
                  </a:lnTo>
                  <a:lnTo>
                    <a:pt x="3" y="87"/>
                  </a:lnTo>
                  <a:lnTo>
                    <a:pt x="2" y="87"/>
                  </a:lnTo>
                  <a:lnTo>
                    <a:pt x="2" y="82"/>
                  </a:lnTo>
                  <a:lnTo>
                    <a:pt x="7" y="77"/>
                  </a:lnTo>
                  <a:lnTo>
                    <a:pt x="7" y="73"/>
                  </a:lnTo>
                  <a:lnTo>
                    <a:pt x="9" y="74"/>
                  </a:lnTo>
                  <a:lnTo>
                    <a:pt x="11" y="71"/>
                  </a:lnTo>
                  <a:lnTo>
                    <a:pt x="12" y="71"/>
                  </a:lnTo>
                  <a:lnTo>
                    <a:pt x="13" y="67"/>
                  </a:lnTo>
                  <a:lnTo>
                    <a:pt x="14" y="67"/>
                  </a:lnTo>
                  <a:lnTo>
                    <a:pt x="15" y="64"/>
                  </a:lnTo>
                  <a:lnTo>
                    <a:pt x="14" y="63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20" y="55"/>
                  </a:lnTo>
                  <a:lnTo>
                    <a:pt x="18" y="54"/>
                  </a:lnTo>
                  <a:lnTo>
                    <a:pt x="18" y="50"/>
                  </a:lnTo>
                  <a:lnTo>
                    <a:pt x="19" y="48"/>
                  </a:lnTo>
                  <a:lnTo>
                    <a:pt x="21" y="47"/>
                  </a:lnTo>
                  <a:lnTo>
                    <a:pt x="19" y="44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3" y="36"/>
                  </a:lnTo>
                  <a:lnTo>
                    <a:pt x="21" y="36"/>
                  </a:lnTo>
                  <a:lnTo>
                    <a:pt x="20" y="35"/>
                  </a:lnTo>
                  <a:lnTo>
                    <a:pt x="23" y="32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8" y="26"/>
                  </a:lnTo>
                  <a:lnTo>
                    <a:pt x="25" y="24"/>
                  </a:lnTo>
                  <a:lnTo>
                    <a:pt x="26" y="17"/>
                  </a:lnTo>
                  <a:lnTo>
                    <a:pt x="32" y="7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5" y="13"/>
                  </a:lnTo>
                  <a:lnTo>
                    <a:pt x="56" y="13"/>
                  </a:lnTo>
                  <a:lnTo>
                    <a:pt x="56" y="17"/>
                  </a:lnTo>
                  <a:lnTo>
                    <a:pt x="62" y="17"/>
                  </a:lnTo>
                  <a:lnTo>
                    <a:pt x="62" y="27"/>
                  </a:lnTo>
                  <a:lnTo>
                    <a:pt x="73" y="27"/>
                  </a:lnTo>
                  <a:lnTo>
                    <a:pt x="73" y="35"/>
                  </a:lnTo>
                  <a:lnTo>
                    <a:pt x="78" y="35"/>
                  </a:lnTo>
                  <a:lnTo>
                    <a:pt x="78" y="41"/>
                  </a:lnTo>
                  <a:lnTo>
                    <a:pt x="83" y="41"/>
                  </a:lnTo>
                  <a:lnTo>
                    <a:pt x="80" y="46"/>
                  </a:lnTo>
                  <a:lnTo>
                    <a:pt x="78" y="44"/>
                  </a:lnTo>
                  <a:lnTo>
                    <a:pt x="78" y="48"/>
                  </a:lnTo>
                  <a:lnTo>
                    <a:pt x="73" y="52"/>
                  </a:lnTo>
                  <a:lnTo>
                    <a:pt x="75" y="54"/>
                  </a:lnTo>
                  <a:lnTo>
                    <a:pt x="73" y="58"/>
                  </a:lnTo>
                  <a:lnTo>
                    <a:pt x="70" y="60"/>
                  </a:lnTo>
                  <a:lnTo>
                    <a:pt x="69" y="64"/>
                  </a:lnTo>
                  <a:lnTo>
                    <a:pt x="75" y="68"/>
                  </a:lnTo>
                  <a:lnTo>
                    <a:pt x="78" y="73"/>
                  </a:lnTo>
                  <a:lnTo>
                    <a:pt x="78" y="79"/>
                  </a:lnTo>
                  <a:lnTo>
                    <a:pt x="80" y="82"/>
                  </a:lnTo>
                  <a:lnTo>
                    <a:pt x="80" y="90"/>
                  </a:lnTo>
                  <a:lnTo>
                    <a:pt x="83" y="93"/>
                  </a:lnTo>
                  <a:lnTo>
                    <a:pt x="83" y="92"/>
                  </a:lnTo>
                  <a:lnTo>
                    <a:pt x="83" y="96"/>
                  </a:lnTo>
                  <a:lnTo>
                    <a:pt x="85" y="97"/>
                  </a:lnTo>
                  <a:lnTo>
                    <a:pt x="87" y="102"/>
                  </a:lnTo>
                  <a:lnTo>
                    <a:pt x="89" y="102"/>
                  </a:lnTo>
                  <a:lnTo>
                    <a:pt x="91" y="106"/>
                  </a:lnTo>
                  <a:lnTo>
                    <a:pt x="92" y="106"/>
                  </a:lnTo>
                  <a:lnTo>
                    <a:pt x="94" y="110"/>
                  </a:lnTo>
                  <a:lnTo>
                    <a:pt x="97" y="112"/>
                  </a:lnTo>
                  <a:lnTo>
                    <a:pt x="99" y="111"/>
                  </a:lnTo>
                  <a:lnTo>
                    <a:pt x="99" y="11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0" name="Freeform 154"/>
            <p:cNvSpPr>
              <a:spLocks/>
            </p:cNvSpPr>
            <p:nvPr/>
          </p:nvSpPr>
          <p:spPr bwMode="auto">
            <a:xfrm>
              <a:off x="3027" y="2944"/>
              <a:ext cx="57" cy="96"/>
            </a:xfrm>
            <a:custGeom>
              <a:avLst/>
              <a:gdLst>
                <a:gd name="T0" fmla="*/ 26 w 57"/>
                <a:gd name="T1" fmla="*/ 93 h 96"/>
                <a:gd name="T2" fmla="*/ 14 w 57"/>
                <a:gd name="T3" fmla="*/ 92 h 96"/>
                <a:gd name="T4" fmla="*/ 9 w 57"/>
                <a:gd name="T5" fmla="*/ 93 h 96"/>
                <a:gd name="T6" fmla="*/ 7 w 57"/>
                <a:gd name="T7" fmla="*/ 95 h 96"/>
                <a:gd name="T8" fmla="*/ 4 w 57"/>
                <a:gd name="T9" fmla="*/ 91 h 96"/>
                <a:gd name="T10" fmla="*/ 0 w 57"/>
                <a:gd name="T11" fmla="*/ 79 h 96"/>
                <a:gd name="T12" fmla="*/ 4 w 57"/>
                <a:gd name="T13" fmla="*/ 87 h 96"/>
                <a:gd name="T14" fmla="*/ 7 w 57"/>
                <a:gd name="T15" fmla="*/ 91 h 96"/>
                <a:gd name="T16" fmla="*/ 10 w 57"/>
                <a:gd name="T17" fmla="*/ 92 h 96"/>
                <a:gd name="T18" fmla="*/ 13 w 57"/>
                <a:gd name="T19" fmla="*/ 89 h 96"/>
                <a:gd name="T20" fmla="*/ 14 w 57"/>
                <a:gd name="T21" fmla="*/ 81 h 96"/>
                <a:gd name="T22" fmla="*/ 15 w 57"/>
                <a:gd name="T23" fmla="*/ 72 h 96"/>
                <a:gd name="T24" fmla="*/ 13 w 57"/>
                <a:gd name="T25" fmla="*/ 65 h 96"/>
                <a:gd name="T26" fmla="*/ 10 w 57"/>
                <a:gd name="T27" fmla="*/ 63 h 96"/>
                <a:gd name="T28" fmla="*/ 7 w 57"/>
                <a:gd name="T29" fmla="*/ 55 h 96"/>
                <a:gd name="T30" fmla="*/ 2 w 57"/>
                <a:gd name="T31" fmla="*/ 49 h 96"/>
                <a:gd name="T32" fmla="*/ 2 w 57"/>
                <a:gd name="T33" fmla="*/ 0 h 96"/>
                <a:gd name="T34" fmla="*/ 42 w 57"/>
                <a:gd name="T35" fmla="*/ 0 h 96"/>
                <a:gd name="T36" fmla="*/ 38 w 57"/>
                <a:gd name="T37" fmla="*/ 5 h 96"/>
                <a:gd name="T38" fmla="*/ 38 w 57"/>
                <a:gd name="T39" fmla="*/ 10 h 96"/>
                <a:gd name="T40" fmla="*/ 39 w 57"/>
                <a:gd name="T41" fmla="*/ 10 h 96"/>
                <a:gd name="T42" fmla="*/ 37 w 57"/>
                <a:gd name="T43" fmla="*/ 14 h 96"/>
                <a:gd name="T44" fmla="*/ 40 w 57"/>
                <a:gd name="T45" fmla="*/ 15 h 96"/>
                <a:gd name="T46" fmla="*/ 38 w 57"/>
                <a:gd name="T47" fmla="*/ 15 h 96"/>
                <a:gd name="T48" fmla="*/ 38 w 57"/>
                <a:gd name="T49" fmla="*/ 16 h 96"/>
                <a:gd name="T50" fmla="*/ 37 w 57"/>
                <a:gd name="T51" fmla="*/ 16 h 96"/>
                <a:gd name="T52" fmla="*/ 38 w 57"/>
                <a:gd name="T53" fmla="*/ 18 h 96"/>
                <a:gd name="T54" fmla="*/ 36 w 57"/>
                <a:gd name="T55" fmla="*/ 19 h 96"/>
                <a:gd name="T56" fmla="*/ 39 w 57"/>
                <a:gd name="T57" fmla="*/ 20 h 96"/>
                <a:gd name="T58" fmla="*/ 38 w 57"/>
                <a:gd name="T59" fmla="*/ 22 h 96"/>
                <a:gd name="T60" fmla="*/ 39 w 57"/>
                <a:gd name="T61" fmla="*/ 23 h 96"/>
                <a:gd name="T62" fmla="*/ 39 w 57"/>
                <a:gd name="T63" fmla="*/ 28 h 96"/>
                <a:gd name="T64" fmla="*/ 42 w 57"/>
                <a:gd name="T65" fmla="*/ 31 h 96"/>
                <a:gd name="T66" fmla="*/ 45 w 57"/>
                <a:gd name="T67" fmla="*/ 31 h 96"/>
                <a:gd name="T68" fmla="*/ 44 w 57"/>
                <a:gd name="T69" fmla="*/ 32 h 96"/>
                <a:gd name="T70" fmla="*/ 46 w 57"/>
                <a:gd name="T71" fmla="*/ 33 h 96"/>
                <a:gd name="T72" fmla="*/ 48 w 57"/>
                <a:gd name="T73" fmla="*/ 35 h 96"/>
                <a:gd name="T74" fmla="*/ 51 w 57"/>
                <a:gd name="T75" fmla="*/ 35 h 96"/>
                <a:gd name="T76" fmla="*/ 52 w 57"/>
                <a:gd name="T77" fmla="*/ 37 h 96"/>
                <a:gd name="T78" fmla="*/ 55 w 57"/>
                <a:gd name="T79" fmla="*/ 38 h 96"/>
                <a:gd name="T80" fmla="*/ 55 w 57"/>
                <a:gd name="T81" fmla="*/ 41 h 96"/>
                <a:gd name="T82" fmla="*/ 56 w 57"/>
                <a:gd name="T83" fmla="*/ 45 h 96"/>
                <a:gd name="T84" fmla="*/ 55 w 57"/>
                <a:gd name="T85" fmla="*/ 45 h 96"/>
                <a:gd name="T86" fmla="*/ 55 w 57"/>
                <a:gd name="T87" fmla="*/ 48 h 96"/>
                <a:gd name="T88" fmla="*/ 51 w 57"/>
                <a:gd name="T89" fmla="*/ 53 h 96"/>
                <a:gd name="T90" fmla="*/ 54 w 57"/>
                <a:gd name="T91" fmla="*/ 66 h 96"/>
                <a:gd name="T92" fmla="*/ 56 w 57"/>
                <a:gd name="T93" fmla="*/ 67 h 96"/>
                <a:gd name="T94" fmla="*/ 53 w 57"/>
                <a:gd name="T95" fmla="*/ 75 h 96"/>
                <a:gd name="T96" fmla="*/ 52 w 57"/>
                <a:gd name="T97" fmla="*/ 75 h 96"/>
                <a:gd name="T98" fmla="*/ 49 w 57"/>
                <a:gd name="T99" fmla="*/ 74 h 96"/>
                <a:gd name="T100" fmla="*/ 47 w 57"/>
                <a:gd name="T101" fmla="*/ 77 h 96"/>
                <a:gd name="T102" fmla="*/ 43 w 57"/>
                <a:gd name="T103" fmla="*/ 76 h 96"/>
                <a:gd name="T104" fmla="*/ 28 w 57"/>
                <a:gd name="T105" fmla="*/ 87 h 96"/>
                <a:gd name="T106" fmla="*/ 26 w 57"/>
                <a:gd name="T107" fmla="*/ 93 h 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7"/>
                <a:gd name="T163" fmla="*/ 0 h 96"/>
                <a:gd name="T164" fmla="*/ 57 w 57"/>
                <a:gd name="T165" fmla="*/ 96 h 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7" h="96">
                  <a:moveTo>
                    <a:pt x="26" y="93"/>
                  </a:moveTo>
                  <a:lnTo>
                    <a:pt x="14" y="92"/>
                  </a:lnTo>
                  <a:lnTo>
                    <a:pt x="9" y="93"/>
                  </a:lnTo>
                  <a:lnTo>
                    <a:pt x="7" y="95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10" y="92"/>
                  </a:lnTo>
                  <a:lnTo>
                    <a:pt x="13" y="89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3" y="65"/>
                  </a:lnTo>
                  <a:lnTo>
                    <a:pt x="10" y="63"/>
                  </a:lnTo>
                  <a:lnTo>
                    <a:pt x="7" y="55"/>
                  </a:lnTo>
                  <a:lnTo>
                    <a:pt x="2" y="49"/>
                  </a:lnTo>
                  <a:lnTo>
                    <a:pt x="2" y="0"/>
                  </a:lnTo>
                  <a:lnTo>
                    <a:pt x="42" y="0"/>
                  </a:lnTo>
                  <a:lnTo>
                    <a:pt x="38" y="5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7" y="14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8" y="18"/>
                  </a:lnTo>
                  <a:lnTo>
                    <a:pt x="36" y="19"/>
                  </a:lnTo>
                  <a:lnTo>
                    <a:pt x="39" y="20"/>
                  </a:lnTo>
                  <a:lnTo>
                    <a:pt x="38" y="22"/>
                  </a:lnTo>
                  <a:lnTo>
                    <a:pt x="39" y="23"/>
                  </a:lnTo>
                  <a:lnTo>
                    <a:pt x="39" y="28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4" y="32"/>
                  </a:lnTo>
                  <a:lnTo>
                    <a:pt x="46" y="33"/>
                  </a:lnTo>
                  <a:lnTo>
                    <a:pt x="48" y="35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5" y="38"/>
                  </a:lnTo>
                  <a:lnTo>
                    <a:pt x="55" y="41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5" y="48"/>
                  </a:lnTo>
                  <a:lnTo>
                    <a:pt x="51" y="53"/>
                  </a:lnTo>
                  <a:lnTo>
                    <a:pt x="54" y="66"/>
                  </a:lnTo>
                  <a:lnTo>
                    <a:pt x="56" y="67"/>
                  </a:lnTo>
                  <a:lnTo>
                    <a:pt x="53" y="75"/>
                  </a:lnTo>
                  <a:lnTo>
                    <a:pt x="52" y="75"/>
                  </a:lnTo>
                  <a:lnTo>
                    <a:pt x="49" y="74"/>
                  </a:lnTo>
                  <a:lnTo>
                    <a:pt x="47" y="77"/>
                  </a:lnTo>
                  <a:lnTo>
                    <a:pt x="43" y="76"/>
                  </a:lnTo>
                  <a:lnTo>
                    <a:pt x="28" y="87"/>
                  </a:lnTo>
                  <a:lnTo>
                    <a:pt x="26" y="9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3027" y="2944"/>
              <a:ext cx="64" cy="103"/>
            </a:xfrm>
            <a:custGeom>
              <a:avLst/>
              <a:gdLst>
                <a:gd name="T0" fmla="*/ 29 w 64"/>
                <a:gd name="T1" fmla="*/ 100 h 103"/>
                <a:gd name="T2" fmla="*/ 15 w 64"/>
                <a:gd name="T3" fmla="*/ 99 h 103"/>
                <a:gd name="T4" fmla="*/ 10 w 64"/>
                <a:gd name="T5" fmla="*/ 100 h 103"/>
                <a:gd name="T6" fmla="*/ 8 w 64"/>
                <a:gd name="T7" fmla="*/ 102 h 103"/>
                <a:gd name="T8" fmla="*/ 4 w 64"/>
                <a:gd name="T9" fmla="*/ 98 h 103"/>
                <a:gd name="T10" fmla="*/ 0 w 64"/>
                <a:gd name="T11" fmla="*/ 85 h 103"/>
                <a:gd name="T12" fmla="*/ 4 w 64"/>
                <a:gd name="T13" fmla="*/ 94 h 103"/>
                <a:gd name="T14" fmla="*/ 8 w 64"/>
                <a:gd name="T15" fmla="*/ 98 h 103"/>
                <a:gd name="T16" fmla="*/ 11 w 64"/>
                <a:gd name="T17" fmla="*/ 99 h 103"/>
                <a:gd name="T18" fmla="*/ 14 w 64"/>
                <a:gd name="T19" fmla="*/ 96 h 103"/>
                <a:gd name="T20" fmla="*/ 15 w 64"/>
                <a:gd name="T21" fmla="*/ 87 h 103"/>
                <a:gd name="T22" fmla="*/ 17 w 64"/>
                <a:gd name="T23" fmla="*/ 77 h 103"/>
                <a:gd name="T24" fmla="*/ 14 w 64"/>
                <a:gd name="T25" fmla="*/ 70 h 103"/>
                <a:gd name="T26" fmla="*/ 11 w 64"/>
                <a:gd name="T27" fmla="*/ 68 h 103"/>
                <a:gd name="T28" fmla="*/ 8 w 64"/>
                <a:gd name="T29" fmla="*/ 59 h 103"/>
                <a:gd name="T30" fmla="*/ 2 w 64"/>
                <a:gd name="T31" fmla="*/ 53 h 103"/>
                <a:gd name="T32" fmla="*/ 2 w 64"/>
                <a:gd name="T33" fmla="*/ 0 h 103"/>
                <a:gd name="T34" fmla="*/ 48 w 64"/>
                <a:gd name="T35" fmla="*/ 0 h 103"/>
                <a:gd name="T36" fmla="*/ 43 w 64"/>
                <a:gd name="T37" fmla="*/ 5 h 103"/>
                <a:gd name="T38" fmla="*/ 43 w 64"/>
                <a:gd name="T39" fmla="*/ 10 h 103"/>
                <a:gd name="T40" fmla="*/ 44 w 64"/>
                <a:gd name="T41" fmla="*/ 10 h 103"/>
                <a:gd name="T42" fmla="*/ 42 w 64"/>
                <a:gd name="T43" fmla="*/ 15 h 103"/>
                <a:gd name="T44" fmla="*/ 45 w 64"/>
                <a:gd name="T45" fmla="*/ 16 h 103"/>
                <a:gd name="T46" fmla="*/ 43 w 64"/>
                <a:gd name="T47" fmla="*/ 16 h 103"/>
                <a:gd name="T48" fmla="*/ 43 w 64"/>
                <a:gd name="T49" fmla="*/ 18 h 103"/>
                <a:gd name="T50" fmla="*/ 42 w 64"/>
                <a:gd name="T51" fmla="*/ 17 h 103"/>
                <a:gd name="T52" fmla="*/ 43 w 64"/>
                <a:gd name="T53" fmla="*/ 20 h 103"/>
                <a:gd name="T54" fmla="*/ 41 w 64"/>
                <a:gd name="T55" fmla="*/ 21 h 103"/>
                <a:gd name="T56" fmla="*/ 44 w 64"/>
                <a:gd name="T57" fmla="*/ 22 h 103"/>
                <a:gd name="T58" fmla="*/ 43 w 64"/>
                <a:gd name="T59" fmla="*/ 24 h 103"/>
                <a:gd name="T60" fmla="*/ 44 w 64"/>
                <a:gd name="T61" fmla="*/ 25 h 103"/>
                <a:gd name="T62" fmla="*/ 44 w 64"/>
                <a:gd name="T63" fmla="*/ 30 h 103"/>
                <a:gd name="T64" fmla="*/ 48 w 64"/>
                <a:gd name="T65" fmla="*/ 33 h 103"/>
                <a:gd name="T66" fmla="*/ 51 w 64"/>
                <a:gd name="T67" fmla="*/ 33 h 103"/>
                <a:gd name="T68" fmla="*/ 50 w 64"/>
                <a:gd name="T69" fmla="*/ 34 h 103"/>
                <a:gd name="T70" fmla="*/ 52 w 64"/>
                <a:gd name="T71" fmla="*/ 35 h 103"/>
                <a:gd name="T72" fmla="*/ 54 w 64"/>
                <a:gd name="T73" fmla="*/ 37 h 103"/>
                <a:gd name="T74" fmla="*/ 57 w 64"/>
                <a:gd name="T75" fmla="*/ 37 h 103"/>
                <a:gd name="T76" fmla="*/ 59 w 64"/>
                <a:gd name="T77" fmla="*/ 40 h 103"/>
                <a:gd name="T78" fmla="*/ 62 w 64"/>
                <a:gd name="T79" fmla="*/ 41 h 103"/>
                <a:gd name="T80" fmla="*/ 62 w 64"/>
                <a:gd name="T81" fmla="*/ 44 h 103"/>
                <a:gd name="T82" fmla="*/ 63 w 64"/>
                <a:gd name="T83" fmla="*/ 48 h 103"/>
                <a:gd name="T84" fmla="*/ 62 w 64"/>
                <a:gd name="T85" fmla="*/ 48 h 103"/>
                <a:gd name="T86" fmla="*/ 62 w 64"/>
                <a:gd name="T87" fmla="*/ 51 h 103"/>
                <a:gd name="T88" fmla="*/ 57 w 64"/>
                <a:gd name="T89" fmla="*/ 57 h 103"/>
                <a:gd name="T90" fmla="*/ 61 w 64"/>
                <a:gd name="T91" fmla="*/ 71 h 103"/>
                <a:gd name="T92" fmla="*/ 63 w 64"/>
                <a:gd name="T93" fmla="*/ 72 h 103"/>
                <a:gd name="T94" fmla="*/ 60 w 64"/>
                <a:gd name="T95" fmla="*/ 80 h 103"/>
                <a:gd name="T96" fmla="*/ 59 w 64"/>
                <a:gd name="T97" fmla="*/ 80 h 103"/>
                <a:gd name="T98" fmla="*/ 55 w 64"/>
                <a:gd name="T99" fmla="*/ 79 h 103"/>
                <a:gd name="T100" fmla="*/ 53 w 64"/>
                <a:gd name="T101" fmla="*/ 82 h 103"/>
                <a:gd name="T102" fmla="*/ 49 w 64"/>
                <a:gd name="T103" fmla="*/ 81 h 103"/>
                <a:gd name="T104" fmla="*/ 32 w 64"/>
                <a:gd name="T105" fmla="*/ 94 h 103"/>
                <a:gd name="T106" fmla="*/ 29 w 64"/>
                <a:gd name="T107" fmla="*/ 100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4"/>
                <a:gd name="T163" fmla="*/ 0 h 103"/>
                <a:gd name="T164" fmla="*/ 64 w 64"/>
                <a:gd name="T165" fmla="*/ 103 h 10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4" h="103">
                  <a:moveTo>
                    <a:pt x="29" y="100"/>
                  </a:moveTo>
                  <a:lnTo>
                    <a:pt x="15" y="99"/>
                  </a:lnTo>
                  <a:lnTo>
                    <a:pt x="10" y="100"/>
                  </a:lnTo>
                  <a:lnTo>
                    <a:pt x="8" y="102"/>
                  </a:lnTo>
                  <a:lnTo>
                    <a:pt x="4" y="98"/>
                  </a:lnTo>
                  <a:lnTo>
                    <a:pt x="0" y="85"/>
                  </a:lnTo>
                  <a:lnTo>
                    <a:pt x="4" y="94"/>
                  </a:lnTo>
                  <a:lnTo>
                    <a:pt x="8" y="98"/>
                  </a:lnTo>
                  <a:lnTo>
                    <a:pt x="11" y="99"/>
                  </a:lnTo>
                  <a:lnTo>
                    <a:pt x="14" y="96"/>
                  </a:lnTo>
                  <a:lnTo>
                    <a:pt x="15" y="87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1" y="68"/>
                  </a:lnTo>
                  <a:lnTo>
                    <a:pt x="8" y="59"/>
                  </a:lnTo>
                  <a:lnTo>
                    <a:pt x="2" y="53"/>
                  </a:lnTo>
                  <a:lnTo>
                    <a:pt x="2" y="0"/>
                  </a:lnTo>
                  <a:lnTo>
                    <a:pt x="48" y="0"/>
                  </a:lnTo>
                  <a:lnTo>
                    <a:pt x="43" y="5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2" y="15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3" y="18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1" y="21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4" y="25"/>
                  </a:lnTo>
                  <a:lnTo>
                    <a:pt x="44" y="30"/>
                  </a:lnTo>
                  <a:lnTo>
                    <a:pt x="48" y="33"/>
                  </a:lnTo>
                  <a:lnTo>
                    <a:pt x="51" y="33"/>
                  </a:lnTo>
                  <a:lnTo>
                    <a:pt x="50" y="34"/>
                  </a:lnTo>
                  <a:lnTo>
                    <a:pt x="52" y="35"/>
                  </a:lnTo>
                  <a:lnTo>
                    <a:pt x="54" y="37"/>
                  </a:lnTo>
                  <a:lnTo>
                    <a:pt x="57" y="37"/>
                  </a:lnTo>
                  <a:lnTo>
                    <a:pt x="59" y="40"/>
                  </a:lnTo>
                  <a:lnTo>
                    <a:pt x="62" y="41"/>
                  </a:lnTo>
                  <a:lnTo>
                    <a:pt x="62" y="44"/>
                  </a:lnTo>
                  <a:lnTo>
                    <a:pt x="63" y="48"/>
                  </a:lnTo>
                  <a:lnTo>
                    <a:pt x="62" y="48"/>
                  </a:lnTo>
                  <a:lnTo>
                    <a:pt x="62" y="51"/>
                  </a:lnTo>
                  <a:lnTo>
                    <a:pt x="57" y="57"/>
                  </a:lnTo>
                  <a:lnTo>
                    <a:pt x="61" y="71"/>
                  </a:lnTo>
                  <a:lnTo>
                    <a:pt x="63" y="72"/>
                  </a:lnTo>
                  <a:lnTo>
                    <a:pt x="60" y="80"/>
                  </a:lnTo>
                  <a:lnTo>
                    <a:pt x="59" y="80"/>
                  </a:lnTo>
                  <a:lnTo>
                    <a:pt x="55" y="79"/>
                  </a:lnTo>
                  <a:lnTo>
                    <a:pt x="53" y="82"/>
                  </a:lnTo>
                  <a:lnTo>
                    <a:pt x="49" y="81"/>
                  </a:lnTo>
                  <a:lnTo>
                    <a:pt x="32" y="94"/>
                  </a:lnTo>
                  <a:lnTo>
                    <a:pt x="29" y="10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3056" y="2980"/>
              <a:ext cx="142" cy="67"/>
            </a:xfrm>
            <a:custGeom>
              <a:avLst/>
              <a:gdLst>
                <a:gd name="T0" fmla="*/ 138 w 142"/>
                <a:gd name="T1" fmla="*/ 8 h 67"/>
                <a:gd name="T2" fmla="*/ 137 w 142"/>
                <a:gd name="T3" fmla="*/ 10 h 67"/>
                <a:gd name="T4" fmla="*/ 140 w 142"/>
                <a:gd name="T5" fmla="*/ 12 h 67"/>
                <a:gd name="T6" fmla="*/ 141 w 142"/>
                <a:gd name="T7" fmla="*/ 15 h 67"/>
                <a:gd name="T8" fmla="*/ 141 w 142"/>
                <a:gd name="T9" fmla="*/ 18 h 67"/>
                <a:gd name="T10" fmla="*/ 139 w 142"/>
                <a:gd name="T11" fmla="*/ 20 h 67"/>
                <a:gd name="T12" fmla="*/ 135 w 142"/>
                <a:gd name="T13" fmla="*/ 21 h 67"/>
                <a:gd name="T14" fmla="*/ 133 w 142"/>
                <a:gd name="T15" fmla="*/ 21 h 67"/>
                <a:gd name="T16" fmla="*/ 134 w 142"/>
                <a:gd name="T17" fmla="*/ 17 h 67"/>
                <a:gd name="T18" fmla="*/ 123 w 142"/>
                <a:gd name="T19" fmla="*/ 14 h 67"/>
                <a:gd name="T20" fmla="*/ 119 w 142"/>
                <a:gd name="T21" fmla="*/ 16 h 67"/>
                <a:gd name="T22" fmla="*/ 116 w 142"/>
                <a:gd name="T23" fmla="*/ 18 h 67"/>
                <a:gd name="T24" fmla="*/ 114 w 142"/>
                <a:gd name="T25" fmla="*/ 17 h 67"/>
                <a:gd name="T26" fmla="*/ 109 w 142"/>
                <a:gd name="T27" fmla="*/ 18 h 67"/>
                <a:gd name="T28" fmla="*/ 99 w 142"/>
                <a:gd name="T29" fmla="*/ 24 h 67"/>
                <a:gd name="T30" fmla="*/ 90 w 142"/>
                <a:gd name="T31" fmla="*/ 31 h 67"/>
                <a:gd name="T32" fmla="*/ 85 w 142"/>
                <a:gd name="T33" fmla="*/ 32 h 67"/>
                <a:gd name="T34" fmla="*/ 75 w 142"/>
                <a:gd name="T35" fmla="*/ 40 h 67"/>
                <a:gd name="T36" fmla="*/ 57 w 142"/>
                <a:gd name="T37" fmla="*/ 47 h 67"/>
                <a:gd name="T38" fmla="*/ 54 w 142"/>
                <a:gd name="T39" fmla="*/ 49 h 67"/>
                <a:gd name="T40" fmla="*/ 54 w 142"/>
                <a:gd name="T41" fmla="*/ 51 h 67"/>
                <a:gd name="T42" fmla="*/ 52 w 142"/>
                <a:gd name="T43" fmla="*/ 47 h 67"/>
                <a:gd name="T44" fmla="*/ 55 w 142"/>
                <a:gd name="T45" fmla="*/ 42 h 67"/>
                <a:gd name="T46" fmla="*/ 51 w 142"/>
                <a:gd name="T47" fmla="*/ 40 h 67"/>
                <a:gd name="T48" fmla="*/ 46 w 142"/>
                <a:gd name="T49" fmla="*/ 45 h 67"/>
                <a:gd name="T50" fmla="*/ 42 w 142"/>
                <a:gd name="T51" fmla="*/ 47 h 67"/>
                <a:gd name="T52" fmla="*/ 43 w 142"/>
                <a:gd name="T53" fmla="*/ 49 h 67"/>
                <a:gd name="T54" fmla="*/ 37 w 142"/>
                <a:gd name="T55" fmla="*/ 52 h 67"/>
                <a:gd name="T56" fmla="*/ 31 w 142"/>
                <a:gd name="T57" fmla="*/ 53 h 67"/>
                <a:gd name="T58" fmla="*/ 24 w 142"/>
                <a:gd name="T59" fmla="*/ 51 h 67"/>
                <a:gd name="T60" fmla="*/ 20 w 142"/>
                <a:gd name="T61" fmla="*/ 51 h 67"/>
                <a:gd name="T62" fmla="*/ 6 w 142"/>
                <a:gd name="T63" fmla="*/ 55 h 67"/>
                <a:gd name="T64" fmla="*/ 6 w 142"/>
                <a:gd name="T65" fmla="*/ 58 h 67"/>
                <a:gd name="T66" fmla="*/ 12 w 142"/>
                <a:gd name="T67" fmla="*/ 58 h 67"/>
                <a:gd name="T68" fmla="*/ 18 w 142"/>
                <a:gd name="T69" fmla="*/ 57 h 67"/>
                <a:gd name="T70" fmla="*/ 24 w 142"/>
                <a:gd name="T71" fmla="*/ 59 h 67"/>
                <a:gd name="T72" fmla="*/ 21 w 142"/>
                <a:gd name="T73" fmla="*/ 66 h 67"/>
                <a:gd name="T74" fmla="*/ 14 w 142"/>
                <a:gd name="T75" fmla="*/ 66 h 67"/>
                <a:gd name="T76" fmla="*/ 0 w 142"/>
                <a:gd name="T77" fmla="*/ 58 h 67"/>
                <a:gd name="T78" fmla="*/ 3 w 142"/>
                <a:gd name="T79" fmla="*/ 53 h 67"/>
                <a:gd name="T80" fmla="*/ 19 w 142"/>
                <a:gd name="T81" fmla="*/ 41 h 67"/>
                <a:gd name="T82" fmla="*/ 23 w 142"/>
                <a:gd name="T83" fmla="*/ 42 h 67"/>
                <a:gd name="T84" fmla="*/ 25 w 142"/>
                <a:gd name="T85" fmla="*/ 40 h 67"/>
                <a:gd name="T86" fmla="*/ 28 w 142"/>
                <a:gd name="T87" fmla="*/ 41 h 67"/>
                <a:gd name="T88" fmla="*/ 29 w 142"/>
                <a:gd name="T89" fmla="*/ 41 h 67"/>
                <a:gd name="T90" fmla="*/ 33 w 142"/>
                <a:gd name="T91" fmla="*/ 33 h 67"/>
                <a:gd name="T92" fmla="*/ 31 w 142"/>
                <a:gd name="T93" fmla="*/ 32 h 67"/>
                <a:gd name="T94" fmla="*/ 27 w 142"/>
                <a:gd name="T95" fmla="*/ 20 h 67"/>
                <a:gd name="T96" fmla="*/ 32 w 142"/>
                <a:gd name="T97" fmla="*/ 14 h 67"/>
                <a:gd name="T98" fmla="*/ 32 w 142"/>
                <a:gd name="T99" fmla="*/ 11 h 67"/>
                <a:gd name="T100" fmla="*/ 33 w 142"/>
                <a:gd name="T101" fmla="*/ 11 h 67"/>
                <a:gd name="T102" fmla="*/ 32 w 142"/>
                <a:gd name="T103" fmla="*/ 8 h 67"/>
                <a:gd name="T104" fmla="*/ 35 w 142"/>
                <a:gd name="T105" fmla="*/ 0 h 67"/>
                <a:gd name="T106" fmla="*/ 106 w 142"/>
                <a:gd name="T107" fmla="*/ 1 h 67"/>
                <a:gd name="T108" fmla="*/ 110 w 142"/>
                <a:gd name="T109" fmla="*/ 2 h 67"/>
                <a:gd name="T110" fmla="*/ 112 w 142"/>
                <a:gd name="T111" fmla="*/ 4 h 67"/>
                <a:gd name="T112" fmla="*/ 117 w 142"/>
                <a:gd name="T113" fmla="*/ 4 h 67"/>
                <a:gd name="T114" fmla="*/ 120 w 142"/>
                <a:gd name="T115" fmla="*/ 2 h 67"/>
                <a:gd name="T116" fmla="*/ 121 w 142"/>
                <a:gd name="T117" fmla="*/ 4 h 67"/>
                <a:gd name="T118" fmla="*/ 122 w 142"/>
                <a:gd name="T119" fmla="*/ 8 h 67"/>
                <a:gd name="T120" fmla="*/ 126 w 142"/>
                <a:gd name="T121" fmla="*/ 5 h 67"/>
                <a:gd name="T122" fmla="*/ 138 w 142"/>
                <a:gd name="T123" fmla="*/ 8 h 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"/>
                <a:gd name="T187" fmla="*/ 0 h 67"/>
                <a:gd name="T188" fmla="*/ 142 w 142"/>
                <a:gd name="T189" fmla="*/ 67 h 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" h="67">
                  <a:moveTo>
                    <a:pt x="138" y="8"/>
                  </a:moveTo>
                  <a:lnTo>
                    <a:pt x="137" y="10"/>
                  </a:lnTo>
                  <a:lnTo>
                    <a:pt x="140" y="12"/>
                  </a:lnTo>
                  <a:lnTo>
                    <a:pt x="141" y="15"/>
                  </a:lnTo>
                  <a:lnTo>
                    <a:pt x="141" y="18"/>
                  </a:lnTo>
                  <a:lnTo>
                    <a:pt x="139" y="20"/>
                  </a:lnTo>
                  <a:lnTo>
                    <a:pt x="135" y="21"/>
                  </a:lnTo>
                  <a:lnTo>
                    <a:pt x="133" y="21"/>
                  </a:lnTo>
                  <a:lnTo>
                    <a:pt x="134" y="17"/>
                  </a:lnTo>
                  <a:lnTo>
                    <a:pt x="123" y="14"/>
                  </a:lnTo>
                  <a:lnTo>
                    <a:pt x="119" y="16"/>
                  </a:lnTo>
                  <a:lnTo>
                    <a:pt x="116" y="18"/>
                  </a:lnTo>
                  <a:lnTo>
                    <a:pt x="114" y="17"/>
                  </a:lnTo>
                  <a:lnTo>
                    <a:pt x="109" y="18"/>
                  </a:lnTo>
                  <a:lnTo>
                    <a:pt x="99" y="24"/>
                  </a:lnTo>
                  <a:lnTo>
                    <a:pt x="90" y="31"/>
                  </a:lnTo>
                  <a:lnTo>
                    <a:pt x="85" y="32"/>
                  </a:lnTo>
                  <a:lnTo>
                    <a:pt x="75" y="40"/>
                  </a:lnTo>
                  <a:lnTo>
                    <a:pt x="57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2" y="47"/>
                  </a:lnTo>
                  <a:lnTo>
                    <a:pt x="55" y="42"/>
                  </a:lnTo>
                  <a:lnTo>
                    <a:pt x="51" y="40"/>
                  </a:lnTo>
                  <a:lnTo>
                    <a:pt x="46" y="45"/>
                  </a:lnTo>
                  <a:lnTo>
                    <a:pt x="42" y="47"/>
                  </a:lnTo>
                  <a:lnTo>
                    <a:pt x="43" y="49"/>
                  </a:lnTo>
                  <a:lnTo>
                    <a:pt x="37" y="52"/>
                  </a:lnTo>
                  <a:lnTo>
                    <a:pt x="31" y="53"/>
                  </a:lnTo>
                  <a:lnTo>
                    <a:pt x="24" y="51"/>
                  </a:lnTo>
                  <a:lnTo>
                    <a:pt x="20" y="51"/>
                  </a:lnTo>
                  <a:lnTo>
                    <a:pt x="6" y="55"/>
                  </a:lnTo>
                  <a:lnTo>
                    <a:pt x="6" y="58"/>
                  </a:lnTo>
                  <a:lnTo>
                    <a:pt x="12" y="58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21" y="66"/>
                  </a:lnTo>
                  <a:lnTo>
                    <a:pt x="14" y="66"/>
                  </a:lnTo>
                  <a:lnTo>
                    <a:pt x="0" y="58"/>
                  </a:lnTo>
                  <a:lnTo>
                    <a:pt x="3" y="53"/>
                  </a:lnTo>
                  <a:lnTo>
                    <a:pt x="19" y="41"/>
                  </a:lnTo>
                  <a:lnTo>
                    <a:pt x="23" y="42"/>
                  </a:lnTo>
                  <a:lnTo>
                    <a:pt x="25" y="40"/>
                  </a:lnTo>
                  <a:lnTo>
                    <a:pt x="28" y="41"/>
                  </a:lnTo>
                  <a:lnTo>
                    <a:pt x="29" y="41"/>
                  </a:lnTo>
                  <a:lnTo>
                    <a:pt x="33" y="33"/>
                  </a:lnTo>
                  <a:lnTo>
                    <a:pt x="31" y="32"/>
                  </a:lnTo>
                  <a:lnTo>
                    <a:pt x="27" y="20"/>
                  </a:lnTo>
                  <a:lnTo>
                    <a:pt x="32" y="14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2" y="8"/>
                  </a:lnTo>
                  <a:lnTo>
                    <a:pt x="35" y="0"/>
                  </a:lnTo>
                  <a:lnTo>
                    <a:pt x="106" y="1"/>
                  </a:lnTo>
                  <a:lnTo>
                    <a:pt x="110" y="2"/>
                  </a:lnTo>
                  <a:lnTo>
                    <a:pt x="112" y="4"/>
                  </a:lnTo>
                  <a:lnTo>
                    <a:pt x="117" y="4"/>
                  </a:lnTo>
                  <a:lnTo>
                    <a:pt x="120" y="2"/>
                  </a:lnTo>
                  <a:lnTo>
                    <a:pt x="121" y="4"/>
                  </a:lnTo>
                  <a:lnTo>
                    <a:pt x="122" y="8"/>
                  </a:lnTo>
                  <a:lnTo>
                    <a:pt x="126" y="5"/>
                  </a:lnTo>
                  <a:lnTo>
                    <a:pt x="138" y="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3" name="Freeform 157"/>
            <p:cNvSpPr>
              <a:spLocks/>
            </p:cNvSpPr>
            <p:nvPr/>
          </p:nvSpPr>
          <p:spPr bwMode="auto">
            <a:xfrm>
              <a:off x="3056" y="2980"/>
              <a:ext cx="148" cy="74"/>
            </a:xfrm>
            <a:custGeom>
              <a:avLst/>
              <a:gdLst>
                <a:gd name="T0" fmla="*/ 144 w 148"/>
                <a:gd name="T1" fmla="*/ 8 h 74"/>
                <a:gd name="T2" fmla="*/ 143 w 148"/>
                <a:gd name="T3" fmla="*/ 11 h 74"/>
                <a:gd name="T4" fmla="*/ 146 w 148"/>
                <a:gd name="T5" fmla="*/ 14 h 74"/>
                <a:gd name="T6" fmla="*/ 147 w 148"/>
                <a:gd name="T7" fmla="*/ 17 h 74"/>
                <a:gd name="T8" fmla="*/ 147 w 148"/>
                <a:gd name="T9" fmla="*/ 20 h 74"/>
                <a:gd name="T10" fmla="*/ 145 w 148"/>
                <a:gd name="T11" fmla="*/ 22 h 74"/>
                <a:gd name="T12" fmla="*/ 140 w 148"/>
                <a:gd name="T13" fmla="*/ 23 h 74"/>
                <a:gd name="T14" fmla="*/ 138 w 148"/>
                <a:gd name="T15" fmla="*/ 23 h 74"/>
                <a:gd name="T16" fmla="*/ 139 w 148"/>
                <a:gd name="T17" fmla="*/ 19 h 74"/>
                <a:gd name="T18" fmla="*/ 128 w 148"/>
                <a:gd name="T19" fmla="*/ 16 h 74"/>
                <a:gd name="T20" fmla="*/ 124 w 148"/>
                <a:gd name="T21" fmla="*/ 18 h 74"/>
                <a:gd name="T22" fmla="*/ 121 w 148"/>
                <a:gd name="T23" fmla="*/ 20 h 74"/>
                <a:gd name="T24" fmla="*/ 118 w 148"/>
                <a:gd name="T25" fmla="*/ 19 h 74"/>
                <a:gd name="T26" fmla="*/ 114 w 148"/>
                <a:gd name="T27" fmla="*/ 20 h 74"/>
                <a:gd name="T28" fmla="*/ 103 w 148"/>
                <a:gd name="T29" fmla="*/ 26 h 74"/>
                <a:gd name="T30" fmla="*/ 94 w 148"/>
                <a:gd name="T31" fmla="*/ 34 h 74"/>
                <a:gd name="T32" fmla="*/ 89 w 148"/>
                <a:gd name="T33" fmla="*/ 35 h 74"/>
                <a:gd name="T34" fmla="*/ 78 w 148"/>
                <a:gd name="T35" fmla="*/ 44 h 74"/>
                <a:gd name="T36" fmla="*/ 59 w 148"/>
                <a:gd name="T37" fmla="*/ 52 h 74"/>
                <a:gd name="T38" fmla="*/ 56 w 148"/>
                <a:gd name="T39" fmla="*/ 54 h 74"/>
                <a:gd name="T40" fmla="*/ 56 w 148"/>
                <a:gd name="T41" fmla="*/ 56 h 74"/>
                <a:gd name="T42" fmla="*/ 54 w 148"/>
                <a:gd name="T43" fmla="*/ 52 h 74"/>
                <a:gd name="T44" fmla="*/ 57 w 148"/>
                <a:gd name="T45" fmla="*/ 47 h 74"/>
                <a:gd name="T46" fmla="*/ 53 w 148"/>
                <a:gd name="T47" fmla="*/ 44 h 74"/>
                <a:gd name="T48" fmla="*/ 48 w 148"/>
                <a:gd name="T49" fmla="*/ 50 h 74"/>
                <a:gd name="T50" fmla="*/ 44 w 148"/>
                <a:gd name="T51" fmla="*/ 52 h 74"/>
                <a:gd name="T52" fmla="*/ 45 w 148"/>
                <a:gd name="T53" fmla="*/ 54 h 74"/>
                <a:gd name="T54" fmla="*/ 38 w 148"/>
                <a:gd name="T55" fmla="*/ 57 h 74"/>
                <a:gd name="T56" fmla="*/ 32 w 148"/>
                <a:gd name="T57" fmla="*/ 58 h 74"/>
                <a:gd name="T58" fmla="*/ 25 w 148"/>
                <a:gd name="T59" fmla="*/ 56 h 74"/>
                <a:gd name="T60" fmla="*/ 21 w 148"/>
                <a:gd name="T61" fmla="*/ 56 h 74"/>
                <a:gd name="T62" fmla="*/ 7 w 148"/>
                <a:gd name="T63" fmla="*/ 60 h 74"/>
                <a:gd name="T64" fmla="*/ 7 w 148"/>
                <a:gd name="T65" fmla="*/ 64 h 74"/>
                <a:gd name="T66" fmla="*/ 12 w 148"/>
                <a:gd name="T67" fmla="*/ 65 h 74"/>
                <a:gd name="T68" fmla="*/ 19 w 148"/>
                <a:gd name="T69" fmla="*/ 63 h 74"/>
                <a:gd name="T70" fmla="*/ 25 w 148"/>
                <a:gd name="T71" fmla="*/ 66 h 74"/>
                <a:gd name="T72" fmla="*/ 22 w 148"/>
                <a:gd name="T73" fmla="*/ 73 h 74"/>
                <a:gd name="T74" fmla="*/ 14 w 148"/>
                <a:gd name="T75" fmla="*/ 73 h 74"/>
                <a:gd name="T76" fmla="*/ 0 w 148"/>
                <a:gd name="T77" fmla="*/ 65 h 74"/>
                <a:gd name="T78" fmla="*/ 3 w 148"/>
                <a:gd name="T79" fmla="*/ 58 h 74"/>
                <a:gd name="T80" fmla="*/ 20 w 148"/>
                <a:gd name="T81" fmla="*/ 46 h 74"/>
                <a:gd name="T82" fmla="*/ 24 w 148"/>
                <a:gd name="T83" fmla="*/ 47 h 74"/>
                <a:gd name="T84" fmla="*/ 26 w 148"/>
                <a:gd name="T85" fmla="*/ 44 h 74"/>
                <a:gd name="T86" fmla="*/ 30 w 148"/>
                <a:gd name="T87" fmla="*/ 45 h 74"/>
                <a:gd name="T88" fmla="*/ 31 w 148"/>
                <a:gd name="T89" fmla="*/ 45 h 74"/>
                <a:gd name="T90" fmla="*/ 34 w 148"/>
                <a:gd name="T91" fmla="*/ 37 h 74"/>
                <a:gd name="T92" fmla="*/ 32 w 148"/>
                <a:gd name="T93" fmla="*/ 35 h 74"/>
                <a:gd name="T94" fmla="*/ 29 w 148"/>
                <a:gd name="T95" fmla="*/ 22 h 74"/>
                <a:gd name="T96" fmla="*/ 33 w 148"/>
                <a:gd name="T97" fmla="*/ 16 h 74"/>
                <a:gd name="T98" fmla="*/ 33 w 148"/>
                <a:gd name="T99" fmla="*/ 13 h 74"/>
                <a:gd name="T100" fmla="*/ 34 w 148"/>
                <a:gd name="T101" fmla="*/ 13 h 74"/>
                <a:gd name="T102" fmla="*/ 33 w 148"/>
                <a:gd name="T103" fmla="*/ 8 h 74"/>
                <a:gd name="T104" fmla="*/ 36 w 148"/>
                <a:gd name="T105" fmla="*/ 0 h 74"/>
                <a:gd name="T106" fmla="*/ 111 w 148"/>
                <a:gd name="T107" fmla="*/ 1 h 74"/>
                <a:gd name="T108" fmla="*/ 115 w 148"/>
                <a:gd name="T109" fmla="*/ 2 h 74"/>
                <a:gd name="T110" fmla="*/ 116 w 148"/>
                <a:gd name="T111" fmla="*/ 4 h 74"/>
                <a:gd name="T112" fmla="*/ 122 w 148"/>
                <a:gd name="T113" fmla="*/ 4 h 74"/>
                <a:gd name="T114" fmla="*/ 125 w 148"/>
                <a:gd name="T115" fmla="*/ 2 h 74"/>
                <a:gd name="T116" fmla="*/ 126 w 148"/>
                <a:gd name="T117" fmla="*/ 4 h 74"/>
                <a:gd name="T118" fmla="*/ 127 w 148"/>
                <a:gd name="T119" fmla="*/ 8 h 74"/>
                <a:gd name="T120" fmla="*/ 132 w 148"/>
                <a:gd name="T121" fmla="*/ 5 h 74"/>
                <a:gd name="T122" fmla="*/ 144 w 148"/>
                <a:gd name="T123" fmla="*/ 8 h 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8"/>
                <a:gd name="T187" fmla="*/ 0 h 74"/>
                <a:gd name="T188" fmla="*/ 148 w 148"/>
                <a:gd name="T189" fmla="*/ 74 h 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8" h="74">
                  <a:moveTo>
                    <a:pt x="144" y="8"/>
                  </a:moveTo>
                  <a:lnTo>
                    <a:pt x="143" y="11"/>
                  </a:lnTo>
                  <a:lnTo>
                    <a:pt x="146" y="14"/>
                  </a:lnTo>
                  <a:lnTo>
                    <a:pt x="147" y="17"/>
                  </a:lnTo>
                  <a:lnTo>
                    <a:pt x="147" y="20"/>
                  </a:lnTo>
                  <a:lnTo>
                    <a:pt x="145" y="22"/>
                  </a:lnTo>
                  <a:lnTo>
                    <a:pt x="140" y="23"/>
                  </a:lnTo>
                  <a:lnTo>
                    <a:pt x="138" y="23"/>
                  </a:lnTo>
                  <a:lnTo>
                    <a:pt x="139" y="19"/>
                  </a:lnTo>
                  <a:lnTo>
                    <a:pt x="128" y="16"/>
                  </a:lnTo>
                  <a:lnTo>
                    <a:pt x="124" y="18"/>
                  </a:lnTo>
                  <a:lnTo>
                    <a:pt x="121" y="20"/>
                  </a:lnTo>
                  <a:lnTo>
                    <a:pt x="118" y="19"/>
                  </a:lnTo>
                  <a:lnTo>
                    <a:pt x="114" y="20"/>
                  </a:lnTo>
                  <a:lnTo>
                    <a:pt x="103" y="26"/>
                  </a:lnTo>
                  <a:lnTo>
                    <a:pt x="94" y="34"/>
                  </a:lnTo>
                  <a:lnTo>
                    <a:pt x="89" y="35"/>
                  </a:lnTo>
                  <a:lnTo>
                    <a:pt x="78" y="44"/>
                  </a:lnTo>
                  <a:lnTo>
                    <a:pt x="59" y="52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4" y="52"/>
                  </a:lnTo>
                  <a:lnTo>
                    <a:pt x="57" y="47"/>
                  </a:lnTo>
                  <a:lnTo>
                    <a:pt x="53" y="44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45" y="54"/>
                  </a:lnTo>
                  <a:lnTo>
                    <a:pt x="38" y="57"/>
                  </a:lnTo>
                  <a:lnTo>
                    <a:pt x="32" y="58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12" y="65"/>
                  </a:lnTo>
                  <a:lnTo>
                    <a:pt x="19" y="63"/>
                  </a:lnTo>
                  <a:lnTo>
                    <a:pt x="25" y="66"/>
                  </a:lnTo>
                  <a:lnTo>
                    <a:pt x="22" y="73"/>
                  </a:lnTo>
                  <a:lnTo>
                    <a:pt x="14" y="73"/>
                  </a:lnTo>
                  <a:lnTo>
                    <a:pt x="0" y="65"/>
                  </a:lnTo>
                  <a:lnTo>
                    <a:pt x="3" y="58"/>
                  </a:lnTo>
                  <a:lnTo>
                    <a:pt x="20" y="46"/>
                  </a:lnTo>
                  <a:lnTo>
                    <a:pt x="24" y="47"/>
                  </a:lnTo>
                  <a:lnTo>
                    <a:pt x="26" y="44"/>
                  </a:lnTo>
                  <a:lnTo>
                    <a:pt x="30" y="45"/>
                  </a:lnTo>
                  <a:lnTo>
                    <a:pt x="31" y="45"/>
                  </a:lnTo>
                  <a:lnTo>
                    <a:pt x="34" y="37"/>
                  </a:lnTo>
                  <a:lnTo>
                    <a:pt x="32" y="35"/>
                  </a:lnTo>
                  <a:lnTo>
                    <a:pt x="29" y="22"/>
                  </a:lnTo>
                  <a:lnTo>
                    <a:pt x="33" y="16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3" y="8"/>
                  </a:lnTo>
                  <a:lnTo>
                    <a:pt x="3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16" y="4"/>
                  </a:lnTo>
                  <a:lnTo>
                    <a:pt x="122" y="4"/>
                  </a:lnTo>
                  <a:lnTo>
                    <a:pt x="125" y="2"/>
                  </a:lnTo>
                  <a:lnTo>
                    <a:pt x="126" y="4"/>
                  </a:lnTo>
                  <a:lnTo>
                    <a:pt x="127" y="8"/>
                  </a:lnTo>
                  <a:lnTo>
                    <a:pt x="132" y="5"/>
                  </a:lnTo>
                  <a:lnTo>
                    <a:pt x="144" y="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4" name="Freeform 158"/>
            <p:cNvSpPr>
              <a:spLocks/>
            </p:cNvSpPr>
            <p:nvPr/>
          </p:nvSpPr>
          <p:spPr bwMode="auto">
            <a:xfrm>
              <a:off x="3029" y="2867"/>
              <a:ext cx="70" cy="72"/>
            </a:xfrm>
            <a:custGeom>
              <a:avLst/>
              <a:gdLst>
                <a:gd name="T0" fmla="*/ 42 w 70"/>
                <a:gd name="T1" fmla="*/ 71 h 72"/>
                <a:gd name="T2" fmla="*/ 0 w 70"/>
                <a:gd name="T3" fmla="*/ 71 h 72"/>
                <a:gd name="T4" fmla="*/ 0 w 70"/>
                <a:gd name="T5" fmla="*/ 8 h 72"/>
                <a:gd name="T6" fmla="*/ 32 w 70"/>
                <a:gd name="T7" fmla="*/ 8 h 72"/>
                <a:gd name="T8" fmla="*/ 33 w 70"/>
                <a:gd name="T9" fmla="*/ 0 h 72"/>
                <a:gd name="T10" fmla="*/ 69 w 70"/>
                <a:gd name="T11" fmla="*/ 1 h 72"/>
                <a:gd name="T12" fmla="*/ 67 w 70"/>
                <a:gd name="T13" fmla="*/ 3 h 72"/>
                <a:gd name="T14" fmla="*/ 67 w 70"/>
                <a:gd name="T15" fmla="*/ 5 h 72"/>
                <a:gd name="T16" fmla="*/ 64 w 70"/>
                <a:gd name="T17" fmla="*/ 5 h 72"/>
                <a:gd name="T18" fmla="*/ 65 w 70"/>
                <a:gd name="T19" fmla="*/ 8 h 72"/>
                <a:gd name="T20" fmla="*/ 60 w 70"/>
                <a:gd name="T21" fmla="*/ 16 h 72"/>
                <a:gd name="T22" fmla="*/ 59 w 70"/>
                <a:gd name="T23" fmla="*/ 23 h 72"/>
                <a:gd name="T24" fmla="*/ 61 w 70"/>
                <a:gd name="T25" fmla="*/ 25 h 72"/>
                <a:gd name="T26" fmla="*/ 59 w 70"/>
                <a:gd name="T27" fmla="*/ 27 h 72"/>
                <a:gd name="T28" fmla="*/ 59 w 70"/>
                <a:gd name="T29" fmla="*/ 28 h 72"/>
                <a:gd name="T30" fmla="*/ 62 w 70"/>
                <a:gd name="T31" fmla="*/ 28 h 72"/>
                <a:gd name="T32" fmla="*/ 57 w 70"/>
                <a:gd name="T33" fmla="*/ 30 h 72"/>
                <a:gd name="T34" fmla="*/ 54 w 70"/>
                <a:gd name="T35" fmla="*/ 33 h 72"/>
                <a:gd name="T36" fmla="*/ 55 w 70"/>
                <a:gd name="T37" fmla="*/ 34 h 72"/>
                <a:gd name="T38" fmla="*/ 57 w 70"/>
                <a:gd name="T39" fmla="*/ 34 h 72"/>
                <a:gd name="T40" fmla="*/ 55 w 70"/>
                <a:gd name="T41" fmla="*/ 36 h 72"/>
                <a:gd name="T42" fmla="*/ 55 w 70"/>
                <a:gd name="T43" fmla="*/ 37 h 72"/>
                <a:gd name="T44" fmla="*/ 57 w 70"/>
                <a:gd name="T45" fmla="*/ 37 h 72"/>
                <a:gd name="T46" fmla="*/ 57 w 70"/>
                <a:gd name="T47" fmla="*/ 39 h 72"/>
                <a:gd name="T48" fmla="*/ 55 w 70"/>
                <a:gd name="T49" fmla="*/ 41 h 72"/>
                <a:gd name="T50" fmla="*/ 53 w 70"/>
                <a:gd name="T51" fmla="*/ 41 h 72"/>
                <a:gd name="T52" fmla="*/ 53 w 70"/>
                <a:gd name="T53" fmla="*/ 42 h 72"/>
                <a:gd name="T54" fmla="*/ 55 w 70"/>
                <a:gd name="T55" fmla="*/ 44 h 72"/>
                <a:gd name="T56" fmla="*/ 53 w 70"/>
                <a:gd name="T57" fmla="*/ 44 h 72"/>
                <a:gd name="T58" fmla="*/ 52 w 70"/>
                <a:gd name="T59" fmla="*/ 46 h 72"/>
                <a:gd name="T60" fmla="*/ 52 w 70"/>
                <a:gd name="T61" fmla="*/ 50 h 72"/>
                <a:gd name="T62" fmla="*/ 54 w 70"/>
                <a:gd name="T63" fmla="*/ 51 h 72"/>
                <a:gd name="T64" fmla="*/ 53 w 70"/>
                <a:gd name="T65" fmla="*/ 52 h 72"/>
                <a:gd name="T66" fmla="*/ 52 w 70"/>
                <a:gd name="T67" fmla="*/ 52 h 72"/>
                <a:gd name="T68" fmla="*/ 51 w 70"/>
                <a:gd name="T69" fmla="*/ 53 h 72"/>
                <a:gd name="T70" fmla="*/ 51 w 70"/>
                <a:gd name="T71" fmla="*/ 56 h 72"/>
                <a:gd name="T72" fmla="*/ 49 w 70"/>
                <a:gd name="T73" fmla="*/ 59 h 72"/>
                <a:gd name="T74" fmla="*/ 50 w 70"/>
                <a:gd name="T75" fmla="*/ 60 h 72"/>
                <a:gd name="T76" fmla="*/ 49 w 70"/>
                <a:gd name="T77" fmla="*/ 62 h 72"/>
                <a:gd name="T78" fmla="*/ 48 w 70"/>
                <a:gd name="T79" fmla="*/ 62 h 72"/>
                <a:gd name="T80" fmla="*/ 47 w 70"/>
                <a:gd name="T81" fmla="*/ 66 h 72"/>
                <a:gd name="T82" fmla="*/ 46 w 70"/>
                <a:gd name="T83" fmla="*/ 66 h 72"/>
                <a:gd name="T84" fmla="*/ 44 w 70"/>
                <a:gd name="T85" fmla="*/ 69 h 72"/>
                <a:gd name="T86" fmla="*/ 42 w 70"/>
                <a:gd name="T87" fmla="*/ 68 h 72"/>
                <a:gd name="T88" fmla="*/ 42 w 70"/>
                <a:gd name="T89" fmla="*/ 71 h 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0"/>
                <a:gd name="T136" fmla="*/ 0 h 72"/>
                <a:gd name="T137" fmla="*/ 70 w 70"/>
                <a:gd name="T138" fmla="*/ 72 h 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0" h="72">
                  <a:moveTo>
                    <a:pt x="42" y="71"/>
                  </a:moveTo>
                  <a:lnTo>
                    <a:pt x="0" y="71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3" y="0"/>
                  </a:lnTo>
                  <a:lnTo>
                    <a:pt x="69" y="1"/>
                  </a:lnTo>
                  <a:lnTo>
                    <a:pt x="67" y="3"/>
                  </a:lnTo>
                  <a:lnTo>
                    <a:pt x="67" y="5"/>
                  </a:lnTo>
                  <a:lnTo>
                    <a:pt x="64" y="5"/>
                  </a:lnTo>
                  <a:lnTo>
                    <a:pt x="65" y="8"/>
                  </a:lnTo>
                  <a:lnTo>
                    <a:pt x="60" y="16"/>
                  </a:lnTo>
                  <a:lnTo>
                    <a:pt x="59" y="23"/>
                  </a:lnTo>
                  <a:lnTo>
                    <a:pt x="61" y="25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62" y="28"/>
                  </a:lnTo>
                  <a:lnTo>
                    <a:pt x="57" y="30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7" y="34"/>
                  </a:lnTo>
                  <a:lnTo>
                    <a:pt x="55" y="36"/>
                  </a:lnTo>
                  <a:lnTo>
                    <a:pt x="55" y="37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3" y="41"/>
                  </a:lnTo>
                  <a:lnTo>
                    <a:pt x="53" y="42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2" y="46"/>
                  </a:lnTo>
                  <a:lnTo>
                    <a:pt x="52" y="50"/>
                  </a:lnTo>
                  <a:lnTo>
                    <a:pt x="54" y="51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1" y="53"/>
                  </a:lnTo>
                  <a:lnTo>
                    <a:pt x="51" y="56"/>
                  </a:lnTo>
                  <a:lnTo>
                    <a:pt x="49" y="59"/>
                  </a:lnTo>
                  <a:lnTo>
                    <a:pt x="50" y="60"/>
                  </a:lnTo>
                  <a:lnTo>
                    <a:pt x="49" y="62"/>
                  </a:lnTo>
                  <a:lnTo>
                    <a:pt x="48" y="62"/>
                  </a:lnTo>
                  <a:lnTo>
                    <a:pt x="47" y="66"/>
                  </a:lnTo>
                  <a:lnTo>
                    <a:pt x="46" y="66"/>
                  </a:lnTo>
                  <a:lnTo>
                    <a:pt x="44" y="69"/>
                  </a:lnTo>
                  <a:lnTo>
                    <a:pt x="42" y="68"/>
                  </a:lnTo>
                  <a:lnTo>
                    <a:pt x="42" y="7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5" name="Freeform 159"/>
            <p:cNvSpPr>
              <a:spLocks/>
            </p:cNvSpPr>
            <p:nvPr/>
          </p:nvSpPr>
          <p:spPr bwMode="auto">
            <a:xfrm>
              <a:off x="3029" y="2867"/>
              <a:ext cx="76" cy="78"/>
            </a:xfrm>
            <a:custGeom>
              <a:avLst/>
              <a:gdLst>
                <a:gd name="T0" fmla="*/ 45 w 76"/>
                <a:gd name="T1" fmla="*/ 77 h 78"/>
                <a:gd name="T2" fmla="*/ 0 w 76"/>
                <a:gd name="T3" fmla="*/ 77 h 78"/>
                <a:gd name="T4" fmla="*/ 0 w 76"/>
                <a:gd name="T5" fmla="*/ 8 h 78"/>
                <a:gd name="T6" fmla="*/ 35 w 76"/>
                <a:gd name="T7" fmla="*/ 8 h 78"/>
                <a:gd name="T8" fmla="*/ 36 w 76"/>
                <a:gd name="T9" fmla="*/ 0 h 78"/>
                <a:gd name="T10" fmla="*/ 75 w 76"/>
                <a:gd name="T11" fmla="*/ 1 h 78"/>
                <a:gd name="T12" fmla="*/ 73 w 76"/>
                <a:gd name="T13" fmla="*/ 3 h 78"/>
                <a:gd name="T14" fmla="*/ 73 w 76"/>
                <a:gd name="T15" fmla="*/ 5 h 78"/>
                <a:gd name="T16" fmla="*/ 69 w 76"/>
                <a:gd name="T17" fmla="*/ 5 h 78"/>
                <a:gd name="T18" fmla="*/ 71 w 76"/>
                <a:gd name="T19" fmla="*/ 8 h 78"/>
                <a:gd name="T20" fmla="*/ 65 w 76"/>
                <a:gd name="T21" fmla="*/ 17 h 78"/>
                <a:gd name="T22" fmla="*/ 64 w 76"/>
                <a:gd name="T23" fmla="*/ 25 h 78"/>
                <a:gd name="T24" fmla="*/ 66 w 76"/>
                <a:gd name="T25" fmla="*/ 27 h 78"/>
                <a:gd name="T26" fmla="*/ 64 w 76"/>
                <a:gd name="T27" fmla="*/ 30 h 78"/>
                <a:gd name="T28" fmla="*/ 64 w 76"/>
                <a:gd name="T29" fmla="*/ 31 h 78"/>
                <a:gd name="T30" fmla="*/ 67 w 76"/>
                <a:gd name="T31" fmla="*/ 31 h 78"/>
                <a:gd name="T32" fmla="*/ 62 w 76"/>
                <a:gd name="T33" fmla="*/ 33 h 78"/>
                <a:gd name="T34" fmla="*/ 58 w 76"/>
                <a:gd name="T35" fmla="*/ 36 h 78"/>
                <a:gd name="T36" fmla="*/ 60 w 76"/>
                <a:gd name="T37" fmla="*/ 37 h 78"/>
                <a:gd name="T38" fmla="*/ 62 w 76"/>
                <a:gd name="T39" fmla="*/ 37 h 78"/>
                <a:gd name="T40" fmla="*/ 60 w 76"/>
                <a:gd name="T41" fmla="*/ 39 h 78"/>
                <a:gd name="T42" fmla="*/ 60 w 76"/>
                <a:gd name="T43" fmla="*/ 40 h 78"/>
                <a:gd name="T44" fmla="*/ 62 w 76"/>
                <a:gd name="T45" fmla="*/ 40 h 78"/>
                <a:gd name="T46" fmla="*/ 62 w 76"/>
                <a:gd name="T47" fmla="*/ 42 h 78"/>
                <a:gd name="T48" fmla="*/ 60 w 76"/>
                <a:gd name="T49" fmla="*/ 44 h 78"/>
                <a:gd name="T50" fmla="*/ 57 w 76"/>
                <a:gd name="T51" fmla="*/ 44 h 78"/>
                <a:gd name="T52" fmla="*/ 57 w 76"/>
                <a:gd name="T53" fmla="*/ 45 h 78"/>
                <a:gd name="T54" fmla="*/ 60 w 76"/>
                <a:gd name="T55" fmla="*/ 47 h 78"/>
                <a:gd name="T56" fmla="*/ 57 w 76"/>
                <a:gd name="T57" fmla="*/ 48 h 78"/>
                <a:gd name="T58" fmla="*/ 56 w 76"/>
                <a:gd name="T59" fmla="*/ 50 h 78"/>
                <a:gd name="T60" fmla="*/ 56 w 76"/>
                <a:gd name="T61" fmla="*/ 54 h 78"/>
                <a:gd name="T62" fmla="*/ 58 w 76"/>
                <a:gd name="T63" fmla="*/ 55 h 78"/>
                <a:gd name="T64" fmla="*/ 57 w 76"/>
                <a:gd name="T65" fmla="*/ 56 h 78"/>
                <a:gd name="T66" fmla="*/ 56 w 76"/>
                <a:gd name="T67" fmla="*/ 56 h 78"/>
                <a:gd name="T68" fmla="*/ 55 w 76"/>
                <a:gd name="T69" fmla="*/ 57 h 78"/>
                <a:gd name="T70" fmla="*/ 55 w 76"/>
                <a:gd name="T71" fmla="*/ 61 h 78"/>
                <a:gd name="T72" fmla="*/ 53 w 76"/>
                <a:gd name="T73" fmla="*/ 64 h 78"/>
                <a:gd name="T74" fmla="*/ 54 w 76"/>
                <a:gd name="T75" fmla="*/ 65 h 78"/>
                <a:gd name="T76" fmla="*/ 53 w 76"/>
                <a:gd name="T77" fmla="*/ 68 h 78"/>
                <a:gd name="T78" fmla="*/ 52 w 76"/>
                <a:gd name="T79" fmla="*/ 68 h 78"/>
                <a:gd name="T80" fmla="*/ 51 w 76"/>
                <a:gd name="T81" fmla="*/ 72 h 78"/>
                <a:gd name="T82" fmla="*/ 50 w 76"/>
                <a:gd name="T83" fmla="*/ 72 h 78"/>
                <a:gd name="T84" fmla="*/ 47 w 76"/>
                <a:gd name="T85" fmla="*/ 75 h 78"/>
                <a:gd name="T86" fmla="*/ 45 w 76"/>
                <a:gd name="T87" fmla="*/ 74 h 78"/>
                <a:gd name="T88" fmla="*/ 45 w 76"/>
                <a:gd name="T89" fmla="*/ 77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6"/>
                <a:gd name="T136" fmla="*/ 0 h 78"/>
                <a:gd name="T137" fmla="*/ 76 w 76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6" h="78">
                  <a:moveTo>
                    <a:pt x="45" y="77"/>
                  </a:moveTo>
                  <a:lnTo>
                    <a:pt x="0" y="77"/>
                  </a:lnTo>
                  <a:lnTo>
                    <a:pt x="0" y="8"/>
                  </a:lnTo>
                  <a:lnTo>
                    <a:pt x="35" y="8"/>
                  </a:lnTo>
                  <a:lnTo>
                    <a:pt x="36" y="0"/>
                  </a:lnTo>
                  <a:lnTo>
                    <a:pt x="75" y="1"/>
                  </a:lnTo>
                  <a:lnTo>
                    <a:pt x="73" y="3"/>
                  </a:lnTo>
                  <a:lnTo>
                    <a:pt x="73" y="5"/>
                  </a:lnTo>
                  <a:lnTo>
                    <a:pt x="69" y="5"/>
                  </a:lnTo>
                  <a:lnTo>
                    <a:pt x="71" y="8"/>
                  </a:lnTo>
                  <a:lnTo>
                    <a:pt x="65" y="17"/>
                  </a:lnTo>
                  <a:lnTo>
                    <a:pt x="64" y="25"/>
                  </a:lnTo>
                  <a:lnTo>
                    <a:pt x="66" y="27"/>
                  </a:lnTo>
                  <a:lnTo>
                    <a:pt x="64" y="30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2" y="33"/>
                  </a:lnTo>
                  <a:lnTo>
                    <a:pt x="58" y="36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0" y="39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0" y="44"/>
                  </a:lnTo>
                  <a:lnTo>
                    <a:pt x="57" y="44"/>
                  </a:lnTo>
                  <a:lnTo>
                    <a:pt x="57" y="45"/>
                  </a:lnTo>
                  <a:lnTo>
                    <a:pt x="60" y="47"/>
                  </a:lnTo>
                  <a:lnTo>
                    <a:pt x="57" y="48"/>
                  </a:lnTo>
                  <a:lnTo>
                    <a:pt x="56" y="50"/>
                  </a:lnTo>
                  <a:lnTo>
                    <a:pt x="56" y="54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5" y="61"/>
                  </a:lnTo>
                  <a:lnTo>
                    <a:pt x="53" y="64"/>
                  </a:lnTo>
                  <a:lnTo>
                    <a:pt x="54" y="65"/>
                  </a:lnTo>
                  <a:lnTo>
                    <a:pt x="53" y="68"/>
                  </a:lnTo>
                  <a:lnTo>
                    <a:pt x="52" y="68"/>
                  </a:lnTo>
                  <a:lnTo>
                    <a:pt x="51" y="72"/>
                  </a:lnTo>
                  <a:lnTo>
                    <a:pt x="50" y="72"/>
                  </a:lnTo>
                  <a:lnTo>
                    <a:pt x="47" y="75"/>
                  </a:lnTo>
                  <a:lnTo>
                    <a:pt x="45" y="74"/>
                  </a:lnTo>
                  <a:lnTo>
                    <a:pt x="45" y="7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6" name="Freeform 160"/>
            <p:cNvSpPr>
              <a:spLocks/>
            </p:cNvSpPr>
            <p:nvPr/>
          </p:nvSpPr>
          <p:spPr bwMode="auto">
            <a:xfrm>
              <a:off x="3104" y="2847"/>
              <a:ext cx="102" cy="57"/>
            </a:xfrm>
            <a:custGeom>
              <a:avLst/>
              <a:gdLst>
                <a:gd name="T0" fmla="*/ 43 w 102"/>
                <a:gd name="T1" fmla="*/ 56 h 57"/>
                <a:gd name="T2" fmla="*/ 39 w 102"/>
                <a:gd name="T3" fmla="*/ 56 h 57"/>
                <a:gd name="T4" fmla="*/ 39 w 102"/>
                <a:gd name="T5" fmla="*/ 50 h 57"/>
                <a:gd name="T6" fmla="*/ 34 w 102"/>
                <a:gd name="T7" fmla="*/ 50 h 57"/>
                <a:gd name="T8" fmla="*/ 34 w 102"/>
                <a:gd name="T9" fmla="*/ 43 h 57"/>
                <a:gd name="T10" fmla="*/ 24 w 102"/>
                <a:gd name="T11" fmla="*/ 43 h 57"/>
                <a:gd name="T12" fmla="*/ 24 w 102"/>
                <a:gd name="T13" fmla="*/ 34 h 57"/>
                <a:gd name="T14" fmla="*/ 19 w 102"/>
                <a:gd name="T15" fmla="*/ 34 h 57"/>
                <a:gd name="T16" fmla="*/ 19 w 102"/>
                <a:gd name="T17" fmla="*/ 31 h 57"/>
                <a:gd name="T18" fmla="*/ 8 w 102"/>
                <a:gd name="T19" fmla="*/ 31 h 57"/>
                <a:gd name="T20" fmla="*/ 7 w 102"/>
                <a:gd name="T21" fmla="*/ 19 h 57"/>
                <a:gd name="T22" fmla="*/ 0 w 102"/>
                <a:gd name="T23" fmla="*/ 19 h 57"/>
                <a:gd name="T24" fmla="*/ 4 w 102"/>
                <a:gd name="T25" fmla="*/ 16 h 57"/>
                <a:gd name="T26" fmla="*/ 5 w 102"/>
                <a:gd name="T27" fmla="*/ 13 h 57"/>
                <a:gd name="T28" fmla="*/ 7 w 102"/>
                <a:gd name="T29" fmla="*/ 8 h 57"/>
                <a:gd name="T30" fmla="*/ 11 w 102"/>
                <a:gd name="T31" fmla="*/ 3 h 57"/>
                <a:gd name="T32" fmla="*/ 10 w 102"/>
                <a:gd name="T33" fmla="*/ 0 h 57"/>
                <a:gd name="T34" fmla="*/ 86 w 102"/>
                <a:gd name="T35" fmla="*/ 4 h 57"/>
                <a:gd name="T36" fmla="*/ 101 w 102"/>
                <a:gd name="T37" fmla="*/ 5 h 57"/>
                <a:gd name="T38" fmla="*/ 98 w 102"/>
                <a:gd name="T39" fmla="*/ 7 h 57"/>
                <a:gd name="T40" fmla="*/ 98 w 102"/>
                <a:gd name="T41" fmla="*/ 12 h 57"/>
                <a:gd name="T42" fmla="*/ 95 w 102"/>
                <a:gd name="T43" fmla="*/ 16 h 57"/>
                <a:gd name="T44" fmla="*/ 93 w 102"/>
                <a:gd name="T45" fmla="*/ 20 h 57"/>
                <a:gd name="T46" fmla="*/ 86 w 102"/>
                <a:gd name="T47" fmla="*/ 24 h 57"/>
                <a:gd name="T48" fmla="*/ 85 w 102"/>
                <a:gd name="T49" fmla="*/ 28 h 57"/>
                <a:gd name="T50" fmla="*/ 83 w 102"/>
                <a:gd name="T51" fmla="*/ 34 h 57"/>
                <a:gd name="T52" fmla="*/ 82 w 102"/>
                <a:gd name="T53" fmla="*/ 35 h 57"/>
                <a:gd name="T54" fmla="*/ 82 w 102"/>
                <a:gd name="T55" fmla="*/ 37 h 57"/>
                <a:gd name="T56" fmla="*/ 82 w 102"/>
                <a:gd name="T57" fmla="*/ 40 h 57"/>
                <a:gd name="T58" fmla="*/ 79 w 102"/>
                <a:gd name="T59" fmla="*/ 43 h 57"/>
                <a:gd name="T60" fmla="*/ 73 w 102"/>
                <a:gd name="T61" fmla="*/ 44 h 57"/>
                <a:gd name="T62" fmla="*/ 71 w 102"/>
                <a:gd name="T63" fmla="*/ 43 h 57"/>
                <a:gd name="T64" fmla="*/ 69 w 102"/>
                <a:gd name="T65" fmla="*/ 44 h 57"/>
                <a:gd name="T66" fmla="*/ 68 w 102"/>
                <a:gd name="T67" fmla="*/ 43 h 57"/>
                <a:gd name="T68" fmla="*/ 63 w 102"/>
                <a:gd name="T69" fmla="*/ 46 h 57"/>
                <a:gd name="T70" fmla="*/ 63 w 102"/>
                <a:gd name="T71" fmla="*/ 47 h 57"/>
                <a:gd name="T72" fmla="*/ 58 w 102"/>
                <a:gd name="T73" fmla="*/ 48 h 57"/>
                <a:gd name="T74" fmla="*/ 55 w 102"/>
                <a:gd name="T75" fmla="*/ 50 h 57"/>
                <a:gd name="T76" fmla="*/ 47 w 102"/>
                <a:gd name="T77" fmla="*/ 52 h 57"/>
                <a:gd name="T78" fmla="*/ 44 w 102"/>
                <a:gd name="T79" fmla="*/ 55 h 57"/>
                <a:gd name="T80" fmla="*/ 43 w 102"/>
                <a:gd name="T81" fmla="*/ 56 h 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"/>
                <a:gd name="T124" fmla="*/ 0 h 57"/>
                <a:gd name="T125" fmla="*/ 102 w 102"/>
                <a:gd name="T126" fmla="*/ 57 h 5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" h="57">
                  <a:moveTo>
                    <a:pt x="43" y="56"/>
                  </a:moveTo>
                  <a:lnTo>
                    <a:pt x="39" y="56"/>
                  </a:lnTo>
                  <a:lnTo>
                    <a:pt x="39" y="50"/>
                  </a:lnTo>
                  <a:lnTo>
                    <a:pt x="34" y="50"/>
                  </a:lnTo>
                  <a:lnTo>
                    <a:pt x="34" y="43"/>
                  </a:lnTo>
                  <a:lnTo>
                    <a:pt x="24" y="43"/>
                  </a:lnTo>
                  <a:lnTo>
                    <a:pt x="24" y="34"/>
                  </a:lnTo>
                  <a:lnTo>
                    <a:pt x="19" y="34"/>
                  </a:lnTo>
                  <a:lnTo>
                    <a:pt x="19" y="31"/>
                  </a:lnTo>
                  <a:lnTo>
                    <a:pt x="8" y="31"/>
                  </a:lnTo>
                  <a:lnTo>
                    <a:pt x="7" y="19"/>
                  </a:lnTo>
                  <a:lnTo>
                    <a:pt x="0" y="19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86" y="4"/>
                  </a:lnTo>
                  <a:lnTo>
                    <a:pt x="101" y="5"/>
                  </a:lnTo>
                  <a:lnTo>
                    <a:pt x="98" y="7"/>
                  </a:lnTo>
                  <a:lnTo>
                    <a:pt x="98" y="12"/>
                  </a:lnTo>
                  <a:lnTo>
                    <a:pt x="95" y="16"/>
                  </a:lnTo>
                  <a:lnTo>
                    <a:pt x="93" y="20"/>
                  </a:lnTo>
                  <a:lnTo>
                    <a:pt x="86" y="24"/>
                  </a:lnTo>
                  <a:lnTo>
                    <a:pt x="85" y="28"/>
                  </a:lnTo>
                  <a:lnTo>
                    <a:pt x="83" y="34"/>
                  </a:lnTo>
                  <a:lnTo>
                    <a:pt x="82" y="35"/>
                  </a:lnTo>
                  <a:lnTo>
                    <a:pt x="82" y="37"/>
                  </a:lnTo>
                  <a:lnTo>
                    <a:pt x="82" y="40"/>
                  </a:lnTo>
                  <a:lnTo>
                    <a:pt x="79" y="43"/>
                  </a:lnTo>
                  <a:lnTo>
                    <a:pt x="73" y="44"/>
                  </a:lnTo>
                  <a:lnTo>
                    <a:pt x="71" y="43"/>
                  </a:lnTo>
                  <a:lnTo>
                    <a:pt x="69" y="44"/>
                  </a:lnTo>
                  <a:lnTo>
                    <a:pt x="68" y="43"/>
                  </a:lnTo>
                  <a:lnTo>
                    <a:pt x="63" y="46"/>
                  </a:lnTo>
                  <a:lnTo>
                    <a:pt x="63" y="47"/>
                  </a:lnTo>
                  <a:lnTo>
                    <a:pt x="58" y="48"/>
                  </a:lnTo>
                  <a:lnTo>
                    <a:pt x="55" y="50"/>
                  </a:lnTo>
                  <a:lnTo>
                    <a:pt x="47" y="52"/>
                  </a:lnTo>
                  <a:lnTo>
                    <a:pt x="44" y="55"/>
                  </a:lnTo>
                  <a:lnTo>
                    <a:pt x="43" y="5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7" name="Freeform 161"/>
            <p:cNvSpPr>
              <a:spLocks/>
            </p:cNvSpPr>
            <p:nvPr/>
          </p:nvSpPr>
          <p:spPr bwMode="auto">
            <a:xfrm>
              <a:off x="3104" y="2847"/>
              <a:ext cx="109" cy="64"/>
            </a:xfrm>
            <a:custGeom>
              <a:avLst/>
              <a:gdLst>
                <a:gd name="T0" fmla="*/ 46 w 109"/>
                <a:gd name="T1" fmla="*/ 63 h 64"/>
                <a:gd name="T2" fmla="*/ 42 w 109"/>
                <a:gd name="T3" fmla="*/ 63 h 64"/>
                <a:gd name="T4" fmla="*/ 42 w 109"/>
                <a:gd name="T5" fmla="*/ 57 h 64"/>
                <a:gd name="T6" fmla="*/ 36 w 109"/>
                <a:gd name="T7" fmla="*/ 57 h 64"/>
                <a:gd name="T8" fmla="*/ 36 w 109"/>
                <a:gd name="T9" fmla="*/ 48 h 64"/>
                <a:gd name="T10" fmla="*/ 25 w 109"/>
                <a:gd name="T11" fmla="*/ 48 h 64"/>
                <a:gd name="T12" fmla="*/ 25 w 109"/>
                <a:gd name="T13" fmla="*/ 38 h 64"/>
                <a:gd name="T14" fmla="*/ 20 w 109"/>
                <a:gd name="T15" fmla="*/ 38 h 64"/>
                <a:gd name="T16" fmla="*/ 20 w 109"/>
                <a:gd name="T17" fmla="*/ 35 h 64"/>
                <a:gd name="T18" fmla="*/ 9 w 109"/>
                <a:gd name="T19" fmla="*/ 35 h 64"/>
                <a:gd name="T20" fmla="*/ 8 w 109"/>
                <a:gd name="T21" fmla="*/ 21 h 64"/>
                <a:gd name="T22" fmla="*/ 0 w 109"/>
                <a:gd name="T23" fmla="*/ 21 h 64"/>
                <a:gd name="T24" fmla="*/ 4 w 109"/>
                <a:gd name="T25" fmla="*/ 18 h 64"/>
                <a:gd name="T26" fmla="*/ 6 w 109"/>
                <a:gd name="T27" fmla="*/ 15 h 64"/>
                <a:gd name="T28" fmla="*/ 8 w 109"/>
                <a:gd name="T29" fmla="*/ 9 h 64"/>
                <a:gd name="T30" fmla="*/ 12 w 109"/>
                <a:gd name="T31" fmla="*/ 3 h 64"/>
                <a:gd name="T32" fmla="*/ 11 w 109"/>
                <a:gd name="T33" fmla="*/ 0 h 64"/>
                <a:gd name="T34" fmla="*/ 91 w 109"/>
                <a:gd name="T35" fmla="*/ 4 h 64"/>
                <a:gd name="T36" fmla="*/ 108 w 109"/>
                <a:gd name="T37" fmla="*/ 5 h 64"/>
                <a:gd name="T38" fmla="*/ 105 w 109"/>
                <a:gd name="T39" fmla="*/ 7 h 64"/>
                <a:gd name="T40" fmla="*/ 105 w 109"/>
                <a:gd name="T41" fmla="*/ 14 h 64"/>
                <a:gd name="T42" fmla="*/ 101 w 109"/>
                <a:gd name="T43" fmla="*/ 18 h 64"/>
                <a:gd name="T44" fmla="*/ 99 w 109"/>
                <a:gd name="T45" fmla="*/ 22 h 64"/>
                <a:gd name="T46" fmla="*/ 91 w 109"/>
                <a:gd name="T47" fmla="*/ 27 h 64"/>
                <a:gd name="T48" fmla="*/ 90 w 109"/>
                <a:gd name="T49" fmla="*/ 32 h 64"/>
                <a:gd name="T50" fmla="*/ 89 w 109"/>
                <a:gd name="T51" fmla="*/ 38 h 64"/>
                <a:gd name="T52" fmla="*/ 88 w 109"/>
                <a:gd name="T53" fmla="*/ 39 h 64"/>
                <a:gd name="T54" fmla="*/ 88 w 109"/>
                <a:gd name="T55" fmla="*/ 42 h 64"/>
                <a:gd name="T56" fmla="*/ 88 w 109"/>
                <a:gd name="T57" fmla="*/ 45 h 64"/>
                <a:gd name="T58" fmla="*/ 85 w 109"/>
                <a:gd name="T59" fmla="*/ 48 h 64"/>
                <a:gd name="T60" fmla="*/ 78 w 109"/>
                <a:gd name="T61" fmla="*/ 49 h 64"/>
                <a:gd name="T62" fmla="*/ 76 w 109"/>
                <a:gd name="T63" fmla="*/ 48 h 64"/>
                <a:gd name="T64" fmla="*/ 74 w 109"/>
                <a:gd name="T65" fmla="*/ 49 h 64"/>
                <a:gd name="T66" fmla="*/ 73 w 109"/>
                <a:gd name="T67" fmla="*/ 48 h 64"/>
                <a:gd name="T68" fmla="*/ 67 w 109"/>
                <a:gd name="T69" fmla="*/ 51 h 64"/>
                <a:gd name="T70" fmla="*/ 67 w 109"/>
                <a:gd name="T71" fmla="*/ 53 h 64"/>
                <a:gd name="T72" fmla="*/ 62 w 109"/>
                <a:gd name="T73" fmla="*/ 54 h 64"/>
                <a:gd name="T74" fmla="*/ 58 w 109"/>
                <a:gd name="T75" fmla="*/ 57 h 64"/>
                <a:gd name="T76" fmla="*/ 51 w 109"/>
                <a:gd name="T77" fmla="*/ 59 h 64"/>
                <a:gd name="T78" fmla="*/ 47 w 109"/>
                <a:gd name="T79" fmla="*/ 62 h 64"/>
                <a:gd name="T80" fmla="*/ 46 w 109"/>
                <a:gd name="T81" fmla="*/ 63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9"/>
                <a:gd name="T124" fmla="*/ 0 h 64"/>
                <a:gd name="T125" fmla="*/ 109 w 109"/>
                <a:gd name="T126" fmla="*/ 64 h 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9" h="64">
                  <a:moveTo>
                    <a:pt x="46" y="63"/>
                  </a:moveTo>
                  <a:lnTo>
                    <a:pt x="42" y="63"/>
                  </a:lnTo>
                  <a:lnTo>
                    <a:pt x="42" y="57"/>
                  </a:lnTo>
                  <a:lnTo>
                    <a:pt x="36" y="57"/>
                  </a:lnTo>
                  <a:lnTo>
                    <a:pt x="36" y="48"/>
                  </a:lnTo>
                  <a:lnTo>
                    <a:pt x="25" y="48"/>
                  </a:lnTo>
                  <a:lnTo>
                    <a:pt x="25" y="38"/>
                  </a:lnTo>
                  <a:lnTo>
                    <a:pt x="20" y="38"/>
                  </a:lnTo>
                  <a:lnTo>
                    <a:pt x="20" y="35"/>
                  </a:lnTo>
                  <a:lnTo>
                    <a:pt x="9" y="35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4" y="18"/>
                  </a:lnTo>
                  <a:lnTo>
                    <a:pt x="6" y="15"/>
                  </a:lnTo>
                  <a:lnTo>
                    <a:pt x="8" y="9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91" y="4"/>
                  </a:lnTo>
                  <a:lnTo>
                    <a:pt x="108" y="5"/>
                  </a:lnTo>
                  <a:lnTo>
                    <a:pt x="105" y="7"/>
                  </a:lnTo>
                  <a:lnTo>
                    <a:pt x="105" y="14"/>
                  </a:lnTo>
                  <a:lnTo>
                    <a:pt x="101" y="18"/>
                  </a:lnTo>
                  <a:lnTo>
                    <a:pt x="99" y="22"/>
                  </a:lnTo>
                  <a:lnTo>
                    <a:pt x="91" y="27"/>
                  </a:lnTo>
                  <a:lnTo>
                    <a:pt x="90" y="32"/>
                  </a:lnTo>
                  <a:lnTo>
                    <a:pt x="89" y="38"/>
                  </a:lnTo>
                  <a:lnTo>
                    <a:pt x="88" y="39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85" y="48"/>
                  </a:lnTo>
                  <a:lnTo>
                    <a:pt x="78" y="49"/>
                  </a:lnTo>
                  <a:lnTo>
                    <a:pt x="76" y="48"/>
                  </a:lnTo>
                  <a:lnTo>
                    <a:pt x="74" y="49"/>
                  </a:lnTo>
                  <a:lnTo>
                    <a:pt x="73" y="48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2" y="54"/>
                  </a:lnTo>
                  <a:lnTo>
                    <a:pt x="58" y="57"/>
                  </a:lnTo>
                  <a:lnTo>
                    <a:pt x="51" y="59"/>
                  </a:lnTo>
                  <a:lnTo>
                    <a:pt x="47" y="62"/>
                  </a:lnTo>
                  <a:lnTo>
                    <a:pt x="46" y="6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8" name="Freeform 162"/>
            <p:cNvSpPr>
              <a:spLocks/>
            </p:cNvSpPr>
            <p:nvPr/>
          </p:nvSpPr>
          <p:spPr bwMode="auto">
            <a:xfrm>
              <a:off x="3114" y="2779"/>
              <a:ext cx="77" cy="67"/>
            </a:xfrm>
            <a:custGeom>
              <a:avLst/>
              <a:gdLst>
                <a:gd name="T0" fmla="*/ 75 w 77"/>
                <a:gd name="T1" fmla="*/ 66 h 67"/>
                <a:gd name="T2" fmla="*/ 1 w 77"/>
                <a:gd name="T3" fmla="*/ 62 h 67"/>
                <a:gd name="T4" fmla="*/ 0 w 77"/>
                <a:gd name="T5" fmla="*/ 60 h 67"/>
                <a:gd name="T6" fmla="*/ 0 w 77"/>
                <a:gd name="T7" fmla="*/ 59 h 67"/>
                <a:gd name="T8" fmla="*/ 2 w 77"/>
                <a:gd name="T9" fmla="*/ 54 h 67"/>
                <a:gd name="T10" fmla="*/ 3 w 77"/>
                <a:gd name="T11" fmla="*/ 54 h 67"/>
                <a:gd name="T12" fmla="*/ 6 w 77"/>
                <a:gd name="T13" fmla="*/ 51 h 67"/>
                <a:gd name="T14" fmla="*/ 8 w 77"/>
                <a:gd name="T15" fmla="*/ 50 h 67"/>
                <a:gd name="T16" fmla="*/ 11 w 77"/>
                <a:gd name="T17" fmla="*/ 47 h 67"/>
                <a:gd name="T18" fmla="*/ 13 w 77"/>
                <a:gd name="T19" fmla="*/ 47 h 67"/>
                <a:gd name="T20" fmla="*/ 15 w 77"/>
                <a:gd name="T21" fmla="*/ 42 h 67"/>
                <a:gd name="T22" fmla="*/ 16 w 77"/>
                <a:gd name="T23" fmla="*/ 33 h 67"/>
                <a:gd name="T24" fmla="*/ 18 w 77"/>
                <a:gd name="T25" fmla="*/ 33 h 67"/>
                <a:gd name="T26" fmla="*/ 18 w 77"/>
                <a:gd name="T27" fmla="*/ 7 h 67"/>
                <a:gd name="T28" fmla="*/ 20 w 77"/>
                <a:gd name="T29" fmla="*/ 7 h 67"/>
                <a:gd name="T30" fmla="*/ 21 w 77"/>
                <a:gd name="T31" fmla="*/ 5 h 67"/>
                <a:gd name="T32" fmla="*/ 21 w 77"/>
                <a:gd name="T33" fmla="*/ 2 h 67"/>
                <a:gd name="T34" fmla="*/ 34 w 77"/>
                <a:gd name="T35" fmla="*/ 2 h 67"/>
                <a:gd name="T36" fmla="*/ 35 w 77"/>
                <a:gd name="T37" fmla="*/ 0 h 67"/>
                <a:gd name="T38" fmla="*/ 51 w 77"/>
                <a:gd name="T39" fmla="*/ 0 h 67"/>
                <a:gd name="T40" fmla="*/ 76 w 77"/>
                <a:gd name="T41" fmla="*/ 0 h 67"/>
                <a:gd name="T42" fmla="*/ 75 w 77"/>
                <a:gd name="T43" fmla="*/ 66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"/>
                <a:gd name="T67" fmla="*/ 0 h 67"/>
                <a:gd name="T68" fmla="*/ 77 w 77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" h="67">
                  <a:moveTo>
                    <a:pt x="75" y="66"/>
                  </a:moveTo>
                  <a:lnTo>
                    <a:pt x="1" y="62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6" y="51"/>
                  </a:lnTo>
                  <a:lnTo>
                    <a:pt x="8" y="50"/>
                  </a:lnTo>
                  <a:lnTo>
                    <a:pt x="11" y="47"/>
                  </a:lnTo>
                  <a:lnTo>
                    <a:pt x="13" y="47"/>
                  </a:lnTo>
                  <a:lnTo>
                    <a:pt x="15" y="42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1" y="5"/>
                  </a:lnTo>
                  <a:lnTo>
                    <a:pt x="21" y="2"/>
                  </a:lnTo>
                  <a:lnTo>
                    <a:pt x="34" y="2"/>
                  </a:lnTo>
                  <a:lnTo>
                    <a:pt x="35" y="0"/>
                  </a:lnTo>
                  <a:lnTo>
                    <a:pt x="51" y="0"/>
                  </a:lnTo>
                  <a:lnTo>
                    <a:pt x="76" y="0"/>
                  </a:lnTo>
                  <a:lnTo>
                    <a:pt x="75" y="6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79" name="Freeform 163"/>
            <p:cNvSpPr>
              <a:spLocks/>
            </p:cNvSpPr>
            <p:nvPr/>
          </p:nvSpPr>
          <p:spPr bwMode="auto">
            <a:xfrm>
              <a:off x="3114" y="2779"/>
              <a:ext cx="84" cy="73"/>
            </a:xfrm>
            <a:custGeom>
              <a:avLst/>
              <a:gdLst>
                <a:gd name="T0" fmla="*/ 82 w 84"/>
                <a:gd name="T1" fmla="*/ 72 h 73"/>
                <a:gd name="T2" fmla="*/ 1 w 84"/>
                <a:gd name="T3" fmla="*/ 68 h 73"/>
                <a:gd name="T4" fmla="*/ 0 w 84"/>
                <a:gd name="T5" fmla="*/ 66 h 73"/>
                <a:gd name="T6" fmla="*/ 0 w 84"/>
                <a:gd name="T7" fmla="*/ 64 h 73"/>
                <a:gd name="T8" fmla="*/ 2 w 84"/>
                <a:gd name="T9" fmla="*/ 59 h 73"/>
                <a:gd name="T10" fmla="*/ 3 w 84"/>
                <a:gd name="T11" fmla="*/ 59 h 73"/>
                <a:gd name="T12" fmla="*/ 7 w 84"/>
                <a:gd name="T13" fmla="*/ 56 h 73"/>
                <a:gd name="T14" fmla="*/ 9 w 84"/>
                <a:gd name="T15" fmla="*/ 55 h 73"/>
                <a:gd name="T16" fmla="*/ 12 w 84"/>
                <a:gd name="T17" fmla="*/ 52 h 73"/>
                <a:gd name="T18" fmla="*/ 14 w 84"/>
                <a:gd name="T19" fmla="*/ 52 h 73"/>
                <a:gd name="T20" fmla="*/ 17 w 84"/>
                <a:gd name="T21" fmla="*/ 46 h 73"/>
                <a:gd name="T22" fmla="*/ 18 w 84"/>
                <a:gd name="T23" fmla="*/ 35 h 73"/>
                <a:gd name="T24" fmla="*/ 20 w 84"/>
                <a:gd name="T25" fmla="*/ 35 h 73"/>
                <a:gd name="T26" fmla="*/ 20 w 84"/>
                <a:gd name="T27" fmla="*/ 7 h 73"/>
                <a:gd name="T28" fmla="*/ 22 w 84"/>
                <a:gd name="T29" fmla="*/ 7 h 73"/>
                <a:gd name="T30" fmla="*/ 23 w 84"/>
                <a:gd name="T31" fmla="*/ 5 h 73"/>
                <a:gd name="T32" fmla="*/ 23 w 84"/>
                <a:gd name="T33" fmla="*/ 2 h 73"/>
                <a:gd name="T34" fmla="*/ 38 w 84"/>
                <a:gd name="T35" fmla="*/ 2 h 73"/>
                <a:gd name="T36" fmla="*/ 39 w 84"/>
                <a:gd name="T37" fmla="*/ 0 h 73"/>
                <a:gd name="T38" fmla="*/ 55 w 84"/>
                <a:gd name="T39" fmla="*/ 0 h 73"/>
                <a:gd name="T40" fmla="*/ 83 w 84"/>
                <a:gd name="T41" fmla="*/ 0 h 73"/>
                <a:gd name="T42" fmla="*/ 82 w 84"/>
                <a:gd name="T43" fmla="*/ 72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73"/>
                <a:gd name="T68" fmla="*/ 84 w 84"/>
                <a:gd name="T69" fmla="*/ 73 h 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73">
                  <a:moveTo>
                    <a:pt x="82" y="72"/>
                  </a:moveTo>
                  <a:lnTo>
                    <a:pt x="1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7" y="56"/>
                  </a:lnTo>
                  <a:lnTo>
                    <a:pt x="9" y="55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7" y="46"/>
                  </a:lnTo>
                  <a:lnTo>
                    <a:pt x="18" y="35"/>
                  </a:lnTo>
                  <a:lnTo>
                    <a:pt x="20" y="35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38" y="2"/>
                  </a:lnTo>
                  <a:lnTo>
                    <a:pt x="39" y="0"/>
                  </a:lnTo>
                  <a:lnTo>
                    <a:pt x="55" y="0"/>
                  </a:lnTo>
                  <a:lnTo>
                    <a:pt x="83" y="0"/>
                  </a:lnTo>
                  <a:lnTo>
                    <a:pt x="82" y="7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0" name="Freeform 164"/>
            <p:cNvSpPr>
              <a:spLocks/>
            </p:cNvSpPr>
            <p:nvPr/>
          </p:nvSpPr>
          <p:spPr bwMode="auto">
            <a:xfrm>
              <a:off x="2977" y="2734"/>
              <a:ext cx="111" cy="55"/>
            </a:xfrm>
            <a:custGeom>
              <a:avLst/>
              <a:gdLst>
                <a:gd name="T0" fmla="*/ 110 w 111"/>
                <a:gd name="T1" fmla="*/ 53 h 55"/>
                <a:gd name="T2" fmla="*/ 34 w 111"/>
                <a:gd name="T3" fmla="*/ 54 h 55"/>
                <a:gd name="T4" fmla="*/ 34 w 111"/>
                <a:gd name="T5" fmla="*/ 20 h 55"/>
                <a:gd name="T6" fmla="*/ 0 w 111"/>
                <a:gd name="T7" fmla="*/ 20 h 55"/>
                <a:gd name="T8" fmla="*/ 2 w 111"/>
                <a:gd name="T9" fmla="*/ 18 h 55"/>
                <a:gd name="T10" fmla="*/ 3 w 111"/>
                <a:gd name="T11" fmla="*/ 13 h 55"/>
                <a:gd name="T12" fmla="*/ 7 w 111"/>
                <a:gd name="T13" fmla="*/ 7 h 55"/>
                <a:gd name="T14" fmla="*/ 17 w 111"/>
                <a:gd name="T15" fmla="*/ 7 h 55"/>
                <a:gd name="T16" fmla="*/ 26 w 111"/>
                <a:gd name="T17" fmla="*/ 10 h 55"/>
                <a:gd name="T18" fmla="*/ 34 w 111"/>
                <a:gd name="T19" fmla="*/ 11 h 55"/>
                <a:gd name="T20" fmla="*/ 34 w 111"/>
                <a:gd name="T21" fmla="*/ 5 h 55"/>
                <a:gd name="T22" fmla="*/ 46 w 111"/>
                <a:gd name="T23" fmla="*/ 5 h 55"/>
                <a:gd name="T24" fmla="*/ 46 w 111"/>
                <a:gd name="T25" fmla="*/ 0 h 55"/>
                <a:gd name="T26" fmla="*/ 97 w 111"/>
                <a:gd name="T27" fmla="*/ 1 h 55"/>
                <a:gd name="T28" fmla="*/ 95 w 111"/>
                <a:gd name="T29" fmla="*/ 4 h 55"/>
                <a:gd name="T30" fmla="*/ 92 w 111"/>
                <a:gd name="T31" fmla="*/ 7 h 55"/>
                <a:gd name="T32" fmla="*/ 95 w 111"/>
                <a:gd name="T33" fmla="*/ 15 h 55"/>
                <a:gd name="T34" fmla="*/ 93 w 111"/>
                <a:gd name="T35" fmla="*/ 21 h 55"/>
                <a:gd name="T36" fmla="*/ 94 w 111"/>
                <a:gd name="T37" fmla="*/ 23 h 55"/>
                <a:gd name="T38" fmla="*/ 94 w 111"/>
                <a:gd name="T39" fmla="*/ 25 h 55"/>
                <a:gd name="T40" fmla="*/ 97 w 111"/>
                <a:gd name="T41" fmla="*/ 26 h 55"/>
                <a:gd name="T42" fmla="*/ 98 w 111"/>
                <a:gd name="T43" fmla="*/ 26 h 55"/>
                <a:gd name="T44" fmla="*/ 105 w 111"/>
                <a:gd name="T45" fmla="*/ 35 h 55"/>
                <a:gd name="T46" fmla="*/ 106 w 111"/>
                <a:gd name="T47" fmla="*/ 41 h 55"/>
                <a:gd name="T48" fmla="*/ 109 w 111"/>
                <a:gd name="T49" fmla="*/ 46 h 55"/>
                <a:gd name="T50" fmla="*/ 110 w 111"/>
                <a:gd name="T51" fmla="*/ 5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55"/>
                <a:gd name="T80" fmla="*/ 111 w 111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55">
                  <a:moveTo>
                    <a:pt x="110" y="53"/>
                  </a:moveTo>
                  <a:lnTo>
                    <a:pt x="34" y="54"/>
                  </a:lnTo>
                  <a:lnTo>
                    <a:pt x="34" y="20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7" y="7"/>
                  </a:lnTo>
                  <a:lnTo>
                    <a:pt x="26" y="10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46" y="5"/>
                  </a:lnTo>
                  <a:lnTo>
                    <a:pt x="46" y="0"/>
                  </a:lnTo>
                  <a:lnTo>
                    <a:pt x="97" y="1"/>
                  </a:lnTo>
                  <a:lnTo>
                    <a:pt x="95" y="4"/>
                  </a:lnTo>
                  <a:lnTo>
                    <a:pt x="92" y="7"/>
                  </a:lnTo>
                  <a:lnTo>
                    <a:pt x="95" y="15"/>
                  </a:lnTo>
                  <a:lnTo>
                    <a:pt x="93" y="21"/>
                  </a:lnTo>
                  <a:lnTo>
                    <a:pt x="94" y="23"/>
                  </a:lnTo>
                  <a:lnTo>
                    <a:pt x="94" y="25"/>
                  </a:lnTo>
                  <a:lnTo>
                    <a:pt x="97" y="26"/>
                  </a:lnTo>
                  <a:lnTo>
                    <a:pt x="98" y="26"/>
                  </a:lnTo>
                  <a:lnTo>
                    <a:pt x="105" y="35"/>
                  </a:lnTo>
                  <a:lnTo>
                    <a:pt x="106" y="41"/>
                  </a:lnTo>
                  <a:lnTo>
                    <a:pt x="109" y="46"/>
                  </a:lnTo>
                  <a:lnTo>
                    <a:pt x="110" y="5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1" name="Freeform 165"/>
            <p:cNvSpPr>
              <a:spLocks/>
            </p:cNvSpPr>
            <p:nvPr/>
          </p:nvSpPr>
          <p:spPr bwMode="auto">
            <a:xfrm>
              <a:off x="2977" y="2734"/>
              <a:ext cx="117" cy="60"/>
            </a:xfrm>
            <a:custGeom>
              <a:avLst/>
              <a:gdLst>
                <a:gd name="T0" fmla="*/ 116 w 117"/>
                <a:gd name="T1" fmla="*/ 58 h 60"/>
                <a:gd name="T2" fmla="*/ 36 w 117"/>
                <a:gd name="T3" fmla="*/ 59 h 60"/>
                <a:gd name="T4" fmla="*/ 36 w 117"/>
                <a:gd name="T5" fmla="*/ 21 h 60"/>
                <a:gd name="T6" fmla="*/ 0 w 117"/>
                <a:gd name="T7" fmla="*/ 21 h 60"/>
                <a:gd name="T8" fmla="*/ 2 w 117"/>
                <a:gd name="T9" fmla="*/ 19 h 60"/>
                <a:gd name="T10" fmla="*/ 3 w 117"/>
                <a:gd name="T11" fmla="*/ 14 h 60"/>
                <a:gd name="T12" fmla="*/ 8 w 117"/>
                <a:gd name="T13" fmla="*/ 8 h 60"/>
                <a:gd name="T14" fmla="*/ 18 w 117"/>
                <a:gd name="T15" fmla="*/ 7 h 60"/>
                <a:gd name="T16" fmla="*/ 27 w 117"/>
                <a:gd name="T17" fmla="*/ 11 h 60"/>
                <a:gd name="T18" fmla="*/ 36 w 117"/>
                <a:gd name="T19" fmla="*/ 12 h 60"/>
                <a:gd name="T20" fmla="*/ 36 w 117"/>
                <a:gd name="T21" fmla="*/ 5 h 60"/>
                <a:gd name="T22" fmla="*/ 48 w 117"/>
                <a:gd name="T23" fmla="*/ 5 h 60"/>
                <a:gd name="T24" fmla="*/ 48 w 117"/>
                <a:gd name="T25" fmla="*/ 0 h 60"/>
                <a:gd name="T26" fmla="*/ 102 w 117"/>
                <a:gd name="T27" fmla="*/ 1 h 60"/>
                <a:gd name="T28" fmla="*/ 101 w 117"/>
                <a:gd name="T29" fmla="*/ 4 h 60"/>
                <a:gd name="T30" fmla="*/ 97 w 117"/>
                <a:gd name="T31" fmla="*/ 7 h 60"/>
                <a:gd name="T32" fmla="*/ 101 w 117"/>
                <a:gd name="T33" fmla="*/ 16 h 60"/>
                <a:gd name="T34" fmla="*/ 98 w 117"/>
                <a:gd name="T35" fmla="*/ 23 h 60"/>
                <a:gd name="T36" fmla="*/ 100 w 117"/>
                <a:gd name="T37" fmla="*/ 25 h 60"/>
                <a:gd name="T38" fmla="*/ 100 w 117"/>
                <a:gd name="T39" fmla="*/ 27 h 60"/>
                <a:gd name="T40" fmla="*/ 102 w 117"/>
                <a:gd name="T41" fmla="*/ 28 h 60"/>
                <a:gd name="T42" fmla="*/ 103 w 117"/>
                <a:gd name="T43" fmla="*/ 28 h 60"/>
                <a:gd name="T44" fmla="*/ 111 w 117"/>
                <a:gd name="T45" fmla="*/ 39 h 60"/>
                <a:gd name="T46" fmla="*/ 112 w 117"/>
                <a:gd name="T47" fmla="*/ 45 h 60"/>
                <a:gd name="T48" fmla="*/ 115 w 117"/>
                <a:gd name="T49" fmla="*/ 50 h 60"/>
                <a:gd name="T50" fmla="*/ 116 w 117"/>
                <a:gd name="T51" fmla="*/ 58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60"/>
                <a:gd name="T80" fmla="*/ 117 w 117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60">
                  <a:moveTo>
                    <a:pt x="116" y="58"/>
                  </a:moveTo>
                  <a:lnTo>
                    <a:pt x="36" y="59"/>
                  </a:lnTo>
                  <a:lnTo>
                    <a:pt x="36" y="21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3" y="14"/>
                  </a:lnTo>
                  <a:lnTo>
                    <a:pt x="8" y="8"/>
                  </a:lnTo>
                  <a:lnTo>
                    <a:pt x="18" y="7"/>
                  </a:lnTo>
                  <a:lnTo>
                    <a:pt x="27" y="11"/>
                  </a:lnTo>
                  <a:lnTo>
                    <a:pt x="36" y="12"/>
                  </a:lnTo>
                  <a:lnTo>
                    <a:pt x="36" y="5"/>
                  </a:lnTo>
                  <a:lnTo>
                    <a:pt x="48" y="5"/>
                  </a:lnTo>
                  <a:lnTo>
                    <a:pt x="48" y="0"/>
                  </a:lnTo>
                  <a:lnTo>
                    <a:pt x="102" y="1"/>
                  </a:lnTo>
                  <a:lnTo>
                    <a:pt x="101" y="4"/>
                  </a:lnTo>
                  <a:lnTo>
                    <a:pt x="97" y="7"/>
                  </a:lnTo>
                  <a:lnTo>
                    <a:pt x="101" y="16"/>
                  </a:lnTo>
                  <a:lnTo>
                    <a:pt x="98" y="23"/>
                  </a:lnTo>
                  <a:lnTo>
                    <a:pt x="100" y="25"/>
                  </a:lnTo>
                  <a:lnTo>
                    <a:pt x="100" y="27"/>
                  </a:lnTo>
                  <a:lnTo>
                    <a:pt x="102" y="28"/>
                  </a:lnTo>
                  <a:lnTo>
                    <a:pt x="103" y="28"/>
                  </a:lnTo>
                  <a:lnTo>
                    <a:pt x="111" y="39"/>
                  </a:lnTo>
                  <a:lnTo>
                    <a:pt x="112" y="45"/>
                  </a:lnTo>
                  <a:lnTo>
                    <a:pt x="115" y="50"/>
                  </a:lnTo>
                  <a:lnTo>
                    <a:pt x="116" y="5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2" name="Freeform 166"/>
            <p:cNvSpPr>
              <a:spLocks/>
            </p:cNvSpPr>
            <p:nvPr/>
          </p:nvSpPr>
          <p:spPr bwMode="auto">
            <a:xfrm>
              <a:off x="2962" y="2675"/>
              <a:ext cx="57" cy="75"/>
            </a:xfrm>
            <a:custGeom>
              <a:avLst/>
              <a:gdLst>
                <a:gd name="T0" fmla="*/ 13 w 57"/>
                <a:gd name="T1" fmla="*/ 74 h 75"/>
                <a:gd name="T2" fmla="*/ 0 w 57"/>
                <a:gd name="T3" fmla="*/ 74 h 75"/>
                <a:gd name="T4" fmla="*/ 1 w 57"/>
                <a:gd name="T5" fmla="*/ 0 h 75"/>
                <a:gd name="T6" fmla="*/ 8 w 57"/>
                <a:gd name="T7" fmla="*/ 0 h 75"/>
                <a:gd name="T8" fmla="*/ 56 w 57"/>
                <a:gd name="T9" fmla="*/ 0 h 75"/>
                <a:gd name="T10" fmla="*/ 56 w 57"/>
                <a:gd name="T11" fmla="*/ 59 h 75"/>
                <a:gd name="T12" fmla="*/ 45 w 57"/>
                <a:gd name="T13" fmla="*/ 59 h 75"/>
                <a:gd name="T14" fmla="*/ 45 w 57"/>
                <a:gd name="T15" fmla="*/ 65 h 75"/>
                <a:gd name="T16" fmla="*/ 37 w 57"/>
                <a:gd name="T17" fmla="*/ 64 h 75"/>
                <a:gd name="T18" fmla="*/ 28 w 57"/>
                <a:gd name="T19" fmla="*/ 61 h 75"/>
                <a:gd name="T20" fmla="*/ 20 w 57"/>
                <a:gd name="T21" fmla="*/ 62 h 75"/>
                <a:gd name="T22" fmla="*/ 16 w 57"/>
                <a:gd name="T23" fmla="*/ 67 h 75"/>
                <a:gd name="T24" fmla="*/ 15 w 57"/>
                <a:gd name="T25" fmla="*/ 72 h 75"/>
                <a:gd name="T26" fmla="*/ 13 w 57"/>
                <a:gd name="T27" fmla="*/ 74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75"/>
                <a:gd name="T44" fmla="*/ 57 w 57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75">
                  <a:moveTo>
                    <a:pt x="13" y="74"/>
                  </a:moveTo>
                  <a:lnTo>
                    <a:pt x="0" y="74"/>
                  </a:lnTo>
                  <a:lnTo>
                    <a:pt x="1" y="0"/>
                  </a:lnTo>
                  <a:lnTo>
                    <a:pt x="8" y="0"/>
                  </a:lnTo>
                  <a:lnTo>
                    <a:pt x="56" y="0"/>
                  </a:lnTo>
                  <a:lnTo>
                    <a:pt x="56" y="59"/>
                  </a:lnTo>
                  <a:lnTo>
                    <a:pt x="45" y="59"/>
                  </a:lnTo>
                  <a:lnTo>
                    <a:pt x="45" y="65"/>
                  </a:lnTo>
                  <a:lnTo>
                    <a:pt x="37" y="64"/>
                  </a:lnTo>
                  <a:lnTo>
                    <a:pt x="28" y="61"/>
                  </a:lnTo>
                  <a:lnTo>
                    <a:pt x="20" y="62"/>
                  </a:lnTo>
                  <a:lnTo>
                    <a:pt x="16" y="67"/>
                  </a:lnTo>
                  <a:lnTo>
                    <a:pt x="15" y="72"/>
                  </a:lnTo>
                  <a:lnTo>
                    <a:pt x="13" y="7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3" name="Freeform 167"/>
            <p:cNvSpPr>
              <a:spLocks/>
            </p:cNvSpPr>
            <p:nvPr/>
          </p:nvSpPr>
          <p:spPr bwMode="auto">
            <a:xfrm>
              <a:off x="2962" y="2675"/>
              <a:ext cx="64" cy="82"/>
            </a:xfrm>
            <a:custGeom>
              <a:avLst/>
              <a:gdLst>
                <a:gd name="T0" fmla="*/ 14 w 64"/>
                <a:gd name="T1" fmla="*/ 81 h 82"/>
                <a:gd name="T2" fmla="*/ 0 w 64"/>
                <a:gd name="T3" fmla="*/ 81 h 82"/>
                <a:gd name="T4" fmla="*/ 1 w 64"/>
                <a:gd name="T5" fmla="*/ 0 h 82"/>
                <a:gd name="T6" fmla="*/ 9 w 64"/>
                <a:gd name="T7" fmla="*/ 0 h 82"/>
                <a:gd name="T8" fmla="*/ 63 w 64"/>
                <a:gd name="T9" fmla="*/ 0 h 82"/>
                <a:gd name="T10" fmla="*/ 63 w 64"/>
                <a:gd name="T11" fmla="*/ 64 h 82"/>
                <a:gd name="T12" fmla="*/ 51 w 64"/>
                <a:gd name="T13" fmla="*/ 64 h 82"/>
                <a:gd name="T14" fmla="*/ 51 w 64"/>
                <a:gd name="T15" fmla="*/ 72 h 82"/>
                <a:gd name="T16" fmla="*/ 42 w 64"/>
                <a:gd name="T17" fmla="*/ 70 h 82"/>
                <a:gd name="T18" fmla="*/ 32 w 64"/>
                <a:gd name="T19" fmla="*/ 66 h 82"/>
                <a:gd name="T20" fmla="*/ 22 w 64"/>
                <a:gd name="T21" fmla="*/ 67 h 82"/>
                <a:gd name="T22" fmla="*/ 18 w 64"/>
                <a:gd name="T23" fmla="*/ 74 h 82"/>
                <a:gd name="T24" fmla="*/ 17 w 64"/>
                <a:gd name="T25" fmla="*/ 79 h 82"/>
                <a:gd name="T26" fmla="*/ 14 w 64"/>
                <a:gd name="T27" fmla="*/ 81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2"/>
                <a:gd name="T44" fmla="*/ 64 w 64"/>
                <a:gd name="T45" fmla="*/ 82 h 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2">
                  <a:moveTo>
                    <a:pt x="14" y="81"/>
                  </a:moveTo>
                  <a:lnTo>
                    <a:pt x="0" y="81"/>
                  </a:lnTo>
                  <a:lnTo>
                    <a:pt x="1" y="0"/>
                  </a:lnTo>
                  <a:lnTo>
                    <a:pt x="9" y="0"/>
                  </a:lnTo>
                  <a:lnTo>
                    <a:pt x="63" y="0"/>
                  </a:lnTo>
                  <a:lnTo>
                    <a:pt x="63" y="64"/>
                  </a:lnTo>
                  <a:lnTo>
                    <a:pt x="51" y="64"/>
                  </a:lnTo>
                  <a:lnTo>
                    <a:pt x="51" y="72"/>
                  </a:lnTo>
                  <a:lnTo>
                    <a:pt x="42" y="70"/>
                  </a:lnTo>
                  <a:lnTo>
                    <a:pt x="32" y="66"/>
                  </a:lnTo>
                  <a:lnTo>
                    <a:pt x="22" y="67"/>
                  </a:lnTo>
                  <a:lnTo>
                    <a:pt x="18" y="74"/>
                  </a:lnTo>
                  <a:lnTo>
                    <a:pt x="17" y="79"/>
                  </a:lnTo>
                  <a:lnTo>
                    <a:pt x="14" y="8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4" name="Freeform 168"/>
            <p:cNvSpPr>
              <a:spLocks/>
            </p:cNvSpPr>
            <p:nvPr/>
          </p:nvSpPr>
          <p:spPr bwMode="auto">
            <a:xfrm>
              <a:off x="2896" y="2675"/>
              <a:ext cx="62" cy="78"/>
            </a:xfrm>
            <a:custGeom>
              <a:avLst/>
              <a:gdLst>
                <a:gd name="T0" fmla="*/ 60 w 62"/>
                <a:gd name="T1" fmla="*/ 74 h 78"/>
                <a:gd name="T2" fmla="*/ 12 w 62"/>
                <a:gd name="T3" fmla="*/ 75 h 78"/>
                <a:gd name="T4" fmla="*/ 12 w 62"/>
                <a:gd name="T5" fmla="*/ 77 h 78"/>
                <a:gd name="T6" fmla="*/ 10 w 62"/>
                <a:gd name="T7" fmla="*/ 77 h 78"/>
                <a:gd name="T8" fmla="*/ 10 w 62"/>
                <a:gd name="T9" fmla="*/ 75 h 78"/>
                <a:gd name="T10" fmla="*/ 0 w 62"/>
                <a:gd name="T11" fmla="*/ 75 h 78"/>
                <a:gd name="T12" fmla="*/ 0 w 62"/>
                <a:gd name="T13" fmla="*/ 15 h 78"/>
                <a:gd name="T14" fmla="*/ 8 w 62"/>
                <a:gd name="T15" fmla="*/ 14 h 78"/>
                <a:gd name="T16" fmla="*/ 7 w 62"/>
                <a:gd name="T17" fmla="*/ 0 h 78"/>
                <a:gd name="T18" fmla="*/ 61 w 62"/>
                <a:gd name="T19" fmla="*/ 0 h 78"/>
                <a:gd name="T20" fmla="*/ 60 w 62"/>
                <a:gd name="T21" fmla="*/ 74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78"/>
                <a:gd name="T35" fmla="*/ 62 w 62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78">
                  <a:moveTo>
                    <a:pt x="60" y="74"/>
                  </a:moveTo>
                  <a:lnTo>
                    <a:pt x="12" y="75"/>
                  </a:lnTo>
                  <a:lnTo>
                    <a:pt x="12" y="77"/>
                  </a:lnTo>
                  <a:lnTo>
                    <a:pt x="10" y="77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15"/>
                  </a:lnTo>
                  <a:lnTo>
                    <a:pt x="8" y="14"/>
                  </a:lnTo>
                  <a:lnTo>
                    <a:pt x="7" y="0"/>
                  </a:lnTo>
                  <a:lnTo>
                    <a:pt x="61" y="0"/>
                  </a:lnTo>
                  <a:lnTo>
                    <a:pt x="60" y="7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5" name="Freeform 169"/>
            <p:cNvSpPr>
              <a:spLocks/>
            </p:cNvSpPr>
            <p:nvPr/>
          </p:nvSpPr>
          <p:spPr bwMode="auto">
            <a:xfrm>
              <a:off x="2896" y="2675"/>
              <a:ext cx="68" cy="85"/>
            </a:xfrm>
            <a:custGeom>
              <a:avLst/>
              <a:gdLst>
                <a:gd name="T0" fmla="*/ 66 w 68"/>
                <a:gd name="T1" fmla="*/ 81 h 85"/>
                <a:gd name="T2" fmla="*/ 13 w 68"/>
                <a:gd name="T3" fmla="*/ 82 h 85"/>
                <a:gd name="T4" fmla="*/ 13 w 68"/>
                <a:gd name="T5" fmla="*/ 84 h 85"/>
                <a:gd name="T6" fmla="*/ 11 w 68"/>
                <a:gd name="T7" fmla="*/ 84 h 85"/>
                <a:gd name="T8" fmla="*/ 11 w 68"/>
                <a:gd name="T9" fmla="*/ 82 h 85"/>
                <a:gd name="T10" fmla="*/ 0 w 68"/>
                <a:gd name="T11" fmla="*/ 82 h 85"/>
                <a:gd name="T12" fmla="*/ 0 w 68"/>
                <a:gd name="T13" fmla="*/ 17 h 85"/>
                <a:gd name="T14" fmla="*/ 9 w 68"/>
                <a:gd name="T15" fmla="*/ 16 h 85"/>
                <a:gd name="T16" fmla="*/ 8 w 68"/>
                <a:gd name="T17" fmla="*/ 0 h 85"/>
                <a:gd name="T18" fmla="*/ 67 w 68"/>
                <a:gd name="T19" fmla="*/ 0 h 85"/>
                <a:gd name="T20" fmla="*/ 66 w 68"/>
                <a:gd name="T21" fmla="*/ 81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85"/>
                <a:gd name="T35" fmla="*/ 68 w 68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85">
                  <a:moveTo>
                    <a:pt x="66" y="81"/>
                  </a:moveTo>
                  <a:lnTo>
                    <a:pt x="13" y="82"/>
                  </a:lnTo>
                  <a:lnTo>
                    <a:pt x="13" y="84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17"/>
                  </a:lnTo>
                  <a:lnTo>
                    <a:pt x="9" y="16"/>
                  </a:lnTo>
                  <a:lnTo>
                    <a:pt x="8" y="0"/>
                  </a:lnTo>
                  <a:lnTo>
                    <a:pt x="67" y="0"/>
                  </a:lnTo>
                  <a:lnTo>
                    <a:pt x="66" y="8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6" name="Freeform 170"/>
            <p:cNvSpPr>
              <a:spLocks/>
            </p:cNvSpPr>
            <p:nvPr/>
          </p:nvSpPr>
          <p:spPr bwMode="auto">
            <a:xfrm>
              <a:off x="2896" y="2756"/>
              <a:ext cx="111" cy="34"/>
            </a:xfrm>
            <a:custGeom>
              <a:avLst/>
              <a:gdLst>
                <a:gd name="T0" fmla="*/ 25 w 111"/>
                <a:gd name="T1" fmla="*/ 33 h 34"/>
                <a:gd name="T2" fmla="*/ 1 w 111"/>
                <a:gd name="T3" fmla="*/ 33 h 34"/>
                <a:gd name="T4" fmla="*/ 0 w 111"/>
                <a:gd name="T5" fmla="*/ 1 h 34"/>
                <a:gd name="T6" fmla="*/ 10 w 111"/>
                <a:gd name="T7" fmla="*/ 1 h 34"/>
                <a:gd name="T8" fmla="*/ 10 w 111"/>
                <a:gd name="T9" fmla="*/ 3 h 34"/>
                <a:gd name="T10" fmla="*/ 12 w 111"/>
                <a:gd name="T11" fmla="*/ 3 h 34"/>
                <a:gd name="T12" fmla="*/ 12 w 111"/>
                <a:gd name="T13" fmla="*/ 1 h 34"/>
                <a:gd name="T14" fmla="*/ 62 w 111"/>
                <a:gd name="T15" fmla="*/ 0 h 34"/>
                <a:gd name="T16" fmla="*/ 76 w 111"/>
                <a:gd name="T17" fmla="*/ 0 h 34"/>
                <a:gd name="T18" fmla="*/ 110 w 111"/>
                <a:gd name="T19" fmla="*/ 0 h 34"/>
                <a:gd name="T20" fmla="*/ 110 w 111"/>
                <a:gd name="T21" fmla="*/ 32 h 34"/>
                <a:gd name="T22" fmla="*/ 108 w 111"/>
                <a:gd name="T23" fmla="*/ 32 h 34"/>
                <a:gd name="T24" fmla="*/ 25 w 111"/>
                <a:gd name="T25" fmla="*/ 33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1"/>
                <a:gd name="T40" fmla="*/ 0 h 34"/>
                <a:gd name="T41" fmla="*/ 111 w 111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1" h="34">
                  <a:moveTo>
                    <a:pt x="25" y="33"/>
                  </a:moveTo>
                  <a:lnTo>
                    <a:pt x="1" y="33"/>
                  </a:lnTo>
                  <a:lnTo>
                    <a:pt x="0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110" y="0"/>
                  </a:lnTo>
                  <a:lnTo>
                    <a:pt x="110" y="32"/>
                  </a:lnTo>
                  <a:lnTo>
                    <a:pt x="108" y="32"/>
                  </a:lnTo>
                  <a:lnTo>
                    <a:pt x="25" y="3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7" name="Freeform 171"/>
            <p:cNvSpPr>
              <a:spLocks/>
            </p:cNvSpPr>
            <p:nvPr/>
          </p:nvSpPr>
          <p:spPr bwMode="auto">
            <a:xfrm>
              <a:off x="2896" y="2756"/>
              <a:ext cx="118" cy="39"/>
            </a:xfrm>
            <a:custGeom>
              <a:avLst/>
              <a:gdLst>
                <a:gd name="T0" fmla="*/ 26 w 118"/>
                <a:gd name="T1" fmla="*/ 38 h 39"/>
                <a:gd name="T2" fmla="*/ 1 w 118"/>
                <a:gd name="T3" fmla="*/ 38 h 39"/>
                <a:gd name="T4" fmla="*/ 0 w 118"/>
                <a:gd name="T5" fmla="*/ 1 h 39"/>
                <a:gd name="T6" fmla="*/ 11 w 118"/>
                <a:gd name="T7" fmla="*/ 1 h 39"/>
                <a:gd name="T8" fmla="*/ 11 w 118"/>
                <a:gd name="T9" fmla="*/ 3 h 39"/>
                <a:gd name="T10" fmla="*/ 13 w 118"/>
                <a:gd name="T11" fmla="*/ 3 h 39"/>
                <a:gd name="T12" fmla="*/ 13 w 118"/>
                <a:gd name="T13" fmla="*/ 1 h 39"/>
                <a:gd name="T14" fmla="*/ 66 w 118"/>
                <a:gd name="T15" fmla="*/ 0 h 39"/>
                <a:gd name="T16" fmla="*/ 81 w 118"/>
                <a:gd name="T17" fmla="*/ 0 h 39"/>
                <a:gd name="T18" fmla="*/ 117 w 118"/>
                <a:gd name="T19" fmla="*/ 0 h 39"/>
                <a:gd name="T20" fmla="*/ 117 w 118"/>
                <a:gd name="T21" fmla="*/ 37 h 39"/>
                <a:gd name="T22" fmla="*/ 115 w 118"/>
                <a:gd name="T23" fmla="*/ 37 h 39"/>
                <a:gd name="T24" fmla="*/ 26 w 118"/>
                <a:gd name="T25" fmla="*/ 38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39"/>
                <a:gd name="T41" fmla="*/ 118 w 118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39">
                  <a:moveTo>
                    <a:pt x="26" y="38"/>
                  </a:moveTo>
                  <a:lnTo>
                    <a:pt x="1" y="38"/>
                  </a:lnTo>
                  <a:lnTo>
                    <a:pt x="0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66" y="0"/>
                  </a:lnTo>
                  <a:lnTo>
                    <a:pt x="81" y="0"/>
                  </a:lnTo>
                  <a:lnTo>
                    <a:pt x="117" y="0"/>
                  </a:lnTo>
                  <a:lnTo>
                    <a:pt x="117" y="37"/>
                  </a:lnTo>
                  <a:lnTo>
                    <a:pt x="115" y="37"/>
                  </a:lnTo>
                  <a:lnTo>
                    <a:pt x="26" y="3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8" name="Freeform 172"/>
            <p:cNvSpPr>
              <a:spLocks/>
            </p:cNvSpPr>
            <p:nvPr/>
          </p:nvSpPr>
          <p:spPr bwMode="auto">
            <a:xfrm>
              <a:off x="2928" y="2548"/>
              <a:ext cx="91" cy="73"/>
            </a:xfrm>
            <a:custGeom>
              <a:avLst/>
              <a:gdLst>
                <a:gd name="T0" fmla="*/ 52 w 91"/>
                <a:gd name="T1" fmla="*/ 72 h 73"/>
                <a:gd name="T2" fmla="*/ 32 w 91"/>
                <a:gd name="T3" fmla="*/ 72 h 73"/>
                <a:gd name="T4" fmla="*/ 33 w 91"/>
                <a:gd name="T5" fmla="*/ 57 h 73"/>
                <a:gd name="T6" fmla="*/ 17 w 91"/>
                <a:gd name="T7" fmla="*/ 57 h 73"/>
                <a:gd name="T8" fmla="*/ 16 w 91"/>
                <a:gd name="T9" fmla="*/ 44 h 73"/>
                <a:gd name="T10" fmla="*/ 13 w 91"/>
                <a:gd name="T11" fmla="*/ 44 h 73"/>
                <a:gd name="T12" fmla="*/ 13 w 91"/>
                <a:gd name="T13" fmla="*/ 42 h 73"/>
                <a:gd name="T14" fmla="*/ 7 w 91"/>
                <a:gd name="T15" fmla="*/ 41 h 73"/>
                <a:gd name="T16" fmla="*/ 6 w 91"/>
                <a:gd name="T17" fmla="*/ 42 h 73"/>
                <a:gd name="T18" fmla="*/ 6 w 91"/>
                <a:gd name="T19" fmla="*/ 45 h 73"/>
                <a:gd name="T20" fmla="*/ 3 w 91"/>
                <a:gd name="T21" fmla="*/ 43 h 73"/>
                <a:gd name="T22" fmla="*/ 1 w 91"/>
                <a:gd name="T23" fmla="*/ 44 h 73"/>
                <a:gd name="T24" fmla="*/ 0 w 91"/>
                <a:gd name="T25" fmla="*/ 9 h 73"/>
                <a:gd name="T26" fmla="*/ 2 w 91"/>
                <a:gd name="T27" fmla="*/ 9 h 73"/>
                <a:gd name="T28" fmla="*/ 2 w 91"/>
                <a:gd name="T29" fmla="*/ 6 h 73"/>
                <a:gd name="T30" fmla="*/ 10 w 91"/>
                <a:gd name="T31" fmla="*/ 5 h 73"/>
                <a:gd name="T32" fmla="*/ 15 w 91"/>
                <a:gd name="T33" fmla="*/ 5 h 73"/>
                <a:gd name="T34" fmla="*/ 16 w 91"/>
                <a:gd name="T35" fmla="*/ 0 h 73"/>
                <a:gd name="T36" fmla="*/ 17 w 91"/>
                <a:gd name="T37" fmla="*/ 1 h 73"/>
                <a:gd name="T38" fmla="*/ 19 w 91"/>
                <a:gd name="T39" fmla="*/ 3 h 73"/>
                <a:gd name="T40" fmla="*/ 19 w 91"/>
                <a:gd name="T41" fmla="*/ 9 h 73"/>
                <a:gd name="T42" fmla="*/ 23 w 91"/>
                <a:gd name="T43" fmla="*/ 12 h 73"/>
                <a:gd name="T44" fmla="*/ 87 w 91"/>
                <a:gd name="T45" fmla="*/ 11 h 73"/>
                <a:gd name="T46" fmla="*/ 88 w 91"/>
                <a:gd name="T47" fmla="*/ 27 h 73"/>
                <a:gd name="T48" fmla="*/ 90 w 91"/>
                <a:gd name="T49" fmla="*/ 27 h 73"/>
                <a:gd name="T50" fmla="*/ 90 w 91"/>
                <a:gd name="T51" fmla="*/ 28 h 73"/>
                <a:gd name="T52" fmla="*/ 88 w 91"/>
                <a:gd name="T53" fmla="*/ 28 h 73"/>
                <a:gd name="T54" fmla="*/ 88 w 91"/>
                <a:gd name="T55" fmla="*/ 49 h 73"/>
                <a:gd name="T56" fmla="*/ 83 w 91"/>
                <a:gd name="T57" fmla="*/ 50 h 73"/>
                <a:gd name="T58" fmla="*/ 83 w 91"/>
                <a:gd name="T59" fmla="*/ 48 h 73"/>
                <a:gd name="T60" fmla="*/ 81 w 91"/>
                <a:gd name="T61" fmla="*/ 48 h 73"/>
                <a:gd name="T62" fmla="*/ 81 w 91"/>
                <a:gd name="T63" fmla="*/ 50 h 73"/>
                <a:gd name="T64" fmla="*/ 75 w 91"/>
                <a:gd name="T65" fmla="*/ 50 h 73"/>
                <a:gd name="T66" fmla="*/ 75 w 91"/>
                <a:gd name="T67" fmla="*/ 51 h 73"/>
                <a:gd name="T68" fmla="*/ 72 w 91"/>
                <a:gd name="T69" fmla="*/ 52 h 73"/>
                <a:gd name="T70" fmla="*/ 63 w 91"/>
                <a:gd name="T71" fmla="*/ 52 h 73"/>
                <a:gd name="T72" fmla="*/ 60 w 91"/>
                <a:gd name="T73" fmla="*/ 59 h 73"/>
                <a:gd name="T74" fmla="*/ 54 w 91"/>
                <a:gd name="T75" fmla="*/ 67 h 73"/>
                <a:gd name="T76" fmla="*/ 52 w 91"/>
                <a:gd name="T77" fmla="*/ 72 h 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1"/>
                <a:gd name="T118" fmla="*/ 0 h 73"/>
                <a:gd name="T119" fmla="*/ 91 w 91"/>
                <a:gd name="T120" fmla="*/ 73 h 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1" h="73">
                  <a:moveTo>
                    <a:pt x="52" y="72"/>
                  </a:moveTo>
                  <a:lnTo>
                    <a:pt x="32" y="72"/>
                  </a:lnTo>
                  <a:lnTo>
                    <a:pt x="33" y="57"/>
                  </a:lnTo>
                  <a:lnTo>
                    <a:pt x="17" y="57"/>
                  </a:lnTo>
                  <a:lnTo>
                    <a:pt x="16" y="44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7" y="41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3" y="43"/>
                  </a:lnTo>
                  <a:lnTo>
                    <a:pt x="1" y="44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6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3" y="12"/>
                  </a:lnTo>
                  <a:lnTo>
                    <a:pt x="87" y="11"/>
                  </a:lnTo>
                  <a:lnTo>
                    <a:pt x="88" y="27"/>
                  </a:lnTo>
                  <a:lnTo>
                    <a:pt x="90" y="27"/>
                  </a:lnTo>
                  <a:lnTo>
                    <a:pt x="90" y="28"/>
                  </a:lnTo>
                  <a:lnTo>
                    <a:pt x="88" y="28"/>
                  </a:lnTo>
                  <a:lnTo>
                    <a:pt x="88" y="49"/>
                  </a:lnTo>
                  <a:lnTo>
                    <a:pt x="83" y="50"/>
                  </a:lnTo>
                  <a:lnTo>
                    <a:pt x="83" y="48"/>
                  </a:lnTo>
                  <a:lnTo>
                    <a:pt x="81" y="48"/>
                  </a:lnTo>
                  <a:lnTo>
                    <a:pt x="81" y="50"/>
                  </a:lnTo>
                  <a:lnTo>
                    <a:pt x="75" y="50"/>
                  </a:lnTo>
                  <a:lnTo>
                    <a:pt x="75" y="51"/>
                  </a:lnTo>
                  <a:lnTo>
                    <a:pt x="72" y="52"/>
                  </a:lnTo>
                  <a:lnTo>
                    <a:pt x="63" y="52"/>
                  </a:lnTo>
                  <a:lnTo>
                    <a:pt x="60" y="59"/>
                  </a:lnTo>
                  <a:lnTo>
                    <a:pt x="54" y="67"/>
                  </a:lnTo>
                  <a:lnTo>
                    <a:pt x="52" y="7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89" name="Freeform 173"/>
            <p:cNvSpPr>
              <a:spLocks/>
            </p:cNvSpPr>
            <p:nvPr/>
          </p:nvSpPr>
          <p:spPr bwMode="auto">
            <a:xfrm>
              <a:off x="2928" y="2548"/>
              <a:ext cx="98" cy="80"/>
            </a:xfrm>
            <a:custGeom>
              <a:avLst/>
              <a:gdLst>
                <a:gd name="T0" fmla="*/ 56 w 98"/>
                <a:gd name="T1" fmla="*/ 79 h 80"/>
                <a:gd name="T2" fmla="*/ 34 w 98"/>
                <a:gd name="T3" fmla="*/ 79 h 80"/>
                <a:gd name="T4" fmla="*/ 35 w 98"/>
                <a:gd name="T5" fmla="*/ 63 h 80"/>
                <a:gd name="T6" fmla="*/ 19 w 98"/>
                <a:gd name="T7" fmla="*/ 63 h 80"/>
                <a:gd name="T8" fmla="*/ 18 w 98"/>
                <a:gd name="T9" fmla="*/ 48 h 80"/>
                <a:gd name="T10" fmla="*/ 14 w 98"/>
                <a:gd name="T11" fmla="*/ 48 h 80"/>
                <a:gd name="T12" fmla="*/ 14 w 98"/>
                <a:gd name="T13" fmla="*/ 46 h 80"/>
                <a:gd name="T14" fmla="*/ 8 w 98"/>
                <a:gd name="T15" fmla="*/ 45 h 80"/>
                <a:gd name="T16" fmla="*/ 7 w 98"/>
                <a:gd name="T17" fmla="*/ 46 h 80"/>
                <a:gd name="T18" fmla="*/ 7 w 98"/>
                <a:gd name="T19" fmla="*/ 49 h 80"/>
                <a:gd name="T20" fmla="*/ 3 w 98"/>
                <a:gd name="T21" fmla="*/ 47 h 80"/>
                <a:gd name="T22" fmla="*/ 1 w 98"/>
                <a:gd name="T23" fmla="*/ 48 h 80"/>
                <a:gd name="T24" fmla="*/ 0 w 98"/>
                <a:gd name="T25" fmla="*/ 10 h 80"/>
                <a:gd name="T26" fmla="*/ 2 w 98"/>
                <a:gd name="T27" fmla="*/ 10 h 80"/>
                <a:gd name="T28" fmla="*/ 2 w 98"/>
                <a:gd name="T29" fmla="*/ 6 h 80"/>
                <a:gd name="T30" fmla="*/ 11 w 98"/>
                <a:gd name="T31" fmla="*/ 5 h 80"/>
                <a:gd name="T32" fmla="*/ 17 w 98"/>
                <a:gd name="T33" fmla="*/ 5 h 80"/>
                <a:gd name="T34" fmla="*/ 18 w 98"/>
                <a:gd name="T35" fmla="*/ 0 h 80"/>
                <a:gd name="T36" fmla="*/ 19 w 98"/>
                <a:gd name="T37" fmla="*/ 1 h 80"/>
                <a:gd name="T38" fmla="*/ 21 w 98"/>
                <a:gd name="T39" fmla="*/ 3 h 80"/>
                <a:gd name="T40" fmla="*/ 21 w 98"/>
                <a:gd name="T41" fmla="*/ 10 h 80"/>
                <a:gd name="T42" fmla="*/ 24 w 98"/>
                <a:gd name="T43" fmla="*/ 13 h 80"/>
                <a:gd name="T44" fmla="*/ 94 w 98"/>
                <a:gd name="T45" fmla="*/ 12 h 80"/>
                <a:gd name="T46" fmla="*/ 95 w 98"/>
                <a:gd name="T47" fmla="*/ 30 h 80"/>
                <a:gd name="T48" fmla="*/ 97 w 98"/>
                <a:gd name="T49" fmla="*/ 30 h 80"/>
                <a:gd name="T50" fmla="*/ 97 w 98"/>
                <a:gd name="T51" fmla="*/ 31 h 80"/>
                <a:gd name="T52" fmla="*/ 95 w 98"/>
                <a:gd name="T53" fmla="*/ 31 h 80"/>
                <a:gd name="T54" fmla="*/ 95 w 98"/>
                <a:gd name="T55" fmla="*/ 53 h 80"/>
                <a:gd name="T56" fmla="*/ 89 w 98"/>
                <a:gd name="T57" fmla="*/ 54 h 80"/>
                <a:gd name="T58" fmla="*/ 89 w 98"/>
                <a:gd name="T59" fmla="*/ 52 h 80"/>
                <a:gd name="T60" fmla="*/ 87 w 98"/>
                <a:gd name="T61" fmla="*/ 52 h 80"/>
                <a:gd name="T62" fmla="*/ 87 w 98"/>
                <a:gd name="T63" fmla="*/ 54 h 80"/>
                <a:gd name="T64" fmla="*/ 80 w 98"/>
                <a:gd name="T65" fmla="*/ 54 h 80"/>
                <a:gd name="T66" fmla="*/ 80 w 98"/>
                <a:gd name="T67" fmla="*/ 56 h 80"/>
                <a:gd name="T68" fmla="*/ 77 w 98"/>
                <a:gd name="T69" fmla="*/ 57 h 80"/>
                <a:gd name="T70" fmla="*/ 68 w 98"/>
                <a:gd name="T71" fmla="*/ 57 h 80"/>
                <a:gd name="T72" fmla="*/ 65 w 98"/>
                <a:gd name="T73" fmla="*/ 65 h 80"/>
                <a:gd name="T74" fmla="*/ 58 w 98"/>
                <a:gd name="T75" fmla="*/ 74 h 80"/>
                <a:gd name="T76" fmla="*/ 56 w 98"/>
                <a:gd name="T77" fmla="*/ 79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8"/>
                <a:gd name="T118" fmla="*/ 0 h 80"/>
                <a:gd name="T119" fmla="*/ 98 w 98"/>
                <a:gd name="T120" fmla="*/ 80 h 8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8" h="80">
                  <a:moveTo>
                    <a:pt x="56" y="79"/>
                  </a:moveTo>
                  <a:lnTo>
                    <a:pt x="34" y="79"/>
                  </a:lnTo>
                  <a:lnTo>
                    <a:pt x="35" y="63"/>
                  </a:lnTo>
                  <a:lnTo>
                    <a:pt x="19" y="63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8" y="45"/>
                  </a:lnTo>
                  <a:lnTo>
                    <a:pt x="7" y="46"/>
                  </a:lnTo>
                  <a:lnTo>
                    <a:pt x="7" y="49"/>
                  </a:lnTo>
                  <a:lnTo>
                    <a:pt x="3" y="47"/>
                  </a:lnTo>
                  <a:lnTo>
                    <a:pt x="1" y="4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6"/>
                  </a:lnTo>
                  <a:lnTo>
                    <a:pt x="11" y="5"/>
                  </a:lnTo>
                  <a:lnTo>
                    <a:pt x="17" y="5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1" y="10"/>
                  </a:lnTo>
                  <a:lnTo>
                    <a:pt x="24" y="13"/>
                  </a:lnTo>
                  <a:lnTo>
                    <a:pt x="94" y="12"/>
                  </a:lnTo>
                  <a:lnTo>
                    <a:pt x="95" y="30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5" y="31"/>
                  </a:lnTo>
                  <a:lnTo>
                    <a:pt x="95" y="53"/>
                  </a:lnTo>
                  <a:lnTo>
                    <a:pt x="89" y="54"/>
                  </a:lnTo>
                  <a:lnTo>
                    <a:pt x="89" y="52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0" y="54"/>
                  </a:lnTo>
                  <a:lnTo>
                    <a:pt x="80" y="56"/>
                  </a:lnTo>
                  <a:lnTo>
                    <a:pt x="77" y="57"/>
                  </a:lnTo>
                  <a:lnTo>
                    <a:pt x="68" y="57"/>
                  </a:lnTo>
                  <a:lnTo>
                    <a:pt x="65" y="65"/>
                  </a:lnTo>
                  <a:lnTo>
                    <a:pt x="58" y="74"/>
                  </a:lnTo>
                  <a:lnTo>
                    <a:pt x="56" y="7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0" name="Freeform 174"/>
            <p:cNvSpPr>
              <a:spLocks/>
            </p:cNvSpPr>
            <p:nvPr/>
          </p:nvSpPr>
          <p:spPr bwMode="auto">
            <a:xfrm>
              <a:off x="2895" y="2593"/>
              <a:ext cx="84" cy="79"/>
            </a:xfrm>
            <a:custGeom>
              <a:avLst/>
              <a:gdLst>
                <a:gd name="T0" fmla="*/ 64 w 84"/>
                <a:gd name="T1" fmla="*/ 77 h 79"/>
                <a:gd name="T2" fmla="*/ 8 w 84"/>
                <a:gd name="T3" fmla="*/ 77 h 79"/>
                <a:gd name="T4" fmla="*/ 3 w 84"/>
                <a:gd name="T5" fmla="*/ 78 h 79"/>
                <a:gd name="T6" fmla="*/ 3 w 84"/>
                <a:gd name="T7" fmla="*/ 77 h 79"/>
                <a:gd name="T8" fmla="*/ 6 w 84"/>
                <a:gd name="T9" fmla="*/ 73 h 79"/>
                <a:gd name="T10" fmla="*/ 6 w 84"/>
                <a:gd name="T11" fmla="*/ 69 h 79"/>
                <a:gd name="T12" fmla="*/ 8 w 84"/>
                <a:gd name="T13" fmla="*/ 69 h 79"/>
                <a:gd name="T14" fmla="*/ 8 w 84"/>
                <a:gd name="T15" fmla="*/ 51 h 79"/>
                <a:gd name="T16" fmla="*/ 8 w 84"/>
                <a:gd name="T17" fmla="*/ 48 h 79"/>
                <a:gd name="T18" fmla="*/ 0 w 84"/>
                <a:gd name="T19" fmla="*/ 48 h 79"/>
                <a:gd name="T20" fmla="*/ 4 w 84"/>
                <a:gd name="T21" fmla="*/ 29 h 79"/>
                <a:gd name="T22" fmla="*/ 2 w 84"/>
                <a:gd name="T23" fmla="*/ 16 h 79"/>
                <a:gd name="T24" fmla="*/ 32 w 84"/>
                <a:gd name="T25" fmla="*/ 16 h 79"/>
                <a:gd name="T26" fmla="*/ 32 w 84"/>
                <a:gd name="T27" fmla="*/ 3 h 79"/>
                <a:gd name="T28" fmla="*/ 34 w 84"/>
                <a:gd name="T29" fmla="*/ 2 h 79"/>
                <a:gd name="T30" fmla="*/ 37 w 84"/>
                <a:gd name="T31" fmla="*/ 4 h 79"/>
                <a:gd name="T32" fmla="*/ 37 w 84"/>
                <a:gd name="T33" fmla="*/ 1 h 79"/>
                <a:gd name="T34" fmla="*/ 38 w 84"/>
                <a:gd name="T35" fmla="*/ 0 h 79"/>
                <a:gd name="T36" fmla="*/ 44 w 84"/>
                <a:gd name="T37" fmla="*/ 1 h 79"/>
                <a:gd name="T38" fmla="*/ 44 w 84"/>
                <a:gd name="T39" fmla="*/ 3 h 79"/>
                <a:gd name="T40" fmla="*/ 47 w 84"/>
                <a:gd name="T41" fmla="*/ 3 h 79"/>
                <a:gd name="T42" fmla="*/ 48 w 84"/>
                <a:gd name="T43" fmla="*/ 16 h 79"/>
                <a:gd name="T44" fmla="*/ 64 w 84"/>
                <a:gd name="T45" fmla="*/ 16 h 79"/>
                <a:gd name="T46" fmla="*/ 63 w 84"/>
                <a:gd name="T47" fmla="*/ 31 h 79"/>
                <a:gd name="T48" fmla="*/ 83 w 84"/>
                <a:gd name="T49" fmla="*/ 31 h 79"/>
                <a:gd name="T50" fmla="*/ 80 w 84"/>
                <a:gd name="T51" fmla="*/ 37 h 79"/>
                <a:gd name="T52" fmla="*/ 82 w 84"/>
                <a:gd name="T53" fmla="*/ 39 h 79"/>
                <a:gd name="T54" fmla="*/ 81 w 84"/>
                <a:gd name="T55" fmla="*/ 44 h 79"/>
                <a:gd name="T56" fmla="*/ 83 w 84"/>
                <a:gd name="T57" fmla="*/ 49 h 79"/>
                <a:gd name="T58" fmla="*/ 82 w 84"/>
                <a:gd name="T59" fmla="*/ 50 h 79"/>
                <a:gd name="T60" fmla="*/ 82 w 84"/>
                <a:gd name="T61" fmla="*/ 52 h 79"/>
                <a:gd name="T62" fmla="*/ 77 w 84"/>
                <a:gd name="T63" fmla="*/ 56 h 79"/>
                <a:gd name="T64" fmla="*/ 76 w 84"/>
                <a:gd name="T65" fmla="*/ 62 h 79"/>
                <a:gd name="T66" fmla="*/ 74 w 84"/>
                <a:gd name="T67" fmla="*/ 64 h 79"/>
                <a:gd name="T68" fmla="*/ 74 w 84"/>
                <a:gd name="T69" fmla="*/ 70 h 79"/>
                <a:gd name="T70" fmla="*/ 71 w 84"/>
                <a:gd name="T71" fmla="*/ 77 h 79"/>
                <a:gd name="T72" fmla="*/ 64 w 84"/>
                <a:gd name="T73" fmla="*/ 77 h 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4"/>
                <a:gd name="T112" fmla="*/ 0 h 79"/>
                <a:gd name="T113" fmla="*/ 84 w 84"/>
                <a:gd name="T114" fmla="*/ 79 h 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4" h="79">
                  <a:moveTo>
                    <a:pt x="64" y="77"/>
                  </a:moveTo>
                  <a:lnTo>
                    <a:pt x="8" y="77"/>
                  </a:lnTo>
                  <a:lnTo>
                    <a:pt x="3" y="78"/>
                  </a:lnTo>
                  <a:lnTo>
                    <a:pt x="3" y="77"/>
                  </a:lnTo>
                  <a:lnTo>
                    <a:pt x="6" y="73"/>
                  </a:lnTo>
                  <a:lnTo>
                    <a:pt x="6" y="69"/>
                  </a:lnTo>
                  <a:lnTo>
                    <a:pt x="8" y="69"/>
                  </a:lnTo>
                  <a:lnTo>
                    <a:pt x="8" y="51"/>
                  </a:lnTo>
                  <a:lnTo>
                    <a:pt x="8" y="48"/>
                  </a:lnTo>
                  <a:lnTo>
                    <a:pt x="0" y="48"/>
                  </a:lnTo>
                  <a:lnTo>
                    <a:pt x="4" y="29"/>
                  </a:lnTo>
                  <a:lnTo>
                    <a:pt x="2" y="16"/>
                  </a:lnTo>
                  <a:lnTo>
                    <a:pt x="32" y="16"/>
                  </a:lnTo>
                  <a:lnTo>
                    <a:pt x="32" y="3"/>
                  </a:lnTo>
                  <a:lnTo>
                    <a:pt x="34" y="2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48" y="16"/>
                  </a:lnTo>
                  <a:lnTo>
                    <a:pt x="64" y="16"/>
                  </a:lnTo>
                  <a:lnTo>
                    <a:pt x="63" y="31"/>
                  </a:lnTo>
                  <a:lnTo>
                    <a:pt x="83" y="31"/>
                  </a:lnTo>
                  <a:lnTo>
                    <a:pt x="80" y="37"/>
                  </a:lnTo>
                  <a:lnTo>
                    <a:pt x="82" y="39"/>
                  </a:lnTo>
                  <a:lnTo>
                    <a:pt x="81" y="44"/>
                  </a:lnTo>
                  <a:lnTo>
                    <a:pt x="83" y="49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77" y="56"/>
                  </a:lnTo>
                  <a:lnTo>
                    <a:pt x="76" y="62"/>
                  </a:lnTo>
                  <a:lnTo>
                    <a:pt x="74" y="64"/>
                  </a:lnTo>
                  <a:lnTo>
                    <a:pt x="74" y="70"/>
                  </a:lnTo>
                  <a:lnTo>
                    <a:pt x="71" y="77"/>
                  </a:lnTo>
                  <a:lnTo>
                    <a:pt x="64" y="77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1" name="Freeform 175"/>
            <p:cNvSpPr>
              <a:spLocks/>
            </p:cNvSpPr>
            <p:nvPr/>
          </p:nvSpPr>
          <p:spPr bwMode="auto">
            <a:xfrm>
              <a:off x="2895" y="2593"/>
              <a:ext cx="90" cy="84"/>
            </a:xfrm>
            <a:custGeom>
              <a:avLst/>
              <a:gdLst>
                <a:gd name="T0" fmla="*/ 68 w 90"/>
                <a:gd name="T1" fmla="*/ 82 h 84"/>
                <a:gd name="T2" fmla="*/ 9 w 90"/>
                <a:gd name="T3" fmla="*/ 82 h 84"/>
                <a:gd name="T4" fmla="*/ 3 w 90"/>
                <a:gd name="T5" fmla="*/ 83 h 84"/>
                <a:gd name="T6" fmla="*/ 3 w 90"/>
                <a:gd name="T7" fmla="*/ 82 h 84"/>
                <a:gd name="T8" fmla="*/ 7 w 90"/>
                <a:gd name="T9" fmla="*/ 78 h 84"/>
                <a:gd name="T10" fmla="*/ 7 w 90"/>
                <a:gd name="T11" fmla="*/ 74 h 84"/>
                <a:gd name="T12" fmla="*/ 9 w 90"/>
                <a:gd name="T13" fmla="*/ 74 h 84"/>
                <a:gd name="T14" fmla="*/ 9 w 90"/>
                <a:gd name="T15" fmla="*/ 55 h 84"/>
                <a:gd name="T16" fmla="*/ 9 w 90"/>
                <a:gd name="T17" fmla="*/ 51 h 84"/>
                <a:gd name="T18" fmla="*/ 0 w 90"/>
                <a:gd name="T19" fmla="*/ 51 h 84"/>
                <a:gd name="T20" fmla="*/ 4 w 90"/>
                <a:gd name="T21" fmla="*/ 31 h 84"/>
                <a:gd name="T22" fmla="*/ 2 w 90"/>
                <a:gd name="T23" fmla="*/ 17 h 84"/>
                <a:gd name="T24" fmla="*/ 34 w 90"/>
                <a:gd name="T25" fmla="*/ 17 h 84"/>
                <a:gd name="T26" fmla="*/ 34 w 90"/>
                <a:gd name="T27" fmla="*/ 3 h 84"/>
                <a:gd name="T28" fmla="*/ 36 w 90"/>
                <a:gd name="T29" fmla="*/ 2 h 84"/>
                <a:gd name="T30" fmla="*/ 40 w 90"/>
                <a:gd name="T31" fmla="*/ 4 h 84"/>
                <a:gd name="T32" fmla="*/ 40 w 90"/>
                <a:gd name="T33" fmla="*/ 1 h 84"/>
                <a:gd name="T34" fmla="*/ 41 w 90"/>
                <a:gd name="T35" fmla="*/ 0 h 84"/>
                <a:gd name="T36" fmla="*/ 47 w 90"/>
                <a:gd name="T37" fmla="*/ 1 h 84"/>
                <a:gd name="T38" fmla="*/ 47 w 90"/>
                <a:gd name="T39" fmla="*/ 3 h 84"/>
                <a:gd name="T40" fmla="*/ 51 w 90"/>
                <a:gd name="T41" fmla="*/ 3 h 84"/>
                <a:gd name="T42" fmla="*/ 52 w 90"/>
                <a:gd name="T43" fmla="*/ 17 h 84"/>
                <a:gd name="T44" fmla="*/ 68 w 90"/>
                <a:gd name="T45" fmla="*/ 17 h 84"/>
                <a:gd name="T46" fmla="*/ 67 w 90"/>
                <a:gd name="T47" fmla="*/ 33 h 84"/>
                <a:gd name="T48" fmla="*/ 89 w 90"/>
                <a:gd name="T49" fmla="*/ 33 h 84"/>
                <a:gd name="T50" fmla="*/ 86 w 90"/>
                <a:gd name="T51" fmla="*/ 39 h 84"/>
                <a:gd name="T52" fmla="*/ 88 w 90"/>
                <a:gd name="T53" fmla="*/ 42 h 84"/>
                <a:gd name="T54" fmla="*/ 87 w 90"/>
                <a:gd name="T55" fmla="*/ 47 h 84"/>
                <a:gd name="T56" fmla="*/ 89 w 90"/>
                <a:gd name="T57" fmla="*/ 52 h 84"/>
                <a:gd name="T58" fmla="*/ 88 w 90"/>
                <a:gd name="T59" fmla="*/ 54 h 84"/>
                <a:gd name="T60" fmla="*/ 88 w 90"/>
                <a:gd name="T61" fmla="*/ 56 h 84"/>
                <a:gd name="T62" fmla="*/ 82 w 90"/>
                <a:gd name="T63" fmla="*/ 60 h 84"/>
                <a:gd name="T64" fmla="*/ 81 w 90"/>
                <a:gd name="T65" fmla="*/ 66 h 84"/>
                <a:gd name="T66" fmla="*/ 79 w 90"/>
                <a:gd name="T67" fmla="*/ 68 h 84"/>
                <a:gd name="T68" fmla="*/ 79 w 90"/>
                <a:gd name="T69" fmla="*/ 75 h 84"/>
                <a:gd name="T70" fmla="*/ 76 w 90"/>
                <a:gd name="T71" fmla="*/ 82 h 84"/>
                <a:gd name="T72" fmla="*/ 68 w 90"/>
                <a:gd name="T73" fmla="*/ 82 h 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0"/>
                <a:gd name="T112" fmla="*/ 0 h 84"/>
                <a:gd name="T113" fmla="*/ 90 w 90"/>
                <a:gd name="T114" fmla="*/ 84 h 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0" h="84">
                  <a:moveTo>
                    <a:pt x="68" y="82"/>
                  </a:moveTo>
                  <a:lnTo>
                    <a:pt x="9" y="82"/>
                  </a:lnTo>
                  <a:lnTo>
                    <a:pt x="3" y="83"/>
                  </a:lnTo>
                  <a:lnTo>
                    <a:pt x="3" y="82"/>
                  </a:lnTo>
                  <a:lnTo>
                    <a:pt x="7" y="78"/>
                  </a:lnTo>
                  <a:lnTo>
                    <a:pt x="7" y="74"/>
                  </a:lnTo>
                  <a:lnTo>
                    <a:pt x="9" y="74"/>
                  </a:lnTo>
                  <a:lnTo>
                    <a:pt x="9" y="55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4" y="31"/>
                  </a:lnTo>
                  <a:lnTo>
                    <a:pt x="2" y="17"/>
                  </a:lnTo>
                  <a:lnTo>
                    <a:pt x="34" y="17"/>
                  </a:lnTo>
                  <a:lnTo>
                    <a:pt x="34" y="3"/>
                  </a:lnTo>
                  <a:lnTo>
                    <a:pt x="36" y="2"/>
                  </a:lnTo>
                  <a:lnTo>
                    <a:pt x="40" y="4"/>
                  </a:lnTo>
                  <a:lnTo>
                    <a:pt x="40" y="1"/>
                  </a:lnTo>
                  <a:lnTo>
                    <a:pt x="41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51" y="3"/>
                  </a:lnTo>
                  <a:lnTo>
                    <a:pt x="52" y="17"/>
                  </a:lnTo>
                  <a:lnTo>
                    <a:pt x="68" y="17"/>
                  </a:lnTo>
                  <a:lnTo>
                    <a:pt x="67" y="33"/>
                  </a:lnTo>
                  <a:lnTo>
                    <a:pt x="89" y="33"/>
                  </a:lnTo>
                  <a:lnTo>
                    <a:pt x="86" y="39"/>
                  </a:lnTo>
                  <a:lnTo>
                    <a:pt x="88" y="42"/>
                  </a:lnTo>
                  <a:lnTo>
                    <a:pt x="87" y="47"/>
                  </a:lnTo>
                  <a:lnTo>
                    <a:pt x="89" y="52"/>
                  </a:lnTo>
                  <a:lnTo>
                    <a:pt x="88" y="54"/>
                  </a:lnTo>
                  <a:lnTo>
                    <a:pt x="88" y="56"/>
                  </a:lnTo>
                  <a:lnTo>
                    <a:pt x="82" y="60"/>
                  </a:lnTo>
                  <a:lnTo>
                    <a:pt x="81" y="66"/>
                  </a:lnTo>
                  <a:lnTo>
                    <a:pt x="79" y="68"/>
                  </a:lnTo>
                  <a:lnTo>
                    <a:pt x="79" y="75"/>
                  </a:lnTo>
                  <a:lnTo>
                    <a:pt x="76" y="82"/>
                  </a:lnTo>
                  <a:lnTo>
                    <a:pt x="68" y="82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2" name="Freeform 176"/>
            <p:cNvSpPr>
              <a:spLocks/>
            </p:cNvSpPr>
            <p:nvPr/>
          </p:nvSpPr>
          <p:spPr bwMode="auto">
            <a:xfrm>
              <a:off x="2971" y="2576"/>
              <a:ext cx="108" cy="96"/>
            </a:xfrm>
            <a:custGeom>
              <a:avLst/>
              <a:gdLst>
                <a:gd name="T0" fmla="*/ 51 w 108"/>
                <a:gd name="T1" fmla="*/ 95 h 96"/>
                <a:gd name="T2" fmla="*/ 0 w 108"/>
                <a:gd name="T3" fmla="*/ 95 h 96"/>
                <a:gd name="T4" fmla="*/ 3 w 108"/>
                <a:gd name="T5" fmla="*/ 88 h 96"/>
                <a:gd name="T6" fmla="*/ 3 w 108"/>
                <a:gd name="T7" fmla="*/ 81 h 96"/>
                <a:gd name="T8" fmla="*/ 5 w 108"/>
                <a:gd name="T9" fmla="*/ 79 h 96"/>
                <a:gd name="T10" fmla="*/ 6 w 108"/>
                <a:gd name="T11" fmla="*/ 73 h 96"/>
                <a:gd name="T12" fmla="*/ 11 w 108"/>
                <a:gd name="T13" fmla="*/ 70 h 96"/>
                <a:gd name="T14" fmla="*/ 11 w 108"/>
                <a:gd name="T15" fmla="*/ 68 h 96"/>
                <a:gd name="T16" fmla="*/ 12 w 108"/>
                <a:gd name="T17" fmla="*/ 66 h 96"/>
                <a:gd name="T18" fmla="*/ 10 w 108"/>
                <a:gd name="T19" fmla="*/ 61 h 96"/>
                <a:gd name="T20" fmla="*/ 11 w 108"/>
                <a:gd name="T21" fmla="*/ 56 h 96"/>
                <a:gd name="T22" fmla="*/ 9 w 108"/>
                <a:gd name="T23" fmla="*/ 54 h 96"/>
                <a:gd name="T24" fmla="*/ 12 w 108"/>
                <a:gd name="T25" fmla="*/ 48 h 96"/>
                <a:gd name="T26" fmla="*/ 15 w 108"/>
                <a:gd name="T27" fmla="*/ 43 h 96"/>
                <a:gd name="T28" fmla="*/ 21 w 108"/>
                <a:gd name="T29" fmla="*/ 34 h 96"/>
                <a:gd name="T30" fmla="*/ 24 w 108"/>
                <a:gd name="T31" fmla="*/ 27 h 96"/>
                <a:gd name="T32" fmla="*/ 32 w 108"/>
                <a:gd name="T33" fmla="*/ 27 h 96"/>
                <a:gd name="T34" fmla="*/ 35 w 108"/>
                <a:gd name="T35" fmla="*/ 26 h 96"/>
                <a:gd name="T36" fmla="*/ 35 w 108"/>
                <a:gd name="T37" fmla="*/ 24 h 96"/>
                <a:gd name="T38" fmla="*/ 42 w 108"/>
                <a:gd name="T39" fmla="*/ 24 h 96"/>
                <a:gd name="T40" fmla="*/ 42 w 108"/>
                <a:gd name="T41" fmla="*/ 23 h 96"/>
                <a:gd name="T42" fmla="*/ 44 w 108"/>
                <a:gd name="T43" fmla="*/ 23 h 96"/>
                <a:gd name="T44" fmla="*/ 44 w 108"/>
                <a:gd name="T45" fmla="*/ 24 h 96"/>
                <a:gd name="T46" fmla="*/ 49 w 108"/>
                <a:gd name="T47" fmla="*/ 24 h 96"/>
                <a:gd name="T48" fmla="*/ 49 w 108"/>
                <a:gd name="T49" fmla="*/ 2 h 96"/>
                <a:gd name="T50" fmla="*/ 51 w 108"/>
                <a:gd name="T51" fmla="*/ 2 h 96"/>
                <a:gd name="T52" fmla="*/ 51 w 108"/>
                <a:gd name="T53" fmla="*/ 1 h 96"/>
                <a:gd name="T54" fmla="*/ 75 w 108"/>
                <a:gd name="T55" fmla="*/ 0 h 96"/>
                <a:gd name="T56" fmla="*/ 75 w 108"/>
                <a:gd name="T57" fmla="*/ 1 h 96"/>
                <a:gd name="T58" fmla="*/ 79 w 108"/>
                <a:gd name="T59" fmla="*/ 5 h 96"/>
                <a:gd name="T60" fmla="*/ 80 w 108"/>
                <a:gd name="T61" fmla="*/ 8 h 96"/>
                <a:gd name="T62" fmla="*/ 83 w 108"/>
                <a:gd name="T63" fmla="*/ 10 h 96"/>
                <a:gd name="T64" fmla="*/ 87 w 108"/>
                <a:gd name="T65" fmla="*/ 16 h 96"/>
                <a:gd name="T66" fmla="*/ 107 w 108"/>
                <a:gd name="T67" fmla="*/ 16 h 96"/>
                <a:gd name="T68" fmla="*/ 107 w 108"/>
                <a:gd name="T69" fmla="*/ 22 h 96"/>
                <a:gd name="T70" fmla="*/ 107 w 108"/>
                <a:gd name="T71" fmla="*/ 24 h 96"/>
                <a:gd name="T72" fmla="*/ 105 w 108"/>
                <a:gd name="T73" fmla="*/ 28 h 96"/>
                <a:gd name="T74" fmla="*/ 105 w 108"/>
                <a:gd name="T75" fmla="*/ 32 h 96"/>
                <a:gd name="T76" fmla="*/ 103 w 108"/>
                <a:gd name="T77" fmla="*/ 33 h 96"/>
                <a:gd name="T78" fmla="*/ 103 w 108"/>
                <a:gd name="T79" fmla="*/ 37 h 96"/>
                <a:gd name="T80" fmla="*/ 98 w 108"/>
                <a:gd name="T81" fmla="*/ 42 h 96"/>
                <a:gd name="T82" fmla="*/ 99 w 108"/>
                <a:gd name="T83" fmla="*/ 44 h 96"/>
                <a:gd name="T84" fmla="*/ 98 w 108"/>
                <a:gd name="T85" fmla="*/ 46 h 96"/>
                <a:gd name="T86" fmla="*/ 95 w 108"/>
                <a:gd name="T87" fmla="*/ 46 h 96"/>
                <a:gd name="T88" fmla="*/ 96 w 108"/>
                <a:gd name="T89" fmla="*/ 49 h 96"/>
                <a:gd name="T90" fmla="*/ 93 w 108"/>
                <a:gd name="T91" fmla="*/ 55 h 96"/>
                <a:gd name="T92" fmla="*/ 95 w 108"/>
                <a:gd name="T93" fmla="*/ 58 h 96"/>
                <a:gd name="T94" fmla="*/ 95 w 108"/>
                <a:gd name="T95" fmla="*/ 64 h 96"/>
                <a:gd name="T96" fmla="*/ 93 w 108"/>
                <a:gd name="T97" fmla="*/ 66 h 96"/>
                <a:gd name="T98" fmla="*/ 96 w 108"/>
                <a:gd name="T99" fmla="*/ 70 h 96"/>
                <a:gd name="T100" fmla="*/ 91 w 108"/>
                <a:gd name="T101" fmla="*/ 68 h 96"/>
                <a:gd name="T102" fmla="*/ 89 w 108"/>
                <a:gd name="T103" fmla="*/ 70 h 96"/>
                <a:gd name="T104" fmla="*/ 83 w 108"/>
                <a:gd name="T105" fmla="*/ 72 h 96"/>
                <a:gd name="T106" fmla="*/ 82 w 108"/>
                <a:gd name="T107" fmla="*/ 80 h 96"/>
                <a:gd name="T108" fmla="*/ 51 w 108"/>
                <a:gd name="T109" fmla="*/ 79 h 96"/>
                <a:gd name="T110" fmla="*/ 51 w 108"/>
                <a:gd name="T111" fmla="*/ 95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8"/>
                <a:gd name="T169" fmla="*/ 0 h 96"/>
                <a:gd name="T170" fmla="*/ 108 w 108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8" h="96">
                  <a:moveTo>
                    <a:pt x="51" y="95"/>
                  </a:moveTo>
                  <a:lnTo>
                    <a:pt x="0" y="95"/>
                  </a:lnTo>
                  <a:lnTo>
                    <a:pt x="3" y="88"/>
                  </a:lnTo>
                  <a:lnTo>
                    <a:pt x="3" y="81"/>
                  </a:lnTo>
                  <a:lnTo>
                    <a:pt x="5" y="79"/>
                  </a:lnTo>
                  <a:lnTo>
                    <a:pt x="6" y="73"/>
                  </a:lnTo>
                  <a:lnTo>
                    <a:pt x="11" y="70"/>
                  </a:lnTo>
                  <a:lnTo>
                    <a:pt x="11" y="68"/>
                  </a:lnTo>
                  <a:lnTo>
                    <a:pt x="12" y="66"/>
                  </a:lnTo>
                  <a:lnTo>
                    <a:pt x="10" y="61"/>
                  </a:lnTo>
                  <a:lnTo>
                    <a:pt x="11" y="56"/>
                  </a:lnTo>
                  <a:lnTo>
                    <a:pt x="9" y="54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21" y="34"/>
                  </a:lnTo>
                  <a:lnTo>
                    <a:pt x="24" y="27"/>
                  </a:lnTo>
                  <a:lnTo>
                    <a:pt x="32" y="27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4" y="24"/>
                  </a:lnTo>
                  <a:lnTo>
                    <a:pt x="49" y="24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9" y="5"/>
                  </a:lnTo>
                  <a:lnTo>
                    <a:pt x="80" y="8"/>
                  </a:lnTo>
                  <a:lnTo>
                    <a:pt x="83" y="10"/>
                  </a:lnTo>
                  <a:lnTo>
                    <a:pt x="87" y="16"/>
                  </a:lnTo>
                  <a:lnTo>
                    <a:pt x="107" y="16"/>
                  </a:lnTo>
                  <a:lnTo>
                    <a:pt x="107" y="22"/>
                  </a:lnTo>
                  <a:lnTo>
                    <a:pt x="107" y="24"/>
                  </a:lnTo>
                  <a:lnTo>
                    <a:pt x="105" y="28"/>
                  </a:lnTo>
                  <a:lnTo>
                    <a:pt x="105" y="32"/>
                  </a:lnTo>
                  <a:lnTo>
                    <a:pt x="103" y="33"/>
                  </a:lnTo>
                  <a:lnTo>
                    <a:pt x="103" y="37"/>
                  </a:lnTo>
                  <a:lnTo>
                    <a:pt x="98" y="42"/>
                  </a:lnTo>
                  <a:lnTo>
                    <a:pt x="99" y="44"/>
                  </a:lnTo>
                  <a:lnTo>
                    <a:pt x="98" y="46"/>
                  </a:lnTo>
                  <a:lnTo>
                    <a:pt x="95" y="46"/>
                  </a:lnTo>
                  <a:lnTo>
                    <a:pt x="96" y="49"/>
                  </a:lnTo>
                  <a:lnTo>
                    <a:pt x="93" y="55"/>
                  </a:lnTo>
                  <a:lnTo>
                    <a:pt x="95" y="58"/>
                  </a:lnTo>
                  <a:lnTo>
                    <a:pt x="95" y="64"/>
                  </a:lnTo>
                  <a:lnTo>
                    <a:pt x="93" y="66"/>
                  </a:lnTo>
                  <a:lnTo>
                    <a:pt x="96" y="70"/>
                  </a:lnTo>
                  <a:lnTo>
                    <a:pt x="91" y="68"/>
                  </a:lnTo>
                  <a:lnTo>
                    <a:pt x="89" y="70"/>
                  </a:lnTo>
                  <a:lnTo>
                    <a:pt x="83" y="72"/>
                  </a:lnTo>
                  <a:lnTo>
                    <a:pt x="82" y="80"/>
                  </a:lnTo>
                  <a:lnTo>
                    <a:pt x="51" y="79"/>
                  </a:lnTo>
                  <a:lnTo>
                    <a:pt x="51" y="9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3" name="Freeform 177"/>
            <p:cNvSpPr>
              <a:spLocks/>
            </p:cNvSpPr>
            <p:nvPr/>
          </p:nvSpPr>
          <p:spPr bwMode="auto">
            <a:xfrm>
              <a:off x="2971" y="2576"/>
              <a:ext cx="114" cy="100"/>
            </a:xfrm>
            <a:custGeom>
              <a:avLst/>
              <a:gdLst>
                <a:gd name="T0" fmla="*/ 54 w 114"/>
                <a:gd name="T1" fmla="*/ 99 h 100"/>
                <a:gd name="T2" fmla="*/ 0 w 114"/>
                <a:gd name="T3" fmla="*/ 99 h 100"/>
                <a:gd name="T4" fmla="*/ 3 w 114"/>
                <a:gd name="T5" fmla="*/ 92 h 100"/>
                <a:gd name="T6" fmla="*/ 3 w 114"/>
                <a:gd name="T7" fmla="*/ 85 h 100"/>
                <a:gd name="T8" fmla="*/ 5 w 114"/>
                <a:gd name="T9" fmla="*/ 83 h 100"/>
                <a:gd name="T10" fmla="*/ 7 w 114"/>
                <a:gd name="T11" fmla="*/ 77 h 100"/>
                <a:gd name="T12" fmla="*/ 12 w 114"/>
                <a:gd name="T13" fmla="*/ 72 h 100"/>
                <a:gd name="T14" fmla="*/ 12 w 114"/>
                <a:gd name="T15" fmla="*/ 70 h 100"/>
                <a:gd name="T16" fmla="*/ 13 w 114"/>
                <a:gd name="T17" fmla="*/ 68 h 100"/>
                <a:gd name="T18" fmla="*/ 11 w 114"/>
                <a:gd name="T19" fmla="*/ 63 h 100"/>
                <a:gd name="T20" fmla="*/ 12 w 114"/>
                <a:gd name="T21" fmla="*/ 58 h 100"/>
                <a:gd name="T22" fmla="*/ 10 w 114"/>
                <a:gd name="T23" fmla="*/ 56 h 100"/>
                <a:gd name="T24" fmla="*/ 13 w 114"/>
                <a:gd name="T25" fmla="*/ 50 h 100"/>
                <a:gd name="T26" fmla="*/ 15 w 114"/>
                <a:gd name="T27" fmla="*/ 45 h 100"/>
                <a:gd name="T28" fmla="*/ 22 w 114"/>
                <a:gd name="T29" fmla="*/ 36 h 100"/>
                <a:gd name="T30" fmla="*/ 25 w 114"/>
                <a:gd name="T31" fmla="*/ 29 h 100"/>
                <a:gd name="T32" fmla="*/ 34 w 114"/>
                <a:gd name="T33" fmla="*/ 29 h 100"/>
                <a:gd name="T34" fmla="*/ 37 w 114"/>
                <a:gd name="T35" fmla="*/ 28 h 100"/>
                <a:gd name="T36" fmla="*/ 37 w 114"/>
                <a:gd name="T37" fmla="*/ 26 h 100"/>
                <a:gd name="T38" fmla="*/ 44 w 114"/>
                <a:gd name="T39" fmla="*/ 26 h 100"/>
                <a:gd name="T40" fmla="*/ 44 w 114"/>
                <a:gd name="T41" fmla="*/ 23 h 100"/>
                <a:gd name="T42" fmla="*/ 46 w 114"/>
                <a:gd name="T43" fmla="*/ 23 h 100"/>
                <a:gd name="T44" fmla="*/ 46 w 114"/>
                <a:gd name="T45" fmla="*/ 26 h 100"/>
                <a:gd name="T46" fmla="*/ 52 w 114"/>
                <a:gd name="T47" fmla="*/ 24 h 100"/>
                <a:gd name="T48" fmla="*/ 52 w 114"/>
                <a:gd name="T49" fmla="*/ 2 h 100"/>
                <a:gd name="T50" fmla="*/ 54 w 114"/>
                <a:gd name="T51" fmla="*/ 2 h 100"/>
                <a:gd name="T52" fmla="*/ 54 w 114"/>
                <a:gd name="T53" fmla="*/ 1 h 100"/>
                <a:gd name="T54" fmla="*/ 79 w 114"/>
                <a:gd name="T55" fmla="*/ 0 h 100"/>
                <a:gd name="T56" fmla="*/ 79 w 114"/>
                <a:gd name="T57" fmla="*/ 1 h 100"/>
                <a:gd name="T58" fmla="*/ 83 w 114"/>
                <a:gd name="T59" fmla="*/ 5 h 100"/>
                <a:gd name="T60" fmla="*/ 84 w 114"/>
                <a:gd name="T61" fmla="*/ 8 h 100"/>
                <a:gd name="T62" fmla="*/ 88 w 114"/>
                <a:gd name="T63" fmla="*/ 10 h 100"/>
                <a:gd name="T64" fmla="*/ 92 w 114"/>
                <a:gd name="T65" fmla="*/ 16 h 100"/>
                <a:gd name="T66" fmla="*/ 113 w 114"/>
                <a:gd name="T67" fmla="*/ 16 h 100"/>
                <a:gd name="T68" fmla="*/ 113 w 114"/>
                <a:gd name="T69" fmla="*/ 22 h 100"/>
                <a:gd name="T70" fmla="*/ 113 w 114"/>
                <a:gd name="T71" fmla="*/ 24 h 100"/>
                <a:gd name="T72" fmla="*/ 111 w 114"/>
                <a:gd name="T73" fmla="*/ 30 h 100"/>
                <a:gd name="T74" fmla="*/ 111 w 114"/>
                <a:gd name="T75" fmla="*/ 34 h 100"/>
                <a:gd name="T76" fmla="*/ 109 w 114"/>
                <a:gd name="T77" fmla="*/ 35 h 100"/>
                <a:gd name="T78" fmla="*/ 109 w 114"/>
                <a:gd name="T79" fmla="*/ 39 h 100"/>
                <a:gd name="T80" fmla="*/ 103 w 114"/>
                <a:gd name="T81" fmla="*/ 44 h 100"/>
                <a:gd name="T82" fmla="*/ 104 w 114"/>
                <a:gd name="T83" fmla="*/ 46 h 100"/>
                <a:gd name="T84" fmla="*/ 103 w 114"/>
                <a:gd name="T85" fmla="*/ 48 h 100"/>
                <a:gd name="T86" fmla="*/ 100 w 114"/>
                <a:gd name="T87" fmla="*/ 48 h 100"/>
                <a:gd name="T88" fmla="*/ 101 w 114"/>
                <a:gd name="T89" fmla="*/ 51 h 100"/>
                <a:gd name="T90" fmla="*/ 99 w 114"/>
                <a:gd name="T91" fmla="*/ 57 h 100"/>
                <a:gd name="T92" fmla="*/ 100 w 114"/>
                <a:gd name="T93" fmla="*/ 60 h 100"/>
                <a:gd name="T94" fmla="*/ 100 w 114"/>
                <a:gd name="T95" fmla="*/ 66 h 100"/>
                <a:gd name="T96" fmla="*/ 99 w 114"/>
                <a:gd name="T97" fmla="*/ 68 h 100"/>
                <a:gd name="T98" fmla="*/ 101 w 114"/>
                <a:gd name="T99" fmla="*/ 72 h 100"/>
                <a:gd name="T100" fmla="*/ 97 w 114"/>
                <a:gd name="T101" fmla="*/ 70 h 100"/>
                <a:gd name="T102" fmla="*/ 94 w 114"/>
                <a:gd name="T103" fmla="*/ 72 h 100"/>
                <a:gd name="T104" fmla="*/ 88 w 114"/>
                <a:gd name="T105" fmla="*/ 76 h 100"/>
                <a:gd name="T106" fmla="*/ 87 w 114"/>
                <a:gd name="T107" fmla="*/ 84 h 100"/>
                <a:gd name="T108" fmla="*/ 54 w 114"/>
                <a:gd name="T109" fmla="*/ 83 h 100"/>
                <a:gd name="T110" fmla="*/ 54 w 114"/>
                <a:gd name="T111" fmla="*/ 99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100"/>
                <a:gd name="T170" fmla="*/ 114 w 114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100">
                  <a:moveTo>
                    <a:pt x="54" y="99"/>
                  </a:moveTo>
                  <a:lnTo>
                    <a:pt x="0" y="99"/>
                  </a:lnTo>
                  <a:lnTo>
                    <a:pt x="3" y="92"/>
                  </a:lnTo>
                  <a:lnTo>
                    <a:pt x="3" y="85"/>
                  </a:lnTo>
                  <a:lnTo>
                    <a:pt x="5" y="83"/>
                  </a:lnTo>
                  <a:lnTo>
                    <a:pt x="7" y="77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3" y="68"/>
                  </a:lnTo>
                  <a:lnTo>
                    <a:pt x="11" y="63"/>
                  </a:lnTo>
                  <a:lnTo>
                    <a:pt x="12" y="58"/>
                  </a:lnTo>
                  <a:lnTo>
                    <a:pt x="10" y="56"/>
                  </a:lnTo>
                  <a:lnTo>
                    <a:pt x="13" y="50"/>
                  </a:lnTo>
                  <a:lnTo>
                    <a:pt x="15" y="45"/>
                  </a:lnTo>
                  <a:lnTo>
                    <a:pt x="22" y="36"/>
                  </a:lnTo>
                  <a:lnTo>
                    <a:pt x="25" y="29"/>
                  </a:lnTo>
                  <a:lnTo>
                    <a:pt x="34" y="29"/>
                  </a:lnTo>
                  <a:lnTo>
                    <a:pt x="37" y="28"/>
                  </a:lnTo>
                  <a:lnTo>
                    <a:pt x="37" y="26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6" y="23"/>
                  </a:lnTo>
                  <a:lnTo>
                    <a:pt x="46" y="26"/>
                  </a:lnTo>
                  <a:lnTo>
                    <a:pt x="52" y="24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4" y="1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83" y="5"/>
                  </a:lnTo>
                  <a:lnTo>
                    <a:pt x="84" y="8"/>
                  </a:lnTo>
                  <a:lnTo>
                    <a:pt x="88" y="10"/>
                  </a:lnTo>
                  <a:lnTo>
                    <a:pt x="92" y="16"/>
                  </a:lnTo>
                  <a:lnTo>
                    <a:pt x="113" y="16"/>
                  </a:lnTo>
                  <a:lnTo>
                    <a:pt x="113" y="22"/>
                  </a:lnTo>
                  <a:lnTo>
                    <a:pt x="113" y="24"/>
                  </a:lnTo>
                  <a:lnTo>
                    <a:pt x="111" y="30"/>
                  </a:lnTo>
                  <a:lnTo>
                    <a:pt x="111" y="34"/>
                  </a:lnTo>
                  <a:lnTo>
                    <a:pt x="109" y="35"/>
                  </a:lnTo>
                  <a:lnTo>
                    <a:pt x="109" y="39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3" y="48"/>
                  </a:lnTo>
                  <a:lnTo>
                    <a:pt x="100" y="48"/>
                  </a:lnTo>
                  <a:lnTo>
                    <a:pt x="101" y="51"/>
                  </a:lnTo>
                  <a:lnTo>
                    <a:pt x="99" y="57"/>
                  </a:lnTo>
                  <a:lnTo>
                    <a:pt x="100" y="60"/>
                  </a:lnTo>
                  <a:lnTo>
                    <a:pt x="100" y="66"/>
                  </a:lnTo>
                  <a:lnTo>
                    <a:pt x="99" y="68"/>
                  </a:lnTo>
                  <a:lnTo>
                    <a:pt x="101" y="72"/>
                  </a:lnTo>
                  <a:lnTo>
                    <a:pt x="97" y="70"/>
                  </a:lnTo>
                  <a:lnTo>
                    <a:pt x="94" y="72"/>
                  </a:lnTo>
                  <a:lnTo>
                    <a:pt x="88" y="76"/>
                  </a:lnTo>
                  <a:lnTo>
                    <a:pt x="87" y="84"/>
                  </a:lnTo>
                  <a:lnTo>
                    <a:pt x="54" y="83"/>
                  </a:lnTo>
                  <a:lnTo>
                    <a:pt x="54" y="9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4" name="Freeform 178"/>
            <p:cNvSpPr>
              <a:spLocks/>
            </p:cNvSpPr>
            <p:nvPr/>
          </p:nvSpPr>
          <p:spPr bwMode="auto">
            <a:xfrm>
              <a:off x="3025" y="2647"/>
              <a:ext cx="56" cy="83"/>
            </a:xfrm>
            <a:custGeom>
              <a:avLst/>
              <a:gdLst>
                <a:gd name="T0" fmla="*/ 48 w 56"/>
                <a:gd name="T1" fmla="*/ 82 h 83"/>
                <a:gd name="T2" fmla="*/ 0 w 56"/>
                <a:gd name="T3" fmla="*/ 81 h 83"/>
                <a:gd name="T4" fmla="*/ 0 w 56"/>
                <a:gd name="T5" fmla="*/ 12 h 83"/>
                <a:gd name="T6" fmla="*/ 29 w 56"/>
                <a:gd name="T7" fmla="*/ 13 h 83"/>
                <a:gd name="T8" fmla="*/ 30 w 56"/>
                <a:gd name="T9" fmla="*/ 5 h 83"/>
                <a:gd name="T10" fmla="*/ 36 w 56"/>
                <a:gd name="T11" fmla="*/ 2 h 83"/>
                <a:gd name="T12" fmla="*/ 38 w 56"/>
                <a:gd name="T13" fmla="*/ 0 h 83"/>
                <a:gd name="T14" fmla="*/ 42 w 56"/>
                <a:gd name="T15" fmla="*/ 2 h 83"/>
                <a:gd name="T16" fmla="*/ 43 w 56"/>
                <a:gd name="T17" fmla="*/ 7 h 83"/>
                <a:gd name="T18" fmla="*/ 42 w 56"/>
                <a:gd name="T19" fmla="*/ 10 h 83"/>
                <a:gd name="T20" fmla="*/ 42 w 56"/>
                <a:gd name="T21" fmla="*/ 14 h 83"/>
                <a:gd name="T22" fmla="*/ 49 w 56"/>
                <a:gd name="T23" fmla="*/ 20 h 83"/>
                <a:gd name="T24" fmla="*/ 48 w 56"/>
                <a:gd name="T25" fmla="*/ 23 h 83"/>
                <a:gd name="T26" fmla="*/ 52 w 56"/>
                <a:gd name="T27" fmla="*/ 27 h 83"/>
                <a:gd name="T28" fmla="*/ 52 w 56"/>
                <a:gd name="T29" fmla="*/ 36 h 83"/>
                <a:gd name="T30" fmla="*/ 55 w 56"/>
                <a:gd name="T31" fmla="*/ 41 h 83"/>
                <a:gd name="T32" fmla="*/ 54 w 56"/>
                <a:gd name="T33" fmla="*/ 43 h 83"/>
                <a:gd name="T34" fmla="*/ 54 w 56"/>
                <a:gd name="T35" fmla="*/ 45 h 83"/>
                <a:gd name="T36" fmla="*/ 50 w 56"/>
                <a:gd name="T37" fmla="*/ 53 h 83"/>
                <a:gd name="T38" fmla="*/ 51 w 56"/>
                <a:gd name="T39" fmla="*/ 60 h 83"/>
                <a:gd name="T40" fmla="*/ 50 w 56"/>
                <a:gd name="T41" fmla="*/ 61 h 83"/>
                <a:gd name="T42" fmla="*/ 47 w 56"/>
                <a:gd name="T43" fmla="*/ 72 h 83"/>
                <a:gd name="T44" fmla="*/ 48 w 56"/>
                <a:gd name="T45" fmla="*/ 73 h 83"/>
                <a:gd name="T46" fmla="*/ 48 w 56"/>
                <a:gd name="T47" fmla="*/ 74 h 83"/>
                <a:gd name="T48" fmla="*/ 48 w 56"/>
                <a:gd name="T49" fmla="*/ 80 h 83"/>
                <a:gd name="T50" fmla="*/ 48 w 56"/>
                <a:gd name="T51" fmla="*/ 82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83"/>
                <a:gd name="T80" fmla="*/ 56 w 56"/>
                <a:gd name="T81" fmla="*/ 83 h 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83">
                  <a:moveTo>
                    <a:pt x="48" y="82"/>
                  </a:moveTo>
                  <a:lnTo>
                    <a:pt x="0" y="81"/>
                  </a:lnTo>
                  <a:lnTo>
                    <a:pt x="0" y="12"/>
                  </a:lnTo>
                  <a:lnTo>
                    <a:pt x="29" y="13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43" y="7"/>
                  </a:lnTo>
                  <a:lnTo>
                    <a:pt x="42" y="10"/>
                  </a:lnTo>
                  <a:lnTo>
                    <a:pt x="42" y="14"/>
                  </a:lnTo>
                  <a:lnTo>
                    <a:pt x="49" y="20"/>
                  </a:lnTo>
                  <a:lnTo>
                    <a:pt x="48" y="23"/>
                  </a:lnTo>
                  <a:lnTo>
                    <a:pt x="52" y="27"/>
                  </a:lnTo>
                  <a:lnTo>
                    <a:pt x="52" y="36"/>
                  </a:lnTo>
                  <a:lnTo>
                    <a:pt x="55" y="41"/>
                  </a:lnTo>
                  <a:lnTo>
                    <a:pt x="54" y="43"/>
                  </a:lnTo>
                  <a:lnTo>
                    <a:pt x="54" y="45"/>
                  </a:lnTo>
                  <a:lnTo>
                    <a:pt x="50" y="53"/>
                  </a:lnTo>
                  <a:lnTo>
                    <a:pt x="51" y="60"/>
                  </a:lnTo>
                  <a:lnTo>
                    <a:pt x="50" y="61"/>
                  </a:lnTo>
                  <a:lnTo>
                    <a:pt x="47" y="72"/>
                  </a:lnTo>
                  <a:lnTo>
                    <a:pt x="48" y="73"/>
                  </a:lnTo>
                  <a:lnTo>
                    <a:pt x="48" y="74"/>
                  </a:lnTo>
                  <a:lnTo>
                    <a:pt x="48" y="80"/>
                  </a:lnTo>
                  <a:lnTo>
                    <a:pt x="48" y="8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5" name="Freeform 179"/>
            <p:cNvSpPr>
              <a:spLocks/>
            </p:cNvSpPr>
            <p:nvPr/>
          </p:nvSpPr>
          <p:spPr bwMode="auto">
            <a:xfrm>
              <a:off x="3025" y="2647"/>
              <a:ext cx="63" cy="89"/>
            </a:xfrm>
            <a:custGeom>
              <a:avLst/>
              <a:gdLst>
                <a:gd name="T0" fmla="*/ 54 w 63"/>
                <a:gd name="T1" fmla="*/ 88 h 89"/>
                <a:gd name="T2" fmla="*/ 0 w 63"/>
                <a:gd name="T3" fmla="*/ 87 h 89"/>
                <a:gd name="T4" fmla="*/ 0 w 63"/>
                <a:gd name="T5" fmla="*/ 12 h 89"/>
                <a:gd name="T6" fmla="*/ 33 w 63"/>
                <a:gd name="T7" fmla="*/ 13 h 89"/>
                <a:gd name="T8" fmla="*/ 34 w 63"/>
                <a:gd name="T9" fmla="*/ 5 h 89"/>
                <a:gd name="T10" fmla="*/ 41 w 63"/>
                <a:gd name="T11" fmla="*/ 2 h 89"/>
                <a:gd name="T12" fmla="*/ 43 w 63"/>
                <a:gd name="T13" fmla="*/ 0 h 89"/>
                <a:gd name="T14" fmla="*/ 48 w 63"/>
                <a:gd name="T15" fmla="*/ 2 h 89"/>
                <a:gd name="T16" fmla="*/ 49 w 63"/>
                <a:gd name="T17" fmla="*/ 7 h 89"/>
                <a:gd name="T18" fmla="*/ 48 w 63"/>
                <a:gd name="T19" fmla="*/ 10 h 89"/>
                <a:gd name="T20" fmla="*/ 48 w 63"/>
                <a:gd name="T21" fmla="*/ 14 h 89"/>
                <a:gd name="T22" fmla="*/ 55 w 63"/>
                <a:gd name="T23" fmla="*/ 22 h 89"/>
                <a:gd name="T24" fmla="*/ 54 w 63"/>
                <a:gd name="T25" fmla="*/ 25 h 89"/>
                <a:gd name="T26" fmla="*/ 59 w 63"/>
                <a:gd name="T27" fmla="*/ 29 h 89"/>
                <a:gd name="T28" fmla="*/ 59 w 63"/>
                <a:gd name="T29" fmla="*/ 38 h 89"/>
                <a:gd name="T30" fmla="*/ 62 w 63"/>
                <a:gd name="T31" fmla="*/ 43 h 89"/>
                <a:gd name="T32" fmla="*/ 61 w 63"/>
                <a:gd name="T33" fmla="*/ 47 h 89"/>
                <a:gd name="T34" fmla="*/ 61 w 63"/>
                <a:gd name="T35" fmla="*/ 49 h 89"/>
                <a:gd name="T36" fmla="*/ 56 w 63"/>
                <a:gd name="T37" fmla="*/ 57 h 89"/>
                <a:gd name="T38" fmla="*/ 58 w 63"/>
                <a:gd name="T39" fmla="*/ 64 h 89"/>
                <a:gd name="T40" fmla="*/ 56 w 63"/>
                <a:gd name="T41" fmla="*/ 65 h 89"/>
                <a:gd name="T42" fmla="*/ 53 w 63"/>
                <a:gd name="T43" fmla="*/ 78 h 89"/>
                <a:gd name="T44" fmla="*/ 54 w 63"/>
                <a:gd name="T45" fmla="*/ 79 h 89"/>
                <a:gd name="T46" fmla="*/ 54 w 63"/>
                <a:gd name="T47" fmla="*/ 80 h 89"/>
                <a:gd name="T48" fmla="*/ 54 w 63"/>
                <a:gd name="T49" fmla="*/ 86 h 89"/>
                <a:gd name="T50" fmla="*/ 54 w 63"/>
                <a:gd name="T51" fmla="*/ 88 h 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89"/>
                <a:gd name="T80" fmla="*/ 63 w 63"/>
                <a:gd name="T81" fmla="*/ 89 h 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89">
                  <a:moveTo>
                    <a:pt x="54" y="88"/>
                  </a:moveTo>
                  <a:lnTo>
                    <a:pt x="0" y="87"/>
                  </a:lnTo>
                  <a:lnTo>
                    <a:pt x="0" y="12"/>
                  </a:lnTo>
                  <a:lnTo>
                    <a:pt x="33" y="13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3" y="0"/>
                  </a:lnTo>
                  <a:lnTo>
                    <a:pt x="48" y="2"/>
                  </a:lnTo>
                  <a:lnTo>
                    <a:pt x="49" y="7"/>
                  </a:lnTo>
                  <a:lnTo>
                    <a:pt x="48" y="10"/>
                  </a:lnTo>
                  <a:lnTo>
                    <a:pt x="48" y="14"/>
                  </a:lnTo>
                  <a:lnTo>
                    <a:pt x="55" y="22"/>
                  </a:lnTo>
                  <a:lnTo>
                    <a:pt x="54" y="25"/>
                  </a:lnTo>
                  <a:lnTo>
                    <a:pt x="59" y="29"/>
                  </a:lnTo>
                  <a:lnTo>
                    <a:pt x="59" y="38"/>
                  </a:lnTo>
                  <a:lnTo>
                    <a:pt x="62" y="43"/>
                  </a:lnTo>
                  <a:lnTo>
                    <a:pt x="61" y="47"/>
                  </a:lnTo>
                  <a:lnTo>
                    <a:pt x="61" y="49"/>
                  </a:lnTo>
                  <a:lnTo>
                    <a:pt x="56" y="57"/>
                  </a:lnTo>
                  <a:lnTo>
                    <a:pt x="58" y="64"/>
                  </a:lnTo>
                  <a:lnTo>
                    <a:pt x="56" y="65"/>
                  </a:lnTo>
                  <a:lnTo>
                    <a:pt x="53" y="78"/>
                  </a:lnTo>
                  <a:lnTo>
                    <a:pt x="54" y="79"/>
                  </a:lnTo>
                  <a:lnTo>
                    <a:pt x="54" y="80"/>
                  </a:lnTo>
                  <a:lnTo>
                    <a:pt x="54" y="86"/>
                  </a:lnTo>
                  <a:lnTo>
                    <a:pt x="54" y="8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6" name="Freeform 180"/>
            <p:cNvSpPr>
              <a:spLocks/>
            </p:cNvSpPr>
            <p:nvPr/>
          </p:nvSpPr>
          <p:spPr bwMode="auto">
            <a:xfrm>
              <a:off x="3074" y="2695"/>
              <a:ext cx="75" cy="79"/>
            </a:xfrm>
            <a:custGeom>
              <a:avLst/>
              <a:gdLst>
                <a:gd name="T0" fmla="*/ 29 w 75"/>
                <a:gd name="T1" fmla="*/ 78 h 79"/>
                <a:gd name="T2" fmla="*/ 13 w 75"/>
                <a:gd name="T3" fmla="*/ 78 h 79"/>
                <a:gd name="T4" fmla="*/ 12 w 75"/>
                <a:gd name="T5" fmla="*/ 72 h 79"/>
                <a:gd name="T6" fmla="*/ 5 w 75"/>
                <a:gd name="T7" fmla="*/ 63 h 79"/>
                <a:gd name="T8" fmla="*/ 4 w 75"/>
                <a:gd name="T9" fmla="*/ 63 h 79"/>
                <a:gd name="T10" fmla="*/ 2 w 75"/>
                <a:gd name="T11" fmla="*/ 62 h 79"/>
                <a:gd name="T12" fmla="*/ 2 w 75"/>
                <a:gd name="T13" fmla="*/ 60 h 79"/>
                <a:gd name="T14" fmla="*/ 1 w 75"/>
                <a:gd name="T15" fmla="*/ 58 h 79"/>
                <a:gd name="T16" fmla="*/ 3 w 75"/>
                <a:gd name="T17" fmla="*/ 51 h 79"/>
                <a:gd name="T18" fmla="*/ 0 w 75"/>
                <a:gd name="T19" fmla="*/ 42 h 79"/>
                <a:gd name="T20" fmla="*/ 3 w 75"/>
                <a:gd name="T21" fmla="*/ 39 h 79"/>
                <a:gd name="T22" fmla="*/ 4 w 75"/>
                <a:gd name="T23" fmla="*/ 37 h 79"/>
                <a:gd name="T24" fmla="*/ 4 w 75"/>
                <a:gd name="T25" fmla="*/ 35 h 79"/>
                <a:gd name="T26" fmla="*/ 4 w 75"/>
                <a:gd name="T27" fmla="*/ 29 h 79"/>
                <a:gd name="T28" fmla="*/ 4 w 75"/>
                <a:gd name="T29" fmla="*/ 28 h 79"/>
                <a:gd name="T30" fmla="*/ 3 w 75"/>
                <a:gd name="T31" fmla="*/ 27 h 79"/>
                <a:gd name="T32" fmla="*/ 6 w 75"/>
                <a:gd name="T33" fmla="*/ 15 h 79"/>
                <a:gd name="T34" fmla="*/ 7 w 75"/>
                <a:gd name="T35" fmla="*/ 14 h 79"/>
                <a:gd name="T36" fmla="*/ 6 w 75"/>
                <a:gd name="T37" fmla="*/ 8 h 79"/>
                <a:gd name="T38" fmla="*/ 10 w 75"/>
                <a:gd name="T39" fmla="*/ 0 h 79"/>
                <a:gd name="T40" fmla="*/ 13 w 75"/>
                <a:gd name="T41" fmla="*/ 0 h 79"/>
                <a:gd name="T42" fmla="*/ 13 w 75"/>
                <a:gd name="T43" fmla="*/ 6 h 79"/>
                <a:gd name="T44" fmla="*/ 21 w 75"/>
                <a:gd name="T45" fmla="*/ 4 h 79"/>
                <a:gd name="T46" fmla="*/ 23 w 75"/>
                <a:gd name="T47" fmla="*/ 4 h 79"/>
                <a:gd name="T48" fmla="*/ 27 w 75"/>
                <a:gd name="T49" fmla="*/ 2 h 79"/>
                <a:gd name="T50" fmla="*/ 45 w 75"/>
                <a:gd name="T51" fmla="*/ 3 h 79"/>
                <a:gd name="T52" fmla="*/ 47 w 75"/>
                <a:gd name="T53" fmla="*/ 4 h 79"/>
                <a:gd name="T54" fmla="*/ 47 w 75"/>
                <a:gd name="T55" fmla="*/ 3 h 79"/>
                <a:gd name="T56" fmla="*/ 49 w 75"/>
                <a:gd name="T57" fmla="*/ 3 h 79"/>
                <a:gd name="T58" fmla="*/ 49 w 75"/>
                <a:gd name="T59" fmla="*/ 8 h 79"/>
                <a:gd name="T60" fmla="*/ 47 w 75"/>
                <a:gd name="T61" fmla="*/ 8 h 79"/>
                <a:gd name="T62" fmla="*/ 50 w 75"/>
                <a:gd name="T63" fmla="*/ 12 h 79"/>
                <a:gd name="T64" fmla="*/ 50 w 75"/>
                <a:gd name="T65" fmla="*/ 13 h 79"/>
                <a:gd name="T66" fmla="*/ 73 w 75"/>
                <a:gd name="T67" fmla="*/ 14 h 79"/>
                <a:gd name="T68" fmla="*/ 73 w 75"/>
                <a:gd name="T69" fmla="*/ 31 h 79"/>
                <a:gd name="T70" fmla="*/ 74 w 75"/>
                <a:gd name="T71" fmla="*/ 31 h 79"/>
                <a:gd name="T72" fmla="*/ 74 w 75"/>
                <a:gd name="T73" fmla="*/ 33 h 79"/>
                <a:gd name="T74" fmla="*/ 73 w 75"/>
                <a:gd name="T75" fmla="*/ 33 h 79"/>
                <a:gd name="T76" fmla="*/ 72 w 75"/>
                <a:gd name="T77" fmla="*/ 34 h 79"/>
                <a:gd name="T78" fmla="*/ 72 w 75"/>
                <a:gd name="T79" fmla="*/ 45 h 79"/>
                <a:gd name="T80" fmla="*/ 67 w 75"/>
                <a:gd name="T81" fmla="*/ 45 h 79"/>
                <a:gd name="T82" fmla="*/ 66 w 75"/>
                <a:gd name="T83" fmla="*/ 45 h 79"/>
                <a:gd name="T84" fmla="*/ 66 w 75"/>
                <a:gd name="T85" fmla="*/ 46 h 79"/>
                <a:gd name="T86" fmla="*/ 64 w 75"/>
                <a:gd name="T87" fmla="*/ 45 h 79"/>
                <a:gd name="T88" fmla="*/ 56 w 75"/>
                <a:gd name="T89" fmla="*/ 45 h 79"/>
                <a:gd name="T90" fmla="*/ 56 w 75"/>
                <a:gd name="T91" fmla="*/ 46 h 79"/>
                <a:gd name="T92" fmla="*/ 30 w 75"/>
                <a:gd name="T93" fmla="*/ 46 h 79"/>
                <a:gd name="T94" fmla="*/ 29 w 75"/>
                <a:gd name="T95" fmla="*/ 78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"/>
                <a:gd name="T145" fmla="*/ 0 h 79"/>
                <a:gd name="T146" fmla="*/ 75 w 75"/>
                <a:gd name="T147" fmla="*/ 79 h 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" h="79">
                  <a:moveTo>
                    <a:pt x="29" y="78"/>
                  </a:moveTo>
                  <a:lnTo>
                    <a:pt x="13" y="78"/>
                  </a:lnTo>
                  <a:lnTo>
                    <a:pt x="12" y="72"/>
                  </a:lnTo>
                  <a:lnTo>
                    <a:pt x="5" y="63"/>
                  </a:lnTo>
                  <a:lnTo>
                    <a:pt x="4" y="63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1" y="58"/>
                  </a:lnTo>
                  <a:lnTo>
                    <a:pt x="3" y="51"/>
                  </a:lnTo>
                  <a:lnTo>
                    <a:pt x="0" y="42"/>
                  </a:lnTo>
                  <a:lnTo>
                    <a:pt x="3" y="39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3" y="27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6" y="8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45" y="3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9" y="3"/>
                  </a:lnTo>
                  <a:lnTo>
                    <a:pt x="49" y="8"/>
                  </a:lnTo>
                  <a:lnTo>
                    <a:pt x="47" y="8"/>
                  </a:lnTo>
                  <a:lnTo>
                    <a:pt x="50" y="12"/>
                  </a:lnTo>
                  <a:lnTo>
                    <a:pt x="50" y="13"/>
                  </a:lnTo>
                  <a:lnTo>
                    <a:pt x="73" y="14"/>
                  </a:lnTo>
                  <a:lnTo>
                    <a:pt x="73" y="31"/>
                  </a:lnTo>
                  <a:lnTo>
                    <a:pt x="74" y="31"/>
                  </a:lnTo>
                  <a:lnTo>
                    <a:pt x="74" y="33"/>
                  </a:lnTo>
                  <a:lnTo>
                    <a:pt x="73" y="33"/>
                  </a:lnTo>
                  <a:lnTo>
                    <a:pt x="72" y="34"/>
                  </a:lnTo>
                  <a:lnTo>
                    <a:pt x="72" y="45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6"/>
                  </a:lnTo>
                  <a:lnTo>
                    <a:pt x="64" y="45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30" y="46"/>
                  </a:lnTo>
                  <a:lnTo>
                    <a:pt x="29" y="7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7" name="Freeform 181"/>
            <p:cNvSpPr>
              <a:spLocks/>
            </p:cNvSpPr>
            <p:nvPr/>
          </p:nvSpPr>
          <p:spPr bwMode="auto">
            <a:xfrm>
              <a:off x="3074" y="2695"/>
              <a:ext cx="82" cy="86"/>
            </a:xfrm>
            <a:custGeom>
              <a:avLst/>
              <a:gdLst>
                <a:gd name="T0" fmla="*/ 32 w 82"/>
                <a:gd name="T1" fmla="*/ 85 h 86"/>
                <a:gd name="T2" fmla="*/ 14 w 82"/>
                <a:gd name="T3" fmla="*/ 85 h 86"/>
                <a:gd name="T4" fmla="*/ 13 w 82"/>
                <a:gd name="T5" fmla="*/ 79 h 86"/>
                <a:gd name="T6" fmla="*/ 6 w 82"/>
                <a:gd name="T7" fmla="*/ 68 h 86"/>
                <a:gd name="T8" fmla="*/ 4 w 82"/>
                <a:gd name="T9" fmla="*/ 68 h 86"/>
                <a:gd name="T10" fmla="*/ 2 w 82"/>
                <a:gd name="T11" fmla="*/ 67 h 86"/>
                <a:gd name="T12" fmla="*/ 2 w 82"/>
                <a:gd name="T13" fmla="*/ 65 h 86"/>
                <a:gd name="T14" fmla="*/ 1 w 82"/>
                <a:gd name="T15" fmla="*/ 63 h 86"/>
                <a:gd name="T16" fmla="*/ 3 w 82"/>
                <a:gd name="T17" fmla="*/ 56 h 86"/>
                <a:gd name="T18" fmla="*/ 0 w 82"/>
                <a:gd name="T19" fmla="*/ 46 h 86"/>
                <a:gd name="T20" fmla="*/ 3 w 82"/>
                <a:gd name="T21" fmla="*/ 43 h 86"/>
                <a:gd name="T22" fmla="*/ 4 w 82"/>
                <a:gd name="T23" fmla="*/ 40 h 86"/>
                <a:gd name="T24" fmla="*/ 4 w 82"/>
                <a:gd name="T25" fmla="*/ 38 h 86"/>
                <a:gd name="T26" fmla="*/ 4 w 82"/>
                <a:gd name="T27" fmla="*/ 31 h 86"/>
                <a:gd name="T28" fmla="*/ 4 w 82"/>
                <a:gd name="T29" fmla="*/ 30 h 86"/>
                <a:gd name="T30" fmla="*/ 3 w 82"/>
                <a:gd name="T31" fmla="*/ 29 h 86"/>
                <a:gd name="T32" fmla="*/ 7 w 82"/>
                <a:gd name="T33" fmla="*/ 17 h 86"/>
                <a:gd name="T34" fmla="*/ 8 w 82"/>
                <a:gd name="T35" fmla="*/ 16 h 86"/>
                <a:gd name="T36" fmla="*/ 7 w 82"/>
                <a:gd name="T37" fmla="*/ 8 h 86"/>
                <a:gd name="T38" fmla="*/ 11 w 82"/>
                <a:gd name="T39" fmla="*/ 0 h 86"/>
                <a:gd name="T40" fmla="*/ 14 w 82"/>
                <a:gd name="T41" fmla="*/ 0 h 86"/>
                <a:gd name="T42" fmla="*/ 14 w 82"/>
                <a:gd name="T43" fmla="*/ 6 h 86"/>
                <a:gd name="T44" fmla="*/ 23 w 82"/>
                <a:gd name="T45" fmla="*/ 4 h 86"/>
                <a:gd name="T46" fmla="*/ 26 w 82"/>
                <a:gd name="T47" fmla="*/ 4 h 86"/>
                <a:gd name="T48" fmla="*/ 30 w 82"/>
                <a:gd name="T49" fmla="*/ 2 h 86"/>
                <a:gd name="T50" fmla="*/ 49 w 82"/>
                <a:gd name="T51" fmla="*/ 3 h 86"/>
                <a:gd name="T52" fmla="*/ 51 w 82"/>
                <a:gd name="T53" fmla="*/ 4 h 86"/>
                <a:gd name="T54" fmla="*/ 51 w 82"/>
                <a:gd name="T55" fmla="*/ 3 h 86"/>
                <a:gd name="T56" fmla="*/ 53 w 82"/>
                <a:gd name="T57" fmla="*/ 3 h 86"/>
                <a:gd name="T58" fmla="*/ 53 w 82"/>
                <a:gd name="T59" fmla="*/ 8 h 86"/>
                <a:gd name="T60" fmla="*/ 51 w 82"/>
                <a:gd name="T61" fmla="*/ 8 h 86"/>
                <a:gd name="T62" fmla="*/ 54 w 82"/>
                <a:gd name="T63" fmla="*/ 13 h 86"/>
                <a:gd name="T64" fmla="*/ 54 w 82"/>
                <a:gd name="T65" fmla="*/ 15 h 86"/>
                <a:gd name="T66" fmla="*/ 80 w 82"/>
                <a:gd name="T67" fmla="*/ 16 h 86"/>
                <a:gd name="T68" fmla="*/ 80 w 82"/>
                <a:gd name="T69" fmla="*/ 34 h 86"/>
                <a:gd name="T70" fmla="*/ 81 w 82"/>
                <a:gd name="T71" fmla="*/ 34 h 86"/>
                <a:gd name="T72" fmla="*/ 81 w 82"/>
                <a:gd name="T73" fmla="*/ 36 h 86"/>
                <a:gd name="T74" fmla="*/ 80 w 82"/>
                <a:gd name="T75" fmla="*/ 36 h 86"/>
                <a:gd name="T76" fmla="*/ 79 w 82"/>
                <a:gd name="T77" fmla="*/ 37 h 86"/>
                <a:gd name="T78" fmla="*/ 79 w 82"/>
                <a:gd name="T79" fmla="*/ 49 h 86"/>
                <a:gd name="T80" fmla="*/ 73 w 82"/>
                <a:gd name="T81" fmla="*/ 49 h 86"/>
                <a:gd name="T82" fmla="*/ 72 w 82"/>
                <a:gd name="T83" fmla="*/ 49 h 86"/>
                <a:gd name="T84" fmla="*/ 72 w 82"/>
                <a:gd name="T85" fmla="*/ 50 h 86"/>
                <a:gd name="T86" fmla="*/ 70 w 82"/>
                <a:gd name="T87" fmla="*/ 49 h 86"/>
                <a:gd name="T88" fmla="*/ 61 w 82"/>
                <a:gd name="T89" fmla="*/ 49 h 86"/>
                <a:gd name="T90" fmla="*/ 61 w 82"/>
                <a:gd name="T91" fmla="*/ 50 h 86"/>
                <a:gd name="T92" fmla="*/ 33 w 82"/>
                <a:gd name="T93" fmla="*/ 50 h 86"/>
                <a:gd name="T94" fmla="*/ 32 w 82"/>
                <a:gd name="T95" fmla="*/ 85 h 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2"/>
                <a:gd name="T145" fmla="*/ 0 h 86"/>
                <a:gd name="T146" fmla="*/ 82 w 82"/>
                <a:gd name="T147" fmla="*/ 86 h 8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2" h="86">
                  <a:moveTo>
                    <a:pt x="32" y="85"/>
                  </a:moveTo>
                  <a:lnTo>
                    <a:pt x="14" y="85"/>
                  </a:lnTo>
                  <a:lnTo>
                    <a:pt x="13" y="79"/>
                  </a:lnTo>
                  <a:lnTo>
                    <a:pt x="6" y="68"/>
                  </a:lnTo>
                  <a:lnTo>
                    <a:pt x="4" y="68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1" y="63"/>
                  </a:lnTo>
                  <a:lnTo>
                    <a:pt x="3" y="56"/>
                  </a:lnTo>
                  <a:lnTo>
                    <a:pt x="0" y="46"/>
                  </a:lnTo>
                  <a:lnTo>
                    <a:pt x="3" y="43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7" y="17"/>
                  </a:lnTo>
                  <a:lnTo>
                    <a:pt x="8" y="16"/>
                  </a:lnTo>
                  <a:lnTo>
                    <a:pt x="7" y="8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30" y="2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54" y="13"/>
                  </a:lnTo>
                  <a:lnTo>
                    <a:pt x="54" y="15"/>
                  </a:lnTo>
                  <a:lnTo>
                    <a:pt x="80" y="16"/>
                  </a:lnTo>
                  <a:lnTo>
                    <a:pt x="80" y="34"/>
                  </a:lnTo>
                  <a:lnTo>
                    <a:pt x="81" y="34"/>
                  </a:lnTo>
                  <a:lnTo>
                    <a:pt x="81" y="36"/>
                  </a:lnTo>
                  <a:lnTo>
                    <a:pt x="80" y="36"/>
                  </a:lnTo>
                  <a:lnTo>
                    <a:pt x="79" y="37"/>
                  </a:lnTo>
                  <a:lnTo>
                    <a:pt x="79" y="49"/>
                  </a:lnTo>
                  <a:lnTo>
                    <a:pt x="73" y="49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70" y="49"/>
                  </a:lnTo>
                  <a:lnTo>
                    <a:pt x="61" y="49"/>
                  </a:lnTo>
                  <a:lnTo>
                    <a:pt x="61" y="50"/>
                  </a:lnTo>
                  <a:lnTo>
                    <a:pt x="33" y="50"/>
                  </a:lnTo>
                  <a:lnTo>
                    <a:pt x="32" y="8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8" name="Freeform 182"/>
            <p:cNvSpPr>
              <a:spLocks/>
            </p:cNvSpPr>
            <p:nvPr/>
          </p:nvSpPr>
          <p:spPr bwMode="auto">
            <a:xfrm>
              <a:off x="3106" y="2745"/>
              <a:ext cx="57" cy="30"/>
            </a:xfrm>
            <a:custGeom>
              <a:avLst/>
              <a:gdLst>
                <a:gd name="T0" fmla="*/ 28 w 57"/>
                <a:gd name="T1" fmla="*/ 29 h 30"/>
                <a:gd name="T2" fmla="*/ 0 w 57"/>
                <a:gd name="T3" fmla="*/ 28 h 30"/>
                <a:gd name="T4" fmla="*/ 1 w 57"/>
                <a:gd name="T5" fmla="*/ 1 h 30"/>
                <a:gd name="T6" fmla="*/ 26 w 57"/>
                <a:gd name="T7" fmla="*/ 1 h 30"/>
                <a:gd name="T8" fmla="*/ 26 w 57"/>
                <a:gd name="T9" fmla="*/ 0 h 30"/>
                <a:gd name="T10" fmla="*/ 33 w 57"/>
                <a:gd name="T11" fmla="*/ 0 h 30"/>
                <a:gd name="T12" fmla="*/ 35 w 57"/>
                <a:gd name="T13" fmla="*/ 1 h 30"/>
                <a:gd name="T14" fmla="*/ 35 w 57"/>
                <a:gd name="T15" fmla="*/ 0 h 30"/>
                <a:gd name="T16" fmla="*/ 36 w 57"/>
                <a:gd name="T17" fmla="*/ 0 h 30"/>
                <a:gd name="T18" fmla="*/ 41 w 57"/>
                <a:gd name="T19" fmla="*/ 0 h 30"/>
                <a:gd name="T20" fmla="*/ 56 w 57"/>
                <a:gd name="T21" fmla="*/ 1 h 30"/>
                <a:gd name="T22" fmla="*/ 56 w 57"/>
                <a:gd name="T23" fmla="*/ 27 h 30"/>
                <a:gd name="T24" fmla="*/ 41 w 57"/>
                <a:gd name="T25" fmla="*/ 27 h 30"/>
                <a:gd name="T26" fmla="*/ 40 w 57"/>
                <a:gd name="T27" fmla="*/ 29 h 30"/>
                <a:gd name="T28" fmla="*/ 28 w 57"/>
                <a:gd name="T29" fmla="*/ 29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"/>
                <a:gd name="T46" fmla="*/ 0 h 30"/>
                <a:gd name="T47" fmla="*/ 57 w 57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" h="30">
                  <a:moveTo>
                    <a:pt x="28" y="29"/>
                  </a:moveTo>
                  <a:lnTo>
                    <a:pt x="0" y="28"/>
                  </a:lnTo>
                  <a:lnTo>
                    <a:pt x="1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56" y="1"/>
                  </a:lnTo>
                  <a:lnTo>
                    <a:pt x="56" y="27"/>
                  </a:lnTo>
                  <a:lnTo>
                    <a:pt x="41" y="27"/>
                  </a:lnTo>
                  <a:lnTo>
                    <a:pt x="40" y="29"/>
                  </a:lnTo>
                  <a:lnTo>
                    <a:pt x="28" y="2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9" name="Freeform 183"/>
            <p:cNvSpPr>
              <a:spLocks/>
            </p:cNvSpPr>
            <p:nvPr/>
          </p:nvSpPr>
          <p:spPr bwMode="auto">
            <a:xfrm>
              <a:off x="3106" y="2745"/>
              <a:ext cx="64" cy="37"/>
            </a:xfrm>
            <a:custGeom>
              <a:avLst/>
              <a:gdLst>
                <a:gd name="T0" fmla="*/ 31 w 64"/>
                <a:gd name="T1" fmla="*/ 36 h 37"/>
                <a:gd name="T2" fmla="*/ 0 w 64"/>
                <a:gd name="T3" fmla="*/ 35 h 37"/>
                <a:gd name="T4" fmla="*/ 1 w 64"/>
                <a:gd name="T5" fmla="*/ 1 h 37"/>
                <a:gd name="T6" fmla="*/ 29 w 64"/>
                <a:gd name="T7" fmla="*/ 1 h 37"/>
                <a:gd name="T8" fmla="*/ 29 w 64"/>
                <a:gd name="T9" fmla="*/ 0 h 37"/>
                <a:gd name="T10" fmla="*/ 38 w 64"/>
                <a:gd name="T11" fmla="*/ 0 h 37"/>
                <a:gd name="T12" fmla="*/ 40 w 64"/>
                <a:gd name="T13" fmla="*/ 1 h 37"/>
                <a:gd name="T14" fmla="*/ 40 w 64"/>
                <a:gd name="T15" fmla="*/ 0 h 37"/>
                <a:gd name="T16" fmla="*/ 41 w 64"/>
                <a:gd name="T17" fmla="*/ 0 h 37"/>
                <a:gd name="T18" fmla="*/ 46 w 64"/>
                <a:gd name="T19" fmla="*/ 0 h 37"/>
                <a:gd name="T20" fmla="*/ 63 w 64"/>
                <a:gd name="T21" fmla="*/ 1 h 37"/>
                <a:gd name="T22" fmla="*/ 63 w 64"/>
                <a:gd name="T23" fmla="*/ 34 h 37"/>
                <a:gd name="T24" fmla="*/ 46 w 64"/>
                <a:gd name="T25" fmla="*/ 34 h 37"/>
                <a:gd name="T26" fmla="*/ 45 w 64"/>
                <a:gd name="T27" fmla="*/ 36 h 37"/>
                <a:gd name="T28" fmla="*/ 31 w 64"/>
                <a:gd name="T29" fmla="*/ 36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"/>
                <a:gd name="T46" fmla="*/ 0 h 37"/>
                <a:gd name="T47" fmla="*/ 64 w 64"/>
                <a:gd name="T48" fmla="*/ 37 h 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" h="37">
                  <a:moveTo>
                    <a:pt x="31" y="36"/>
                  </a:moveTo>
                  <a:lnTo>
                    <a:pt x="0" y="35"/>
                  </a:lnTo>
                  <a:lnTo>
                    <a:pt x="1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63" y="1"/>
                  </a:lnTo>
                  <a:lnTo>
                    <a:pt x="63" y="34"/>
                  </a:lnTo>
                  <a:lnTo>
                    <a:pt x="46" y="34"/>
                  </a:lnTo>
                  <a:lnTo>
                    <a:pt x="45" y="36"/>
                  </a:lnTo>
                  <a:lnTo>
                    <a:pt x="31" y="3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0" name="Freeform 184"/>
            <p:cNvSpPr>
              <a:spLocks/>
            </p:cNvSpPr>
            <p:nvPr/>
          </p:nvSpPr>
          <p:spPr bwMode="auto">
            <a:xfrm>
              <a:off x="3070" y="2606"/>
              <a:ext cx="33" cy="36"/>
            </a:xfrm>
            <a:custGeom>
              <a:avLst/>
              <a:gdLst>
                <a:gd name="T0" fmla="*/ 25 w 33"/>
                <a:gd name="T1" fmla="*/ 34 h 36"/>
                <a:gd name="T2" fmla="*/ 13 w 33"/>
                <a:gd name="T3" fmla="*/ 35 h 36"/>
                <a:gd name="T4" fmla="*/ 9 w 33"/>
                <a:gd name="T5" fmla="*/ 34 h 36"/>
                <a:gd name="T6" fmla="*/ 0 w 33"/>
                <a:gd name="T7" fmla="*/ 33 h 36"/>
                <a:gd name="T8" fmla="*/ 1 w 33"/>
                <a:gd name="T9" fmla="*/ 32 h 36"/>
                <a:gd name="T10" fmla="*/ 1 w 33"/>
                <a:gd name="T11" fmla="*/ 26 h 36"/>
                <a:gd name="T12" fmla="*/ 0 w 33"/>
                <a:gd name="T13" fmla="*/ 24 h 36"/>
                <a:gd name="T14" fmla="*/ 2 w 33"/>
                <a:gd name="T15" fmla="*/ 18 h 36"/>
                <a:gd name="T16" fmla="*/ 1 w 33"/>
                <a:gd name="T17" fmla="*/ 16 h 36"/>
                <a:gd name="T18" fmla="*/ 4 w 33"/>
                <a:gd name="T19" fmla="*/ 16 h 36"/>
                <a:gd name="T20" fmla="*/ 5 w 33"/>
                <a:gd name="T21" fmla="*/ 14 h 36"/>
                <a:gd name="T22" fmla="*/ 4 w 33"/>
                <a:gd name="T23" fmla="*/ 12 h 36"/>
                <a:gd name="T24" fmla="*/ 8 w 33"/>
                <a:gd name="T25" fmla="*/ 8 h 36"/>
                <a:gd name="T26" fmla="*/ 8 w 33"/>
                <a:gd name="T27" fmla="*/ 4 h 36"/>
                <a:gd name="T28" fmla="*/ 10 w 33"/>
                <a:gd name="T29" fmla="*/ 4 h 36"/>
                <a:gd name="T30" fmla="*/ 10 w 33"/>
                <a:gd name="T31" fmla="*/ 0 h 36"/>
                <a:gd name="T32" fmla="*/ 11 w 33"/>
                <a:gd name="T33" fmla="*/ 0 h 36"/>
                <a:gd name="T34" fmla="*/ 11 w 33"/>
                <a:gd name="T35" fmla="*/ 1 h 36"/>
                <a:gd name="T36" fmla="*/ 14 w 33"/>
                <a:gd name="T37" fmla="*/ 1 h 36"/>
                <a:gd name="T38" fmla="*/ 14 w 33"/>
                <a:gd name="T39" fmla="*/ 3 h 36"/>
                <a:gd name="T40" fmla="*/ 17 w 33"/>
                <a:gd name="T41" fmla="*/ 3 h 36"/>
                <a:gd name="T42" fmla="*/ 17 w 33"/>
                <a:gd name="T43" fmla="*/ 1 h 36"/>
                <a:gd name="T44" fmla="*/ 19 w 33"/>
                <a:gd name="T45" fmla="*/ 1 h 36"/>
                <a:gd name="T46" fmla="*/ 19 w 33"/>
                <a:gd name="T47" fmla="*/ 2 h 36"/>
                <a:gd name="T48" fmla="*/ 26 w 33"/>
                <a:gd name="T49" fmla="*/ 3 h 36"/>
                <a:gd name="T50" fmla="*/ 25 w 33"/>
                <a:gd name="T51" fmla="*/ 6 h 36"/>
                <a:gd name="T52" fmla="*/ 26 w 33"/>
                <a:gd name="T53" fmla="*/ 6 h 36"/>
                <a:gd name="T54" fmla="*/ 26 w 33"/>
                <a:gd name="T55" fmla="*/ 8 h 36"/>
                <a:gd name="T56" fmla="*/ 28 w 33"/>
                <a:gd name="T57" fmla="*/ 8 h 36"/>
                <a:gd name="T58" fmla="*/ 28 w 33"/>
                <a:gd name="T59" fmla="*/ 9 h 36"/>
                <a:gd name="T60" fmla="*/ 31 w 33"/>
                <a:gd name="T61" fmla="*/ 9 h 36"/>
                <a:gd name="T62" fmla="*/ 31 w 33"/>
                <a:gd name="T63" fmla="*/ 11 h 36"/>
                <a:gd name="T64" fmla="*/ 32 w 33"/>
                <a:gd name="T65" fmla="*/ 11 h 36"/>
                <a:gd name="T66" fmla="*/ 31 w 33"/>
                <a:gd name="T67" fmla="*/ 34 h 36"/>
                <a:gd name="T68" fmla="*/ 25 w 33"/>
                <a:gd name="T69" fmla="*/ 34 h 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"/>
                <a:gd name="T106" fmla="*/ 0 h 36"/>
                <a:gd name="T107" fmla="*/ 33 w 33"/>
                <a:gd name="T108" fmla="*/ 36 h 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" h="36">
                  <a:moveTo>
                    <a:pt x="25" y="34"/>
                  </a:moveTo>
                  <a:lnTo>
                    <a:pt x="13" y="35"/>
                  </a:lnTo>
                  <a:lnTo>
                    <a:pt x="9" y="34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26" y="3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1" y="34"/>
                  </a:lnTo>
                  <a:lnTo>
                    <a:pt x="25" y="3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1" name="Freeform 185"/>
            <p:cNvSpPr>
              <a:spLocks/>
            </p:cNvSpPr>
            <p:nvPr/>
          </p:nvSpPr>
          <p:spPr bwMode="auto">
            <a:xfrm>
              <a:off x="3070" y="2606"/>
              <a:ext cx="40" cy="42"/>
            </a:xfrm>
            <a:custGeom>
              <a:avLst/>
              <a:gdLst>
                <a:gd name="T0" fmla="*/ 30 w 40"/>
                <a:gd name="T1" fmla="*/ 40 h 42"/>
                <a:gd name="T2" fmla="*/ 16 w 40"/>
                <a:gd name="T3" fmla="*/ 41 h 42"/>
                <a:gd name="T4" fmla="*/ 11 w 40"/>
                <a:gd name="T5" fmla="*/ 40 h 42"/>
                <a:gd name="T6" fmla="*/ 0 w 40"/>
                <a:gd name="T7" fmla="*/ 39 h 42"/>
                <a:gd name="T8" fmla="*/ 1 w 40"/>
                <a:gd name="T9" fmla="*/ 37 h 42"/>
                <a:gd name="T10" fmla="*/ 1 w 40"/>
                <a:gd name="T11" fmla="*/ 31 h 42"/>
                <a:gd name="T12" fmla="*/ 0 w 40"/>
                <a:gd name="T13" fmla="*/ 28 h 42"/>
                <a:gd name="T14" fmla="*/ 2 w 40"/>
                <a:gd name="T15" fmla="*/ 22 h 42"/>
                <a:gd name="T16" fmla="*/ 1 w 40"/>
                <a:gd name="T17" fmla="*/ 18 h 42"/>
                <a:gd name="T18" fmla="*/ 4 w 40"/>
                <a:gd name="T19" fmla="*/ 18 h 42"/>
                <a:gd name="T20" fmla="*/ 6 w 40"/>
                <a:gd name="T21" fmla="*/ 16 h 42"/>
                <a:gd name="T22" fmla="*/ 4 w 40"/>
                <a:gd name="T23" fmla="*/ 14 h 42"/>
                <a:gd name="T24" fmla="*/ 10 w 40"/>
                <a:gd name="T25" fmla="*/ 9 h 42"/>
                <a:gd name="T26" fmla="*/ 10 w 40"/>
                <a:gd name="T27" fmla="*/ 5 h 42"/>
                <a:gd name="T28" fmla="*/ 12 w 40"/>
                <a:gd name="T29" fmla="*/ 4 h 42"/>
                <a:gd name="T30" fmla="*/ 12 w 40"/>
                <a:gd name="T31" fmla="*/ 0 h 42"/>
                <a:gd name="T32" fmla="*/ 13 w 40"/>
                <a:gd name="T33" fmla="*/ 0 h 42"/>
                <a:gd name="T34" fmla="*/ 13 w 40"/>
                <a:gd name="T35" fmla="*/ 1 h 42"/>
                <a:gd name="T36" fmla="*/ 17 w 40"/>
                <a:gd name="T37" fmla="*/ 1 h 42"/>
                <a:gd name="T38" fmla="*/ 17 w 40"/>
                <a:gd name="T39" fmla="*/ 3 h 42"/>
                <a:gd name="T40" fmla="*/ 21 w 40"/>
                <a:gd name="T41" fmla="*/ 3 h 42"/>
                <a:gd name="T42" fmla="*/ 21 w 40"/>
                <a:gd name="T43" fmla="*/ 1 h 42"/>
                <a:gd name="T44" fmla="*/ 23 w 40"/>
                <a:gd name="T45" fmla="*/ 1 h 42"/>
                <a:gd name="T46" fmla="*/ 23 w 40"/>
                <a:gd name="T47" fmla="*/ 2 h 42"/>
                <a:gd name="T48" fmla="*/ 31 w 40"/>
                <a:gd name="T49" fmla="*/ 3 h 42"/>
                <a:gd name="T50" fmla="*/ 30 w 40"/>
                <a:gd name="T51" fmla="*/ 7 h 42"/>
                <a:gd name="T52" fmla="*/ 31 w 40"/>
                <a:gd name="T53" fmla="*/ 7 h 42"/>
                <a:gd name="T54" fmla="*/ 31 w 40"/>
                <a:gd name="T55" fmla="*/ 9 h 42"/>
                <a:gd name="T56" fmla="*/ 35 w 40"/>
                <a:gd name="T57" fmla="*/ 9 h 42"/>
                <a:gd name="T58" fmla="*/ 35 w 40"/>
                <a:gd name="T59" fmla="*/ 10 h 42"/>
                <a:gd name="T60" fmla="*/ 38 w 40"/>
                <a:gd name="T61" fmla="*/ 10 h 42"/>
                <a:gd name="T62" fmla="*/ 38 w 40"/>
                <a:gd name="T63" fmla="*/ 12 h 42"/>
                <a:gd name="T64" fmla="*/ 39 w 40"/>
                <a:gd name="T65" fmla="*/ 12 h 42"/>
                <a:gd name="T66" fmla="*/ 38 w 40"/>
                <a:gd name="T67" fmla="*/ 40 h 42"/>
                <a:gd name="T68" fmla="*/ 30 w 40"/>
                <a:gd name="T69" fmla="*/ 40 h 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"/>
                <a:gd name="T106" fmla="*/ 0 h 42"/>
                <a:gd name="T107" fmla="*/ 40 w 40"/>
                <a:gd name="T108" fmla="*/ 42 h 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" h="42">
                  <a:moveTo>
                    <a:pt x="30" y="40"/>
                  </a:moveTo>
                  <a:lnTo>
                    <a:pt x="16" y="41"/>
                  </a:lnTo>
                  <a:lnTo>
                    <a:pt x="1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1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1" y="18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10" y="9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31" y="3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8" y="40"/>
                  </a:lnTo>
                  <a:lnTo>
                    <a:pt x="30" y="4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2" name="Freeform 186"/>
            <p:cNvSpPr>
              <a:spLocks/>
            </p:cNvSpPr>
            <p:nvPr/>
          </p:nvSpPr>
          <p:spPr bwMode="auto">
            <a:xfrm>
              <a:off x="3070" y="2646"/>
              <a:ext cx="51" cy="50"/>
            </a:xfrm>
            <a:custGeom>
              <a:avLst/>
              <a:gdLst>
                <a:gd name="T0" fmla="*/ 47 w 51"/>
                <a:gd name="T1" fmla="*/ 46 h 50"/>
                <a:gd name="T2" fmla="*/ 30 w 51"/>
                <a:gd name="T3" fmla="*/ 45 h 50"/>
                <a:gd name="T4" fmla="*/ 26 w 51"/>
                <a:gd name="T5" fmla="*/ 47 h 50"/>
                <a:gd name="T6" fmla="*/ 25 w 51"/>
                <a:gd name="T7" fmla="*/ 47 h 50"/>
                <a:gd name="T8" fmla="*/ 17 w 51"/>
                <a:gd name="T9" fmla="*/ 49 h 50"/>
                <a:gd name="T10" fmla="*/ 17 w 51"/>
                <a:gd name="T11" fmla="*/ 44 h 50"/>
                <a:gd name="T12" fmla="*/ 14 w 51"/>
                <a:gd name="T13" fmla="*/ 44 h 50"/>
                <a:gd name="T14" fmla="*/ 14 w 51"/>
                <a:gd name="T15" fmla="*/ 42 h 50"/>
                <a:gd name="T16" fmla="*/ 15 w 51"/>
                <a:gd name="T17" fmla="*/ 39 h 50"/>
                <a:gd name="T18" fmla="*/ 12 w 51"/>
                <a:gd name="T19" fmla="*/ 35 h 50"/>
                <a:gd name="T20" fmla="*/ 12 w 51"/>
                <a:gd name="T21" fmla="*/ 27 h 50"/>
                <a:gd name="T22" fmla="*/ 8 w 51"/>
                <a:gd name="T23" fmla="*/ 23 h 50"/>
                <a:gd name="T24" fmla="*/ 9 w 51"/>
                <a:gd name="T25" fmla="*/ 20 h 50"/>
                <a:gd name="T26" fmla="*/ 2 w 51"/>
                <a:gd name="T27" fmla="*/ 14 h 50"/>
                <a:gd name="T28" fmla="*/ 2 w 51"/>
                <a:gd name="T29" fmla="*/ 11 h 50"/>
                <a:gd name="T30" fmla="*/ 3 w 51"/>
                <a:gd name="T31" fmla="*/ 8 h 50"/>
                <a:gd name="T32" fmla="*/ 2 w 51"/>
                <a:gd name="T33" fmla="*/ 4 h 50"/>
                <a:gd name="T34" fmla="*/ 0 w 51"/>
                <a:gd name="T35" fmla="*/ 0 h 50"/>
                <a:gd name="T36" fmla="*/ 10 w 51"/>
                <a:gd name="T37" fmla="*/ 1 h 50"/>
                <a:gd name="T38" fmla="*/ 14 w 51"/>
                <a:gd name="T39" fmla="*/ 2 h 50"/>
                <a:gd name="T40" fmla="*/ 26 w 51"/>
                <a:gd name="T41" fmla="*/ 1 h 50"/>
                <a:gd name="T42" fmla="*/ 26 w 51"/>
                <a:gd name="T43" fmla="*/ 12 h 50"/>
                <a:gd name="T44" fmla="*/ 28 w 51"/>
                <a:gd name="T45" fmla="*/ 12 h 50"/>
                <a:gd name="T46" fmla="*/ 28 w 51"/>
                <a:gd name="T47" fmla="*/ 17 h 50"/>
                <a:gd name="T48" fmla="*/ 29 w 51"/>
                <a:gd name="T49" fmla="*/ 17 h 50"/>
                <a:gd name="T50" fmla="*/ 29 w 51"/>
                <a:gd name="T51" fmla="*/ 18 h 50"/>
                <a:gd name="T52" fmla="*/ 31 w 51"/>
                <a:gd name="T53" fmla="*/ 18 h 50"/>
                <a:gd name="T54" fmla="*/ 29 w 51"/>
                <a:gd name="T55" fmla="*/ 20 h 50"/>
                <a:gd name="T56" fmla="*/ 29 w 51"/>
                <a:gd name="T57" fmla="*/ 27 h 50"/>
                <a:gd name="T58" fmla="*/ 47 w 51"/>
                <a:gd name="T59" fmla="*/ 27 h 50"/>
                <a:gd name="T60" fmla="*/ 47 w 51"/>
                <a:gd name="T61" fmla="*/ 29 h 50"/>
                <a:gd name="T62" fmla="*/ 46 w 51"/>
                <a:gd name="T63" fmla="*/ 31 h 50"/>
                <a:gd name="T64" fmla="*/ 47 w 51"/>
                <a:gd name="T65" fmla="*/ 31 h 50"/>
                <a:gd name="T66" fmla="*/ 47 w 51"/>
                <a:gd name="T67" fmla="*/ 36 h 50"/>
                <a:gd name="T68" fmla="*/ 50 w 51"/>
                <a:gd name="T69" fmla="*/ 36 h 50"/>
                <a:gd name="T70" fmla="*/ 47 w 51"/>
                <a:gd name="T71" fmla="*/ 38 h 50"/>
                <a:gd name="T72" fmla="*/ 49 w 51"/>
                <a:gd name="T73" fmla="*/ 43 h 50"/>
                <a:gd name="T74" fmla="*/ 47 w 51"/>
                <a:gd name="T75" fmla="*/ 46 h 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1"/>
                <a:gd name="T115" fmla="*/ 0 h 50"/>
                <a:gd name="T116" fmla="*/ 51 w 51"/>
                <a:gd name="T117" fmla="*/ 50 h 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1" h="50">
                  <a:moveTo>
                    <a:pt x="47" y="46"/>
                  </a:moveTo>
                  <a:lnTo>
                    <a:pt x="30" y="45"/>
                  </a:lnTo>
                  <a:lnTo>
                    <a:pt x="26" y="47"/>
                  </a:lnTo>
                  <a:lnTo>
                    <a:pt x="25" y="47"/>
                  </a:lnTo>
                  <a:lnTo>
                    <a:pt x="17" y="49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5" y="39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8" y="23"/>
                  </a:lnTo>
                  <a:lnTo>
                    <a:pt x="9" y="20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3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10" y="1"/>
                  </a:lnTo>
                  <a:lnTo>
                    <a:pt x="14" y="2"/>
                  </a:lnTo>
                  <a:lnTo>
                    <a:pt x="26" y="1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29" y="20"/>
                  </a:lnTo>
                  <a:lnTo>
                    <a:pt x="29" y="27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6"/>
                  </a:lnTo>
                  <a:lnTo>
                    <a:pt x="50" y="36"/>
                  </a:lnTo>
                  <a:lnTo>
                    <a:pt x="47" y="38"/>
                  </a:lnTo>
                  <a:lnTo>
                    <a:pt x="49" y="43"/>
                  </a:lnTo>
                  <a:lnTo>
                    <a:pt x="47" y="46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3" name="Freeform 187"/>
            <p:cNvSpPr>
              <a:spLocks/>
            </p:cNvSpPr>
            <p:nvPr/>
          </p:nvSpPr>
          <p:spPr bwMode="auto">
            <a:xfrm>
              <a:off x="3070" y="2646"/>
              <a:ext cx="57" cy="57"/>
            </a:xfrm>
            <a:custGeom>
              <a:avLst/>
              <a:gdLst>
                <a:gd name="T0" fmla="*/ 53 w 57"/>
                <a:gd name="T1" fmla="*/ 53 h 57"/>
                <a:gd name="T2" fmla="*/ 34 w 57"/>
                <a:gd name="T3" fmla="*/ 52 h 57"/>
                <a:gd name="T4" fmla="*/ 30 w 57"/>
                <a:gd name="T5" fmla="*/ 54 h 57"/>
                <a:gd name="T6" fmla="*/ 27 w 57"/>
                <a:gd name="T7" fmla="*/ 54 h 57"/>
                <a:gd name="T8" fmla="*/ 19 w 57"/>
                <a:gd name="T9" fmla="*/ 56 h 57"/>
                <a:gd name="T10" fmla="*/ 19 w 57"/>
                <a:gd name="T11" fmla="*/ 50 h 57"/>
                <a:gd name="T12" fmla="*/ 15 w 57"/>
                <a:gd name="T13" fmla="*/ 50 h 57"/>
                <a:gd name="T14" fmla="*/ 15 w 57"/>
                <a:gd name="T15" fmla="*/ 48 h 57"/>
                <a:gd name="T16" fmla="*/ 16 w 57"/>
                <a:gd name="T17" fmla="*/ 45 h 57"/>
                <a:gd name="T18" fmla="*/ 13 w 57"/>
                <a:gd name="T19" fmla="*/ 40 h 57"/>
                <a:gd name="T20" fmla="*/ 13 w 57"/>
                <a:gd name="T21" fmla="*/ 31 h 57"/>
                <a:gd name="T22" fmla="*/ 9 w 57"/>
                <a:gd name="T23" fmla="*/ 26 h 57"/>
                <a:gd name="T24" fmla="*/ 10 w 57"/>
                <a:gd name="T25" fmla="*/ 23 h 57"/>
                <a:gd name="T26" fmla="*/ 2 w 57"/>
                <a:gd name="T27" fmla="*/ 16 h 57"/>
                <a:gd name="T28" fmla="*/ 2 w 57"/>
                <a:gd name="T29" fmla="*/ 12 h 57"/>
                <a:gd name="T30" fmla="*/ 3 w 57"/>
                <a:gd name="T31" fmla="*/ 9 h 57"/>
                <a:gd name="T32" fmla="*/ 2 w 57"/>
                <a:gd name="T33" fmla="*/ 4 h 57"/>
                <a:gd name="T34" fmla="*/ 0 w 57"/>
                <a:gd name="T35" fmla="*/ 0 h 57"/>
                <a:gd name="T36" fmla="*/ 11 w 57"/>
                <a:gd name="T37" fmla="*/ 1 h 57"/>
                <a:gd name="T38" fmla="*/ 15 w 57"/>
                <a:gd name="T39" fmla="*/ 2 h 57"/>
                <a:gd name="T40" fmla="*/ 30 w 57"/>
                <a:gd name="T41" fmla="*/ 1 h 57"/>
                <a:gd name="T42" fmla="*/ 30 w 57"/>
                <a:gd name="T43" fmla="*/ 13 h 57"/>
                <a:gd name="T44" fmla="*/ 32 w 57"/>
                <a:gd name="T45" fmla="*/ 13 h 57"/>
                <a:gd name="T46" fmla="*/ 32 w 57"/>
                <a:gd name="T47" fmla="*/ 19 h 57"/>
                <a:gd name="T48" fmla="*/ 33 w 57"/>
                <a:gd name="T49" fmla="*/ 19 h 57"/>
                <a:gd name="T50" fmla="*/ 33 w 57"/>
                <a:gd name="T51" fmla="*/ 20 h 57"/>
                <a:gd name="T52" fmla="*/ 35 w 57"/>
                <a:gd name="T53" fmla="*/ 20 h 57"/>
                <a:gd name="T54" fmla="*/ 33 w 57"/>
                <a:gd name="T55" fmla="*/ 23 h 57"/>
                <a:gd name="T56" fmla="*/ 33 w 57"/>
                <a:gd name="T57" fmla="*/ 31 h 57"/>
                <a:gd name="T58" fmla="*/ 53 w 57"/>
                <a:gd name="T59" fmla="*/ 31 h 57"/>
                <a:gd name="T60" fmla="*/ 53 w 57"/>
                <a:gd name="T61" fmla="*/ 34 h 57"/>
                <a:gd name="T62" fmla="*/ 52 w 57"/>
                <a:gd name="T63" fmla="*/ 36 h 57"/>
                <a:gd name="T64" fmla="*/ 53 w 57"/>
                <a:gd name="T65" fmla="*/ 36 h 57"/>
                <a:gd name="T66" fmla="*/ 53 w 57"/>
                <a:gd name="T67" fmla="*/ 41 h 57"/>
                <a:gd name="T68" fmla="*/ 56 w 57"/>
                <a:gd name="T69" fmla="*/ 41 h 57"/>
                <a:gd name="T70" fmla="*/ 53 w 57"/>
                <a:gd name="T71" fmla="*/ 44 h 57"/>
                <a:gd name="T72" fmla="*/ 55 w 57"/>
                <a:gd name="T73" fmla="*/ 49 h 57"/>
                <a:gd name="T74" fmla="*/ 53 w 57"/>
                <a:gd name="T75" fmla="*/ 53 h 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57"/>
                <a:gd name="T116" fmla="*/ 57 w 57"/>
                <a:gd name="T117" fmla="*/ 57 h 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57">
                  <a:moveTo>
                    <a:pt x="53" y="53"/>
                  </a:moveTo>
                  <a:lnTo>
                    <a:pt x="34" y="52"/>
                  </a:lnTo>
                  <a:lnTo>
                    <a:pt x="30" y="54"/>
                  </a:lnTo>
                  <a:lnTo>
                    <a:pt x="27" y="54"/>
                  </a:lnTo>
                  <a:lnTo>
                    <a:pt x="19" y="56"/>
                  </a:lnTo>
                  <a:lnTo>
                    <a:pt x="19" y="50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6" y="45"/>
                  </a:lnTo>
                  <a:lnTo>
                    <a:pt x="13" y="40"/>
                  </a:lnTo>
                  <a:lnTo>
                    <a:pt x="13" y="31"/>
                  </a:lnTo>
                  <a:lnTo>
                    <a:pt x="9" y="26"/>
                  </a:lnTo>
                  <a:lnTo>
                    <a:pt x="10" y="23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3" y="9"/>
                  </a:lnTo>
                  <a:lnTo>
                    <a:pt x="2" y="4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5" y="2"/>
                  </a:lnTo>
                  <a:lnTo>
                    <a:pt x="30" y="1"/>
                  </a:lnTo>
                  <a:lnTo>
                    <a:pt x="30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3" y="19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3" y="23"/>
                  </a:lnTo>
                  <a:lnTo>
                    <a:pt x="33" y="31"/>
                  </a:lnTo>
                  <a:lnTo>
                    <a:pt x="53" y="31"/>
                  </a:lnTo>
                  <a:lnTo>
                    <a:pt x="53" y="34"/>
                  </a:lnTo>
                  <a:lnTo>
                    <a:pt x="52" y="36"/>
                  </a:lnTo>
                  <a:lnTo>
                    <a:pt x="53" y="36"/>
                  </a:lnTo>
                  <a:lnTo>
                    <a:pt x="53" y="41"/>
                  </a:lnTo>
                  <a:lnTo>
                    <a:pt x="56" y="41"/>
                  </a:lnTo>
                  <a:lnTo>
                    <a:pt x="53" y="44"/>
                  </a:lnTo>
                  <a:lnTo>
                    <a:pt x="55" y="49"/>
                  </a:lnTo>
                  <a:lnTo>
                    <a:pt x="53" y="5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4" name="Freeform 188"/>
            <p:cNvSpPr>
              <a:spLocks/>
            </p:cNvSpPr>
            <p:nvPr/>
          </p:nvSpPr>
          <p:spPr bwMode="auto">
            <a:xfrm>
              <a:off x="3122" y="2672"/>
              <a:ext cx="62" cy="35"/>
            </a:xfrm>
            <a:custGeom>
              <a:avLst/>
              <a:gdLst>
                <a:gd name="T0" fmla="*/ 59 w 62"/>
                <a:gd name="T1" fmla="*/ 33 h 35"/>
                <a:gd name="T2" fmla="*/ 56 w 62"/>
                <a:gd name="T3" fmla="*/ 32 h 35"/>
                <a:gd name="T4" fmla="*/ 56 w 62"/>
                <a:gd name="T5" fmla="*/ 31 h 35"/>
                <a:gd name="T6" fmla="*/ 51 w 62"/>
                <a:gd name="T7" fmla="*/ 31 h 35"/>
                <a:gd name="T8" fmla="*/ 51 w 62"/>
                <a:gd name="T9" fmla="*/ 33 h 35"/>
                <a:gd name="T10" fmla="*/ 50 w 62"/>
                <a:gd name="T11" fmla="*/ 34 h 35"/>
                <a:gd name="T12" fmla="*/ 46 w 62"/>
                <a:gd name="T13" fmla="*/ 33 h 35"/>
                <a:gd name="T14" fmla="*/ 46 w 62"/>
                <a:gd name="T15" fmla="*/ 32 h 35"/>
                <a:gd name="T16" fmla="*/ 45 w 62"/>
                <a:gd name="T17" fmla="*/ 32 h 35"/>
                <a:gd name="T18" fmla="*/ 44 w 62"/>
                <a:gd name="T19" fmla="*/ 33 h 35"/>
                <a:gd name="T20" fmla="*/ 43 w 62"/>
                <a:gd name="T21" fmla="*/ 33 h 35"/>
                <a:gd name="T22" fmla="*/ 43 w 62"/>
                <a:gd name="T23" fmla="*/ 32 h 35"/>
                <a:gd name="T24" fmla="*/ 41 w 62"/>
                <a:gd name="T25" fmla="*/ 32 h 35"/>
                <a:gd name="T26" fmla="*/ 41 w 62"/>
                <a:gd name="T27" fmla="*/ 33 h 35"/>
                <a:gd name="T28" fmla="*/ 29 w 62"/>
                <a:gd name="T29" fmla="*/ 33 h 35"/>
                <a:gd name="T30" fmla="*/ 6 w 62"/>
                <a:gd name="T31" fmla="*/ 32 h 35"/>
                <a:gd name="T32" fmla="*/ 6 w 62"/>
                <a:gd name="T33" fmla="*/ 31 h 35"/>
                <a:gd name="T34" fmla="*/ 3 w 62"/>
                <a:gd name="T35" fmla="*/ 27 h 35"/>
                <a:gd name="T36" fmla="*/ 5 w 62"/>
                <a:gd name="T37" fmla="*/ 27 h 35"/>
                <a:gd name="T38" fmla="*/ 5 w 62"/>
                <a:gd name="T39" fmla="*/ 23 h 35"/>
                <a:gd name="T40" fmla="*/ 3 w 62"/>
                <a:gd name="T41" fmla="*/ 23 h 35"/>
                <a:gd name="T42" fmla="*/ 3 w 62"/>
                <a:gd name="T43" fmla="*/ 24 h 35"/>
                <a:gd name="T44" fmla="*/ 1 w 62"/>
                <a:gd name="T45" fmla="*/ 23 h 35"/>
                <a:gd name="T46" fmla="*/ 3 w 62"/>
                <a:gd name="T47" fmla="*/ 19 h 35"/>
                <a:gd name="T48" fmla="*/ 1 w 62"/>
                <a:gd name="T49" fmla="*/ 15 h 35"/>
                <a:gd name="T50" fmla="*/ 4 w 62"/>
                <a:gd name="T51" fmla="*/ 12 h 35"/>
                <a:gd name="T52" fmla="*/ 1 w 62"/>
                <a:gd name="T53" fmla="*/ 12 h 35"/>
                <a:gd name="T54" fmla="*/ 1 w 62"/>
                <a:gd name="T55" fmla="*/ 8 h 35"/>
                <a:gd name="T56" fmla="*/ 0 w 62"/>
                <a:gd name="T57" fmla="*/ 8 h 35"/>
                <a:gd name="T58" fmla="*/ 1 w 62"/>
                <a:gd name="T59" fmla="*/ 6 h 35"/>
                <a:gd name="T60" fmla="*/ 1 w 62"/>
                <a:gd name="T61" fmla="*/ 3 h 35"/>
                <a:gd name="T62" fmla="*/ 26 w 62"/>
                <a:gd name="T63" fmla="*/ 3 h 35"/>
                <a:gd name="T64" fmla="*/ 26 w 62"/>
                <a:gd name="T65" fmla="*/ 1 h 35"/>
                <a:gd name="T66" fmla="*/ 27 w 62"/>
                <a:gd name="T67" fmla="*/ 1 h 35"/>
                <a:gd name="T68" fmla="*/ 27 w 62"/>
                <a:gd name="T69" fmla="*/ 0 h 35"/>
                <a:gd name="T70" fmla="*/ 31 w 62"/>
                <a:gd name="T71" fmla="*/ 1 h 35"/>
                <a:gd name="T72" fmla="*/ 31 w 62"/>
                <a:gd name="T73" fmla="*/ 2 h 35"/>
                <a:gd name="T74" fmla="*/ 32 w 62"/>
                <a:gd name="T75" fmla="*/ 2 h 35"/>
                <a:gd name="T76" fmla="*/ 32 w 62"/>
                <a:gd name="T77" fmla="*/ 1 h 35"/>
                <a:gd name="T78" fmla="*/ 34 w 62"/>
                <a:gd name="T79" fmla="*/ 1 h 35"/>
                <a:gd name="T80" fmla="*/ 33 w 62"/>
                <a:gd name="T81" fmla="*/ 3 h 35"/>
                <a:gd name="T82" fmla="*/ 35 w 62"/>
                <a:gd name="T83" fmla="*/ 3 h 35"/>
                <a:gd name="T84" fmla="*/ 35 w 62"/>
                <a:gd name="T85" fmla="*/ 1 h 35"/>
                <a:gd name="T86" fmla="*/ 37 w 62"/>
                <a:gd name="T87" fmla="*/ 1 h 35"/>
                <a:gd name="T88" fmla="*/ 37 w 62"/>
                <a:gd name="T89" fmla="*/ 3 h 35"/>
                <a:gd name="T90" fmla="*/ 38 w 62"/>
                <a:gd name="T91" fmla="*/ 3 h 35"/>
                <a:gd name="T92" fmla="*/ 38 w 62"/>
                <a:gd name="T93" fmla="*/ 2 h 35"/>
                <a:gd name="T94" fmla="*/ 40 w 62"/>
                <a:gd name="T95" fmla="*/ 2 h 35"/>
                <a:gd name="T96" fmla="*/ 40 w 62"/>
                <a:gd name="T97" fmla="*/ 3 h 35"/>
                <a:gd name="T98" fmla="*/ 56 w 62"/>
                <a:gd name="T99" fmla="*/ 3 h 35"/>
                <a:gd name="T100" fmla="*/ 55 w 62"/>
                <a:gd name="T101" fmla="*/ 15 h 35"/>
                <a:gd name="T102" fmla="*/ 61 w 62"/>
                <a:gd name="T103" fmla="*/ 30 h 35"/>
                <a:gd name="T104" fmla="*/ 59 w 62"/>
                <a:gd name="T105" fmla="*/ 33 h 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35"/>
                <a:gd name="T161" fmla="*/ 62 w 62"/>
                <a:gd name="T162" fmla="*/ 35 h 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35">
                  <a:moveTo>
                    <a:pt x="59" y="33"/>
                  </a:moveTo>
                  <a:lnTo>
                    <a:pt x="56" y="32"/>
                  </a:lnTo>
                  <a:lnTo>
                    <a:pt x="56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0" y="34"/>
                  </a:lnTo>
                  <a:lnTo>
                    <a:pt x="46" y="33"/>
                  </a:lnTo>
                  <a:lnTo>
                    <a:pt x="46" y="32"/>
                  </a:lnTo>
                  <a:lnTo>
                    <a:pt x="45" y="32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29" y="33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6"/>
                  </a:lnTo>
                  <a:lnTo>
                    <a:pt x="1" y="3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4" y="1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56" y="3"/>
                  </a:lnTo>
                  <a:lnTo>
                    <a:pt x="55" y="15"/>
                  </a:lnTo>
                  <a:lnTo>
                    <a:pt x="61" y="30"/>
                  </a:lnTo>
                  <a:lnTo>
                    <a:pt x="59" y="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5" name="Freeform 189"/>
            <p:cNvSpPr>
              <a:spLocks/>
            </p:cNvSpPr>
            <p:nvPr/>
          </p:nvSpPr>
          <p:spPr bwMode="auto">
            <a:xfrm>
              <a:off x="3122" y="2672"/>
              <a:ext cx="69" cy="42"/>
            </a:xfrm>
            <a:custGeom>
              <a:avLst/>
              <a:gdLst>
                <a:gd name="T0" fmla="*/ 66 w 69"/>
                <a:gd name="T1" fmla="*/ 40 h 42"/>
                <a:gd name="T2" fmla="*/ 63 w 69"/>
                <a:gd name="T3" fmla="*/ 39 h 42"/>
                <a:gd name="T4" fmla="*/ 63 w 69"/>
                <a:gd name="T5" fmla="*/ 37 h 42"/>
                <a:gd name="T6" fmla="*/ 57 w 69"/>
                <a:gd name="T7" fmla="*/ 37 h 42"/>
                <a:gd name="T8" fmla="*/ 57 w 69"/>
                <a:gd name="T9" fmla="*/ 40 h 42"/>
                <a:gd name="T10" fmla="*/ 56 w 69"/>
                <a:gd name="T11" fmla="*/ 41 h 42"/>
                <a:gd name="T12" fmla="*/ 52 w 69"/>
                <a:gd name="T13" fmla="*/ 40 h 42"/>
                <a:gd name="T14" fmla="*/ 52 w 69"/>
                <a:gd name="T15" fmla="*/ 39 h 42"/>
                <a:gd name="T16" fmla="*/ 50 w 69"/>
                <a:gd name="T17" fmla="*/ 39 h 42"/>
                <a:gd name="T18" fmla="*/ 49 w 69"/>
                <a:gd name="T19" fmla="*/ 40 h 42"/>
                <a:gd name="T20" fmla="*/ 48 w 69"/>
                <a:gd name="T21" fmla="*/ 40 h 42"/>
                <a:gd name="T22" fmla="*/ 48 w 69"/>
                <a:gd name="T23" fmla="*/ 39 h 42"/>
                <a:gd name="T24" fmla="*/ 46 w 69"/>
                <a:gd name="T25" fmla="*/ 39 h 42"/>
                <a:gd name="T26" fmla="*/ 46 w 69"/>
                <a:gd name="T27" fmla="*/ 40 h 42"/>
                <a:gd name="T28" fmla="*/ 32 w 69"/>
                <a:gd name="T29" fmla="*/ 40 h 42"/>
                <a:gd name="T30" fmla="*/ 7 w 69"/>
                <a:gd name="T31" fmla="*/ 39 h 42"/>
                <a:gd name="T32" fmla="*/ 7 w 69"/>
                <a:gd name="T33" fmla="*/ 37 h 42"/>
                <a:gd name="T34" fmla="*/ 3 w 69"/>
                <a:gd name="T35" fmla="*/ 33 h 42"/>
                <a:gd name="T36" fmla="*/ 5 w 69"/>
                <a:gd name="T37" fmla="*/ 33 h 42"/>
                <a:gd name="T38" fmla="*/ 5 w 69"/>
                <a:gd name="T39" fmla="*/ 27 h 42"/>
                <a:gd name="T40" fmla="*/ 3 w 69"/>
                <a:gd name="T41" fmla="*/ 27 h 42"/>
                <a:gd name="T42" fmla="*/ 3 w 69"/>
                <a:gd name="T43" fmla="*/ 28 h 42"/>
                <a:gd name="T44" fmla="*/ 1 w 69"/>
                <a:gd name="T45" fmla="*/ 27 h 42"/>
                <a:gd name="T46" fmla="*/ 3 w 69"/>
                <a:gd name="T47" fmla="*/ 23 h 42"/>
                <a:gd name="T48" fmla="*/ 1 w 69"/>
                <a:gd name="T49" fmla="*/ 18 h 42"/>
                <a:gd name="T50" fmla="*/ 4 w 69"/>
                <a:gd name="T51" fmla="*/ 15 h 42"/>
                <a:gd name="T52" fmla="*/ 1 w 69"/>
                <a:gd name="T53" fmla="*/ 15 h 42"/>
                <a:gd name="T54" fmla="*/ 1 w 69"/>
                <a:gd name="T55" fmla="*/ 9 h 42"/>
                <a:gd name="T56" fmla="*/ 0 w 69"/>
                <a:gd name="T57" fmla="*/ 9 h 42"/>
                <a:gd name="T58" fmla="*/ 1 w 69"/>
                <a:gd name="T59" fmla="*/ 7 h 42"/>
                <a:gd name="T60" fmla="*/ 1 w 69"/>
                <a:gd name="T61" fmla="*/ 4 h 42"/>
                <a:gd name="T62" fmla="*/ 29 w 69"/>
                <a:gd name="T63" fmla="*/ 4 h 42"/>
                <a:gd name="T64" fmla="*/ 29 w 69"/>
                <a:gd name="T65" fmla="*/ 1 h 42"/>
                <a:gd name="T66" fmla="*/ 30 w 69"/>
                <a:gd name="T67" fmla="*/ 1 h 42"/>
                <a:gd name="T68" fmla="*/ 30 w 69"/>
                <a:gd name="T69" fmla="*/ 0 h 42"/>
                <a:gd name="T70" fmla="*/ 34 w 69"/>
                <a:gd name="T71" fmla="*/ 1 h 42"/>
                <a:gd name="T72" fmla="*/ 34 w 69"/>
                <a:gd name="T73" fmla="*/ 2 h 42"/>
                <a:gd name="T74" fmla="*/ 36 w 69"/>
                <a:gd name="T75" fmla="*/ 2 h 42"/>
                <a:gd name="T76" fmla="*/ 36 w 69"/>
                <a:gd name="T77" fmla="*/ 1 h 42"/>
                <a:gd name="T78" fmla="*/ 38 w 69"/>
                <a:gd name="T79" fmla="*/ 1 h 42"/>
                <a:gd name="T80" fmla="*/ 37 w 69"/>
                <a:gd name="T81" fmla="*/ 4 h 42"/>
                <a:gd name="T82" fmla="*/ 39 w 69"/>
                <a:gd name="T83" fmla="*/ 4 h 42"/>
                <a:gd name="T84" fmla="*/ 39 w 69"/>
                <a:gd name="T85" fmla="*/ 1 h 42"/>
                <a:gd name="T86" fmla="*/ 42 w 69"/>
                <a:gd name="T87" fmla="*/ 1 h 42"/>
                <a:gd name="T88" fmla="*/ 42 w 69"/>
                <a:gd name="T89" fmla="*/ 4 h 42"/>
                <a:gd name="T90" fmla="*/ 43 w 69"/>
                <a:gd name="T91" fmla="*/ 4 h 42"/>
                <a:gd name="T92" fmla="*/ 43 w 69"/>
                <a:gd name="T93" fmla="*/ 2 h 42"/>
                <a:gd name="T94" fmla="*/ 45 w 69"/>
                <a:gd name="T95" fmla="*/ 2 h 42"/>
                <a:gd name="T96" fmla="*/ 45 w 69"/>
                <a:gd name="T97" fmla="*/ 4 h 42"/>
                <a:gd name="T98" fmla="*/ 63 w 69"/>
                <a:gd name="T99" fmla="*/ 4 h 42"/>
                <a:gd name="T100" fmla="*/ 61 w 69"/>
                <a:gd name="T101" fmla="*/ 18 h 42"/>
                <a:gd name="T102" fmla="*/ 68 w 69"/>
                <a:gd name="T103" fmla="*/ 36 h 42"/>
                <a:gd name="T104" fmla="*/ 66 w 69"/>
                <a:gd name="T105" fmla="*/ 40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9"/>
                <a:gd name="T160" fmla="*/ 0 h 42"/>
                <a:gd name="T161" fmla="*/ 69 w 69"/>
                <a:gd name="T162" fmla="*/ 42 h 4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9" h="42">
                  <a:moveTo>
                    <a:pt x="66" y="40"/>
                  </a:moveTo>
                  <a:lnTo>
                    <a:pt x="63" y="39"/>
                  </a:lnTo>
                  <a:lnTo>
                    <a:pt x="63" y="37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56" y="41"/>
                  </a:lnTo>
                  <a:lnTo>
                    <a:pt x="52" y="40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9" y="40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32" y="40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3" y="23"/>
                  </a:lnTo>
                  <a:lnTo>
                    <a:pt x="1" y="18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1" y="9"/>
                  </a:lnTo>
                  <a:lnTo>
                    <a:pt x="0" y="9"/>
                  </a:lnTo>
                  <a:lnTo>
                    <a:pt x="1" y="7"/>
                  </a:lnTo>
                  <a:lnTo>
                    <a:pt x="1" y="4"/>
                  </a:lnTo>
                  <a:lnTo>
                    <a:pt x="29" y="4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63" y="4"/>
                  </a:lnTo>
                  <a:lnTo>
                    <a:pt x="61" y="18"/>
                  </a:lnTo>
                  <a:lnTo>
                    <a:pt x="68" y="36"/>
                  </a:lnTo>
                  <a:lnTo>
                    <a:pt x="66" y="4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6" name="Freeform 190"/>
            <p:cNvSpPr>
              <a:spLocks/>
            </p:cNvSpPr>
            <p:nvPr/>
          </p:nvSpPr>
          <p:spPr bwMode="auto">
            <a:xfrm>
              <a:off x="3100" y="2617"/>
              <a:ext cx="65" cy="55"/>
            </a:xfrm>
            <a:custGeom>
              <a:avLst/>
              <a:gdLst>
                <a:gd name="T0" fmla="*/ 62 w 65"/>
                <a:gd name="T1" fmla="*/ 54 h 55"/>
                <a:gd name="T2" fmla="*/ 61 w 65"/>
                <a:gd name="T3" fmla="*/ 54 h 55"/>
                <a:gd name="T4" fmla="*/ 61 w 65"/>
                <a:gd name="T5" fmla="*/ 52 h 55"/>
                <a:gd name="T6" fmla="*/ 59 w 65"/>
                <a:gd name="T7" fmla="*/ 52 h 55"/>
                <a:gd name="T8" fmla="*/ 59 w 65"/>
                <a:gd name="T9" fmla="*/ 54 h 55"/>
                <a:gd name="T10" fmla="*/ 58 w 65"/>
                <a:gd name="T11" fmla="*/ 54 h 55"/>
                <a:gd name="T12" fmla="*/ 58 w 65"/>
                <a:gd name="T13" fmla="*/ 51 h 55"/>
                <a:gd name="T14" fmla="*/ 56 w 65"/>
                <a:gd name="T15" fmla="*/ 51 h 55"/>
                <a:gd name="T16" fmla="*/ 56 w 65"/>
                <a:gd name="T17" fmla="*/ 54 h 55"/>
                <a:gd name="T18" fmla="*/ 54 w 65"/>
                <a:gd name="T19" fmla="*/ 54 h 55"/>
                <a:gd name="T20" fmla="*/ 55 w 65"/>
                <a:gd name="T21" fmla="*/ 51 h 55"/>
                <a:gd name="T22" fmla="*/ 53 w 65"/>
                <a:gd name="T23" fmla="*/ 51 h 55"/>
                <a:gd name="T24" fmla="*/ 53 w 65"/>
                <a:gd name="T25" fmla="*/ 52 h 55"/>
                <a:gd name="T26" fmla="*/ 51 w 65"/>
                <a:gd name="T27" fmla="*/ 52 h 55"/>
                <a:gd name="T28" fmla="*/ 51 w 65"/>
                <a:gd name="T29" fmla="*/ 51 h 55"/>
                <a:gd name="T30" fmla="*/ 47 w 65"/>
                <a:gd name="T31" fmla="*/ 50 h 55"/>
                <a:gd name="T32" fmla="*/ 47 w 65"/>
                <a:gd name="T33" fmla="*/ 51 h 55"/>
                <a:gd name="T34" fmla="*/ 46 w 65"/>
                <a:gd name="T35" fmla="*/ 51 h 55"/>
                <a:gd name="T36" fmla="*/ 46 w 65"/>
                <a:gd name="T37" fmla="*/ 54 h 55"/>
                <a:gd name="T38" fmla="*/ 21 w 65"/>
                <a:gd name="T39" fmla="*/ 54 h 55"/>
                <a:gd name="T40" fmla="*/ 3 w 65"/>
                <a:gd name="T41" fmla="*/ 54 h 55"/>
                <a:gd name="T42" fmla="*/ 3 w 65"/>
                <a:gd name="T43" fmla="*/ 47 h 55"/>
                <a:gd name="T44" fmla="*/ 5 w 65"/>
                <a:gd name="T45" fmla="*/ 45 h 55"/>
                <a:gd name="T46" fmla="*/ 3 w 65"/>
                <a:gd name="T47" fmla="*/ 45 h 55"/>
                <a:gd name="T48" fmla="*/ 3 w 65"/>
                <a:gd name="T49" fmla="*/ 44 h 55"/>
                <a:gd name="T50" fmla="*/ 2 w 65"/>
                <a:gd name="T51" fmla="*/ 44 h 55"/>
                <a:gd name="T52" fmla="*/ 2 w 65"/>
                <a:gd name="T53" fmla="*/ 38 h 55"/>
                <a:gd name="T54" fmla="*/ 0 w 65"/>
                <a:gd name="T55" fmla="*/ 38 h 55"/>
                <a:gd name="T56" fmla="*/ 0 w 65"/>
                <a:gd name="T57" fmla="*/ 27 h 55"/>
                <a:gd name="T58" fmla="*/ 7 w 65"/>
                <a:gd name="T59" fmla="*/ 27 h 55"/>
                <a:gd name="T60" fmla="*/ 8 w 65"/>
                <a:gd name="T61" fmla="*/ 1 h 55"/>
                <a:gd name="T62" fmla="*/ 23 w 65"/>
                <a:gd name="T63" fmla="*/ 1 h 55"/>
                <a:gd name="T64" fmla="*/ 23 w 65"/>
                <a:gd name="T65" fmla="*/ 0 h 55"/>
                <a:gd name="T66" fmla="*/ 24 w 65"/>
                <a:gd name="T67" fmla="*/ 1 h 55"/>
                <a:gd name="T68" fmla="*/ 41 w 65"/>
                <a:gd name="T69" fmla="*/ 2 h 55"/>
                <a:gd name="T70" fmla="*/ 41 w 65"/>
                <a:gd name="T71" fmla="*/ 0 h 55"/>
                <a:gd name="T72" fmla="*/ 46 w 65"/>
                <a:gd name="T73" fmla="*/ 2 h 55"/>
                <a:gd name="T74" fmla="*/ 54 w 65"/>
                <a:gd name="T75" fmla="*/ 2 h 55"/>
                <a:gd name="T76" fmla="*/ 54 w 65"/>
                <a:gd name="T77" fmla="*/ 27 h 55"/>
                <a:gd name="T78" fmla="*/ 60 w 65"/>
                <a:gd name="T79" fmla="*/ 27 h 55"/>
                <a:gd name="T80" fmla="*/ 59 w 65"/>
                <a:gd name="T81" fmla="*/ 30 h 55"/>
                <a:gd name="T82" fmla="*/ 64 w 65"/>
                <a:gd name="T83" fmla="*/ 44 h 55"/>
                <a:gd name="T84" fmla="*/ 63 w 65"/>
                <a:gd name="T85" fmla="*/ 46 h 55"/>
                <a:gd name="T86" fmla="*/ 64 w 65"/>
                <a:gd name="T87" fmla="*/ 49 h 55"/>
                <a:gd name="T88" fmla="*/ 62 w 65"/>
                <a:gd name="T89" fmla="*/ 54 h 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5"/>
                <a:gd name="T136" fmla="*/ 0 h 55"/>
                <a:gd name="T137" fmla="*/ 65 w 65"/>
                <a:gd name="T138" fmla="*/ 55 h 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5" h="55">
                  <a:moveTo>
                    <a:pt x="62" y="54"/>
                  </a:moveTo>
                  <a:lnTo>
                    <a:pt x="61" y="54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1"/>
                  </a:lnTo>
                  <a:lnTo>
                    <a:pt x="56" y="51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5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1" y="52"/>
                  </a:lnTo>
                  <a:lnTo>
                    <a:pt x="51" y="51"/>
                  </a:lnTo>
                  <a:lnTo>
                    <a:pt x="47" y="50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6" y="54"/>
                  </a:lnTo>
                  <a:lnTo>
                    <a:pt x="21" y="54"/>
                  </a:lnTo>
                  <a:lnTo>
                    <a:pt x="3" y="54"/>
                  </a:lnTo>
                  <a:lnTo>
                    <a:pt x="3" y="47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7" y="27"/>
                  </a:lnTo>
                  <a:lnTo>
                    <a:pt x="8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6" y="2"/>
                  </a:lnTo>
                  <a:lnTo>
                    <a:pt x="54" y="2"/>
                  </a:lnTo>
                  <a:lnTo>
                    <a:pt x="54" y="27"/>
                  </a:lnTo>
                  <a:lnTo>
                    <a:pt x="60" y="27"/>
                  </a:lnTo>
                  <a:lnTo>
                    <a:pt x="59" y="30"/>
                  </a:lnTo>
                  <a:lnTo>
                    <a:pt x="64" y="44"/>
                  </a:lnTo>
                  <a:lnTo>
                    <a:pt x="63" y="46"/>
                  </a:lnTo>
                  <a:lnTo>
                    <a:pt x="64" y="49"/>
                  </a:lnTo>
                  <a:lnTo>
                    <a:pt x="62" y="5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7" name="Freeform 191"/>
            <p:cNvSpPr>
              <a:spLocks/>
            </p:cNvSpPr>
            <p:nvPr/>
          </p:nvSpPr>
          <p:spPr bwMode="auto">
            <a:xfrm>
              <a:off x="3100" y="2617"/>
              <a:ext cx="71" cy="59"/>
            </a:xfrm>
            <a:custGeom>
              <a:avLst/>
              <a:gdLst>
                <a:gd name="T0" fmla="*/ 68 w 71"/>
                <a:gd name="T1" fmla="*/ 58 h 59"/>
                <a:gd name="T2" fmla="*/ 67 w 71"/>
                <a:gd name="T3" fmla="*/ 58 h 59"/>
                <a:gd name="T4" fmla="*/ 67 w 71"/>
                <a:gd name="T5" fmla="*/ 56 h 59"/>
                <a:gd name="T6" fmla="*/ 65 w 71"/>
                <a:gd name="T7" fmla="*/ 56 h 59"/>
                <a:gd name="T8" fmla="*/ 65 w 71"/>
                <a:gd name="T9" fmla="*/ 58 h 59"/>
                <a:gd name="T10" fmla="*/ 63 w 71"/>
                <a:gd name="T11" fmla="*/ 58 h 59"/>
                <a:gd name="T12" fmla="*/ 63 w 71"/>
                <a:gd name="T13" fmla="*/ 55 h 59"/>
                <a:gd name="T14" fmla="*/ 61 w 71"/>
                <a:gd name="T15" fmla="*/ 55 h 59"/>
                <a:gd name="T16" fmla="*/ 61 w 71"/>
                <a:gd name="T17" fmla="*/ 58 h 59"/>
                <a:gd name="T18" fmla="*/ 59 w 71"/>
                <a:gd name="T19" fmla="*/ 58 h 59"/>
                <a:gd name="T20" fmla="*/ 60 w 71"/>
                <a:gd name="T21" fmla="*/ 55 h 59"/>
                <a:gd name="T22" fmla="*/ 58 w 71"/>
                <a:gd name="T23" fmla="*/ 55 h 59"/>
                <a:gd name="T24" fmla="*/ 58 w 71"/>
                <a:gd name="T25" fmla="*/ 56 h 59"/>
                <a:gd name="T26" fmla="*/ 56 w 71"/>
                <a:gd name="T27" fmla="*/ 56 h 59"/>
                <a:gd name="T28" fmla="*/ 56 w 71"/>
                <a:gd name="T29" fmla="*/ 55 h 59"/>
                <a:gd name="T30" fmla="*/ 51 w 71"/>
                <a:gd name="T31" fmla="*/ 54 h 59"/>
                <a:gd name="T32" fmla="*/ 51 w 71"/>
                <a:gd name="T33" fmla="*/ 55 h 59"/>
                <a:gd name="T34" fmla="*/ 50 w 71"/>
                <a:gd name="T35" fmla="*/ 55 h 59"/>
                <a:gd name="T36" fmla="*/ 50 w 71"/>
                <a:gd name="T37" fmla="*/ 58 h 59"/>
                <a:gd name="T38" fmla="*/ 23 w 71"/>
                <a:gd name="T39" fmla="*/ 58 h 59"/>
                <a:gd name="T40" fmla="*/ 3 w 71"/>
                <a:gd name="T41" fmla="*/ 58 h 59"/>
                <a:gd name="T42" fmla="*/ 3 w 71"/>
                <a:gd name="T43" fmla="*/ 51 h 59"/>
                <a:gd name="T44" fmla="*/ 5 w 71"/>
                <a:gd name="T45" fmla="*/ 48 h 59"/>
                <a:gd name="T46" fmla="*/ 3 w 71"/>
                <a:gd name="T47" fmla="*/ 48 h 59"/>
                <a:gd name="T48" fmla="*/ 3 w 71"/>
                <a:gd name="T49" fmla="*/ 47 h 59"/>
                <a:gd name="T50" fmla="*/ 2 w 71"/>
                <a:gd name="T51" fmla="*/ 47 h 59"/>
                <a:gd name="T52" fmla="*/ 2 w 71"/>
                <a:gd name="T53" fmla="*/ 41 h 59"/>
                <a:gd name="T54" fmla="*/ 0 w 71"/>
                <a:gd name="T55" fmla="*/ 41 h 59"/>
                <a:gd name="T56" fmla="*/ 0 w 71"/>
                <a:gd name="T57" fmla="*/ 28 h 59"/>
                <a:gd name="T58" fmla="*/ 8 w 71"/>
                <a:gd name="T59" fmla="*/ 28 h 59"/>
                <a:gd name="T60" fmla="*/ 9 w 71"/>
                <a:gd name="T61" fmla="*/ 1 h 59"/>
                <a:gd name="T62" fmla="*/ 25 w 71"/>
                <a:gd name="T63" fmla="*/ 1 h 59"/>
                <a:gd name="T64" fmla="*/ 25 w 71"/>
                <a:gd name="T65" fmla="*/ 0 h 59"/>
                <a:gd name="T66" fmla="*/ 26 w 71"/>
                <a:gd name="T67" fmla="*/ 1 h 59"/>
                <a:gd name="T68" fmla="*/ 45 w 71"/>
                <a:gd name="T69" fmla="*/ 2 h 59"/>
                <a:gd name="T70" fmla="*/ 45 w 71"/>
                <a:gd name="T71" fmla="*/ 0 h 59"/>
                <a:gd name="T72" fmla="*/ 50 w 71"/>
                <a:gd name="T73" fmla="*/ 2 h 59"/>
                <a:gd name="T74" fmla="*/ 59 w 71"/>
                <a:gd name="T75" fmla="*/ 2 h 59"/>
                <a:gd name="T76" fmla="*/ 59 w 71"/>
                <a:gd name="T77" fmla="*/ 30 h 59"/>
                <a:gd name="T78" fmla="*/ 66 w 71"/>
                <a:gd name="T79" fmla="*/ 30 h 59"/>
                <a:gd name="T80" fmla="*/ 65 w 71"/>
                <a:gd name="T81" fmla="*/ 33 h 59"/>
                <a:gd name="T82" fmla="*/ 70 w 71"/>
                <a:gd name="T83" fmla="*/ 47 h 59"/>
                <a:gd name="T84" fmla="*/ 69 w 71"/>
                <a:gd name="T85" fmla="*/ 50 h 59"/>
                <a:gd name="T86" fmla="*/ 70 w 71"/>
                <a:gd name="T87" fmla="*/ 53 h 59"/>
                <a:gd name="T88" fmla="*/ 68 w 71"/>
                <a:gd name="T89" fmla="*/ 58 h 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1"/>
                <a:gd name="T136" fmla="*/ 0 h 59"/>
                <a:gd name="T137" fmla="*/ 71 w 71"/>
                <a:gd name="T138" fmla="*/ 59 h 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1" h="59">
                  <a:moveTo>
                    <a:pt x="68" y="58"/>
                  </a:moveTo>
                  <a:lnTo>
                    <a:pt x="67" y="58"/>
                  </a:lnTo>
                  <a:lnTo>
                    <a:pt x="67" y="56"/>
                  </a:lnTo>
                  <a:lnTo>
                    <a:pt x="65" y="56"/>
                  </a:lnTo>
                  <a:lnTo>
                    <a:pt x="65" y="58"/>
                  </a:lnTo>
                  <a:lnTo>
                    <a:pt x="63" y="58"/>
                  </a:lnTo>
                  <a:lnTo>
                    <a:pt x="63" y="55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59" y="58"/>
                  </a:lnTo>
                  <a:lnTo>
                    <a:pt x="60" y="55"/>
                  </a:lnTo>
                  <a:lnTo>
                    <a:pt x="58" y="55"/>
                  </a:lnTo>
                  <a:lnTo>
                    <a:pt x="58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1" y="54"/>
                  </a:lnTo>
                  <a:lnTo>
                    <a:pt x="51" y="55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23" y="58"/>
                  </a:lnTo>
                  <a:lnTo>
                    <a:pt x="3" y="58"/>
                  </a:lnTo>
                  <a:lnTo>
                    <a:pt x="3" y="51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2" y="47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9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50" y="2"/>
                  </a:lnTo>
                  <a:lnTo>
                    <a:pt x="59" y="2"/>
                  </a:lnTo>
                  <a:lnTo>
                    <a:pt x="59" y="30"/>
                  </a:lnTo>
                  <a:lnTo>
                    <a:pt x="66" y="30"/>
                  </a:lnTo>
                  <a:lnTo>
                    <a:pt x="65" y="33"/>
                  </a:lnTo>
                  <a:lnTo>
                    <a:pt x="70" y="47"/>
                  </a:lnTo>
                  <a:lnTo>
                    <a:pt x="69" y="50"/>
                  </a:lnTo>
                  <a:lnTo>
                    <a:pt x="70" y="53"/>
                  </a:lnTo>
                  <a:lnTo>
                    <a:pt x="68" y="58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8" name="Freeform 192"/>
            <p:cNvSpPr>
              <a:spLocks/>
            </p:cNvSpPr>
            <p:nvPr/>
          </p:nvSpPr>
          <p:spPr bwMode="auto">
            <a:xfrm>
              <a:off x="2779" y="2527"/>
              <a:ext cx="77" cy="79"/>
            </a:xfrm>
            <a:custGeom>
              <a:avLst/>
              <a:gdLst>
                <a:gd name="T0" fmla="*/ 70 w 77"/>
                <a:gd name="T1" fmla="*/ 78 h 79"/>
                <a:gd name="T2" fmla="*/ 7 w 77"/>
                <a:gd name="T3" fmla="*/ 78 h 79"/>
                <a:gd name="T4" fmla="*/ 8 w 77"/>
                <a:gd name="T5" fmla="*/ 63 h 79"/>
                <a:gd name="T6" fmla="*/ 0 w 77"/>
                <a:gd name="T7" fmla="*/ 63 h 79"/>
                <a:gd name="T8" fmla="*/ 0 w 77"/>
                <a:gd name="T9" fmla="*/ 32 h 79"/>
                <a:gd name="T10" fmla="*/ 15 w 77"/>
                <a:gd name="T11" fmla="*/ 32 h 79"/>
                <a:gd name="T12" fmla="*/ 14 w 77"/>
                <a:gd name="T13" fmla="*/ 30 h 79"/>
                <a:gd name="T14" fmla="*/ 13 w 77"/>
                <a:gd name="T15" fmla="*/ 30 h 79"/>
                <a:gd name="T16" fmla="*/ 10 w 77"/>
                <a:gd name="T17" fmla="*/ 29 h 79"/>
                <a:gd name="T18" fmla="*/ 6 w 77"/>
                <a:gd name="T19" fmla="*/ 23 h 79"/>
                <a:gd name="T20" fmla="*/ 12 w 77"/>
                <a:gd name="T21" fmla="*/ 17 h 79"/>
                <a:gd name="T22" fmla="*/ 9 w 77"/>
                <a:gd name="T23" fmla="*/ 16 h 79"/>
                <a:gd name="T24" fmla="*/ 9 w 77"/>
                <a:gd name="T25" fmla="*/ 13 h 79"/>
                <a:gd name="T26" fmla="*/ 14 w 77"/>
                <a:gd name="T27" fmla="*/ 12 h 79"/>
                <a:gd name="T28" fmla="*/ 13 w 77"/>
                <a:gd name="T29" fmla="*/ 16 h 79"/>
                <a:gd name="T30" fmla="*/ 15 w 77"/>
                <a:gd name="T31" fmla="*/ 17 h 79"/>
                <a:gd name="T32" fmla="*/ 17 w 77"/>
                <a:gd name="T33" fmla="*/ 16 h 79"/>
                <a:gd name="T34" fmla="*/ 20 w 77"/>
                <a:gd name="T35" fmla="*/ 11 h 79"/>
                <a:gd name="T36" fmla="*/ 19 w 77"/>
                <a:gd name="T37" fmla="*/ 7 h 79"/>
                <a:gd name="T38" fmla="*/ 19 w 77"/>
                <a:gd name="T39" fmla="*/ 2 h 79"/>
                <a:gd name="T40" fmla="*/ 24 w 77"/>
                <a:gd name="T41" fmla="*/ 3 h 79"/>
                <a:gd name="T42" fmla="*/ 28 w 77"/>
                <a:gd name="T43" fmla="*/ 0 h 79"/>
                <a:gd name="T44" fmla="*/ 28 w 77"/>
                <a:gd name="T45" fmla="*/ 5 h 79"/>
                <a:gd name="T46" fmla="*/ 29 w 77"/>
                <a:gd name="T47" fmla="*/ 8 h 79"/>
                <a:gd name="T48" fmla="*/ 33 w 77"/>
                <a:gd name="T49" fmla="*/ 9 h 79"/>
                <a:gd name="T50" fmla="*/ 34 w 77"/>
                <a:gd name="T51" fmla="*/ 9 h 79"/>
                <a:gd name="T52" fmla="*/ 39 w 77"/>
                <a:gd name="T53" fmla="*/ 5 h 79"/>
                <a:gd name="T54" fmla="*/ 39 w 77"/>
                <a:gd name="T55" fmla="*/ 2 h 79"/>
                <a:gd name="T56" fmla="*/ 44 w 77"/>
                <a:gd name="T57" fmla="*/ 0 h 79"/>
                <a:gd name="T58" fmla="*/ 45 w 77"/>
                <a:gd name="T59" fmla="*/ 5 h 79"/>
                <a:gd name="T60" fmla="*/ 48 w 77"/>
                <a:gd name="T61" fmla="*/ 8 h 79"/>
                <a:gd name="T62" fmla="*/ 51 w 77"/>
                <a:gd name="T63" fmla="*/ 5 h 79"/>
                <a:gd name="T64" fmla="*/ 55 w 77"/>
                <a:gd name="T65" fmla="*/ 7 h 79"/>
                <a:gd name="T66" fmla="*/ 57 w 77"/>
                <a:gd name="T67" fmla="*/ 12 h 79"/>
                <a:gd name="T68" fmla="*/ 62 w 77"/>
                <a:gd name="T69" fmla="*/ 11 h 79"/>
                <a:gd name="T70" fmla="*/ 65 w 77"/>
                <a:gd name="T71" fmla="*/ 12 h 79"/>
                <a:gd name="T72" fmla="*/ 64 w 77"/>
                <a:gd name="T73" fmla="*/ 13 h 79"/>
                <a:gd name="T74" fmla="*/ 66 w 77"/>
                <a:gd name="T75" fmla="*/ 14 h 79"/>
                <a:gd name="T76" fmla="*/ 64 w 77"/>
                <a:gd name="T77" fmla="*/ 18 h 79"/>
                <a:gd name="T78" fmla="*/ 64 w 77"/>
                <a:gd name="T79" fmla="*/ 19 h 79"/>
                <a:gd name="T80" fmla="*/ 65 w 77"/>
                <a:gd name="T81" fmla="*/ 24 h 79"/>
                <a:gd name="T82" fmla="*/ 68 w 77"/>
                <a:gd name="T83" fmla="*/ 23 h 79"/>
                <a:gd name="T84" fmla="*/ 70 w 77"/>
                <a:gd name="T85" fmla="*/ 25 h 79"/>
                <a:gd name="T86" fmla="*/ 73 w 77"/>
                <a:gd name="T87" fmla="*/ 26 h 79"/>
                <a:gd name="T88" fmla="*/ 74 w 77"/>
                <a:gd name="T89" fmla="*/ 28 h 79"/>
                <a:gd name="T90" fmla="*/ 75 w 77"/>
                <a:gd name="T91" fmla="*/ 28 h 79"/>
                <a:gd name="T92" fmla="*/ 76 w 77"/>
                <a:gd name="T93" fmla="*/ 63 h 79"/>
                <a:gd name="T94" fmla="*/ 76 w 77"/>
                <a:gd name="T95" fmla="*/ 78 h 79"/>
                <a:gd name="T96" fmla="*/ 70 w 77"/>
                <a:gd name="T97" fmla="*/ 78 h 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7"/>
                <a:gd name="T148" fmla="*/ 0 h 79"/>
                <a:gd name="T149" fmla="*/ 77 w 77"/>
                <a:gd name="T150" fmla="*/ 79 h 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7" h="79">
                  <a:moveTo>
                    <a:pt x="70" y="78"/>
                  </a:moveTo>
                  <a:lnTo>
                    <a:pt x="7" y="78"/>
                  </a:lnTo>
                  <a:lnTo>
                    <a:pt x="8" y="63"/>
                  </a:lnTo>
                  <a:lnTo>
                    <a:pt x="0" y="63"/>
                  </a:lnTo>
                  <a:lnTo>
                    <a:pt x="0" y="32"/>
                  </a:lnTo>
                  <a:lnTo>
                    <a:pt x="15" y="32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14" y="12"/>
                  </a:lnTo>
                  <a:lnTo>
                    <a:pt x="13" y="16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20" y="11"/>
                  </a:lnTo>
                  <a:lnTo>
                    <a:pt x="19" y="7"/>
                  </a:lnTo>
                  <a:lnTo>
                    <a:pt x="19" y="2"/>
                  </a:lnTo>
                  <a:lnTo>
                    <a:pt x="24" y="3"/>
                  </a:lnTo>
                  <a:lnTo>
                    <a:pt x="28" y="0"/>
                  </a:lnTo>
                  <a:lnTo>
                    <a:pt x="28" y="5"/>
                  </a:lnTo>
                  <a:lnTo>
                    <a:pt x="29" y="8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5" y="5"/>
                  </a:lnTo>
                  <a:lnTo>
                    <a:pt x="48" y="8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7" y="12"/>
                  </a:lnTo>
                  <a:lnTo>
                    <a:pt x="62" y="11"/>
                  </a:lnTo>
                  <a:lnTo>
                    <a:pt x="65" y="12"/>
                  </a:lnTo>
                  <a:lnTo>
                    <a:pt x="64" y="13"/>
                  </a:lnTo>
                  <a:lnTo>
                    <a:pt x="66" y="14"/>
                  </a:lnTo>
                  <a:lnTo>
                    <a:pt x="64" y="18"/>
                  </a:lnTo>
                  <a:lnTo>
                    <a:pt x="64" y="19"/>
                  </a:lnTo>
                  <a:lnTo>
                    <a:pt x="65" y="24"/>
                  </a:lnTo>
                  <a:lnTo>
                    <a:pt x="68" y="23"/>
                  </a:lnTo>
                  <a:lnTo>
                    <a:pt x="70" y="25"/>
                  </a:lnTo>
                  <a:lnTo>
                    <a:pt x="73" y="26"/>
                  </a:lnTo>
                  <a:lnTo>
                    <a:pt x="74" y="28"/>
                  </a:lnTo>
                  <a:lnTo>
                    <a:pt x="75" y="28"/>
                  </a:lnTo>
                  <a:lnTo>
                    <a:pt x="76" y="63"/>
                  </a:lnTo>
                  <a:lnTo>
                    <a:pt x="76" y="78"/>
                  </a:lnTo>
                  <a:lnTo>
                    <a:pt x="70" y="78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09" name="Freeform 193"/>
            <p:cNvSpPr>
              <a:spLocks/>
            </p:cNvSpPr>
            <p:nvPr/>
          </p:nvSpPr>
          <p:spPr bwMode="auto">
            <a:xfrm>
              <a:off x="2779" y="2527"/>
              <a:ext cx="83" cy="86"/>
            </a:xfrm>
            <a:custGeom>
              <a:avLst/>
              <a:gdLst>
                <a:gd name="T0" fmla="*/ 75 w 83"/>
                <a:gd name="T1" fmla="*/ 85 h 86"/>
                <a:gd name="T2" fmla="*/ 8 w 83"/>
                <a:gd name="T3" fmla="*/ 85 h 86"/>
                <a:gd name="T4" fmla="*/ 9 w 83"/>
                <a:gd name="T5" fmla="*/ 68 h 86"/>
                <a:gd name="T6" fmla="*/ 0 w 83"/>
                <a:gd name="T7" fmla="*/ 68 h 86"/>
                <a:gd name="T8" fmla="*/ 0 w 83"/>
                <a:gd name="T9" fmla="*/ 35 h 86"/>
                <a:gd name="T10" fmla="*/ 16 w 83"/>
                <a:gd name="T11" fmla="*/ 35 h 86"/>
                <a:gd name="T12" fmla="*/ 15 w 83"/>
                <a:gd name="T13" fmla="*/ 33 h 86"/>
                <a:gd name="T14" fmla="*/ 14 w 83"/>
                <a:gd name="T15" fmla="*/ 33 h 86"/>
                <a:gd name="T16" fmla="*/ 11 w 83"/>
                <a:gd name="T17" fmla="*/ 31 h 86"/>
                <a:gd name="T18" fmla="*/ 7 w 83"/>
                <a:gd name="T19" fmla="*/ 25 h 86"/>
                <a:gd name="T20" fmla="*/ 13 w 83"/>
                <a:gd name="T21" fmla="*/ 19 h 86"/>
                <a:gd name="T22" fmla="*/ 10 w 83"/>
                <a:gd name="T23" fmla="*/ 18 h 86"/>
                <a:gd name="T24" fmla="*/ 10 w 83"/>
                <a:gd name="T25" fmla="*/ 15 h 86"/>
                <a:gd name="T26" fmla="*/ 15 w 83"/>
                <a:gd name="T27" fmla="*/ 13 h 86"/>
                <a:gd name="T28" fmla="*/ 14 w 83"/>
                <a:gd name="T29" fmla="*/ 18 h 86"/>
                <a:gd name="T30" fmla="*/ 16 w 83"/>
                <a:gd name="T31" fmla="*/ 19 h 86"/>
                <a:gd name="T32" fmla="*/ 19 w 83"/>
                <a:gd name="T33" fmla="*/ 18 h 86"/>
                <a:gd name="T34" fmla="*/ 22 w 83"/>
                <a:gd name="T35" fmla="*/ 12 h 86"/>
                <a:gd name="T36" fmla="*/ 21 w 83"/>
                <a:gd name="T37" fmla="*/ 7 h 86"/>
                <a:gd name="T38" fmla="*/ 21 w 83"/>
                <a:gd name="T39" fmla="*/ 2 h 86"/>
                <a:gd name="T40" fmla="*/ 26 w 83"/>
                <a:gd name="T41" fmla="*/ 3 h 86"/>
                <a:gd name="T42" fmla="*/ 31 w 83"/>
                <a:gd name="T43" fmla="*/ 0 h 86"/>
                <a:gd name="T44" fmla="*/ 31 w 83"/>
                <a:gd name="T45" fmla="*/ 5 h 86"/>
                <a:gd name="T46" fmla="*/ 32 w 83"/>
                <a:gd name="T47" fmla="*/ 8 h 86"/>
                <a:gd name="T48" fmla="*/ 36 w 83"/>
                <a:gd name="T49" fmla="*/ 9 h 86"/>
                <a:gd name="T50" fmla="*/ 37 w 83"/>
                <a:gd name="T51" fmla="*/ 9 h 86"/>
                <a:gd name="T52" fmla="*/ 42 w 83"/>
                <a:gd name="T53" fmla="*/ 5 h 86"/>
                <a:gd name="T54" fmla="*/ 42 w 83"/>
                <a:gd name="T55" fmla="*/ 2 h 86"/>
                <a:gd name="T56" fmla="*/ 47 w 83"/>
                <a:gd name="T57" fmla="*/ 0 h 86"/>
                <a:gd name="T58" fmla="*/ 48 w 83"/>
                <a:gd name="T59" fmla="*/ 5 h 86"/>
                <a:gd name="T60" fmla="*/ 51 w 83"/>
                <a:gd name="T61" fmla="*/ 8 h 86"/>
                <a:gd name="T62" fmla="*/ 55 w 83"/>
                <a:gd name="T63" fmla="*/ 5 h 86"/>
                <a:gd name="T64" fmla="*/ 59 w 83"/>
                <a:gd name="T65" fmla="*/ 7 h 86"/>
                <a:gd name="T66" fmla="*/ 61 w 83"/>
                <a:gd name="T67" fmla="*/ 13 h 86"/>
                <a:gd name="T68" fmla="*/ 67 w 83"/>
                <a:gd name="T69" fmla="*/ 12 h 86"/>
                <a:gd name="T70" fmla="*/ 70 w 83"/>
                <a:gd name="T71" fmla="*/ 13 h 86"/>
                <a:gd name="T72" fmla="*/ 69 w 83"/>
                <a:gd name="T73" fmla="*/ 14 h 86"/>
                <a:gd name="T74" fmla="*/ 71 w 83"/>
                <a:gd name="T75" fmla="*/ 16 h 86"/>
                <a:gd name="T76" fmla="*/ 69 w 83"/>
                <a:gd name="T77" fmla="*/ 20 h 86"/>
                <a:gd name="T78" fmla="*/ 69 w 83"/>
                <a:gd name="T79" fmla="*/ 21 h 86"/>
                <a:gd name="T80" fmla="*/ 70 w 83"/>
                <a:gd name="T81" fmla="*/ 26 h 86"/>
                <a:gd name="T82" fmla="*/ 73 w 83"/>
                <a:gd name="T83" fmla="*/ 25 h 86"/>
                <a:gd name="T84" fmla="*/ 75 w 83"/>
                <a:gd name="T85" fmla="*/ 27 h 86"/>
                <a:gd name="T86" fmla="*/ 79 w 83"/>
                <a:gd name="T87" fmla="*/ 28 h 86"/>
                <a:gd name="T88" fmla="*/ 80 w 83"/>
                <a:gd name="T89" fmla="*/ 30 h 86"/>
                <a:gd name="T90" fmla="*/ 81 w 83"/>
                <a:gd name="T91" fmla="*/ 30 h 86"/>
                <a:gd name="T92" fmla="*/ 82 w 83"/>
                <a:gd name="T93" fmla="*/ 68 h 86"/>
                <a:gd name="T94" fmla="*/ 82 w 83"/>
                <a:gd name="T95" fmla="*/ 85 h 86"/>
                <a:gd name="T96" fmla="*/ 75 w 83"/>
                <a:gd name="T97" fmla="*/ 85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3"/>
                <a:gd name="T148" fmla="*/ 0 h 86"/>
                <a:gd name="T149" fmla="*/ 83 w 83"/>
                <a:gd name="T150" fmla="*/ 86 h 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3" h="86">
                  <a:moveTo>
                    <a:pt x="75" y="85"/>
                  </a:moveTo>
                  <a:lnTo>
                    <a:pt x="8" y="85"/>
                  </a:lnTo>
                  <a:lnTo>
                    <a:pt x="9" y="68"/>
                  </a:lnTo>
                  <a:lnTo>
                    <a:pt x="0" y="68"/>
                  </a:lnTo>
                  <a:lnTo>
                    <a:pt x="0" y="35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3"/>
                  </a:lnTo>
                  <a:lnTo>
                    <a:pt x="11" y="31"/>
                  </a:lnTo>
                  <a:lnTo>
                    <a:pt x="7" y="25"/>
                  </a:lnTo>
                  <a:lnTo>
                    <a:pt x="13" y="19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15" y="13"/>
                  </a:lnTo>
                  <a:lnTo>
                    <a:pt x="14" y="18"/>
                  </a:lnTo>
                  <a:lnTo>
                    <a:pt x="16" y="19"/>
                  </a:lnTo>
                  <a:lnTo>
                    <a:pt x="19" y="18"/>
                  </a:lnTo>
                  <a:lnTo>
                    <a:pt x="22" y="12"/>
                  </a:lnTo>
                  <a:lnTo>
                    <a:pt x="21" y="7"/>
                  </a:lnTo>
                  <a:lnTo>
                    <a:pt x="21" y="2"/>
                  </a:lnTo>
                  <a:lnTo>
                    <a:pt x="26" y="3"/>
                  </a:lnTo>
                  <a:lnTo>
                    <a:pt x="31" y="0"/>
                  </a:lnTo>
                  <a:lnTo>
                    <a:pt x="31" y="5"/>
                  </a:lnTo>
                  <a:lnTo>
                    <a:pt x="32" y="8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42" y="5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51" y="8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61" y="13"/>
                  </a:lnTo>
                  <a:lnTo>
                    <a:pt x="67" y="12"/>
                  </a:lnTo>
                  <a:lnTo>
                    <a:pt x="70" y="13"/>
                  </a:lnTo>
                  <a:lnTo>
                    <a:pt x="69" y="14"/>
                  </a:lnTo>
                  <a:lnTo>
                    <a:pt x="71" y="16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70" y="26"/>
                  </a:lnTo>
                  <a:lnTo>
                    <a:pt x="73" y="25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2" y="68"/>
                  </a:lnTo>
                  <a:lnTo>
                    <a:pt x="82" y="85"/>
                  </a:lnTo>
                  <a:lnTo>
                    <a:pt x="75" y="8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0" name="Freeform 194"/>
            <p:cNvSpPr>
              <a:spLocks/>
            </p:cNvSpPr>
            <p:nvPr/>
          </p:nvSpPr>
          <p:spPr bwMode="auto">
            <a:xfrm>
              <a:off x="2846" y="2509"/>
              <a:ext cx="88" cy="96"/>
            </a:xfrm>
            <a:custGeom>
              <a:avLst/>
              <a:gdLst>
                <a:gd name="T0" fmla="*/ 78 w 88"/>
                <a:gd name="T1" fmla="*/ 95 h 96"/>
                <a:gd name="T2" fmla="*/ 31 w 88"/>
                <a:gd name="T3" fmla="*/ 95 h 96"/>
                <a:gd name="T4" fmla="*/ 14 w 88"/>
                <a:gd name="T5" fmla="*/ 80 h 96"/>
                <a:gd name="T6" fmla="*/ 12 w 88"/>
                <a:gd name="T7" fmla="*/ 46 h 96"/>
                <a:gd name="T8" fmla="*/ 8 w 88"/>
                <a:gd name="T9" fmla="*/ 43 h 96"/>
                <a:gd name="T10" fmla="*/ 3 w 88"/>
                <a:gd name="T11" fmla="*/ 42 h 96"/>
                <a:gd name="T12" fmla="*/ 2 w 88"/>
                <a:gd name="T13" fmla="*/ 36 h 96"/>
                <a:gd name="T14" fmla="*/ 2 w 88"/>
                <a:gd name="T15" fmla="*/ 30 h 96"/>
                <a:gd name="T16" fmla="*/ 0 w 88"/>
                <a:gd name="T17" fmla="*/ 28 h 96"/>
                <a:gd name="T18" fmla="*/ 4 w 88"/>
                <a:gd name="T19" fmla="*/ 24 h 96"/>
                <a:gd name="T20" fmla="*/ 6 w 88"/>
                <a:gd name="T21" fmla="*/ 17 h 96"/>
                <a:gd name="T22" fmla="*/ 8 w 88"/>
                <a:gd name="T23" fmla="*/ 18 h 96"/>
                <a:gd name="T24" fmla="*/ 13 w 88"/>
                <a:gd name="T25" fmla="*/ 16 h 96"/>
                <a:gd name="T26" fmla="*/ 15 w 88"/>
                <a:gd name="T27" fmla="*/ 14 h 96"/>
                <a:gd name="T28" fmla="*/ 30 w 88"/>
                <a:gd name="T29" fmla="*/ 16 h 96"/>
                <a:gd name="T30" fmla="*/ 27 w 88"/>
                <a:gd name="T31" fmla="*/ 11 h 96"/>
                <a:gd name="T32" fmla="*/ 29 w 88"/>
                <a:gd name="T33" fmla="*/ 3 h 96"/>
                <a:gd name="T34" fmla="*/ 34 w 88"/>
                <a:gd name="T35" fmla="*/ 3 h 96"/>
                <a:gd name="T36" fmla="*/ 37 w 88"/>
                <a:gd name="T37" fmla="*/ 0 h 96"/>
                <a:gd name="T38" fmla="*/ 43 w 88"/>
                <a:gd name="T39" fmla="*/ 4 h 96"/>
                <a:gd name="T40" fmla="*/ 43 w 88"/>
                <a:gd name="T41" fmla="*/ 6 h 96"/>
                <a:gd name="T42" fmla="*/ 46 w 88"/>
                <a:gd name="T43" fmla="*/ 10 h 96"/>
                <a:gd name="T44" fmla="*/ 49 w 88"/>
                <a:gd name="T45" fmla="*/ 10 h 96"/>
                <a:gd name="T46" fmla="*/ 48 w 88"/>
                <a:gd name="T47" fmla="*/ 13 h 96"/>
                <a:gd name="T48" fmla="*/ 53 w 88"/>
                <a:gd name="T49" fmla="*/ 12 h 96"/>
                <a:gd name="T50" fmla="*/ 57 w 88"/>
                <a:gd name="T51" fmla="*/ 13 h 96"/>
                <a:gd name="T52" fmla="*/ 59 w 88"/>
                <a:gd name="T53" fmla="*/ 14 h 96"/>
                <a:gd name="T54" fmla="*/ 63 w 88"/>
                <a:gd name="T55" fmla="*/ 15 h 96"/>
                <a:gd name="T56" fmla="*/ 70 w 88"/>
                <a:gd name="T57" fmla="*/ 17 h 96"/>
                <a:gd name="T58" fmla="*/ 74 w 88"/>
                <a:gd name="T59" fmla="*/ 15 h 96"/>
                <a:gd name="T60" fmla="*/ 75 w 88"/>
                <a:gd name="T61" fmla="*/ 22 h 96"/>
                <a:gd name="T62" fmla="*/ 78 w 88"/>
                <a:gd name="T63" fmla="*/ 29 h 96"/>
                <a:gd name="T64" fmla="*/ 83 w 88"/>
                <a:gd name="T65" fmla="*/ 32 h 96"/>
                <a:gd name="T66" fmla="*/ 87 w 88"/>
                <a:gd name="T67" fmla="*/ 39 h 96"/>
                <a:gd name="T68" fmla="*/ 79 w 88"/>
                <a:gd name="T69" fmla="*/ 42 h 96"/>
                <a:gd name="T70" fmla="*/ 77 w 88"/>
                <a:gd name="T71" fmla="*/ 46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96"/>
                <a:gd name="T110" fmla="*/ 88 w 88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96">
                  <a:moveTo>
                    <a:pt x="78" y="81"/>
                  </a:moveTo>
                  <a:lnTo>
                    <a:pt x="78" y="95"/>
                  </a:lnTo>
                  <a:lnTo>
                    <a:pt x="48" y="95"/>
                  </a:lnTo>
                  <a:lnTo>
                    <a:pt x="31" y="95"/>
                  </a:lnTo>
                  <a:lnTo>
                    <a:pt x="31" y="80"/>
                  </a:lnTo>
                  <a:lnTo>
                    <a:pt x="14" y="80"/>
                  </a:lnTo>
                  <a:lnTo>
                    <a:pt x="13" y="46"/>
                  </a:lnTo>
                  <a:lnTo>
                    <a:pt x="12" y="46"/>
                  </a:lnTo>
                  <a:lnTo>
                    <a:pt x="11" y="44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3" y="42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24" y="13"/>
                  </a:lnTo>
                  <a:lnTo>
                    <a:pt x="30" y="16"/>
                  </a:lnTo>
                  <a:lnTo>
                    <a:pt x="29" y="12"/>
                  </a:lnTo>
                  <a:lnTo>
                    <a:pt x="27" y="11"/>
                  </a:lnTo>
                  <a:lnTo>
                    <a:pt x="30" y="7"/>
                  </a:lnTo>
                  <a:lnTo>
                    <a:pt x="29" y="3"/>
                  </a:lnTo>
                  <a:lnTo>
                    <a:pt x="33" y="6"/>
                  </a:lnTo>
                  <a:lnTo>
                    <a:pt x="34" y="3"/>
                  </a:lnTo>
                  <a:lnTo>
                    <a:pt x="37" y="3"/>
                  </a:lnTo>
                  <a:lnTo>
                    <a:pt x="37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4" y="5"/>
                  </a:lnTo>
                  <a:lnTo>
                    <a:pt x="46" y="10"/>
                  </a:lnTo>
                  <a:lnTo>
                    <a:pt x="48" y="8"/>
                  </a:lnTo>
                  <a:lnTo>
                    <a:pt x="49" y="10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3" y="12"/>
                  </a:lnTo>
                  <a:lnTo>
                    <a:pt x="53" y="14"/>
                  </a:lnTo>
                  <a:lnTo>
                    <a:pt x="57" y="13"/>
                  </a:lnTo>
                  <a:lnTo>
                    <a:pt x="57" y="15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63" y="15"/>
                  </a:lnTo>
                  <a:lnTo>
                    <a:pt x="64" y="16"/>
                  </a:lnTo>
                  <a:lnTo>
                    <a:pt x="70" y="17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5" y="17"/>
                  </a:lnTo>
                  <a:lnTo>
                    <a:pt x="75" y="22"/>
                  </a:lnTo>
                  <a:lnTo>
                    <a:pt x="78" y="25"/>
                  </a:lnTo>
                  <a:lnTo>
                    <a:pt x="78" y="29"/>
                  </a:lnTo>
                  <a:lnTo>
                    <a:pt x="82" y="30"/>
                  </a:lnTo>
                  <a:lnTo>
                    <a:pt x="83" y="32"/>
                  </a:lnTo>
                  <a:lnTo>
                    <a:pt x="84" y="36"/>
                  </a:lnTo>
                  <a:lnTo>
                    <a:pt x="87" y="39"/>
                  </a:lnTo>
                  <a:lnTo>
                    <a:pt x="87" y="41"/>
                  </a:lnTo>
                  <a:lnTo>
                    <a:pt x="79" y="42"/>
                  </a:lnTo>
                  <a:lnTo>
                    <a:pt x="79" y="46"/>
                  </a:lnTo>
                  <a:lnTo>
                    <a:pt x="77" y="46"/>
                  </a:lnTo>
                  <a:lnTo>
                    <a:pt x="78" y="8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1" name="Freeform 195"/>
            <p:cNvSpPr>
              <a:spLocks/>
            </p:cNvSpPr>
            <p:nvPr/>
          </p:nvSpPr>
          <p:spPr bwMode="auto">
            <a:xfrm>
              <a:off x="2846" y="2509"/>
              <a:ext cx="94" cy="102"/>
            </a:xfrm>
            <a:custGeom>
              <a:avLst/>
              <a:gdLst>
                <a:gd name="T0" fmla="*/ 83 w 94"/>
                <a:gd name="T1" fmla="*/ 101 h 102"/>
                <a:gd name="T2" fmla="*/ 33 w 94"/>
                <a:gd name="T3" fmla="*/ 101 h 102"/>
                <a:gd name="T4" fmla="*/ 15 w 94"/>
                <a:gd name="T5" fmla="*/ 86 h 102"/>
                <a:gd name="T6" fmla="*/ 13 w 94"/>
                <a:gd name="T7" fmla="*/ 48 h 102"/>
                <a:gd name="T8" fmla="*/ 9 w 94"/>
                <a:gd name="T9" fmla="*/ 45 h 102"/>
                <a:gd name="T10" fmla="*/ 3 w 94"/>
                <a:gd name="T11" fmla="*/ 44 h 102"/>
                <a:gd name="T12" fmla="*/ 2 w 94"/>
                <a:gd name="T13" fmla="*/ 38 h 102"/>
                <a:gd name="T14" fmla="*/ 2 w 94"/>
                <a:gd name="T15" fmla="*/ 32 h 102"/>
                <a:gd name="T16" fmla="*/ 0 w 94"/>
                <a:gd name="T17" fmla="*/ 30 h 102"/>
                <a:gd name="T18" fmla="*/ 4 w 94"/>
                <a:gd name="T19" fmla="*/ 26 h 102"/>
                <a:gd name="T20" fmla="*/ 7 w 94"/>
                <a:gd name="T21" fmla="*/ 19 h 102"/>
                <a:gd name="T22" fmla="*/ 9 w 94"/>
                <a:gd name="T23" fmla="*/ 20 h 102"/>
                <a:gd name="T24" fmla="*/ 14 w 94"/>
                <a:gd name="T25" fmla="*/ 18 h 102"/>
                <a:gd name="T26" fmla="*/ 16 w 94"/>
                <a:gd name="T27" fmla="*/ 14 h 102"/>
                <a:gd name="T28" fmla="*/ 32 w 94"/>
                <a:gd name="T29" fmla="*/ 18 h 102"/>
                <a:gd name="T30" fmla="*/ 28 w 94"/>
                <a:gd name="T31" fmla="*/ 11 h 102"/>
                <a:gd name="T32" fmla="*/ 31 w 94"/>
                <a:gd name="T33" fmla="*/ 3 h 102"/>
                <a:gd name="T34" fmla="*/ 36 w 94"/>
                <a:gd name="T35" fmla="*/ 3 h 102"/>
                <a:gd name="T36" fmla="*/ 39 w 94"/>
                <a:gd name="T37" fmla="*/ 0 h 102"/>
                <a:gd name="T38" fmla="*/ 46 w 94"/>
                <a:gd name="T39" fmla="*/ 4 h 102"/>
                <a:gd name="T40" fmla="*/ 46 w 94"/>
                <a:gd name="T41" fmla="*/ 6 h 102"/>
                <a:gd name="T42" fmla="*/ 49 w 94"/>
                <a:gd name="T43" fmla="*/ 10 h 102"/>
                <a:gd name="T44" fmla="*/ 53 w 94"/>
                <a:gd name="T45" fmla="*/ 10 h 102"/>
                <a:gd name="T46" fmla="*/ 51 w 94"/>
                <a:gd name="T47" fmla="*/ 13 h 102"/>
                <a:gd name="T48" fmla="*/ 57 w 94"/>
                <a:gd name="T49" fmla="*/ 12 h 102"/>
                <a:gd name="T50" fmla="*/ 61 w 94"/>
                <a:gd name="T51" fmla="*/ 13 h 102"/>
                <a:gd name="T52" fmla="*/ 63 w 94"/>
                <a:gd name="T53" fmla="*/ 14 h 102"/>
                <a:gd name="T54" fmla="*/ 68 w 94"/>
                <a:gd name="T55" fmla="*/ 15 h 102"/>
                <a:gd name="T56" fmla="*/ 74 w 94"/>
                <a:gd name="T57" fmla="*/ 19 h 102"/>
                <a:gd name="T58" fmla="*/ 79 w 94"/>
                <a:gd name="T59" fmla="*/ 15 h 102"/>
                <a:gd name="T60" fmla="*/ 80 w 94"/>
                <a:gd name="T61" fmla="*/ 24 h 102"/>
                <a:gd name="T62" fmla="*/ 83 w 94"/>
                <a:gd name="T63" fmla="*/ 31 h 102"/>
                <a:gd name="T64" fmla="*/ 89 w 94"/>
                <a:gd name="T65" fmla="*/ 34 h 102"/>
                <a:gd name="T66" fmla="*/ 93 w 94"/>
                <a:gd name="T67" fmla="*/ 41 h 102"/>
                <a:gd name="T68" fmla="*/ 84 w 94"/>
                <a:gd name="T69" fmla="*/ 44 h 102"/>
                <a:gd name="T70" fmla="*/ 82 w 94"/>
                <a:gd name="T71" fmla="*/ 48 h 1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4"/>
                <a:gd name="T109" fmla="*/ 0 h 102"/>
                <a:gd name="T110" fmla="*/ 94 w 94"/>
                <a:gd name="T111" fmla="*/ 102 h 1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4" h="102">
                  <a:moveTo>
                    <a:pt x="83" y="87"/>
                  </a:moveTo>
                  <a:lnTo>
                    <a:pt x="83" y="101"/>
                  </a:lnTo>
                  <a:lnTo>
                    <a:pt x="51" y="101"/>
                  </a:lnTo>
                  <a:lnTo>
                    <a:pt x="33" y="101"/>
                  </a:lnTo>
                  <a:lnTo>
                    <a:pt x="33" y="86"/>
                  </a:lnTo>
                  <a:lnTo>
                    <a:pt x="15" y="86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2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3" y="44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25" y="13"/>
                  </a:lnTo>
                  <a:lnTo>
                    <a:pt x="32" y="18"/>
                  </a:lnTo>
                  <a:lnTo>
                    <a:pt x="31" y="12"/>
                  </a:lnTo>
                  <a:lnTo>
                    <a:pt x="28" y="11"/>
                  </a:lnTo>
                  <a:lnTo>
                    <a:pt x="32" y="7"/>
                  </a:lnTo>
                  <a:lnTo>
                    <a:pt x="31" y="3"/>
                  </a:lnTo>
                  <a:lnTo>
                    <a:pt x="35" y="6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7" y="5"/>
                  </a:lnTo>
                  <a:lnTo>
                    <a:pt x="49" y="10"/>
                  </a:lnTo>
                  <a:lnTo>
                    <a:pt x="51" y="8"/>
                  </a:lnTo>
                  <a:lnTo>
                    <a:pt x="53" y="10"/>
                  </a:lnTo>
                  <a:lnTo>
                    <a:pt x="50" y="11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7" y="12"/>
                  </a:lnTo>
                  <a:lnTo>
                    <a:pt x="57" y="14"/>
                  </a:lnTo>
                  <a:lnTo>
                    <a:pt x="61" y="13"/>
                  </a:lnTo>
                  <a:lnTo>
                    <a:pt x="61" y="15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4" y="19"/>
                  </a:lnTo>
                  <a:lnTo>
                    <a:pt x="75" y="15"/>
                  </a:lnTo>
                  <a:lnTo>
                    <a:pt x="79" y="15"/>
                  </a:lnTo>
                  <a:lnTo>
                    <a:pt x="80" y="19"/>
                  </a:lnTo>
                  <a:lnTo>
                    <a:pt x="80" y="24"/>
                  </a:lnTo>
                  <a:lnTo>
                    <a:pt x="83" y="27"/>
                  </a:lnTo>
                  <a:lnTo>
                    <a:pt x="83" y="31"/>
                  </a:lnTo>
                  <a:lnTo>
                    <a:pt x="88" y="32"/>
                  </a:lnTo>
                  <a:lnTo>
                    <a:pt x="89" y="34"/>
                  </a:lnTo>
                  <a:lnTo>
                    <a:pt x="90" y="38"/>
                  </a:lnTo>
                  <a:lnTo>
                    <a:pt x="93" y="41"/>
                  </a:lnTo>
                  <a:lnTo>
                    <a:pt x="93" y="43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2" y="48"/>
                  </a:lnTo>
                  <a:lnTo>
                    <a:pt x="83" y="8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2" name="Freeform 196"/>
            <p:cNvSpPr>
              <a:spLocks/>
            </p:cNvSpPr>
            <p:nvPr/>
          </p:nvSpPr>
          <p:spPr bwMode="auto">
            <a:xfrm>
              <a:off x="3055" y="2373"/>
              <a:ext cx="56" cy="61"/>
            </a:xfrm>
            <a:custGeom>
              <a:avLst/>
              <a:gdLst>
                <a:gd name="T0" fmla="*/ 55 w 56"/>
                <a:gd name="T1" fmla="*/ 60 h 61"/>
                <a:gd name="T2" fmla="*/ 7 w 56"/>
                <a:gd name="T3" fmla="*/ 60 h 61"/>
                <a:gd name="T4" fmla="*/ 0 w 56"/>
                <a:gd name="T5" fmla="*/ 19 h 61"/>
                <a:gd name="T6" fmla="*/ 0 w 56"/>
                <a:gd name="T7" fmla="*/ 16 h 61"/>
                <a:gd name="T8" fmla="*/ 18 w 56"/>
                <a:gd name="T9" fmla="*/ 10 h 61"/>
                <a:gd name="T10" fmla="*/ 19 w 56"/>
                <a:gd name="T11" fmla="*/ 5 h 61"/>
                <a:gd name="T12" fmla="*/ 22 w 56"/>
                <a:gd name="T13" fmla="*/ 6 h 61"/>
                <a:gd name="T14" fmla="*/ 22 w 56"/>
                <a:gd name="T15" fmla="*/ 8 h 61"/>
                <a:gd name="T16" fmla="*/ 44 w 56"/>
                <a:gd name="T17" fmla="*/ 0 h 61"/>
                <a:gd name="T18" fmla="*/ 55 w 56"/>
                <a:gd name="T19" fmla="*/ 0 h 61"/>
                <a:gd name="T20" fmla="*/ 55 w 56"/>
                <a:gd name="T21" fmla="*/ 5 h 61"/>
                <a:gd name="T22" fmla="*/ 55 w 56"/>
                <a:gd name="T23" fmla="*/ 6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61"/>
                <a:gd name="T38" fmla="*/ 56 w 56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61">
                  <a:moveTo>
                    <a:pt x="55" y="60"/>
                  </a:moveTo>
                  <a:lnTo>
                    <a:pt x="7" y="60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8" y="10"/>
                  </a:lnTo>
                  <a:lnTo>
                    <a:pt x="19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44" y="0"/>
                  </a:lnTo>
                  <a:lnTo>
                    <a:pt x="55" y="0"/>
                  </a:lnTo>
                  <a:lnTo>
                    <a:pt x="55" y="5"/>
                  </a:lnTo>
                  <a:lnTo>
                    <a:pt x="55" y="6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3" name="Freeform 197"/>
            <p:cNvSpPr>
              <a:spLocks/>
            </p:cNvSpPr>
            <p:nvPr/>
          </p:nvSpPr>
          <p:spPr bwMode="auto">
            <a:xfrm>
              <a:off x="3055" y="2373"/>
              <a:ext cx="62" cy="68"/>
            </a:xfrm>
            <a:custGeom>
              <a:avLst/>
              <a:gdLst>
                <a:gd name="T0" fmla="*/ 61 w 62"/>
                <a:gd name="T1" fmla="*/ 67 h 68"/>
                <a:gd name="T2" fmla="*/ 8 w 62"/>
                <a:gd name="T3" fmla="*/ 67 h 68"/>
                <a:gd name="T4" fmla="*/ 0 w 62"/>
                <a:gd name="T5" fmla="*/ 22 h 68"/>
                <a:gd name="T6" fmla="*/ 0 w 62"/>
                <a:gd name="T7" fmla="*/ 18 h 68"/>
                <a:gd name="T8" fmla="*/ 20 w 62"/>
                <a:gd name="T9" fmla="*/ 11 h 68"/>
                <a:gd name="T10" fmla="*/ 21 w 62"/>
                <a:gd name="T11" fmla="*/ 5 h 68"/>
                <a:gd name="T12" fmla="*/ 24 w 62"/>
                <a:gd name="T13" fmla="*/ 7 h 68"/>
                <a:gd name="T14" fmla="*/ 24 w 62"/>
                <a:gd name="T15" fmla="*/ 9 h 68"/>
                <a:gd name="T16" fmla="*/ 49 w 62"/>
                <a:gd name="T17" fmla="*/ 0 h 68"/>
                <a:gd name="T18" fmla="*/ 61 w 62"/>
                <a:gd name="T19" fmla="*/ 0 h 68"/>
                <a:gd name="T20" fmla="*/ 61 w 62"/>
                <a:gd name="T21" fmla="*/ 5 h 68"/>
                <a:gd name="T22" fmla="*/ 61 w 62"/>
                <a:gd name="T23" fmla="*/ 67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2"/>
                <a:gd name="T37" fmla="*/ 0 h 68"/>
                <a:gd name="T38" fmla="*/ 62 w 62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2" h="68">
                  <a:moveTo>
                    <a:pt x="61" y="67"/>
                  </a:moveTo>
                  <a:lnTo>
                    <a:pt x="8" y="67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20" y="11"/>
                  </a:lnTo>
                  <a:lnTo>
                    <a:pt x="21" y="5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1" y="5"/>
                  </a:lnTo>
                  <a:lnTo>
                    <a:pt x="61" y="6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4" name="Freeform 198"/>
            <p:cNvSpPr>
              <a:spLocks/>
            </p:cNvSpPr>
            <p:nvPr/>
          </p:nvSpPr>
          <p:spPr bwMode="auto">
            <a:xfrm>
              <a:off x="3022" y="2506"/>
              <a:ext cx="84" cy="81"/>
            </a:xfrm>
            <a:custGeom>
              <a:avLst/>
              <a:gdLst>
                <a:gd name="T0" fmla="*/ 58 w 84"/>
                <a:gd name="T1" fmla="*/ 80 h 81"/>
                <a:gd name="T2" fmla="*/ 38 w 84"/>
                <a:gd name="T3" fmla="*/ 80 h 81"/>
                <a:gd name="T4" fmla="*/ 34 w 84"/>
                <a:gd name="T5" fmla="*/ 74 h 81"/>
                <a:gd name="T6" fmla="*/ 31 w 84"/>
                <a:gd name="T7" fmla="*/ 72 h 81"/>
                <a:gd name="T8" fmla="*/ 30 w 84"/>
                <a:gd name="T9" fmla="*/ 69 h 81"/>
                <a:gd name="T10" fmla="*/ 26 w 84"/>
                <a:gd name="T11" fmla="*/ 66 h 81"/>
                <a:gd name="T12" fmla="*/ 26 w 84"/>
                <a:gd name="T13" fmla="*/ 65 h 81"/>
                <a:gd name="T14" fmla="*/ 3 w 84"/>
                <a:gd name="T15" fmla="*/ 66 h 81"/>
                <a:gd name="T16" fmla="*/ 1 w 84"/>
                <a:gd name="T17" fmla="*/ 66 h 81"/>
                <a:gd name="T18" fmla="*/ 0 w 84"/>
                <a:gd name="T19" fmla="*/ 49 h 81"/>
                <a:gd name="T20" fmla="*/ 0 w 84"/>
                <a:gd name="T21" fmla="*/ 18 h 81"/>
                <a:gd name="T22" fmla="*/ 16 w 84"/>
                <a:gd name="T23" fmla="*/ 18 h 81"/>
                <a:gd name="T24" fmla="*/ 15 w 84"/>
                <a:gd name="T25" fmla="*/ 8 h 81"/>
                <a:gd name="T26" fmla="*/ 57 w 84"/>
                <a:gd name="T27" fmla="*/ 8 h 81"/>
                <a:gd name="T28" fmla="*/ 57 w 84"/>
                <a:gd name="T29" fmla="*/ 1 h 81"/>
                <a:gd name="T30" fmla="*/ 66 w 84"/>
                <a:gd name="T31" fmla="*/ 0 h 81"/>
                <a:gd name="T32" fmla="*/ 67 w 84"/>
                <a:gd name="T33" fmla="*/ 11 h 81"/>
                <a:gd name="T34" fmla="*/ 70 w 84"/>
                <a:gd name="T35" fmla="*/ 13 h 81"/>
                <a:gd name="T36" fmla="*/ 72 w 84"/>
                <a:gd name="T37" fmla="*/ 15 h 81"/>
                <a:gd name="T38" fmla="*/ 69 w 84"/>
                <a:gd name="T39" fmla="*/ 18 h 81"/>
                <a:gd name="T40" fmla="*/ 70 w 84"/>
                <a:gd name="T41" fmla="*/ 22 h 81"/>
                <a:gd name="T42" fmla="*/ 68 w 84"/>
                <a:gd name="T43" fmla="*/ 23 h 81"/>
                <a:gd name="T44" fmla="*/ 70 w 84"/>
                <a:gd name="T45" fmla="*/ 24 h 81"/>
                <a:gd name="T46" fmla="*/ 68 w 84"/>
                <a:gd name="T47" fmla="*/ 27 h 81"/>
                <a:gd name="T48" fmla="*/ 65 w 84"/>
                <a:gd name="T49" fmla="*/ 30 h 81"/>
                <a:gd name="T50" fmla="*/ 65 w 84"/>
                <a:gd name="T51" fmla="*/ 32 h 81"/>
                <a:gd name="T52" fmla="*/ 76 w 84"/>
                <a:gd name="T53" fmla="*/ 38 h 81"/>
                <a:gd name="T54" fmla="*/ 83 w 84"/>
                <a:gd name="T55" fmla="*/ 45 h 81"/>
                <a:gd name="T56" fmla="*/ 81 w 84"/>
                <a:gd name="T57" fmla="*/ 45 h 81"/>
                <a:gd name="T58" fmla="*/ 80 w 84"/>
                <a:gd name="T59" fmla="*/ 47 h 81"/>
                <a:gd name="T60" fmla="*/ 78 w 84"/>
                <a:gd name="T61" fmla="*/ 47 h 81"/>
                <a:gd name="T62" fmla="*/ 79 w 84"/>
                <a:gd name="T63" fmla="*/ 48 h 81"/>
                <a:gd name="T64" fmla="*/ 78 w 84"/>
                <a:gd name="T65" fmla="*/ 50 h 81"/>
                <a:gd name="T66" fmla="*/ 77 w 84"/>
                <a:gd name="T67" fmla="*/ 52 h 81"/>
                <a:gd name="T68" fmla="*/ 70 w 84"/>
                <a:gd name="T69" fmla="*/ 53 h 81"/>
                <a:gd name="T70" fmla="*/ 69 w 84"/>
                <a:gd name="T71" fmla="*/ 54 h 81"/>
                <a:gd name="T72" fmla="*/ 72 w 84"/>
                <a:gd name="T73" fmla="*/ 55 h 81"/>
                <a:gd name="T74" fmla="*/ 72 w 84"/>
                <a:gd name="T75" fmla="*/ 56 h 81"/>
                <a:gd name="T76" fmla="*/ 65 w 84"/>
                <a:gd name="T77" fmla="*/ 59 h 81"/>
                <a:gd name="T78" fmla="*/ 57 w 84"/>
                <a:gd name="T79" fmla="*/ 67 h 81"/>
                <a:gd name="T80" fmla="*/ 59 w 84"/>
                <a:gd name="T81" fmla="*/ 76 h 81"/>
                <a:gd name="T82" fmla="*/ 58 w 84"/>
                <a:gd name="T83" fmla="*/ 8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4"/>
                <a:gd name="T127" fmla="*/ 0 h 81"/>
                <a:gd name="T128" fmla="*/ 84 w 8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4" h="81">
                  <a:moveTo>
                    <a:pt x="58" y="80"/>
                  </a:moveTo>
                  <a:lnTo>
                    <a:pt x="38" y="80"/>
                  </a:lnTo>
                  <a:lnTo>
                    <a:pt x="34" y="74"/>
                  </a:lnTo>
                  <a:lnTo>
                    <a:pt x="31" y="72"/>
                  </a:lnTo>
                  <a:lnTo>
                    <a:pt x="30" y="69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3" y="66"/>
                  </a:lnTo>
                  <a:lnTo>
                    <a:pt x="1" y="66"/>
                  </a:lnTo>
                  <a:lnTo>
                    <a:pt x="0" y="49"/>
                  </a:lnTo>
                  <a:lnTo>
                    <a:pt x="0" y="18"/>
                  </a:lnTo>
                  <a:lnTo>
                    <a:pt x="16" y="18"/>
                  </a:lnTo>
                  <a:lnTo>
                    <a:pt x="15" y="8"/>
                  </a:lnTo>
                  <a:lnTo>
                    <a:pt x="57" y="8"/>
                  </a:lnTo>
                  <a:lnTo>
                    <a:pt x="57" y="1"/>
                  </a:lnTo>
                  <a:lnTo>
                    <a:pt x="66" y="0"/>
                  </a:lnTo>
                  <a:lnTo>
                    <a:pt x="67" y="11"/>
                  </a:lnTo>
                  <a:lnTo>
                    <a:pt x="70" y="13"/>
                  </a:lnTo>
                  <a:lnTo>
                    <a:pt x="72" y="15"/>
                  </a:lnTo>
                  <a:lnTo>
                    <a:pt x="69" y="18"/>
                  </a:lnTo>
                  <a:lnTo>
                    <a:pt x="70" y="22"/>
                  </a:lnTo>
                  <a:lnTo>
                    <a:pt x="68" y="23"/>
                  </a:lnTo>
                  <a:lnTo>
                    <a:pt x="70" y="24"/>
                  </a:lnTo>
                  <a:lnTo>
                    <a:pt x="68" y="27"/>
                  </a:lnTo>
                  <a:lnTo>
                    <a:pt x="65" y="30"/>
                  </a:lnTo>
                  <a:lnTo>
                    <a:pt x="65" y="32"/>
                  </a:lnTo>
                  <a:lnTo>
                    <a:pt x="76" y="38"/>
                  </a:lnTo>
                  <a:lnTo>
                    <a:pt x="83" y="45"/>
                  </a:lnTo>
                  <a:lnTo>
                    <a:pt x="81" y="45"/>
                  </a:lnTo>
                  <a:lnTo>
                    <a:pt x="80" y="47"/>
                  </a:lnTo>
                  <a:lnTo>
                    <a:pt x="78" y="47"/>
                  </a:lnTo>
                  <a:lnTo>
                    <a:pt x="79" y="48"/>
                  </a:lnTo>
                  <a:lnTo>
                    <a:pt x="78" y="50"/>
                  </a:lnTo>
                  <a:lnTo>
                    <a:pt x="77" y="52"/>
                  </a:lnTo>
                  <a:lnTo>
                    <a:pt x="70" y="53"/>
                  </a:lnTo>
                  <a:lnTo>
                    <a:pt x="69" y="54"/>
                  </a:lnTo>
                  <a:lnTo>
                    <a:pt x="72" y="55"/>
                  </a:lnTo>
                  <a:lnTo>
                    <a:pt x="72" y="56"/>
                  </a:lnTo>
                  <a:lnTo>
                    <a:pt x="65" y="59"/>
                  </a:lnTo>
                  <a:lnTo>
                    <a:pt x="57" y="67"/>
                  </a:lnTo>
                  <a:lnTo>
                    <a:pt x="59" y="76"/>
                  </a:lnTo>
                  <a:lnTo>
                    <a:pt x="58" y="8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5" name="Freeform 199"/>
            <p:cNvSpPr>
              <a:spLocks/>
            </p:cNvSpPr>
            <p:nvPr/>
          </p:nvSpPr>
          <p:spPr bwMode="auto">
            <a:xfrm>
              <a:off x="3022" y="2506"/>
              <a:ext cx="91" cy="88"/>
            </a:xfrm>
            <a:custGeom>
              <a:avLst/>
              <a:gdLst>
                <a:gd name="T0" fmla="*/ 63 w 91"/>
                <a:gd name="T1" fmla="*/ 87 h 88"/>
                <a:gd name="T2" fmla="*/ 42 w 91"/>
                <a:gd name="T3" fmla="*/ 87 h 88"/>
                <a:gd name="T4" fmla="*/ 37 w 91"/>
                <a:gd name="T5" fmla="*/ 81 h 88"/>
                <a:gd name="T6" fmla="*/ 34 w 91"/>
                <a:gd name="T7" fmla="*/ 79 h 88"/>
                <a:gd name="T8" fmla="*/ 33 w 91"/>
                <a:gd name="T9" fmla="*/ 75 h 88"/>
                <a:gd name="T10" fmla="*/ 29 w 91"/>
                <a:gd name="T11" fmla="*/ 71 h 88"/>
                <a:gd name="T12" fmla="*/ 29 w 91"/>
                <a:gd name="T13" fmla="*/ 70 h 88"/>
                <a:gd name="T14" fmla="*/ 3 w 91"/>
                <a:gd name="T15" fmla="*/ 71 h 88"/>
                <a:gd name="T16" fmla="*/ 1 w 91"/>
                <a:gd name="T17" fmla="*/ 71 h 88"/>
                <a:gd name="T18" fmla="*/ 0 w 91"/>
                <a:gd name="T19" fmla="*/ 53 h 88"/>
                <a:gd name="T20" fmla="*/ 0 w 91"/>
                <a:gd name="T21" fmla="*/ 20 h 88"/>
                <a:gd name="T22" fmla="*/ 18 w 91"/>
                <a:gd name="T23" fmla="*/ 20 h 88"/>
                <a:gd name="T24" fmla="*/ 16 w 91"/>
                <a:gd name="T25" fmla="*/ 8 h 88"/>
                <a:gd name="T26" fmla="*/ 61 w 91"/>
                <a:gd name="T27" fmla="*/ 8 h 88"/>
                <a:gd name="T28" fmla="*/ 61 w 91"/>
                <a:gd name="T29" fmla="*/ 1 h 88"/>
                <a:gd name="T30" fmla="*/ 71 w 91"/>
                <a:gd name="T31" fmla="*/ 0 h 88"/>
                <a:gd name="T32" fmla="*/ 72 w 91"/>
                <a:gd name="T33" fmla="*/ 12 h 88"/>
                <a:gd name="T34" fmla="*/ 76 w 91"/>
                <a:gd name="T35" fmla="*/ 14 h 88"/>
                <a:gd name="T36" fmla="*/ 78 w 91"/>
                <a:gd name="T37" fmla="*/ 17 h 88"/>
                <a:gd name="T38" fmla="*/ 75 w 91"/>
                <a:gd name="T39" fmla="*/ 20 h 88"/>
                <a:gd name="T40" fmla="*/ 76 w 91"/>
                <a:gd name="T41" fmla="*/ 24 h 88"/>
                <a:gd name="T42" fmla="*/ 74 w 91"/>
                <a:gd name="T43" fmla="*/ 25 h 88"/>
                <a:gd name="T44" fmla="*/ 76 w 91"/>
                <a:gd name="T45" fmla="*/ 26 h 88"/>
                <a:gd name="T46" fmla="*/ 74 w 91"/>
                <a:gd name="T47" fmla="*/ 29 h 88"/>
                <a:gd name="T48" fmla="*/ 70 w 91"/>
                <a:gd name="T49" fmla="*/ 32 h 88"/>
                <a:gd name="T50" fmla="*/ 70 w 91"/>
                <a:gd name="T51" fmla="*/ 35 h 88"/>
                <a:gd name="T52" fmla="*/ 82 w 91"/>
                <a:gd name="T53" fmla="*/ 41 h 88"/>
                <a:gd name="T54" fmla="*/ 90 w 91"/>
                <a:gd name="T55" fmla="*/ 49 h 88"/>
                <a:gd name="T56" fmla="*/ 88 w 91"/>
                <a:gd name="T57" fmla="*/ 49 h 88"/>
                <a:gd name="T58" fmla="*/ 87 w 91"/>
                <a:gd name="T59" fmla="*/ 51 h 88"/>
                <a:gd name="T60" fmla="*/ 85 w 91"/>
                <a:gd name="T61" fmla="*/ 51 h 88"/>
                <a:gd name="T62" fmla="*/ 86 w 91"/>
                <a:gd name="T63" fmla="*/ 52 h 88"/>
                <a:gd name="T64" fmla="*/ 85 w 91"/>
                <a:gd name="T65" fmla="*/ 55 h 88"/>
                <a:gd name="T66" fmla="*/ 83 w 91"/>
                <a:gd name="T67" fmla="*/ 57 h 88"/>
                <a:gd name="T68" fmla="*/ 76 w 91"/>
                <a:gd name="T69" fmla="*/ 58 h 88"/>
                <a:gd name="T70" fmla="*/ 75 w 91"/>
                <a:gd name="T71" fmla="*/ 59 h 88"/>
                <a:gd name="T72" fmla="*/ 78 w 91"/>
                <a:gd name="T73" fmla="*/ 60 h 88"/>
                <a:gd name="T74" fmla="*/ 78 w 91"/>
                <a:gd name="T75" fmla="*/ 61 h 88"/>
                <a:gd name="T76" fmla="*/ 70 w 91"/>
                <a:gd name="T77" fmla="*/ 64 h 88"/>
                <a:gd name="T78" fmla="*/ 61 w 91"/>
                <a:gd name="T79" fmla="*/ 73 h 88"/>
                <a:gd name="T80" fmla="*/ 64 w 91"/>
                <a:gd name="T81" fmla="*/ 83 h 88"/>
                <a:gd name="T82" fmla="*/ 63 w 91"/>
                <a:gd name="T83" fmla="*/ 87 h 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88"/>
                <a:gd name="T128" fmla="*/ 91 w 91"/>
                <a:gd name="T129" fmla="*/ 88 h 8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88">
                  <a:moveTo>
                    <a:pt x="63" y="87"/>
                  </a:moveTo>
                  <a:lnTo>
                    <a:pt x="42" y="87"/>
                  </a:lnTo>
                  <a:lnTo>
                    <a:pt x="37" y="81"/>
                  </a:lnTo>
                  <a:lnTo>
                    <a:pt x="34" y="79"/>
                  </a:lnTo>
                  <a:lnTo>
                    <a:pt x="33" y="75"/>
                  </a:lnTo>
                  <a:lnTo>
                    <a:pt x="29" y="71"/>
                  </a:lnTo>
                  <a:lnTo>
                    <a:pt x="29" y="70"/>
                  </a:lnTo>
                  <a:lnTo>
                    <a:pt x="3" y="71"/>
                  </a:lnTo>
                  <a:lnTo>
                    <a:pt x="1" y="71"/>
                  </a:lnTo>
                  <a:lnTo>
                    <a:pt x="0" y="53"/>
                  </a:lnTo>
                  <a:lnTo>
                    <a:pt x="0" y="20"/>
                  </a:lnTo>
                  <a:lnTo>
                    <a:pt x="18" y="20"/>
                  </a:lnTo>
                  <a:lnTo>
                    <a:pt x="16" y="8"/>
                  </a:lnTo>
                  <a:lnTo>
                    <a:pt x="61" y="8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72" y="12"/>
                  </a:lnTo>
                  <a:lnTo>
                    <a:pt x="76" y="14"/>
                  </a:lnTo>
                  <a:lnTo>
                    <a:pt x="78" y="17"/>
                  </a:lnTo>
                  <a:lnTo>
                    <a:pt x="75" y="20"/>
                  </a:lnTo>
                  <a:lnTo>
                    <a:pt x="76" y="24"/>
                  </a:lnTo>
                  <a:lnTo>
                    <a:pt x="74" y="25"/>
                  </a:lnTo>
                  <a:lnTo>
                    <a:pt x="76" y="26"/>
                  </a:lnTo>
                  <a:lnTo>
                    <a:pt x="74" y="29"/>
                  </a:lnTo>
                  <a:lnTo>
                    <a:pt x="70" y="32"/>
                  </a:lnTo>
                  <a:lnTo>
                    <a:pt x="70" y="35"/>
                  </a:lnTo>
                  <a:lnTo>
                    <a:pt x="82" y="41"/>
                  </a:lnTo>
                  <a:lnTo>
                    <a:pt x="90" y="49"/>
                  </a:lnTo>
                  <a:lnTo>
                    <a:pt x="88" y="49"/>
                  </a:lnTo>
                  <a:lnTo>
                    <a:pt x="87" y="51"/>
                  </a:lnTo>
                  <a:lnTo>
                    <a:pt x="85" y="51"/>
                  </a:lnTo>
                  <a:lnTo>
                    <a:pt x="86" y="52"/>
                  </a:lnTo>
                  <a:lnTo>
                    <a:pt x="85" y="55"/>
                  </a:lnTo>
                  <a:lnTo>
                    <a:pt x="83" y="57"/>
                  </a:lnTo>
                  <a:lnTo>
                    <a:pt x="76" y="58"/>
                  </a:lnTo>
                  <a:lnTo>
                    <a:pt x="75" y="59"/>
                  </a:lnTo>
                  <a:lnTo>
                    <a:pt x="78" y="60"/>
                  </a:lnTo>
                  <a:lnTo>
                    <a:pt x="78" y="61"/>
                  </a:lnTo>
                  <a:lnTo>
                    <a:pt x="70" y="64"/>
                  </a:lnTo>
                  <a:lnTo>
                    <a:pt x="61" y="73"/>
                  </a:lnTo>
                  <a:lnTo>
                    <a:pt x="64" y="83"/>
                  </a:lnTo>
                  <a:lnTo>
                    <a:pt x="63" y="8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6" name="Freeform 200"/>
            <p:cNvSpPr>
              <a:spLocks/>
            </p:cNvSpPr>
            <p:nvPr/>
          </p:nvSpPr>
          <p:spPr bwMode="auto">
            <a:xfrm>
              <a:off x="2979" y="2463"/>
              <a:ext cx="109" cy="58"/>
            </a:xfrm>
            <a:custGeom>
              <a:avLst/>
              <a:gdLst>
                <a:gd name="T0" fmla="*/ 108 w 109"/>
                <a:gd name="T1" fmla="*/ 40 h 58"/>
                <a:gd name="T2" fmla="*/ 99 w 109"/>
                <a:gd name="T3" fmla="*/ 40 h 58"/>
                <a:gd name="T4" fmla="*/ 99 w 109"/>
                <a:gd name="T5" fmla="*/ 47 h 58"/>
                <a:gd name="T6" fmla="*/ 56 w 109"/>
                <a:gd name="T7" fmla="*/ 47 h 58"/>
                <a:gd name="T8" fmla="*/ 57 w 109"/>
                <a:gd name="T9" fmla="*/ 57 h 58"/>
                <a:gd name="T10" fmla="*/ 41 w 109"/>
                <a:gd name="T11" fmla="*/ 57 h 58"/>
                <a:gd name="T12" fmla="*/ 41 w 109"/>
                <a:gd name="T13" fmla="*/ 42 h 58"/>
                <a:gd name="T14" fmla="*/ 30 w 109"/>
                <a:gd name="T15" fmla="*/ 41 h 58"/>
                <a:gd name="T16" fmla="*/ 5 w 109"/>
                <a:gd name="T17" fmla="*/ 30 h 58"/>
                <a:gd name="T18" fmla="*/ 5 w 109"/>
                <a:gd name="T19" fmla="*/ 29 h 58"/>
                <a:gd name="T20" fmla="*/ 0 w 109"/>
                <a:gd name="T21" fmla="*/ 29 h 58"/>
                <a:gd name="T22" fmla="*/ 0 w 109"/>
                <a:gd name="T23" fmla="*/ 8 h 58"/>
                <a:gd name="T24" fmla="*/ 2 w 109"/>
                <a:gd name="T25" fmla="*/ 8 h 58"/>
                <a:gd name="T26" fmla="*/ 2 w 109"/>
                <a:gd name="T27" fmla="*/ 6 h 58"/>
                <a:gd name="T28" fmla="*/ 14 w 109"/>
                <a:gd name="T29" fmla="*/ 6 h 58"/>
                <a:gd name="T30" fmla="*/ 14 w 109"/>
                <a:gd name="T31" fmla="*/ 4 h 58"/>
                <a:gd name="T32" fmla="*/ 16 w 109"/>
                <a:gd name="T33" fmla="*/ 4 h 58"/>
                <a:gd name="T34" fmla="*/ 32 w 109"/>
                <a:gd name="T35" fmla="*/ 3 h 58"/>
                <a:gd name="T36" fmla="*/ 32 w 109"/>
                <a:gd name="T37" fmla="*/ 2 h 58"/>
                <a:gd name="T38" fmla="*/ 33 w 109"/>
                <a:gd name="T39" fmla="*/ 2 h 58"/>
                <a:gd name="T40" fmla="*/ 33 w 109"/>
                <a:gd name="T41" fmla="*/ 3 h 58"/>
                <a:gd name="T42" fmla="*/ 42 w 109"/>
                <a:gd name="T43" fmla="*/ 3 h 58"/>
                <a:gd name="T44" fmla="*/ 42 w 109"/>
                <a:gd name="T45" fmla="*/ 1 h 58"/>
                <a:gd name="T46" fmla="*/ 44 w 109"/>
                <a:gd name="T47" fmla="*/ 1 h 58"/>
                <a:gd name="T48" fmla="*/ 44 w 109"/>
                <a:gd name="T49" fmla="*/ 2 h 58"/>
                <a:gd name="T50" fmla="*/ 45 w 109"/>
                <a:gd name="T51" fmla="*/ 2 h 58"/>
                <a:gd name="T52" fmla="*/ 45 w 109"/>
                <a:gd name="T53" fmla="*/ 3 h 58"/>
                <a:gd name="T54" fmla="*/ 64 w 109"/>
                <a:gd name="T55" fmla="*/ 3 h 58"/>
                <a:gd name="T56" fmla="*/ 64 w 109"/>
                <a:gd name="T57" fmla="*/ 1 h 58"/>
                <a:gd name="T58" fmla="*/ 86 w 109"/>
                <a:gd name="T59" fmla="*/ 0 h 58"/>
                <a:gd name="T60" fmla="*/ 90 w 109"/>
                <a:gd name="T61" fmla="*/ 2 h 58"/>
                <a:gd name="T62" fmla="*/ 89 w 109"/>
                <a:gd name="T63" fmla="*/ 6 h 58"/>
                <a:gd name="T64" fmla="*/ 90 w 109"/>
                <a:gd name="T65" fmla="*/ 10 h 58"/>
                <a:gd name="T66" fmla="*/ 95 w 109"/>
                <a:gd name="T67" fmla="*/ 16 h 58"/>
                <a:gd name="T68" fmla="*/ 92 w 109"/>
                <a:gd name="T69" fmla="*/ 17 h 58"/>
                <a:gd name="T70" fmla="*/ 92 w 109"/>
                <a:gd name="T71" fmla="*/ 18 h 58"/>
                <a:gd name="T72" fmla="*/ 95 w 109"/>
                <a:gd name="T73" fmla="*/ 19 h 58"/>
                <a:gd name="T74" fmla="*/ 95 w 109"/>
                <a:gd name="T75" fmla="*/ 20 h 58"/>
                <a:gd name="T76" fmla="*/ 96 w 109"/>
                <a:gd name="T77" fmla="*/ 24 h 58"/>
                <a:gd name="T78" fmla="*/ 98 w 109"/>
                <a:gd name="T79" fmla="*/ 29 h 58"/>
                <a:gd name="T80" fmla="*/ 105 w 109"/>
                <a:gd name="T81" fmla="*/ 35 h 58"/>
                <a:gd name="T82" fmla="*/ 108 w 109"/>
                <a:gd name="T83" fmla="*/ 40 h 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9"/>
                <a:gd name="T127" fmla="*/ 0 h 58"/>
                <a:gd name="T128" fmla="*/ 109 w 109"/>
                <a:gd name="T129" fmla="*/ 58 h 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9" h="58">
                  <a:moveTo>
                    <a:pt x="108" y="40"/>
                  </a:moveTo>
                  <a:lnTo>
                    <a:pt x="99" y="40"/>
                  </a:lnTo>
                  <a:lnTo>
                    <a:pt x="99" y="47"/>
                  </a:lnTo>
                  <a:lnTo>
                    <a:pt x="56" y="47"/>
                  </a:lnTo>
                  <a:lnTo>
                    <a:pt x="57" y="57"/>
                  </a:lnTo>
                  <a:lnTo>
                    <a:pt x="41" y="57"/>
                  </a:lnTo>
                  <a:lnTo>
                    <a:pt x="41" y="42"/>
                  </a:lnTo>
                  <a:lnTo>
                    <a:pt x="30" y="41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0" y="2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42" y="3"/>
                  </a:lnTo>
                  <a:lnTo>
                    <a:pt x="42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64" y="3"/>
                  </a:lnTo>
                  <a:lnTo>
                    <a:pt x="64" y="1"/>
                  </a:lnTo>
                  <a:lnTo>
                    <a:pt x="86" y="0"/>
                  </a:lnTo>
                  <a:lnTo>
                    <a:pt x="90" y="2"/>
                  </a:lnTo>
                  <a:lnTo>
                    <a:pt x="89" y="6"/>
                  </a:lnTo>
                  <a:lnTo>
                    <a:pt x="90" y="10"/>
                  </a:lnTo>
                  <a:lnTo>
                    <a:pt x="95" y="16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6" y="24"/>
                  </a:lnTo>
                  <a:lnTo>
                    <a:pt x="98" y="29"/>
                  </a:lnTo>
                  <a:lnTo>
                    <a:pt x="105" y="35"/>
                  </a:lnTo>
                  <a:lnTo>
                    <a:pt x="108" y="4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7" name="Freeform 201"/>
            <p:cNvSpPr>
              <a:spLocks/>
            </p:cNvSpPr>
            <p:nvPr/>
          </p:nvSpPr>
          <p:spPr bwMode="auto">
            <a:xfrm>
              <a:off x="2979" y="2463"/>
              <a:ext cx="115" cy="64"/>
            </a:xfrm>
            <a:custGeom>
              <a:avLst/>
              <a:gdLst>
                <a:gd name="T0" fmla="*/ 114 w 115"/>
                <a:gd name="T1" fmla="*/ 44 h 64"/>
                <a:gd name="T2" fmla="*/ 104 w 115"/>
                <a:gd name="T3" fmla="*/ 45 h 64"/>
                <a:gd name="T4" fmla="*/ 104 w 115"/>
                <a:gd name="T5" fmla="*/ 52 h 64"/>
                <a:gd name="T6" fmla="*/ 59 w 115"/>
                <a:gd name="T7" fmla="*/ 52 h 64"/>
                <a:gd name="T8" fmla="*/ 60 w 115"/>
                <a:gd name="T9" fmla="*/ 63 h 64"/>
                <a:gd name="T10" fmla="*/ 43 w 115"/>
                <a:gd name="T11" fmla="*/ 63 h 64"/>
                <a:gd name="T12" fmla="*/ 43 w 115"/>
                <a:gd name="T13" fmla="*/ 47 h 64"/>
                <a:gd name="T14" fmla="*/ 32 w 115"/>
                <a:gd name="T15" fmla="*/ 46 h 64"/>
                <a:gd name="T16" fmla="*/ 5 w 115"/>
                <a:gd name="T17" fmla="*/ 34 h 64"/>
                <a:gd name="T18" fmla="*/ 5 w 115"/>
                <a:gd name="T19" fmla="*/ 32 h 64"/>
                <a:gd name="T20" fmla="*/ 0 w 115"/>
                <a:gd name="T21" fmla="*/ 32 h 64"/>
                <a:gd name="T22" fmla="*/ 0 w 115"/>
                <a:gd name="T23" fmla="*/ 9 h 64"/>
                <a:gd name="T24" fmla="*/ 2 w 115"/>
                <a:gd name="T25" fmla="*/ 9 h 64"/>
                <a:gd name="T26" fmla="*/ 2 w 115"/>
                <a:gd name="T27" fmla="*/ 7 h 64"/>
                <a:gd name="T28" fmla="*/ 14 w 115"/>
                <a:gd name="T29" fmla="*/ 7 h 64"/>
                <a:gd name="T30" fmla="*/ 14 w 115"/>
                <a:gd name="T31" fmla="*/ 4 h 64"/>
                <a:gd name="T32" fmla="*/ 16 w 115"/>
                <a:gd name="T33" fmla="*/ 4 h 64"/>
                <a:gd name="T34" fmla="*/ 34 w 115"/>
                <a:gd name="T35" fmla="*/ 3 h 64"/>
                <a:gd name="T36" fmla="*/ 34 w 115"/>
                <a:gd name="T37" fmla="*/ 2 h 64"/>
                <a:gd name="T38" fmla="*/ 35 w 115"/>
                <a:gd name="T39" fmla="*/ 2 h 64"/>
                <a:gd name="T40" fmla="*/ 35 w 115"/>
                <a:gd name="T41" fmla="*/ 3 h 64"/>
                <a:gd name="T42" fmla="*/ 44 w 115"/>
                <a:gd name="T43" fmla="*/ 3 h 64"/>
                <a:gd name="T44" fmla="*/ 44 w 115"/>
                <a:gd name="T45" fmla="*/ 1 h 64"/>
                <a:gd name="T46" fmla="*/ 46 w 115"/>
                <a:gd name="T47" fmla="*/ 1 h 64"/>
                <a:gd name="T48" fmla="*/ 46 w 115"/>
                <a:gd name="T49" fmla="*/ 2 h 64"/>
                <a:gd name="T50" fmla="*/ 47 w 115"/>
                <a:gd name="T51" fmla="*/ 2 h 64"/>
                <a:gd name="T52" fmla="*/ 47 w 115"/>
                <a:gd name="T53" fmla="*/ 3 h 64"/>
                <a:gd name="T54" fmla="*/ 68 w 115"/>
                <a:gd name="T55" fmla="*/ 3 h 64"/>
                <a:gd name="T56" fmla="*/ 68 w 115"/>
                <a:gd name="T57" fmla="*/ 1 h 64"/>
                <a:gd name="T58" fmla="*/ 91 w 115"/>
                <a:gd name="T59" fmla="*/ 0 h 64"/>
                <a:gd name="T60" fmla="*/ 95 w 115"/>
                <a:gd name="T61" fmla="*/ 2 h 64"/>
                <a:gd name="T62" fmla="*/ 94 w 115"/>
                <a:gd name="T63" fmla="*/ 6 h 64"/>
                <a:gd name="T64" fmla="*/ 95 w 115"/>
                <a:gd name="T65" fmla="*/ 11 h 64"/>
                <a:gd name="T66" fmla="*/ 100 w 115"/>
                <a:gd name="T67" fmla="*/ 17 h 64"/>
                <a:gd name="T68" fmla="*/ 98 w 115"/>
                <a:gd name="T69" fmla="*/ 19 h 64"/>
                <a:gd name="T70" fmla="*/ 98 w 115"/>
                <a:gd name="T71" fmla="*/ 20 h 64"/>
                <a:gd name="T72" fmla="*/ 100 w 115"/>
                <a:gd name="T73" fmla="*/ 21 h 64"/>
                <a:gd name="T74" fmla="*/ 100 w 115"/>
                <a:gd name="T75" fmla="*/ 22 h 64"/>
                <a:gd name="T76" fmla="*/ 101 w 115"/>
                <a:gd name="T77" fmla="*/ 26 h 64"/>
                <a:gd name="T78" fmla="*/ 103 w 115"/>
                <a:gd name="T79" fmla="*/ 32 h 64"/>
                <a:gd name="T80" fmla="*/ 111 w 115"/>
                <a:gd name="T81" fmla="*/ 39 h 64"/>
                <a:gd name="T82" fmla="*/ 114 w 115"/>
                <a:gd name="T83" fmla="*/ 44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64"/>
                <a:gd name="T128" fmla="*/ 115 w 115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64">
                  <a:moveTo>
                    <a:pt x="114" y="44"/>
                  </a:moveTo>
                  <a:lnTo>
                    <a:pt x="104" y="45"/>
                  </a:lnTo>
                  <a:lnTo>
                    <a:pt x="104" y="52"/>
                  </a:lnTo>
                  <a:lnTo>
                    <a:pt x="59" y="52"/>
                  </a:lnTo>
                  <a:lnTo>
                    <a:pt x="60" y="63"/>
                  </a:lnTo>
                  <a:lnTo>
                    <a:pt x="43" y="63"/>
                  </a:lnTo>
                  <a:lnTo>
                    <a:pt x="43" y="47"/>
                  </a:lnTo>
                  <a:lnTo>
                    <a:pt x="32" y="46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0" y="32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44" y="3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68" y="3"/>
                  </a:lnTo>
                  <a:lnTo>
                    <a:pt x="68" y="1"/>
                  </a:lnTo>
                  <a:lnTo>
                    <a:pt x="91" y="0"/>
                  </a:lnTo>
                  <a:lnTo>
                    <a:pt x="95" y="2"/>
                  </a:lnTo>
                  <a:lnTo>
                    <a:pt x="94" y="6"/>
                  </a:lnTo>
                  <a:lnTo>
                    <a:pt x="95" y="11"/>
                  </a:lnTo>
                  <a:lnTo>
                    <a:pt x="100" y="17"/>
                  </a:lnTo>
                  <a:lnTo>
                    <a:pt x="98" y="19"/>
                  </a:lnTo>
                  <a:lnTo>
                    <a:pt x="98" y="20"/>
                  </a:lnTo>
                  <a:lnTo>
                    <a:pt x="100" y="21"/>
                  </a:lnTo>
                  <a:lnTo>
                    <a:pt x="100" y="22"/>
                  </a:lnTo>
                  <a:lnTo>
                    <a:pt x="101" y="26"/>
                  </a:lnTo>
                  <a:lnTo>
                    <a:pt x="103" y="32"/>
                  </a:lnTo>
                  <a:lnTo>
                    <a:pt x="111" y="39"/>
                  </a:lnTo>
                  <a:lnTo>
                    <a:pt x="114" y="4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8" name="Freeform 202"/>
            <p:cNvSpPr>
              <a:spLocks/>
            </p:cNvSpPr>
            <p:nvPr/>
          </p:nvSpPr>
          <p:spPr bwMode="auto">
            <a:xfrm>
              <a:off x="2925" y="2492"/>
              <a:ext cx="91" cy="63"/>
            </a:xfrm>
            <a:custGeom>
              <a:avLst/>
              <a:gdLst>
                <a:gd name="T0" fmla="*/ 90 w 91"/>
                <a:gd name="T1" fmla="*/ 61 h 63"/>
                <a:gd name="T2" fmla="*/ 26 w 91"/>
                <a:gd name="T3" fmla="*/ 62 h 63"/>
                <a:gd name="T4" fmla="*/ 23 w 91"/>
                <a:gd name="T5" fmla="*/ 59 h 63"/>
                <a:gd name="T6" fmla="*/ 23 w 91"/>
                <a:gd name="T7" fmla="*/ 53 h 63"/>
                <a:gd name="T8" fmla="*/ 20 w 91"/>
                <a:gd name="T9" fmla="*/ 51 h 63"/>
                <a:gd name="T10" fmla="*/ 19 w 91"/>
                <a:gd name="T11" fmla="*/ 50 h 63"/>
                <a:gd name="T12" fmla="*/ 18 w 91"/>
                <a:gd name="T13" fmla="*/ 55 h 63"/>
                <a:gd name="T14" fmla="*/ 13 w 91"/>
                <a:gd name="T15" fmla="*/ 55 h 63"/>
                <a:gd name="T16" fmla="*/ 13 w 91"/>
                <a:gd name="T17" fmla="*/ 53 h 63"/>
                <a:gd name="T18" fmla="*/ 10 w 91"/>
                <a:gd name="T19" fmla="*/ 50 h 63"/>
                <a:gd name="T20" fmla="*/ 9 w 91"/>
                <a:gd name="T21" fmla="*/ 46 h 63"/>
                <a:gd name="T22" fmla="*/ 8 w 91"/>
                <a:gd name="T23" fmla="*/ 44 h 63"/>
                <a:gd name="T24" fmla="*/ 4 w 91"/>
                <a:gd name="T25" fmla="*/ 43 h 63"/>
                <a:gd name="T26" fmla="*/ 4 w 91"/>
                <a:gd name="T27" fmla="*/ 40 h 63"/>
                <a:gd name="T28" fmla="*/ 1 w 91"/>
                <a:gd name="T29" fmla="*/ 37 h 63"/>
                <a:gd name="T30" fmla="*/ 1 w 91"/>
                <a:gd name="T31" fmla="*/ 32 h 63"/>
                <a:gd name="T32" fmla="*/ 0 w 91"/>
                <a:gd name="T33" fmla="*/ 30 h 63"/>
                <a:gd name="T34" fmla="*/ 4 w 91"/>
                <a:gd name="T35" fmla="*/ 28 h 63"/>
                <a:gd name="T36" fmla="*/ 5 w 91"/>
                <a:gd name="T37" fmla="*/ 26 h 63"/>
                <a:gd name="T38" fmla="*/ 6 w 91"/>
                <a:gd name="T39" fmla="*/ 27 h 63"/>
                <a:gd name="T40" fmla="*/ 7 w 91"/>
                <a:gd name="T41" fmla="*/ 26 h 63"/>
                <a:gd name="T42" fmla="*/ 7 w 91"/>
                <a:gd name="T43" fmla="*/ 24 h 63"/>
                <a:gd name="T44" fmla="*/ 9 w 91"/>
                <a:gd name="T45" fmla="*/ 27 h 63"/>
                <a:gd name="T46" fmla="*/ 14 w 91"/>
                <a:gd name="T47" fmla="*/ 24 h 63"/>
                <a:gd name="T48" fmla="*/ 21 w 91"/>
                <a:gd name="T49" fmla="*/ 25 h 63"/>
                <a:gd name="T50" fmla="*/ 23 w 91"/>
                <a:gd name="T51" fmla="*/ 21 h 63"/>
                <a:gd name="T52" fmla="*/ 26 w 91"/>
                <a:gd name="T53" fmla="*/ 20 h 63"/>
                <a:gd name="T54" fmla="*/ 20 w 91"/>
                <a:gd name="T55" fmla="*/ 18 h 63"/>
                <a:gd name="T56" fmla="*/ 35 w 91"/>
                <a:gd name="T57" fmla="*/ 18 h 63"/>
                <a:gd name="T58" fmla="*/ 34 w 91"/>
                <a:gd name="T59" fmla="*/ 3 h 63"/>
                <a:gd name="T60" fmla="*/ 47 w 91"/>
                <a:gd name="T61" fmla="*/ 3 h 63"/>
                <a:gd name="T62" fmla="*/ 47 w 91"/>
                <a:gd name="T63" fmla="*/ 0 h 63"/>
                <a:gd name="T64" fmla="*/ 50 w 91"/>
                <a:gd name="T65" fmla="*/ 0 h 63"/>
                <a:gd name="T66" fmla="*/ 50 w 91"/>
                <a:gd name="T67" fmla="*/ 3 h 63"/>
                <a:gd name="T68" fmla="*/ 55 w 91"/>
                <a:gd name="T69" fmla="*/ 3 h 63"/>
                <a:gd name="T70" fmla="*/ 55 w 91"/>
                <a:gd name="T71" fmla="*/ 5 h 63"/>
                <a:gd name="T72" fmla="*/ 80 w 91"/>
                <a:gd name="T73" fmla="*/ 16 h 63"/>
                <a:gd name="T74" fmla="*/ 90 w 91"/>
                <a:gd name="T75" fmla="*/ 17 h 63"/>
                <a:gd name="T76" fmla="*/ 90 w 91"/>
                <a:gd name="T77" fmla="*/ 31 h 63"/>
                <a:gd name="T78" fmla="*/ 90 w 91"/>
                <a:gd name="T79" fmla="*/ 61 h 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63"/>
                <a:gd name="T122" fmla="*/ 91 w 91"/>
                <a:gd name="T123" fmla="*/ 63 h 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63">
                  <a:moveTo>
                    <a:pt x="90" y="61"/>
                  </a:moveTo>
                  <a:lnTo>
                    <a:pt x="26" y="62"/>
                  </a:lnTo>
                  <a:lnTo>
                    <a:pt x="23" y="59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9" y="50"/>
                  </a:lnTo>
                  <a:lnTo>
                    <a:pt x="18" y="55"/>
                  </a:lnTo>
                  <a:lnTo>
                    <a:pt x="13" y="55"/>
                  </a:lnTo>
                  <a:lnTo>
                    <a:pt x="13" y="53"/>
                  </a:lnTo>
                  <a:lnTo>
                    <a:pt x="10" y="50"/>
                  </a:lnTo>
                  <a:lnTo>
                    <a:pt x="9" y="46"/>
                  </a:lnTo>
                  <a:lnTo>
                    <a:pt x="8" y="44"/>
                  </a:lnTo>
                  <a:lnTo>
                    <a:pt x="4" y="43"/>
                  </a:lnTo>
                  <a:lnTo>
                    <a:pt x="4" y="40"/>
                  </a:lnTo>
                  <a:lnTo>
                    <a:pt x="1" y="37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14" y="24"/>
                  </a:lnTo>
                  <a:lnTo>
                    <a:pt x="21" y="25"/>
                  </a:lnTo>
                  <a:lnTo>
                    <a:pt x="23" y="21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35" y="18"/>
                  </a:lnTo>
                  <a:lnTo>
                    <a:pt x="34" y="3"/>
                  </a:lnTo>
                  <a:lnTo>
                    <a:pt x="47" y="3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80" y="16"/>
                  </a:lnTo>
                  <a:lnTo>
                    <a:pt x="90" y="17"/>
                  </a:lnTo>
                  <a:lnTo>
                    <a:pt x="90" y="31"/>
                  </a:lnTo>
                  <a:lnTo>
                    <a:pt x="90" y="6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19" name="Freeform 203"/>
            <p:cNvSpPr>
              <a:spLocks/>
            </p:cNvSpPr>
            <p:nvPr/>
          </p:nvSpPr>
          <p:spPr bwMode="auto">
            <a:xfrm>
              <a:off x="2925" y="2492"/>
              <a:ext cx="98" cy="69"/>
            </a:xfrm>
            <a:custGeom>
              <a:avLst/>
              <a:gdLst>
                <a:gd name="T0" fmla="*/ 97 w 98"/>
                <a:gd name="T1" fmla="*/ 67 h 69"/>
                <a:gd name="T2" fmla="*/ 28 w 98"/>
                <a:gd name="T3" fmla="*/ 68 h 69"/>
                <a:gd name="T4" fmla="*/ 24 w 98"/>
                <a:gd name="T5" fmla="*/ 65 h 69"/>
                <a:gd name="T6" fmla="*/ 24 w 98"/>
                <a:gd name="T7" fmla="*/ 58 h 69"/>
                <a:gd name="T8" fmla="*/ 22 w 98"/>
                <a:gd name="T9" fmla="*/ 56 h 69"/>
                <a:gd name="T10" fmla="*/ 21 w 98"/>
                <a:gd name="T11" fmla="*/ 55 h 69"/>
                <a:gd name="T12" fmla="*/ 20 w 98"/>
                <a:gd name="T13" fmla="*/ 60 h 69"/>
                <a:gd name="T14" fmla="*/ 14 w 98"/>
                <a:gd name="T15" fmla="*/ 60 h 69"/>
                <a:gd name="T16" fmla="*/ 14 w 98"/>
                <a:gd name="T17" fmla="*/ 58 h 69"/>
                <a:gd name="T18" fmla="*/ 11 w 98"/>
                <a:gd name="T19" fmla="*/ 55 h 69"/>
                <a:gd name="T20" fmla="*/ 10 w 98"/>
                <a:gd name="T21" fmla="*/ 51 h 69"/>
                <a:gd name="T22" fmla="*/ 9 w 98"/>
                <a:gd name="T23" fmla="*/ 49 h 69"/>
                <a:gd name="T24" fmla="*/ 4 w 98"/>
                <a:gd name="T25" fmla="*/ 48 h 69"/>
                <a:gd name="T26" fmla="*/ 4 w 98"/>
                <a:gd name="T27" fmla="*/ 44 h 69"/>
                <a:gd name="T28" fmla="*/ 1 w 98"/>
                <a:gd name="T29" fmla="*/ 41 h 69"/>
                <a:gd name="T30" fmla="*/ 1 w 98"/>
                <a:gd name="T31" fmla="*/ 36 h 69"/>
                <a:gd name="T32" fmla="*/ 0 w 98"/>
                <a:gd name="T33" fmla="*/ 32 h 69"/>
                <a:gd name="T34" fmla="*/ 4 w 98"/>
                <a:gd name="T35" fmla="*/ 30 h 69"/>
                <a:gd name="T36" fmla="*/ 6 w 98"/>
                <a:gd name="T37" fmla="*/ 28 h 69"/>
                <a:gd name="T38" fmla="*/ 7 w 98"/>
                <a:gd name="T39" fmla="*/ 29 h 69"/>
                <a:gd name="T40" fmla="*/ 8 w 98"/>
                <a:gd name="T41" fmla="*/ 28 h 69"/>
                <a:gd name="T42" fmla="*/ 8 w 98"/>
                <a:gd name="T43" fmla="*/ 26 h 69"/>
                <a:gd name="T44" fmla="*/ 10 w 98"/>
                <a:gd name="T45" fmla="*/ 29 h 69"/>
                <a:gd name="T46" fmla="*/ 15 w 98"/>
                <a:gd name="T47" fmla="*/ 26 h 69"/>
                <a:gd name="T48" fmla="*/ 23 w 98"/>
                <a:gd name="T49" fmla="*/ 27 h 69"/>
                <a:gd name="T50" fmla="*/ 24 w 98"/>
                <a:gd name="T51" fmla="*/ 23 h 69"/>
                <a:gd name="T52" fmla="*/ 28 w 98"/>
                <a:gd name="T53" fmla="*/ 22 h 69"/>
                <a:gd name="T54" fmla="*/ 22 w 98"/>
                <a:gd name="T55" fmla="*/ 19 h 69"/>
                <a:gd name="T56" fmla="*/ 37 w 98"/>
                <a:gd name="T57" fmla="*/ 19 h 69"/>
                <a:gd name="T58" fmla="*/ 36 w 98"/>
                <a:gd name="T59" fmla="*/ 3 h 69"/>
                <a:gd name="T60" fmla="*/ 51 w 98"/>
                <a:gd name="T61" fmla="*/ 3 h 69"/>
                <a:gd name="T62" fmla="*/ 51 w 98"/>
                <a:gd name="T63" fmla="*/ 0 h 69"/>
                <a:gd name="T64" fmla="*/ 54 w 98"/>
                <a:gd name="T65" fmla="*/ 0 h 69"/>
                <a:gd name="T66" fmla="*/ 54 w 98"/>
                <a:gd name="T67" fmla="*/ 3 h 69"/>
                <a:gd name="T68" fmla="*/ 60 w 98"/>
                <a:gd name="T69" fmla="*/ 3 h 69"/>
                <a:gd name="T70" fmla="*/ 60 w 98"/>
                <a:gd name="T71" fmla="*/ 5 h 69"/>
                <a:gd name="T72" fmla="*/ 86 w 98"/>
                <a:gd name="T73" fmla="*/ 17 h 69"/>
                <a:gd name="T74" fmla="*/ 97 w 98"/>
                <a:gd name="T75" fmla="*/ 18 h 69"/>
                <a:gd name="T76" fmla="*/ 97 w 98"/>
                <a:gd name="T77" fmla="*/ 35 h 69"/>
                <a:gd name="T78" fmla="*/ 97 w 98"/>
                <a:gd name="T79" fmla="*/ 67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8"/>
                <a:gd name="T121" fmla="*/ 0 h 69"/>
                <a:gd name="T122" fmla="*/ 98 w 98"/>
                <a:gd name="T123" fmla="*/ 69 h 6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8" h="69">
                  <a:moveTo>
                    <a:pt x="97" y="67"/>
                  </a:moveTo>
                  <a:lnTo>
                    <a:pt x="28" y="68"/>
                  </a:lnTo>
                  <a:lnTo>
                    <a:pt x="24" y="65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1" y="55"/>
                  </a:lnTo>
                  <a:lnTo>
                    <a:pt x="20" y="60"/>
                  </a:lnTo>
                  <a:lnTo>
                    <a:pt x="14" y="60"/>
                  </a:lnTo>
                  <a:lnTo>
                    <a:pt x="14" y="58"/>
                  </a:lnTo>
                  <a:lnTo>
                    <a:pt x="11" y="55"/>
                  </a:lnTo>
                  <a:lnTo>
                    <a:pt x="10" y="51"/>
                  </a:lnTo>
                  <a:lnTo>
                    <a:pt x="9" y="49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1" y="41"/>
                  </a:lnTo>
                  <a:lnTo>
                    <a:pt x="1" y="36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15" y="26"/>
                  </a:lnTo>
                  <a:lnTo>
                    <a:pt x="23" y="27"/>
                  </a:lnTo>
                  <a:lnTo>
                    <a:pt x="24" y="23"/>
                  </a:lnTo>
                  <a:lnTo>
                    <a:pt x="28" y="22"/>
                  </a:lnTo>
                  <a:lnTo>
                    <a:pt x="22" y="19"/>
                  </a:lnTo>
                  <a:lnTo>
                    <a:pt x="37" y="19"/>
                  </a:lnTo>
                  <a:lnTo>
                    <a:pt x="36" y="3"/>
                  </a:lnTo>
                  <a:lnTo>
                    <a:pt x="51" y="3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86" y="17"/>
                  </a:lnTo>
                  <a:lnTo>
                    <a:pt x="97" y="18"/>
                  </a:lnTo>
                  <a:lnTo>
                    <a:pt x="97" y="35"/>
                  </a:lnTo>
                  <a:lnTo>
                    <a:pt x="97" y="6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0" name="Freeform 204"/>
            <p:cNvSpPr>
              <a:spLocks/>
            </p:cNvSpPr>
            <p:nvPr/>
          </p:nvSpPr>
          <p:spPr bwMode="auto">
            <a:xfrm>
              <a:off x="2926" y="2395"/>
              <a:ext cx="64" cy="110"/>
            </a:xfrm>
            <a:custGeom>
              <a:avLst/>
              <a:gdLst>
                <a:gd name="T0" fmla="*/ 48 w 64"/>
                <a:gd name="T1" fmla="*/ 91 h 110"/>
                <a:gd name="T2" fmla="*/ 45 w 64"/>
                <a:gd name="T3" fmla="*/ 91 h 110"/>
                <a:gd name="T4" fmla="*/ 45 w 64"/>
                <a:gd name="T5" fmla="*/ 94 h 110"/>
                <a:gd name="T6" fmla="*/ 32 w 64"/>
                <a:gd name="T7" fmla="*/ 94 h 110"/>
                <a:gd name="T8" fmla="*/ 33 w 64"/>
                <a:gd name="T9" fmla="*/ 109 h 110"/>
                <a:gd name="T10" fmla="*/ 19 w 64"/>
                <a:gd name="T11" fmla="*/ 109 h 110"/>
                <a:gd name="T12" fmla="*/ 19 w 64"/>
                <a:gd name="T13" fmla="*/ 107 h 110"/>
                <a:gd name="T14" fmla="*/ 19 w 64"/>
                <a:gd name="T15" fmla="*/ 100 h 110"/>
                <a:gd name="T16" fmla="*/ 18 w 64"/>
                <a:gd name="T17" fmla="*/ 89 h 110"/>
                <a:gd name="T18" fmla="*/ 19 w 64"/>
                <a:gd name="T19" fmla="*/ 81 h 110"/>
                <a:gd name="T20" fmla="*/ 16 w 64"/>
                <a:gd name="T21" fmla="*/ 79 h 110"/>
                <a:gd name="T22" fmla="*/ 15 w 64"/>
                <a:gd name="T23" fmla="*/ 75 h 110"/>
                <a:gd name="T24" fmla="*/ 19 w 64"/>
                <a:gd name="T25" fmla="*/ 69 h 110"/>
                <a:gd name="T26" fmla="*/ 18 w 64"/>
                <a:gd name="T27" fmla="*/ 68 h 110"/>
                <a:gd name="T28" fmla="*/ 20 w 64"/>
                <a:gd name="T29" fmla="*/ 65 h 110"/>
                <a:gd name="T30" fmla="*/ 20 w 64"/>
                <a:gd name="T31" fmla="*/ 63 h 110"/>
                <a:gd name="T32" fmla="*/ 9 w 64"/>
                <a:gd name="T33" fmla="*/ 63 h 110"/>
                <a:gd name="T34" fmla="*/ 9 w 64"/>
                <a:gd name="T35" fmla="*/ 60 h 110"/>
                <a:gd name="T36" fmla="*/ 6 w 64"/>
                <a:gd name="T37" fmla="*/ 60 h 110"/>
                <a:gd name="T38" fmla="*/ 6 w 64"/>
                <a:gd name="T39" fmla="*/ 63 h 110"/>
                <a:gd name="T40" fmla="*/ 1 w 64"/>
                <a:gd name="T41" fmla="*/ 63 h 110"/>
                <a:gd name="T42" fmla="*/ 2 w 64"/>
                <a:gd name="T43" fmla="*/ 54 h 110"/>
                <a:gd name="T44" fmla="*/ 0 w 64"/>
                <a:gd name="T45" fmla="*/ 51 h 110"/>
                <a:gd name="T46" fmla="*/ 1 w 64"/>
                <a:gd name="T47" fmla="*/ 50 h 110"/>
                <a:gd name="T48" fmla="*/ 1 w 64"/>
                <a:gd name="T49" fmla="*/ 3 h 110"/>
                <a:gd name="T50" fmla="*/ 6 w 64"/>
                <a:gd name="T51" fmla="*/ 4 h 110"/>
                <a:gd name="T52" fmla="*/ 6 w 64"/>
                <a:gd name="T53" fmla="*/ 1 h 110"/>
                <a:gd name="T54" fmla="*/ 54 w 64"/>
                <a:gd name="T55" fmla="*/ 0 h 110"/>
                <a:gd name="T56" fmla="*/ 63 w 64"/>
                <a:gd name="T57" fmla="*/ 0 h 110"/>
                <a:gd name="T58" fmla="*/ 63 w 64"/>
                <a:gd name="T59" fmla="*/ 68 h 110"/>
                <a:gd name="T60" fmla="*/ 61 w 64"/>
                <a:gd name="T61" fmla="*/ 68 h 110"/>
                <a:gd name="T62" fmla="*/ 61 w 64"/>
                <a:gd name="T63" fmla="*/ 70 h 110"/>
                <a:gd name="T64" fmla="*/ 50 w 64"/>
                <a:gd name="T65" fmla="*/ 70 h 110"/>
                <a:gd name="T66" fmla="*/ 50 w 64"/>
                <a:gd name="T67" fmla="*/ 72 h 110"/>
                <a:gd name="T68" fmla="*/ 48 w 64"/>
                <a:gd name="T69" fmla="*/ 72 h 110"/>
                <a:gd name="T70" fmla="*/ 48 w 64"/>
                <a:gd name="T71" fmla="*/ 91 h 1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110"/>
                <a:gd name="T110" fmla="*/ 64 w 64"/>
                <a:gd name="T111" fmla="*/ 110 h 1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110">
                  <a:moveTo>
                    <a:pt x="48" y="91"/>
                  </a:moveTo>
                  <a:lnTo>
                    <a:pt x="45" y="91"/>
                  </a:lnTo>
                  <a:lnTo>
                    <a:pt x="45" y="94"/>
                  </a:lnTo>
                  <a:lnTo>
                    <a:pt x="32" y="94"/>
                  </a:lnTo>
                  <a:lnTo>
                    <a:pt x="33" y="109"/>
                  </a:lnTo>
                  <a:lnTo>
                    <a:pt x="19" y="109"/>
                  </a:lnTo>
                  <a:lnTo>
                    <a:pt x="19" y="107"/>
                  </a:lnTo>
                  <a:lnTo>
                    <a:pt x="19" y="100"/>
                  </a:lnTo>
                  <a:lnTo>
                    <a:pt x="18" y="89"/>
                  </a:lnTo>
                  <a:lnTo>
                    <a:pt x="19" y="81"/>
                  </a:lnTo>
                  <a:lnTo>
                    <a:pt x="16" y="79"/>
                  </a:lnTo>
                  <a:lnTo>
                    <a:pt x="15" y="75"/>
                  </a:lnTo>
                  <a:lnTo>
                    <a:pt x="19" y="69"/>
                  </a:lnTo>
                  <a:lnTo>
                    <a:pt x="18" y="68"/>
                  </a:lnTo>
                  <a:lnTo>
                    <a:pt x="20" y="65"/>
                  </a:lnTo>
                  <a:lnTo>
                    <a:pt x="20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6" y="60"/>
                  </a:lnTo>
                  <a:lnTo>
                    <a:pt x="6" y="63"/>
                  </a:lnTo>
                  <a:lnTo>
                    <a:pt x="1" y="63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1" y="50"/>
                  </a:lnTo>
                  <a:lnTo>
                    <a:pt x="1" y="3"/>
                  </a:lnTo>
                  <a:lnTo>
                    <a:pt x="6" y="4"/>
                  </a:lnTo>
                  <a:lnTo>
                    <a:pt x="6" y="1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68"/>
                  </a:lnTo>
                  <a:lnTo>
                    <a:pt x="61" y="68"/>
                  </a:lnTo>
                  <a:lnTo>
                    <a:pt x="61" y="70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48" y="72"/>
                  </a:lnTo>
                  <a:lnTo>
                    <a:pt x="48" y="9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1" name="Freeform 205"/>
            <p:cNvSpPr>
              <a:spLocks/>
            </p:cNvSpPr>
            <p:nvPr/>
          </p:nvSpPr>
          <p:spPr bwMode="auto">
            <a:xfrm>
              <a:off x="2926" y="2395"/>
              <a:ext cx="70" cy="117"/>
            </a:xfrm>
            <a:custGeom>
              <a:avLst/>
              <a:gdLst>
                <a:gd name="T0" fmla="*/ 53 w 70"/>
                <a:gd name="T1" fmla="*/ 96 h 117"/>
                <a:gd name="T2" fmla="*/ 49 w 70"/>
                <a:gd name="T3" fmla="*/ 96 h 117"/>
                <a:gd name="T4" fmla="*/ 49 w 70"/>
                <a:gd name="T5" fmla="*/ 100 h 117"/>
                <a:gd name="T6" fmla="*/ 35 w 70"/>
                <a:gd name="T7" fmla="*/ 100 h 117"/>
                <a:gd name="T8" fmla="*/ 36 w 70"/>
                <a:gd name="T9" fmla="*/ 116 h 117"/>
                <a:gd name="T10" fmla="*/ 21 w 70"/>
                <a:gd name="T11" fmla="*/ 116 h 117"/>
                <a:gd name="T12" fmla="*/ 21 w 70"/>
                <a:gd name="T13" fmla="*/ 114 h 117"/>
                <a:gd name="T14" fmla="*/ 21 w 70"/>
                <a:gd name="T15" fmla="*/ 107 h 117"/>
                <a:gd name="T16" fmla="*/ 20 w 70"/>
                <a:gd name="T17" fmla="*/ 94 h 117"/>
                <a:gd name="T18" fmla="*/ 21 w 70"/>
                <a:gd name="T19" fmla="*/ 86 h 117"/>
                <a:gd name="T20" fmla="*/ 18 w 70"/>
                <a:gd name="T21" fmla="*/ 84 h 117"/>
                <a:gd name="T22" fmla="*/ 16 w 70"/>
                <a:gd name="T23" fmla="*/ 80 h 117"/>
                <a:gd name="T24" fmla="*/ 21 w 70"/>
                <a:gd name="T25" fmla="*/ 74 h 117"/>
                <a:gd name="T26" fmla="*/ 20 w 70"/>
                <a:gd name="T27" fmla="*/ 72 h 117"/>
                <a:gd name="T28" fmla="*/ 22 w 70"/>
                <a:gd name="T29" fmla="*/ 69 h 117"/>
                <a:gd name="T30" fmla="*/ 22 w 70"/>
                <a:gd name="T31" fmla="*/ 67 h 117"/>
                <a:gd name="T32" fmla="*/ 10 w 70"/>
                <a:gd name="T33" fmla="*/ 67 h 117"/>
                <a:gd name="T34" fmla="*/ 10 w 70"/>
                <a:gd name="T35" fmla="*/ 64 h 117"/>
                <a:gd name="T36" fmla="*/ 7 w 70"/>
                <a:gd name="T37" fmla="*/ 64 h 117"/>
                <a:gd name="T38" fmla="*/ 7 w 70"/>
                <a:gd name="T39" fmla="*/ 67 h 117"/>
                <a:gd name="T40" fmla="*/ 1 w 70"/>
                <a:gd name="T41" fmla="*/ 67 h 117"/>
                <a:gd name="T42" fmla="*/ 2 w 70"/>
                <a:gd name="T43" fmla="*/ 57 h 117"/>
                <a:gd name="T44" fmla="*/ 0 w 70"/>
                <a:gd name="T45" fmla="*/ 54 h 117"/>
                <a:gd name="T46" fmla="*/ 1 w 70"/>
                <a:gd name="T47" fmla="*/ 53 h 117"/>
                <a:gd name="T48" fmla="*/ 1 w 70"/>
                <a:gd name="T49" fmla="*/ 3 h 117"/>
                <a:gd name="T50" fmla="*/ 7 w 70"/>
                <a:gd name="T51" fmla="*/ 4 h 117"/>
                <a:gd name="T52" fmla="*/ 7 w 70"/>
                <a:gd name="T53" fmla="*/ 1 h 117"/>
                <a:gd name="T54" fmla="*/ 59 w 70"/>
                <a:gd name="T55" fmla="*/ 0 h 117"/>
                <a:gd name="T56" fmla="*/ 69 w 70"/>
                <a:gd name="T57" fmla="*/ 0 h 117"/>
                <a:gd name="T58" fmla="*/ 69 w 70"/>
                <a:gd name="T59" fmla="*/ 72 h 117"/>
                <a:gd name="T60" fmla="*/ 67 w 70"/>
                <a:gd name="T61" fmla="*/ 72 h 117"/>
                <a:gd name="T62" fmla="*/ 67 w 70"/>
                <a:gd name="T63" fmla="*/ 75 h 117"/>
                <a:gd name="T64" fmla="*/ 55 w 70"/>
                <a:gd name="T65" fmla="*/ 75 h 117"/>
                <a:gd name="T66" fmla="*/ 55 w 70"/>
                <a:gd name="T67" fmla="*/ 77 h 117"/>
                <a:gd name="T68" fmla="*/ 53 w 70"/>
                <a:gd name="T69" fmla="*/ 77 h 117"/>
                <a:gd name="T70" fmla="*/ 53 w 70"/>
                <a:gd name="T71" fmla="*/ 96 h 1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0"/>
                <a:gd name="T109" fmla="*/ 0 h 117"/>
                <a:gd name="T110" fmla="*/ 70 w 70"/>
                <a:gd name="T111" fmla="*/ 117 h 1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0" h="117">
                  <a:moveTo>
                    <a:pt x="53" y="96"/>
                  </a:moveTo>
                  <a:lnTo>
                    <a:pt x="49" y="96"/>
                  </a:lnTo>
                  <a:lnTo>
                    <a:pt x="49" y="100"/>
                  </a:lnTo>
                  <a:lnTo>
                    <a:pt x="35" y="100"/>
                  </a:lnTo>
                  <a:lnTo>
                    <a:pt x="36" y="116"/>
                  </a:lnTo>
                  <a:lnTo>
                    <a:pt x="21" y="116"/>
                  </a:lnTo>
                  <a:lnTo>
                    <a:pt x="21" y="114"/>
                  </a:lnTo>
                  <a:lnTo>
                    <a:pt x="21" y="107"/>
                  </a:lnTo>
                  <a:lnTo>
                    <a:pt x="20" y="94"/>
                  </a:lnTo>
                  <a:lnTo>
                    <a:pt x="21" y="86"/>
                  </a:lnTo>
                  <a:lnTo>
                    <a:pt x="18" y="84"/>
                  </a:lnTo>
                  <a:lnTo>
                    <a:pt x="16" y="80"/>
                  </a:lnTo>
                  <a:lnTo>
                    <a:pt x="21" y="74"/>
                  </a:lnTo>
                  <a:lnTo>
                    <a:pt x="20" y="72"/>
                  </a:lnTo>
                  <a:lnTo>
                    <a:pt x="22" y="69"/>
                  </a:lnTo>
                  <a:lnTo>
                    <a:pt x="22" y="67"/>
                  </a:lnTo>
                  <a:lnTo>
                    <a:pt x="10" y="67"/>
                  </a:lnTo>
                  <a:lnTo>
                    <a:pt x="10" y="64"/>
                  </a:lnTo>
                  <a:lnTo>
                    <a:pt x="7" y="64"/>
                  </a:lnTo>
                  <a:lnTo>
                    <a:pt x="7" y="67"/>
                  </a:lnTo>
                  <a:lnTo>
                    <a:pt x="1" y="67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1" y="53"/>
                  </a:lnTo>
                  <a:lnTo>
                    <a:pt x="1" y="3"/>
                  </a:lnTo>
                  <a:lnTo>
                    <a:pt x="7" y="4"/>
                  </a:lnTo>
                  <a:lnTo>
                    <a:pt x="7" y="1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69" y="72"/>
                  </a:lnTo>
                  <a:lnTo>
                    <a:pt x="67" y="72"/>
                  </a:lnTo>
                  <a:lnTo>
                    <a:pt x="67" y="75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3" y="77"/>
                  </a:lnTo>
                  <a:lnTo>
                    <a:pt x="53" y="9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2" name="Freeform 206"/>
            <p:cNvSpPr>
              <a:spLocks/>
            </p:cNvSpPr>
            <p:nvPr/>
          </p:nvSpPr>
          <p:spPr bwMode="auto">
            <a:xfrm>
              <a:off x="2995" y="2395"/>
              <a:ext cx="72" cy="67"/>
            </a:xfrm>
            <a:custGeom>
              <a:avLst/>
              <a:gdLst>
                <a:gd name="T0" fmla="*/ 69 w 72"/>
                <a:gd name="T1" fmla="*/ 62 h 67"/>
                <a:gd name="T2" fmla="*/ 48 w 72"/>
                <a:gd name="T3" fmla="*/ 63 h 67"/>
                <a:gd name="T4" fmla="*/ 48 w 72"/>
                <a:gd name="T5" fmla="*/ 65 h 67"/>
                <a:gd name="T6" fmla="*/ 28 w 72"/>
                <a:gd name="T7" fmla="*/ 65 h 67"/>
                <a:gd name="T8" fmla="*/ 28 w 72"/>
                <a:gd name="T9" fmla="*/ 64 h 67"/>
                <a:gd name="T10" fmla="*/ 27 w 72"/>
                <a:gd name="T11" fmla="*/ 64 h 67"/>
                <a:gd name="T12" fmla="*/ 27 w 72"/>
                <a:gd name="T13" fmla="*/ 63 h 67"/>
                <a:gd name="T14" fmla="*/ 25 w 72"/>
                <a:gd name="T15" fmla="*/ 63 h 67"/>
                <a:gd name="T16" fmla="*/ 25 w 72"/>
                <a:gd name="T17" fmla="*/ 65 h 67"/>
                <a:gd name="T18" fmla="*/ 17 w 72"/>
                <a:gd name="T19" fmla="*/ 65 h 67"/>
                <a:gd name="T20" fmla="*/ 17 w 72"/>
                <a:gd name="T21" fmla="*/ 64 h 67"/>
                <a:gd name="T22" fmla="*/ 16 w 72"/>
                <a:gd name="T23" fmla="*/ 64 h 67"/>
                <a:gd name="T24" fmla="*/ 16 w 72"/>
                <a:gd name="T25" fmla="*/ 65 h 67"/>
                <a:gd name="T26" fmla="*/ 0 w 72"/>
                <a:gd name="T27" fmla="*/ 66 h 67"/>
                <a:gd name="T28" fmla="*/ 0 w 72"/>
                <a:gd name="T29" fmla="*/ 0 h 67"/>
                <a:gd name="T30" fmla="*/ 55 w 72"/>
                <a:gd name="T31" fmla="*/ 0 h 67"/>
                <a:gd name="T32" fmla="*/ 62 w 72"/>
                <a:gd name="T33" fmla="*/ 41 h 67"/>
                <a:gd name="T34" fmla="*/ 63 w 72"/>
                <a:gd name="T35" fmla="*/ 44 h 67"/>
                <a:gd name="T36" fmla="*/ 65 w 72"/>
                <a:gd name="T37" fmla="*/ 44 h 67"/>
                <a:gd name="T38" fmla="*/ 67 w 72"/>
                <a:gd name="T39" fmla="*/ 45 h 67"/>
                <a:gd name="T40" fmla="*/ 65 w 72"/>
                <a:gd name="T41" fmla="*/ 49 h 67"/>
                <a:gd name="T42" fmla="*/ 65 w 72"/>
                <a:gd name="T43" fmla="*/ 51 h 67"/>
                <a:gd name="T44" fmla="*/ 71 w 72"/>
                <a:gd name="T45" fmla="*/ 58 h 67"/>
                <a:gd name="T46" fmla="*/ 69 w 72"/>
                <a:gd name="T47" fmla="*/ 60 h 67"/>
                <a:gd name="T48" fmla="*/ 69 w 72"/>
                <a:gd name="T49" fmla="*/ 62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2"/>
                <a:gd name="T76" fmla="*/ 0 h 67"/>
                <a:gd name="T77" fmla="*/ 72 w 72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2" h="67">
                  <a:moveTo>
                    <a:pt x="69" y="62"/>
                  </a:moveTo>
                  <a:lnTo>
                    <a:pt x="48" y="63"/>
                  </a:lnTo>
                  <a:lnTo>
                    <a:pt x="48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5" y="63"/>
                  </a:lnTo>
                  <a:lnTo>
                    <a:pt x="25" y="65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6" y="64"/>
                  </a:lnTo>
                  <a:lnTo>
                    <a:pt x="16" y="65"/>
                  </a:lnTo>
                  <a:lnTo>
                    <a:pt x="0" y="66"/>
                  </a:lnTo>
                  <a:lnTo>
                    <a:pt x="0" y="0"/>
                  </a:lnTo>
                  <a:lnTo>
                    <a:pt x="55" y="0"/>
                  </a:lnTo>
                  <a:lnTo>
                    <a:pt x="62" y="41"/>
                  </a:lnTo>
                  <a:lnTo>
                    <a:pt x="63" y="44"/>
                  </a:lnTo>
                  <a:lnTo>
                    <a:pt x="65" y="44"/>
                  </a:lnTo>
                  <a:lnTo>
                    <a:pt x="67" y="45"/>
                  </a:lnTo>
                  <a:lnTo>
                    <a:pt x="65" y="49"/>
                  </a:lnTo>
                  <a:lnTo>
                    <a:pt x="65" y="51"/>
                  </a:lnTo>
                  <a:lnTo>
                    <a:pt x="71" y="58"/>
                  </a:lnTo>
                  <a:lnTo>
                    <a:pt x="69" y="60"/>
                  </a:lnTo>
                  <a:lnTo>
                    <a:pt x="69" y="6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3" name="Freeform 207"/>
            <p:cNvSpPr>
              <a:spLocks/>
            </p:cNvSpPr>
            <p:nvPr/>
          </p:nvSpPr>
          <p:spPr bwMode="auto">
            <a:xfrm>
              <a:off x="2995" y="2395"/>
              <a:ext cx="78" cy="72"/>
            </a:xfrm>
            <a:custGeom>
              <a:avLst/>
              <a:gdLst>
                <a:gd name="T0" fmla="*/ 75 w 78"/>
                <a:gd name="T1" fmla="*/ 67 h 72"/>
                <a:gd name="T2" fmla="*/ 52 w 78"/>
                <a:gd name="T3" fmla="*/ 68 h 72"/>
                <a:gd name="T4" fmla="*/ 52 w 78"/>
                <a:gd name="T5" fmla="*/ 70 h 72"/>
                <a:gd name="T6" fmla="*/ 31 w 78"/>
                <a:gd name="T7" fmla="*/ 70 h 72"/>
                <a:gd name="T8" fmla="*/ 31 w 78"/>
                <a:gd name="T9" fmla="*/ 69 h 72"/>
                <a:gd name="T10" fmla="*/ 30 w 78"/>
                <a:gd name="T11" fmla="*/ 69 h 72"/>
                <a:gd name="T12" fmla="*/ 30 w 78"/>
                <a:gd name="T13" fmla="*/ 68 h 72"/>
                <a:gd name="T14" fmla="*/ 28 w 78"/>
                <a:gd name="T15" fmla="*/ 68 h 72"/>
                <a:gd name="T16" fmla="*/ 28 w 78"/>
                <a:gd name="T17" fmla="*/ 70 h 72"/>
                <a:gd name="T18" fmla="*/ 19 w 78"/>
                <a:gd name="T19" fmla="*/ 70 h 72"/>
                <a:gd name="T20" fmla="*/ 19 w 78"/>
                <a:gd name="T21" fmla="*/ 69 h 72"/>
                <a:gd name="T22" fmla="*/ 18 w 78"/>
                <a:gd name="T23" fmla="*/ 69 h 72"/>
                <a:gd name="T24" fmla="*/ 18 w 78"/>
                <a:gd name="T25" fmla="*/ 70 h 72"/>
                <a:gd name="T26" fmla="*/ 0 w 78"/>
                <a:gd name="T27" fmla="*/ 71 h 72"/>
                <a:gd name="T28" fmla="*/ 0 w 78"/>
                <a:gd name="T29" fmla="*/ 0 h 72"/>
                <a:gd name="T30" fmla="*/ 59 w 78"/>
                <a:gd name="T31" fmla="*/ 0 h 72"/>
                <a:gd name="T32" fmla="*/ 67 w 78"/>
                <a:gd name="T33" fmla="*/ 45 h 72"/>
                <a:gd name="T34" fmla="*/ 68 w 78"/>
                <a:gd name="T35" fmla="*/ 48 h 72"/>
                <a:gd name="T36" fmla="*/ 70 w 78"/>
                <a:gd name="T37" fmla="*/ 48 h 72"/>
                <a:gd name="T38" fmla="*/ 73 w 78"/>
                <a:gd name="T39" fmla="*/ 49 h 72"/>
                <a:gd name="T40" fmla="*/ 70 w 78"/>
                <a:gd name="T41" fmla="*/ 53 h 72"/>
                <a:gd name="T42" fmla="*/ 70 w 78"/>
                <a:gd name="T43" fmla="*/ 55 h 72"/>
                <a:gd name="T44" fmla="*/ 77 w 78"/>
                <a:gd name="T45" fmla="*/ 62 h 72"/>
                <a:gd name="T46" fmla="*/ 75 w 78"/>
                <a:gd name="T47" fmla="*/ 65 h 72"/>
                <a:gd name="T48" fmla="*/ 75 w 78"/>
                <a:gd name="T49" fmla="*/ 67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8"/>
                <a:gd name="T76" fmla="*/ 0 h 72"/>
                <a:gd name="T77" fmla="*/ 78 w 78"/>
                <a:gd name="T78" fmla="*/ 72 h 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8" h="72">
                  <a:moveTo>
                    <a:pt x="75" y="67"/>
                  </a:moveTo>
                  <a:lnTo>
                    <a:pt x="52" y="68"/>
                  </a:lnTo>
                  <a:lnTo>
                    <a:pt x="52" y="70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19" y="70"/>
                  </a:lnTo>
                  <a:lnTo>
                    <a:pt x="19" y="69"/>
                  </a:lnTo>
                  <a:lnTo>
                    <a:pt x="18" y="69"/>
                  </a:lnTo>
                  <a:lnTo>
                    <a:pt x="18" y="70"/>
                  </a:lnTo>
                  <a:lnTo>
                    <a:pt x="0" y="71"/>
                  </a:lnTo>
                  <a:lnTo>
                    <a:pt x="0" y="0"/>
                  </a:lnTo>
                  <a:lnTo>
                    <a:pt x="59" y="0"/>
                  </a:lnTo>
                  <a:lnTo>
                    <a:pt x="67" y="45"/>
                  </a:lnTo>
                  <a:lnTo>
                    <a:pt x="68" y="48"/>
                  </a:lnTo>
                  <a:lnTo>
                    <a:pt x="70" y="48"/>
                  </a:lnTo>
                  <a:lnTo>
                    <a:pt x="73" y="49"/>
                  </a:lnTo>
                  <a:lnTo>
                    <a:pt x="70" y="53"/>
                  </a:lnTo>
                  <a:lnTo>
                    <a:pt x="70" y="55"/>
                  </a:lnTo>
                  <a:lnTo>
                    <a:pt x="77" y="62"/>
                  </a:lnTo>
                  <a:lnTo>
                    <a:pt x="75" y="65"/>
                  </a:lnTo>
                  <a:lnTo>
                    <a:pt x="75" y="6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4" name="Freeform 208"/>
            <p:cNvSpPr>
              <a:spLocks/>
            </p:cNvSpPr>
            <p:nvPr/>
          </p:nvSpPr>
          <p:spPr bwMode="auto">
            <a:xfrm>
              <a:off x="3080" y="2489"/>
              <a:ext cx="63" cy="38"/>
            </a:xfrm>
            <a:custGeom>
              <a:avLst/>
              <a:gdLst>
                <a:gd name="T0" fmla="*/ 16 w 63"/>
                <a:gd name="T1" fmla="*/ 37 h 38"/>
                <a:gd name="T2" fmla="*/ 14 w 63"/>
                <a:gd name="T3" fmla="*/ 36 h 38"/>
                <a:gd name="T4" fmla="*/ 16 w 63"/>
                <a:gd name="T5" fmla="*/ 35 h 38"/>
                <a:gd name="T6" fmla="*/ 15 w 63"/>
                <a:gd name="T7" fmla="*/ 32 h 38"/>
                <a:gd name="T8" fmla="*/ 18 w 63"/>
                <a:gd name="T9" fmla="*/ 29 h 38"/>
                <a:gd name="T10" fmla="*/ 16 w 63"/>
                <a:gd name="T11" fmla="*/ 26 h 38"/>
                <a:gd name="T12" fmla="*/ 13 w 63"/>
                <a:gd name="T13" fmla="*/ 25 h 38"/>
                <a:gd name="T14" fmla="*/ 12 w 63"/>
                <a:gd name="T15" fmla="*/ 15 h 38"/>
                <a:gd name="T16" fmla="*/ 9 w 63"/>
                <a:gd name="T17" fmla="*/ 11 h 38"/>
                <a:gd name="T18" fmla="*/ 2 w 63"/>
                <a:gd name="T19" fmla="*/ 4 h 38"/>
                <a:gd name="T20" fmla="*/ 0 w 63"/>
                <a:gd name="T21" fmla="*/ 0 h 38"/>
                <a:gd name="T22" fmla="*/ 26 w 63"/>
                <a:gd name="T23" fmla="*/ 0 h 38"/>
                <a:gd name="T24" fmla="*/ 26 w 63"/>
                <a:gd name="T25" fmla="*/ 4 h 38"/>
                <a:gd name="T26" fmla="*/ 58 w 63"/>
                <a:gd name="T27" fmla="*/ 4 h 38"/>
                <a:gd name="T28" fmla="*/ 58 w 63"/>
                <a:gd name="T29" fmla="*/ 7 h 38"/>
                <a:gd name="T30" fmla="*/ 62 w 63"/>
                <a:gd name="T31" fmla="*/ 7 h 38"/>
                <a:gd name="T32" fmla="*/ 60 w 63"/>
                <a:gd name="T33" fmla="*/ 12 h 38"/>
                <a:gd name="T34" fmla="*/ 58 w 63"/>
                <a:gd name="T35" fmla="*/ 14 h 38"/>
                <a:gd name="T36" fmla="*/ 54 w 63"/>
                <a:gd name="T37" fmla="*/ 16 h 38"/>
                <a:gd name="T38" fmla="*/ 47 w 63"/>
                <a:gd name="T39" fmla="*/ 30 h 38"/>
                <a:gd name="T40" fmla="*/ 45 w 63"/>
                <a:gd name="T41" fmla="*/ 29 h 38"/>
                <a:gd name="T42" fmla="*/ 43 w 63"/>
                <a:gd name="T43" fmla="*/ 31 h 38"/>
                <a:gd name="T44" fmla="*/ 41 w 63"/>
                <a:gd name="T45" fmla="*/ 30 h 38"/>
                <a:gd name="T46" fmla="*/ 39 w 63"/>
                <a:gd name="T47" fmla="*/ 32 h 38"/>
                <a:gd name="T48" fmla="*/ 31 w 63"/>
                <a:gd name="T49" fmla="*/ 32 h 38"/>
                <a:gd name="T50" fmla="*/ 22 w 63"/>
                <a:gd name="T51" fmla="*/ 37 h 38"/>
                <a:gd name="T52" fmla="*/ 16 w 63"/>
                <a:gd name="T53" fmla="*/ 37 h 3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3"/>
                <a:gd name="T82" fmla="*/ 0 h 38"/>
                <a:gd name="T83" fmla="*/ 63 w 63"/>
                <a:gd name="T84" fmla="*/ 38 h 3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3" h="38">
                  <a:moveTo>
                    <a:pt x="16" y="37"/>
                  </a:moveTo>
                  <a:lnTo>
                    <a:pt x="14" y="36"/>
                  </a:lnTo>
                  <a:lnTo>
                    <a:pt x="16" y="35"/>
                  </a:lnTo>
                  <a:lnTo>
                    <a:pt x="15" y="32"/>
                  </a:lnTo>
                  <a:lnTo>
                    <a:pt x="18" y="29"/>
                  </a:lnTo>
                  <a:lnTo>
                    <a:pt x="16" y="26"/>
                  </a:lnTo>
                  <a:lnTo>
                    <a:pt x="13" y="25"/>
                  </a:lnTo>
                  <a:lnTo>
                    <a:pt x="12" y="15"/>
                  </a:lnTo>
                  <a:lnTo>
                    <a:pt x="9" y="11"/>
                  </a:lnTo>
                  <a:lnTo>
                    <a:pt x="2" y="4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58" y="4"/>
                  </a:lnTo>
                  <a:lnTo>
                    <a:pt x="58" y="7"/>
                  </a:lnTo>
                  <a:lnTo>
                    <a:pt x="62" y="7"/>
                  </a:lnTo>
                  <a:lnTo>
                    <a:pt x="60" y="12"/>
                  </a:lnTo>
                  <a:lnTo>
                    <a:pt x="58" y="14"/>
                  </a:lnTo>
                  <a:lnTo>
                    <a:pt x="54" y="16"/>
                  </a:lnTo>
                  <a:lnTo>
                    <a:pt x="47" y="30"/>
                  </a:lnTo>
                  <a:lnTo>
                    <a:pt x="45" y="29"/>
                  </a:lnTo>
                  <a:lnTo>
                    <a:pt x="43" y="31"/>
                  </a:lnTo>
                  <a:lnTo>
                    <a:pt x="41" y="30"/>
                  </a:lnTo>
                  <a:lnTo>
                    <a:pt x="39" y="32"/>
                  </a:lnTo>
                  <a:lnTo>
                    <a:pt x="31" y="32"/>
                  </a:lnTo>
                  <a:lnTo>
                    <a:pt x="22" y="37"/>
                  </a:lnTo>
                  <a:lnTo>
                    <a:pt x="16" y="3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5" name="Freeform 209"/>
            <p:cNvSpPr>
              <a:spLocks/>
            </p:cNvSpPr>
            <p:nvPr/>
          </p:nvSpPr>
          <p:spPr bwMode="auto">
            <a:xfrm>
              <a:off x="3080" y="2489"/>
              <a:ext cx="69" cy="44"/>
            </a:xfrm>
            <a:custGeom>
              <a:avLst/>
              <a:gdLst>
                <a:gd name="T0" fmla="*/ 18 w 69"/>
                <a:gd name="T1" fmla="*/ 43 h 44"/>
                <a:gd name="T2" fmla="*/ 15 w 69"/>
                <a:gd name="T3" fmla="*/ 42 h 44"/>
                <a:gd name="T4" fmla="*/ 18 w 69"/>
                <a:gd name="T5" fmla="*/ 41 h 44"/>
                <a:gd name="T6" fmla="*/ 16 w 69"/>
                <a:gd name="T7" fmla="*/ 37 h 44"/>
                <a:gd name="T8" fmla="*/ 20 w 69"/>
                <a:gd name="T9" fmla="*/ 34 h 44"/>
                <a:gd name="T10" fmla="*/ 18 w 69"/>
                <a:gd name="T11" fmla="*/ 31 h 44"/>
                <a:gd name="T12" fmla="*/ 14 w 69"/>
                <a:gd name="T13" fmla="*/ 29 h 44"/>
                <a:gd name="T14" fmla="*/ 13 w 69"/>
                <a:gd name="T15" fmla="*/ 17 h 44"/>
                <a:gd name="T16" fmla="*/ 10 w 69"/>
                <a:gd name="T17" fmla="*/ 12 h 44"/>
                <a:gd name="T18" fmla="*/ 2 w 69"/>
                <a:gd name="T19" fmla="*/ 5 h 44"/>
                <a:gd name="T20" fmla="*/ 0 w 69"/>
                <a:gd name="T21" fmla="*/ 0 h 44"/>
                <a:gd name="T22" fmla="*/ 29 w 69"/>
                <a:gd name="T23" fmla="*/ 0 h 44"/>
                <a:gd name="T24" fmla="*/ 29 w 69"/>
                <a:gd name="T25" fmla="*/ 4 h 44"/>
                <a:gd name="T26" fmla="*/ 64 w 69"/>
                <a:gd name="T27" fmla="*/ 4 h 44"/>
                <a:gd name="T28" fmla="*/ 64 w 69"/>
                <a:gd name="T29" fmla="*/ 8 h 44"/>
                <a:gd name="T30" fmla="*/ 68 w 69"/>
                <a:gd name="T31" fmla="*/ 8 h 44"/>
                <a:gd name="T32" fmla="*/ 66 w 69"/>
                <a:gd name="T33" fmla="*/ 14 h 44"/>
                <a:gd name="T34" fmla="*/ 64 w 69"/>
                <a:gd name="T35" fmla="*/ 16 h 44"/>
                <a:gd name="T36" fmla="*/ 59 w 69"/>
                <a:gd name="T37" fmla="*/ 18 h 44"/>
                <a:gd name="T38" fmla="*/ 52 w 69"/>
                <a:gd name="T39" fmla="*/ 35 h 44"/>
                <a:gd name="T40" fmla="*/ 49 w 69"/>
                <a:gd name="T41" fmla="*/ 34 h 44"/>
                <a:gd name="T42" fmla="*/ 47 w 69"/>
                <a:gd name="T43" fmla="*/ 36 h 44"/>
                <a:gd name="T44" fmla="*/ 45 w 69"/>
                <a:gd name="T45" fmla="*/ 35 h 44"/>
                <a:gd name="T46" fmla="*/ 43 w 69"/>
                <a:gd name="T47" fmla="*/ 37 h 44"/>
                <a:gd name="T48" fmla="*/ 34 w 69"/>
                <a:gd name="T49" fmla="*/ 37 h 44"/>
                <a:gd name="T50" fmla="*/ 24 w 69"/>
                <a:gd name="T51" fmla="*/ 43 h 44"/>
                <a:gd name="T52" fmla="*/ 18 w 69"/>
                <a:gd name="T53" fmla="*/ 43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"/>
                <a:gd name="T82" fmla="*/ 0 h 44"/>
                <a:gd name="T83" fmla="*/ 69 w 69"/>
                <a:gd name="T84" fmla="*/ 44 h 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" h="44">
                  <a:moveTo>
                    <a:pt x="18" y="43"/>
                  </a:moveTo>
                  <a:lnTo>
                    <a:pt x="15" y="42"/>
                  </a:lnTo>
                  <a:lnTo>
                    <a:pt x="18" y="41"/>
                  </a:lnTo>
                  <a:lnTo>
                    <a:pt x="16" y="37"/>
                  </a:lnTo>
                  <a:lnTo>
                    <a:pt x="20" y="34"/>
                  </a:lnTo>
                  <a:lnTo>
                    <a:pt x="18" y="31"/>
                  </a:lnTo>
                  <a:lnTo>
                    <a:pt x="14" y="29"/>
                  </a:lnTo>
                  <a:lnTo>
                    <a:pt x="13" y="17"/>
                  </a:lnTo>
                  <a:lnTo>
                    <a:pt x="10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6" y="14"/>
                  </a:lnTo>
                  <a:lnTo>
                    <a:pt x="64" y="16"/>
                  </a:lnTo>
                  <a:lnTo>
                    <a:pt x="59" y="18"/>
                  </a:lnTo>
                  <a:lnTo>
                    <a:pt x="52" y="35"/>
                  </a:lnTo>
                  <a:lnTo>
                    <a:pt x="49" y="34"/>
                  </a:lnTo>
                  <a:lnTo>
                    <a:pt x="47" y="36"/>
                  </a:lnTo>
                  <a:lnTo>
                    <a:pt x="45" y="35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24" y="43"/>
                  </a:lnTo>
                  <a:lnTo>
                    <a:pt x="18" y="4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6" name="Freeform 210"/>
            <p:cNvSpPr>
              <a:spLocks/>
            </p:cNvSpPr>
            <p:nvPr/>
          </p:nvSpPr>
          <p:spPr bwMode="auto">
            <a:xfrm>
              <a:off x="3092" y="2502"/>
              <a:ext cx="56" cy="56"/>
            </a:xfrm>
            <a:custGeom>
              <a:avLst/>
              <a:gdLst>
                <a:gd name="T0" fmla="*/ 51 w 56"/>
                <a:gd name="T1" fmla="*/ 53 h 56"/>
                <a:gd name="T2" fmla="*/ 30 w 56"/>
                <a:gd name="T3" fmla="*/ 53 h 56"/>
                <a:gd name="T4" fmla="*/ 30 w 56"/>
                <a:gd name="T5" fmla="*/ 55 h 56"/>
                <a:gd name="T6" fmla="*/ 28 w 56"/>
                <a:gd name="T7" fmla="*/ 55 h 56"/>
                <a:gd name="T8" fmla="*/ 28 w 56"/>
                <a:gd name="T9" fmla="*/ 53 h 56"/>
                <a:gd name="T10" fmla="*/ 13 w 56"/>
                <a:gd name="T11" fmla="*/ 53 h 56"/>
                <a:gd name="T12" fmla="*/ 14 w 56"/>
                <a:gd name="T13" fmla="*/ 51 h 56"/>
                <a:gd name="T14" fmla="*/ 13 w 56"/>
                <a:gd name="T15" fmla="*/ 50 h 56"/>
                <a:gd name="T16" fmla="*/ 15 w 56"/>
                <a:gd name="T17" fmla="*/ 50 h 56"/>
                <a:gd name="T18" fmla="*/ 16 w 56"/>
                <a:gd name="T19" fmla="*/ 48 h 56"/>
                <a:gd name="T20" fmla="*/ 18 w 56"/>
                <a:gd name="T21" fmla="*/ 48 h 56"/>
                <a:gd name="T22" fmla="*/ 11 w 56"/>
                <a:gd name="T23" fmla="*/ 41 h 56"/>
                <a:gd name="T24" fmla="*/ 0 w 56"/>
                <a:gd name="T25" fmla="*/ 35 h 56"/>
                <a:gd name="T26" fmla="*/ 0 w 56"/>
                <a:gd name="T27" fmla="*/ 33 h 56"/>
                <a:gd name="T28" fmla="*/ 3 w 56"/>
                <a:gd name="T29" fmla="*/ 30 h 56"/>
                <a:gd name="T30" fmla="*/ 5 w 56"/>
                <a:gd name="T31" fmla="*/ 28 h 56"/>
                <a:gd name="T32" fmla="*/ 11 w 56"/>
                <a:gd name="T33" fmla="*/ 28 h 56"/>
                <a:gd name="T34" fmla="*/ 20 w 56"/>
                <a:gd name="T35" fmla="*/ 22 h 56"/>
                <a:gd name="T36" fmla="*/ 28 w 56"/>
                <a:gd name="T37" fmla="*/ 22 h 56"/>
                <a:gd name="T38" fmla="*/ 29 w 56"/>
                <a:gd name="T39" fmla="*/ 20 h 56"/>
                <a:gd name="T40" fmla="*/ 31 w 56"/>
                <a:gd name="T41" fmla="*/ 21 h 56"/>
                <a:gd name="T42" fmla="*/ 33 w 56"/>
                <a:gd name="T43" fmla="*/ 19 h 56"/>
                <a:gd name="T44" fmla="*/ 35 w 56"/>
                <a:gd name="T45" fmla="*/ 20 h 56"/>
                <a:gd name="T46" fmla="*/ 42 w 56"/>
                <a:gd name="T47" fmla="*/ 5 h 56"/>
                <a:gd name="T48" fmla="*/ 46 w 56"/>
                <a:gd name="T49" fmla="*/ 3 h 56"/>
                <a:gd name="T50" fmla="*/ 55 w 56"/>
                <a:gd name="T51" fmla="*/ 0 h 56"/>
                <a:gd name="T52" fmla="*/ 54 w 56"/>
                <a:gd name="T53" fmla="*/ 8 h 56"/>
                <a:gd name="T54" fmla="*/ 52 w 56"/>
                <a:gd name="T55" fmla="*/ 8 h 56"/>
                <a:gd name="T56" fmla="*/ 51 w 56"/>
                <a:gd name="T57" fmla="*/ 53 h 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56"/>
                <a:gd name="T89" fmla="*/ 56 w 56"/>
                <a:gd name="T90" fmla="*/ 56 h 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56">
                  <a:moveTo>
                    <a:pt x="51" y="53"/>
                  </a:moveTo>
                  <a:lnTo>
                    <a:pt x="30" y="53"/>
                  </a:lnTo>
                  <a:lnTo>
                    <a:pt x="30" y="55"/>
                  </a:lnTo>
                  <a:lnTo>
                    <a:pt x="28" y="55"/>
                  </a:lnTo>
                  <a:lnTo>
                    <a:pt x="28" y="53"/>
                  </a:lnTo>
                  <a:lnTo>
                    <a:pt x="13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1" y="41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3" y="30"/>
                  </a:lnTo>
                  <a:lnTo>
                    <a:pt x="5" y="28"/>
                  </a:lnTo>
                  <a:lnTo>
                    <a:pt x="11" y="28"/>
                  </a:lnTo>
                  <a:lnTo>
                    <a:pt x="20" y="22"/>
                  </a:lnTo>
                  <a:lnTo>
                    <a:pt x="28" y="22"/>
                  </a:lnTo>
                  <a:lnTo>
                    <a:pt x="29" y="20"/>
                  </a:lnTo>
                  <a:lnTo>
                    <a:pt x="31" y="21"/>
                  </a:lnTo>
                  <a:lnTo>
                    <a:pt x="33" y="19"/>
                  </a:lnTo>
                  <a:lnTo>
                    <a:pt x="35" y="20"/>
                  </a:lnTo>
                  <a:lnTo>
                    <a:pt x="42" y="5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1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7" name="Freeform 211"/>
            <p:cNvSpPr>
              <a:spLocks/>
            </p:cNvSpPr>
            <p:nvPr/>
          </p:nvSpPr>
          <p:spPr bwMode="auto">
            <a:xfrm>
              <a:off x="3092" y="2502"/>
              <a:ext cx="63" cy="61"/>
            </a:xfrm>
            <a:custGeom>
              <a:avLst/>
              <a:gdLst>
                <a:gd name="T0" fmla="*/ 58 w 63"/>
                <a:gd name="T1" fmla="*/ 58 h 61"/>
                <a:gd name="T2" fmla="*/ 34 w 63"/>
                <a:gd name="T3" fmla="*/ 58 h 61"/>
                <a:gd name="T4" fmla="*/ 34 w 63"/>
                <a:gd name="T5" fmla="*/ 60 h 61"/>
                <a:gd name="T6" fmla="*/ 32 w 63"/>
                <a:gd name="T7" fmla="*/ 60 h 61"/>
                <a:gd name="T8" fmla="*/ 32 w 63"/>
                <a:gd name="T9" fmla="*/ 58 h 61"/>
                <a:gd name="T10" fmla="*/ 14 w 63"/>
                <a:gd name="T11" fmla="*/ 58 h 61"/>
                <a:gd name="T12" fmla="*/ 16 w 63"/>
                <a:gd name="T13" fmla="*/ 56 h 61"/>
                <a:gd name="T14" fmla="*/ 14 w 63"/>
                <a:gd name="T15" fmla="*/ 55 h 61"/>
                <a:gd name="T16" fmla="*/ 17 w 63"/>
                <a:gd name="T17" fmla="*/ 55 h 61"/>
                <a:gd name="T18" fmla="*/ 18 w 63"/>
                <a:gd name="T19" fmla="*/ 53 h 61"/>
                <a:gd name="T20" fmla="*/ 20 w 63"/>
                <a:gd name="T21" fmla="*/ 53 h 61"/>
                <a:gd name="T22" fmla="*/ 12 w 63"/>
                <a:gd name="T23" fmla="*/ 44 h 61"/>
                <a:gd name="T24" fmla="*/ 0 w 63"/>
                <a:gd name="T25" fmla="*/ 38 h 61"/>
                <a:gd name="T26" fmla="*/ 0 w 63"/>
                <a:gd name="T27" fmla="*/ 36 h 61"/>
                <a:gd name="T28" fmla="*/ 3 w 63"/>
                <a:gd name="T29" fmla="*/ 33 h 61"/>
                <a:gd name="T30" fmla="*/ 6 w 63"/>
                <a:gd name="T31" fmla="*/ 30 h 61"/>
                <a:gd name="T32" fmla="*/ 12 w 63"/>
                <a:gd name="T33" fmla="*/ 30 h 61"/>
                <a:gd name="T34" fmla="*/ 22 w 63"/>
                <a:gd name="T35" fmla="*/ 24 h 61"/>
                <a:gd name="T36" fmla="*/ 31 w 63"/>
                <a:gd name="T37" fmla="*/ 24 h 61"/>
                <a:gd name="T38" fmla="*/ 33 w 63"/>
                <a:gd name="T39" fmla="*/ 22 h 61"/>
                <a:gd name="T40" fmla="*/ 35 w 63"/>
                <a:gd name="T41" fmla="*/ 23 h 61"/>
                <a:gd name="T42" fmla="*/ 38 w 63"/>
                <a:gd name="T43" fmla="*/ 21 h 61"/>
                <a:gd name="T44" fmla="*/ 40 w 63"/>
                <a:gd name="T45" fmla="*/ 22 h 61"/>
                <a:gd name="T46" fmla="*/ 48 w 63"/>
                <a:gd name="T47" fmla="*/ 5 h 61"/>
                <a:gd name="T48" fmla="*/ 52 w 63"/>
                <a:gd name="T49" fmla="*/ 3 h 61"/>
                <a:gd name="T50" fmla="*/ 62 w 63"/>
                <a:gd name="T51" fmla="*/ 0 h 61"/>
                <a:gd name="T52" fmla="*/ 61 w 63"/>
                <a:gd name="T53" fmla="*/ 8 h 61"/>
                <a:gd name="T54" fmla="*/ 59 w 63"/>
                <a:gd name="T55" fmla="*/ 8 h 61"/>
                <a:gd name="T56" fmla="*/ 58 w 63"/>
                <a:gd name="T57" fmla="*/ 58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3"/>
                <a:gd name="T88" fmla="*/ 0 h 61"/>
                <a:gd name="T89" fmla="*/ 63 w 63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3" h="61">
                  <a:moveTo>
                    <a:pt x="58" y="58"/>
                  </a:moveTo>
                  <a:lnTo>
                    <a:pt x="34" y="58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14" y="58"/>
                  </a:lnTo>
                  <a:lnTo>
                    <a:pt x="16" y="56"/>
                  </a:lnTo>
                  <a:lnTo>
                    <a:pt x="14" y="55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3"/>
                  </a:lnTo>
                  <a:lnTo>
                    <a:pt x="12" y="44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3" y="33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22" y="24"/>
                  </a:lnTo>
                  <a:lnTo>
                    <a:pt x="31" y="24"/>
                  </a:lnTo>
                  <a:lnTo>
                    <a:pt x="33" y="22"/>
                  </a:lnTo>
                  <a:lnTo>
                    <a:pt x="35" y="23"/>
                  </a:lnTo>
                  <a:lnTo>
                    <a:pt x="38" y="21"/>
                  </a:lnTo>
                  <a:lnTo>
                    <a:pt x="40" y="22"/>
                  </a:lnTo>
                  <a:lnTo>
                    <a:pt x="48" y="5"/>
                  </a:lnTo>
                  <a:lnTo>
                    <a:pt x="52" y="3"/>
                  </a:lnTo>
                  <a:lnTo>
                    <a:pt x="62" y="0"/>
                  </a:lnTo>
                  <a:lnTo>
                    <a:pt x="61" y="8"/>
                  </a:lnTo>
                  <a:lnTo>
                    <a:pt x="59" y="8"/>
                  </a:lnTo>
                  <a:lnTo>
                    <a:pt x="58" y="5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8" name="Freeform 212"/>
            <p:cNvSpPr>
              <a:spLocks/>
            </p:cNvSpPr>
            <p:nvPr/>
          </p:nvSpPr>
          <p:spPr bwMode="auto">
            <a:xfrm>
              <a:off x="3062" y="2440"/>
              <a:ext cx="76" cy="48"/>
            </a:xfrm>
            <a:custGeom>
              <a:avLst/>
              <a:gdLst>
                <a:gd name="T0" fmla="*/ 75 w 76"/>
                <a:gd name="T1" fmla="*/ 47 h 48"/>
                <a:gd name="T2" fmla="*/ 43 w 76"/>
                <a:gd name="T3" fmla="*/ 47 h 48"/>
                <a:gd name="T4" fmla="*/ 43 w 76"/>
                <a:gd name="T5" fmla="*/ 43 h 48"/>
                <a:gd name="T6" fmla="*/ 16 w 76"/>
                <a:gd name="T7" fmla="*/ 43 h 48"/>
                <a:gd name="T8" fmla="*/ 15 w 76"/>
                <a:gd name="T9" fmla="*/ 40 h 48"/>
                <a:gd name="T10" fmla="*/ 15 w 76"/>
                <a:gd name="T11" fmla="*/ 39 h 48"/>
                <a:gd name="T12" fmla="*/ 13 w 76"/>
                <a:gd name="T13" fmla="*/ 38 h 48"/>
                <a:gd name="T14" fmla="*/ 13 w 76"/>
                <a:gd name="T15" fmla="*/ 37 h 48"/>
                <a:gd name="T16" fmla="*/ 15 w 76"/>
                <a:gd name="T17" fmla="*/ 35 h 48"/>
                <a:gd name="T18" fmla="*/ 11 w 76"/>
                <a:gd name="T19" fmla="*/ 30 h 48"/>
                <a:gd name="T20" fmla="*/ 10 w 76"/>
                <a:gd name="T21" fmla="*/ 25 h 48"/>
                <a:gd name="T22" fmla="*/ 11 w 76"/>
                <a:gd name="T23" fmla="*/ 22 h 48"/>
                <a:gd name="T24" fmla="*/ 7 w 76"/>
                <a:gd name="T25" fmla="*/ 20 h 48"/>
                <a:gd name="T26" fmla="*/ 7 w 76"/>
                <a:gd name="T27" fmla="*/ 18 h 48"/>
                <a:gd name="T28" fmla="*/ 9 w 76"/>
                <a:gd name="T29" fmla="*/ 15 h 48"/>
                <a:gd name="T30" fmla="*/ 3 w 76"/>
                <a:gd name="T31" fmla="*/ 9 h 48"/>
                <a:gd name="T32" fmla="*/ 3 w 76"/>
                <a:gd name="T33" fmla="*/ 7 h 48"/>
                <a:gd name="T34" fmla="*/ 5 w 76"/>
                <a:gd name="T35" fmla="*/ 4 h 48"/>
                <a:gd name="T36" fmla="*/ 3 w 76"/>
                <a:gd name="T37" fmla="*/ 3 h 48"/>
                <a:gd name="T38" fmla="*/ 1 w 76"/>
                <a:gd name="T39" fmla="*/ 3 h 48"/>
                <a:gd name="T40" fmla="*/ 0 w 76"/>
                <a:gd name="T41" fmla="*/ 0 h 48"/>
                <a:gd name="T42" fmla="*/ 50 w 76"/>
                <a:gd name="T43" fmla="*/ 0 h 48"/>
                <a:gd name="T44" fmla="*/ 66 w 76"/>
                <a:gd name="T45" fmla="*/ 0 h 48"/>
                <a:gd name="T46" fmla="*/ 74 w 76"/>
                <a:gd name="T47" fmla="*/ 4 h 48"/>
                <a:gd name="T48" fmla="*/ 75 w 76"/>
                <a:gd name="T49" fmla="*/ 6 h 48"/>
                <a:gd name="T50" fmla="*/ 75 w 76"/>
                <a:gd name="T51" fmla="*/ 26 h 48"/>
                <a:gd name="T52" fmla="*/ 74 w 76"/>
                <a:gd name="T53" fmla="*/ 26 h 48"/>
                <a:gd name="T54" fmla="*/ 74 w 76"/>
                <a:gd name="T55" fmla="*/ 31 h 48"/>
                <a:gd name="T56" fmla="*/ 75 w 76"/>
                <a:gd name="T57" fmla="*/ 31 h 48"/>
                <a:gd name="T58" fmla="*/ 75 w 76"/>
                <a:gd name="T59" fmla="*/ 4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"/>
                <a:gd name="T91" fmla="*/ 0 h 48"/>
                <a:gd name="T92" fmla="*/ 76 w 76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" h="48">
                  <a:moveTo>
                    <a:pt x="75" y="47"/>
                  </a:moveTo>
                  <a:lnTo>
                    <a:pt x="43" y="47"/>
                  </a:lnTo>
                  <a:lnTo>
                    <a:pt x="43" y="43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5" y="35"/>
                  </a:lnTo>
                  <a:lnTo>
                    <a:pt x="11" y="30"/>
                  </a:lnTo>
                  <a:lnTo>
                    <a:pt x="10" y="25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3" y="9"/>
                  </a:lnTo>
                  <a:lnTo>
                    <a:pt x="3" y="7"/>
                  </a:lnTo>
                  <a:lnTo>
                    <a:pt x="5" y="4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50" y="0"/>
                  </a:lnTo>
                  <a:lnTo>
                    <a:pt x="66" y="0"/>
                  </a:lnTo>
                  <a:lnTo>
                    <a:pt x="74" y="4"/>
                  </a:lnTo>
                  <a:lnTo>
                    <a:pt x="75" y="6"/>
                  </a:lnTo>
                  <a:lnTo>
                    <a:pt x="75" y="26"/>
                  </a:lnTo>
                  <a:lnTo>
                    <a:pt x="74" y="26"/>
                  </a:lnTo>
                  <a:lnTo>
                    <a:pt x="74" y="31"/>
                  </a:lnTo>
                  <a:lnTo>
                    <a:pt x="75" y="31"/>
                  </a:lnTo>
                  <a:lnTo>
                    <a:pt x="75" y="4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29" name="Freeform 213"/>
            <p:cNvSpPr>
              <a:spLocks/>
            </p:cNvSpPr>
            <p:nvPr/>
          </p:nvSpPr>
          <p:spPr bwMode="auto">
            <a:xfrm>
              <a:off x="3062" y="2440"/>
              <a:ext cx="83" cy="55"/>
            </a:xfrm>
            <a:custGeom>
              <a:avLst/>
              <a:gdLst>
                <a:gd name="T0" fmla="*/ 82 w 83"/>
                <a:gd name="T1" fmla="*/ 54 h 55"/>
                <a:gd name="T2" fmla="*/ 47 w 83"/>
                <a:gd name="T3" fmla="*/ 54 h 55"/>
                <a:gd name="T4" fmla="*/ 47 w 83"/>
                <a:gd name="T5" fmla="*/ 50 h 55"/>
                <a:gd name="T6" fmla="*/ 18 w 83"/>
                <a:gd name="T7" fmla="*/ 50 h 55"/>
                <a:gd name="T8" fmla="*/ 17 w 83"/>
                <a:gd name="T9" fmla="*/ 46 h 55"/>
                <a:gd name="T10" fmla="*/ 17 w 83"/>
                <a:gd name="T11" fmla="*/ 45 h 55"/>
                <a:gd name="T12" fmla="*/ 14 w 83"/>
                <a:gd name="T13" fmla="*/ 44 h 55"/>
                <a:gd name="T14" fmla="*/ 14 w 83"/>
                <a:gd name="T15" fmla="*/ 43 h 55"/>
                <a:gd name="T16" fmla="*/ 17 w 83"/>
                <a:gd name="T17" fmla="*/ 41 h 55"/>
                <a:gd name="T18" fmla="*/ 12 w 83"/>
                <a:gd name="T19" fmla="*/ 34 h 55"/>
                <a:gd name="T20" fmla="*/ 11 w 83"/>
                <a:gd name="T21" fmla="*/ 29 h 55"/>
                <a:gd name="T22" fmla="*/ 12 w 83"/>
                <a:gd name="T23" fmla="*/ 25 h 55"/>
                <a:gd name="T24" fmla="*/ 8 w 83"/>
                <a:gd name="T25" fmla="*/ 23 h 55"/>
                <a:gd name="T26" fmla="*/ 8 w 83"/>
                <a:gd name="T27" fmla="*/ 21 h 55"/>
                <a:gd name="T28" fmla="*/ 10 w 83"/>
                <a:gd name="T29" fmla="*/ 18 h 55"/>
                <a:gd name="T30" fmla="*/ 3 w 83"/>
                <a:gd name="T31" fmla="*/ 10 h 55"/>
                <a:gd name="T32" fmla="*/ 3 w 83"/>
                <a:gd name="T33" fmla="*/ 8 h 55"/>
                <a:gd name="T34" fmla="*/ 6 w 83"/>
                <a:gd name="T35" fmla="*/ 4 h 55"/>
                <a:gd name="T36" fmla="*/ 3 w 83"/>
                <a:gd name="T37" fmla="*/ 3 h 55"/>
                <a:gd name="T38" fmla="*/ 1 w 83"/>
                <a:gd name="T39" fmla="*/ 3 h 55"/>
                <a:gd name="T40" fmla="*/ 0 w 83"/>
                <a:gd name="T41" fmla="*/ 0 h 55"/>
                <a:gd name="T42" fmla="*/ 54 w 83"/>
                <a:gd name="T43" fmla="*/ 0 h 55"/>
                <a:gd name="T44" fmla="*/ 72 w 83"/>
                <a:gd name="T45" fmla="*/ 0 h 55"/>
                <a:gd name="T46" fmla="*/ 81 w 83"/>
                <a:gd name="T47" fmla="*/ 4 h 55"/>
                <a:gd name="T48" fmla="*/ 82 w 83"/>
                <a:gd name="T49" fmla="*/ 7 h 55"/>
                <a:gd name="T50" fmla="*/ 82 w 83"/>
                <a:gd name="T51" fmla="*/ 30 h 55"/>
                <a:gd name="T52" fmla="*/ 81 w 83"/>
                <a:gd name="T53" fmla="*/ 30 h 55"/>
                <a:gd name="T54" fmla="*/ 81 w 83"/>
                <a:gd name="T55" fmla="*/ 35 h 55"/>
                <a:gd name="T56" fmla="*/ 82 w 83"/>
                <a:gd name="T57" fmla="*/ 35 h 55"/>
                <a:gd name="T58" fmla="*/ 82 w 83"/>
                <a:gd name="T59" fmla="*/ 54 h 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3"/>
                <a:gd name="T91" fmla="*/ 0 h 55"/>
                <a:gd name="T92" fmla="*/ 83 w 83"/>
                <a:gd name="T93" fmla="*/ 55 h 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3" h="55">
                  <a:moveTo>
                    <a:pt x="82" y="54"/>
                  </a:moveTo>
                  <a:lnTo>
                    <a:pt x="47" y="54"/>
                  </a:lnTo>
                  <a:lnTo>
                    <a:pt x="47" y="50"/>
                  </a:lnTo>
                  <a:lnTo>
                    <a:pt x="18" y="50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7" y="41"/>
                  </a:lnTo>
                  <a:lnTo>
                    <a:pt x="12" y="34"/>
                  </a:lnTo>
                  <a:lnTo>
                    <a:pt x="11" y="29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10" y="18"/>
                  </a:lnTo>
                  <a:lnTo>
                    <a:pt x="3" y="10"/>
                  </a:lnTo>
                  <a:lnTo>
                    <a:pt x="3" y="8"/>
                  </a:lnTo>
                  <a:lnTo>
                    <a:pt x="6" y="4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1" y="4"/>
                  </a:lnTo>
                  <a:lnTo>
                    <a:pt x="82" y="7"/>
                  </a:lnTo>
                  <a:lnTo>
                    <a:pt x="82" y="30"/>
                  </a:lnTo>
                  <a:lnTo>
                    <a:pt x="81" y="30"/>
                  </a:lnTo>
                  <a:lnTo>
                    <a:pt x="81" y="35"/>
                  </a:lnTo>
                  <a:lnTo>
                    <a:pt x="82" y="35"/>
                  </a:lnTo>
                  <a:lnTo>
                    <a:pt x="82" y="5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0" name="Freeform 214"/>
            <p:cNvSpPr>
              <a:spLocks/>
            </p:cNvSpPr>
            <p:nvPr/>
          </p:nvSpPr>
          <p:spPr bwMode="auto">
            <a:xfrm>
              <a:off x="3116" y="2372"/>
              <a:ext cx="56" cy="67"/>
            </a:xfrm>
            <a:custGeom>
              <a:avLst/>
              <a:gdLst>
                <a:gd name="T0" fmla="*/ 24 w 56"/>
                <a:gd name="T1" fmla="*/ 66 h 67"/>
                <a:gd name="T2" fmla="*/ 16 w 56"/>
                <a:gd name="T3" fmla="*/ 62 h 67"/>
                <a:gd name="T4" fmla="*/ 0 w 56"/>
                <a:gd name="T5" fmla="*/ 62 h 67"/>
                <a:gd name="T6" fmla="*/ 0 w 56"/>
                <a:gd name="T7" fmla="*/ 6 h 67"/>
                <a:gd name="T8" fmla="*/ 1 w 56"/>
                <a:gd name="T9" fmla="*/ 7 h 67"/>
                <a:gd name="T10" fmla="*/ 1 w 56"/>
                <a:gd name="T11" fmla="*/ 1 h 67"/>
                <a:gd name="T12" fmla="*/ 22 w 56"/>
                <a:gd name="T13" fmla="*/ 1 h 67"/>
                <a:gd name="T14" fmla="*/ 22 w 56"/>
                <a:gd name="T15" fmla="*/ 0 h 67"/>
                <a:gd name="T16" fmla="*/ 25 w 56"/>
                <a:gd name="T17" fmla="*/ 0 h 67"/>
                <a:gd name="T18" fmla="*/ 25 w 56"/>
                <a:gd name="T19" fmla="*/ 1 h 67"/>
                <a:gd name="T20" fmla="*/ 30 w 56"/>
                <a:gd name="T21" fmla="*/ 0 h 67"/>
                <a:gd name="T22" fmla="*/ 30 w 56"/>
                <a:gd name="T23" fmla="*/ 1 h 67"/>
                <a:gd name="T24" fmla="*/ 53 w 56"/>
                <a:gd name="T25" fmla="*/ 2 h 67"/>
                <a:gd name="T26" fmla="*/ 55 w 56"/>
                <a:gd name="T27" fmla="*/ 6 h 67"/>
                <a:gd name="T28" fmla="*/ 54 w 56"/>
                <a:gd name="T29" fmla="*/ 7 h 67"/>
                <a:gd name="T30" fmla="*/ 54 w 56"/>
                <a:gd name="T31" fmla="*/ 8 h 67"/>
                <a:gd name="T32" fmla="*/ 51 w 56"/>
                <a:gd name="T33" fmla="*/ 16 h 67"/>
                <a:gd name="T34" fmla="*/ 51 w 56"/>
                <a:gd name="T35" fmla="*/ 18 h 67"/>
                <a:gd name="T36" fmla="*/ 51 w 56"/>
                <a:gd name="T37" fmla="*/ 23 h 67"/>
                <a:gd name="T38" fmla="*/ 49 w 56"/>
                <a:gd name="T39" fmla="*/ 23 h 67"/>
                <a:gd name="T40" fmla="*/ 49 w 56"/>
                <a:gd name="T41" fmla="*/ 24 h 67"/>
                <a:gd name="T42" fmla="*/ 50 w 56"/>
                <a:gd name="T43" fmla="*/ 24 h 67"/>
                <a:gd name="T44" fmla="*/ 51 w 56"/>
                <a:gd name="T45" fmla="*/ 25 h 67"/>
                <a:gd name="T46" fmla="*/ 51 w 56"/>
                <a:gd name="T47" fmla="*/ 26 h 67"/>
                <a:gd name="T48" fmla="*/ 49 w 56"/>
                <a:gd name="T49" fmla="*/ 26 h 67"/>
                <a:gd name="T50" fmla="*/ 50 w 56"/>
                <a:gd name="T51" fmla="*/ 30 h 67"/>
                <a:gd name="T52" fmla="*/ 48 w 56"/>
                <a:gd name="T53" fmla="*/ 33 h 67"/>
                <a:gd name="T54" fmla="*/ 47 w 56"/>
                <a:gd name="T55" fmla="*/ 38 h 67"/>
                <a:gd name="T56" fmla="*/ 49 w 56"/>
                <a:gd name="T57" fmla="*/ 40 h 67"/>
                <a:gd name="T58" fmla="*/ 50 w 56"/>
                <a:gd name="T59" fmla="*/ 44 h 67"/>
                <a:gd name="T60" fmla="*/ 48 w 56"/>
                <a:gd name="T61" fmla="*/ 45 h 67"/>
                <a:gd name="T62" fmla="*/ 48 w 56"/>
                <a:gd name="T63" fmla="*/ 46 h 67"/>
                <a:gd name="T64" fmla="*/ 50 w 56"/>
                <a:gd name="T65" fmla="*/ 48 h 67"/>
                <a:gd name="T66" fmla="*/ 49 w 56"/>
                <a:gd name="T67" fmla="*/ 55 h 67"/>
                <a:gd name="T68" fmla="*/ 51 w 56"/>
                <a:gd name="T69" fmla="*/ 55 h 67"/>
                <a:gd name="T70" fmla="*/ 52 w 56"/>
                <a:gd name="T71" fmla="*/ 60 h 67"/>
                <a:gd name="T72" fmla="*/ 43 w 56"/>
                <a:gd name="T73" fmla="*/ 66 h 67"/>
                <a:gd name="T74" fmla="*/ 24 w 56"/>
                <a:gd name="T75" fmla="*/ 66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6"/>
                <a:gd name="T115" fmla="*/ 0 h 67"/>
                <a:gd name="T116" fmla="*/ 56 w 56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6" h="67">
                  <a:moveTo>
                    <a:pt x="24" y="66"/>
                  </a:moveTo>
                  <a:lnTo>
                    <a:pt x="16" y="62"/>
                  </a:lnTo>
                  <a:lnTo>
                    <a:pt x="0" y="62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53" y="2"/>
                  </a:lnTo>
                  <a:lnTo>
                    <a:pt x="55" y="6"/>
                  </a:lnTo>
                  <a:lnTo>
                    <a:pt x="54" y="7"/>
                  </a:lnTo>
                  <a:lnTo>
                    <a:pt x="54" y="8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3"/>
                  </a:lnTo>
                  <a:lnTo>
                    <a:pt x="49" y="23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49" y="26"/>
                  </a:lnTo>
                  <a:lnTo>
                    <a:pt x="50" y="30"/>
                  </a:lnTo>
                  <a:lnTo>
                    <a:pt x="48" y="33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50" y="44"/>
                  </a:lnTo>
                  <a:lnTo>
                    <a:pt x="48" y="45"/>
                  </a:lnTo>
                  <a:lnTo>
                    <a:pt x="48" y="46"/>
                  </a:lnTo>
                  <a:lnTo>
                    <a:pt x="50" y="48"/>
                  </a:lnTo>
                  <a:lnTo>
                    <a:pt x="49" y="55"/>
                  </a:lnTo>
                  <a:lnTo>
                    <a:pt x="51" y="55"/>
                  </a:lnTo>
                  <a:lnTo>
                    <a:pt x="52" y="60"/>
                  </a:lnTo>
                  <a:lnTo>
                    <a:pt x="43" y="66"/>
                  </a:lnTo>
                  <a:lnTo>
                    <a:pt x="24" y="6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1" name="Freeform 215"/>
            <p:cNvSpPr>
              <a:spLocks/>
            </p:cNvSpPr>
            <p:nvPr/>
          </p:nvSpPr>
          <p:spPr bwMode="auto">
            <a:xfrm>
              <a:off x="3116" y="2372"/>
              <a:ext cx="63" cy="72"/>
            </a:xfrm>
            <a:custGeom>
              <a:avLst/>
              <a:gdLst>
                <a:gd name="T0" fmla="*/ 27 w 63"/>
                <a:gd name="T1" fmla="*/ 71 h 72"/>
                <a:gd name="T2" fmla="*/ 18 w 63"/>
                <a:gd name="T3" fmla="*/ 67 h 72"/>
                <a:gd name="T4" fmla="*/ 0 w 63"/>
                <a:gd name="T5" fmla="*/ 67 h 72"/>
                <a:gd name="T6" fmla="*/ 0 w 63"/>
                <a:gd name="T7" fmla="*/ 6 h 72"/>
                <a:gd name="T8" fmla="*/ 1 w 63"/>
                <a:gd name="T9" fmla="*/ 7 h 72"/>
                <a:gd name="T10" fmla="*/ 1 w 63"/>
                <a:gd name="T11" fmla="*/ 1 h 72"/>
                <a:gd name="T12" fmla="*/ 24 w 63"/>
                <a:gd name="T13" fmla="*/ 1 h 72"/>
                <a:gd name="T14" fmla="*/ 24 w 63"/>
                <a:gd name="T15" fmla="*/ 0 h 72"/>
                <a:gd name="T16" fmla="*/ 28 w 63"/>
                <a:gd name="T17" fmla="*/ 0 h 72"/>
                <a:gd name="T18" fmla="*/ 28 w 63"/>
                <a:gd name="T19" fmla="*/ 1 h 72"/>
                <a:gd name="T20" fmla="*/ 34 w 63"/>
                <a:gd name="T21" fmla="*/ 0 h 72"/>
                <a:gd name="T22" fmla="*/ 34 w 63"/>
                <a:gd name="T23" fmla="*/ 1 h 72"/>
                <a:gd name="T24" fmla="*/ 60 w 63"/>
                <a:gd name="T25" fmla="*/ 2 h 72"/>
                <a:gd name="T26" fmla="*/ 62 w 63"/>
                <a:gd name="T27" fmla="*/ 6 h 72"/>
                <a:gd name="T28" fmla="*/ 61 w 63"/>
                <a:gd name="T29" fmla="*/ 7 h 72"/>
                <a:gd name="T30" fmla="*/ 61 w 63"/>
                <a:gd name="T31" fmla="*/ 8 h 72"/>
                <a:gd name="T32" fmla="*/ 58 w 63"/>
                <a:gd name="T33" fmla="*/ 17 h 72"/>
                <a:gd name="T34" fmla="*/ 58 w 63"/>
                <a:gd name="T35" fmla="*/ 19 h 72"/>
                <a:gd name="T36" fmla="*/ 58 w 63"/>
                <a:gd name="T37" fmla="*/ 24 h 72"/>
                <a:gd name="T38" fmla="*/ 55 w 63"/>
                <a:gd name="T39" fmla="*/ 24 h 72"/>
                <a:gd name="T40" fmla="*/ 55 w 63"/>
                <a:gd name="T41" fmla="*/ 25 h 72"/>
                <a:gd name="T42" fmla="*/ 56 w 63"/>
                <a:gd name="T43" fmla="*/ 25 h 72"/>
                <a:gd name="T44" fmla="*/ 58 w 63"/>
                <a:gd name="T45" fmla="*/ 27 h 72"/>
                <a:gd name="T46" fmla="*/ 58 w 63"/>
                <a:gd name="T47" fmla="*/ 28 h 72"/>
                <a:gd name="T48" fmla="*/ 55 w 63"/>
                <a:gd name="T49" fmla="*/ 28 h 72"/>
                <a:gd name="T50" fmla="*/ 56 w 63"/>
                <a:gd name="T51" fmla="*/ 32 h 72"/>
                <a:gd name="T52" fmla="*/ 54 w 63"/>
                <a:gd name="T53" fmla="*/ 36 h 72"/>
                <a:gd name="T54" fmla="*/ 53 w 63"/>
                <a:gd name="T55" fmla="*/ 41 h 72"/>
                <a:gd name="T56" fmla="*/ 55 w 63"/>
                <a:gd name="T57" fmla="*/ 43 h 72"/>
                <a:gd name="T58" fmla="*/ 56 w 63"/>
                <a:gd name="T59" fmla="*/ 48 h 72"/>
                <a:gd name="T60" fmla="*/ 54 w 63"/>
                <a:gd name="T61" fmla="*/ 49 h 72"/>
                <a:gd name="T62" fmla="*/ 54 w 63"/>
                <a:gd name="T63" fmla="*/ 50 h 72"/>
                <a:gd name="T64" fmla="*/ 56 w 63"/>
                <a:gd name="T65" fmla="*/ 52 h 72"/>
                <a:gd name="T66" fmla="*/ 55 w 63"/>
                <a:gd name="T67" fmla="*/ 59 h 72"/>
                <a:gd name="T68" fmla="*/ 58 w 63"/>
                <a:gd name="T69" fmla="*/ 59 h 72"/>
                <a:gd name="T70" fmla="*/ 59 w 63"/>
                <a:gd name="T71" fmla="*/ 65 h 72"/>
                <a:gd name="T72" fmla="*/ 49 w 63"/>
                <a:gd name="T73" fmla="*/ 71 h 72"/>
                <a:gd name="T74" fmla="*/ 27 w 63"/>
                <a:gd name="T75" fmla="*/ 71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"/>
                <a:gd name="T115" fmla="*/ 0 h 72"/>
                <a:gd name="T116" fmla="*/ 63 w 63"/>
                <a:gd name="T117" fmla="*/ 72 h 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" h="72">
                  <a:moveTo>
                    <a:pt x="27" y="71"/>
                  </a:moveTo>
                  <a:lnTo>
                    <a:pt x="18" y="67"/>
                  </a:lnTo>
                  <a:lnTo>
                    <a:pt x="0" y="67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60" y="2"/>
                  </a:lnTo>
                  <a:lnTo>
                    <a:pt x="62" y="6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58" y="17"/>
                  </a:lnTo>
                  <a:lnTo>
                    <a:pt x="58" y="19"/>
                  </a:lnTo>
                  <a:lnTo>
                    <a:pt x="58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5" y="28"/>
                  </a:lnTo>
                  <a:lnTo>
                    <a:pt x="56" y="32"/>
                  </a:lnTo>
                  <a:lnTo>
                    <a:pt x="54" y="36"/>
                  </a:lnTo>
                  <a:lnTo>
                    <a:pt x="53" y="41"/>
                  </a:lnTo>
                  <a:lnTo>
                    <a:pt x="55" y="43"/>
                  </a:lnTo>
                  <a:lnTo>
                    <a:pt x="56" y="48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6" y="52"/>
                  </a:lnTo>
                  <a:lnTo>
                    <a:pt x="55" y="59"/>
                  </a:lnTo>
                  <a:lnTo>
                    <a:pt x="58" y="59"/>
                  </a:lnTo>
                  <a:lnTo>
                    <a:pt x="59" y="65"/>
                  </a:lnTo>
                  <a:lnTo>
                    <a:pt x="49" y="71"/>
                  </a:lnTo>
                  <a:lnTo>
                    <a:pt x="27" y="7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2" name="Freeform 216"/>
            <p:cNvSpPr>
              <a:spLocks/>
            </p:cNvSpPr>
            <p:nvPr/>
          </p:nvSpPr>
          <p:spPr bwMode="auto">
            <a:xfrm>
              <a:off x="2985" y="2321"/>
              <a:ext cx="64" cy="67"/>
            </a:xfrm>
            <a:custGeom>
              <a:avLst/>
              <a:gdLst>
                <a:gd name="T0" fmla="*/ 9 w 64"/>
                <a:gd name="T1" fmla="*/ 66 h 67"/>
                <a:gd name="T2" fmla="*/ 0 w 64"/>
                <a:gd name="T3" fmla="*/ 66 h 67"/>
                <a:gd name="T4" fmla="*/ 0 w 64"/>
                <a:gd name="T5" fmla="*/ 33 h 67"/>
                <a:gd name="T6" fmla="*/ 2 w 64"/>
                <a:gd name="T7" fmla="*/ 33 h 67"/>
                <a:gd name="T8" fmla="*/ 2 w 64"/>
                <a:gd name="T9" fmla="*/ 30 h 67"/>
                <a:gd name="T10" fmla="*/ 1 w 64"/>
                <a:gd name="T11" fmla="*/ 30 h 67"/>
                <a:gd name="T12" fmla="*/ 2 w 64"/>
                <a:gd name="T13" fmla="*/ 0 h 67"/>
                <a:gd name="T14" fmla="*/ 45 w 64"/>
                <a:gd name="T15" fmla="*/ 1 h 67"/>
                <a:gd name="T16" fmla="*/ 45 w 64"/>
                <a:gd name="T17" fmla="*/ 0 h 67"/>
                <a:gd name="T18" fmla="*/ 52 w 64"/>
                <a:gd name="T19" fmla="*/ 3 h 67"/>
                <a:gd name="T20" fmla="*/ 54 w 64"/>
                <a:gd name="T21" fmla="*/ 12 h 67"/>
                <a:gd name="T22" fmla="*/ 63 w 64"/>
                <a:gd name="T23" fmla="*/ 62 h 67"/>
                <a:gd name="T24" fmla="*/ 63 w 64"/>
                <a:gd name="T25" fmla="*/ 66 h 67"/>
                <a:gd name="T26" fmla="*/ 9 w 64"/>
                <a:gd name="T27" fmla="*/ 66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7"/>
                <a:gd name="T44" fmla="*/ 64 w 6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7">
                  <a:moveTo>
                    <a:pt x="9" y="66"/>
                  </a:moveTo>
                  <a:lnTo>
                    <a:pt x="0" y="6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2" y="0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52" y="3"/>
                  </a:lnTo>
                  <a:lnTo>
                    <a:pt x="54" y="12"/>
                  </a:lnTo>
                  <a:lnTo>
                    <a:pt x="63" y="62"/>
                  </a:lnTo>
                  <a:lnTo>
                    <a:pt x="63" y="66"/>
                  </a:lnTo>
                  <a:lnTo>
                    <a:pt x="9" y="6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3" name="Freeform 217"/>
            <p:cNvSpPr>
              <a:spLocks/>
            </p:cNvSpPr>
            <p:nvPr/>
          </p:nvSpPr>
          <p:spPr bwMode="auto">
            <a:xfrm>
              <a:off x="2985" y="2321"/>
              <a:ext cx="71" cy="75"/>
            </a:xfrm>
            <a:custGeom>
              <a:avLst/>
              <a:gdLst>
                <a:gd name="T0" fmla="*/ 10 w 71"/>
                <a:gd name="T1" fmla="*/ 74 h 75"/>
                <a:gd name="T2" fmla="*/ 0 w 71"/>
                <a:gd name="T3" fmla="*/ 74 h 75"/>
                <a:gd name="T4" fmla="*/ 0 w 71"/>
                <a:gd name="T5" fmla="*/ 36 h 75"/>
                <a:gd name="T6" fmla="*/ 2 w 71"/>
                <a:gd name="T7" fmla="*/ 36 h 75"/>
                <a:gd name="T8" fmla="*/ 2 w 71"/>
                <a:gd name="T9" fmla="*/ 33 h 75"/>
                <a:gd name="T10" fmla="*/ 1 w 71"/>
                <a:gd name="T11" fmla="*/ 33 h 75"/>
                <a:gd name="T12" fmla="*/ 2 w 71"/>
                <a:gd name="T13" fmla="*/ 0 h 75"/>
                <a:gd name="T14" fmla="*/ 50 w 71"/>
                <a:gd name="T15" fmla="*/ 1 h 75"/>
                <a:gd name="T16" fmla="*/ 50 w 71"/>
                <a:gd name="T17" fmla="*/ 0 h 75"/>
                <a:gd name="T18" fmla="*/ 58 w 71"/>
                <a:gd name="T19" fmla="*/ 3 h 75"/>
                <a:gd name="T20" fmla="*/ 60 w 71"/>
                <a:gd name="T21" fmla="*/ 14 h 75"/>
                <a:gd name="T22" fmla="*/ 70 w 71"/>
                <a:gd name="T23" fmla="*/ 70 h 75"/>
                <a:gd name="T24" fmla="*/ 70 w 71"/>
                <a:gd name="T25" fmla="*/ 74 h 75"/>
                <a:gd name="T26" fmla="*/ 10 w 71"/>
                <a:gd name="T27" fmla="*/ 74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75"/>
                <a:gd name="T44" fmla="*/ 71 w 71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75">
                  <a:moveTo>
                    <a:pt x="10" y="74"/>
                  </a:moveTo>
                  <a:lnTo>
                    <a:pt x="0" y="74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0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8" y="3"/>
                  </a:lnTo>
                  <a:lnTo>
                    <a:pt x="60" y="14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10" y="7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4" name="Freeform 218"/>
            <p:cNvSpPr>
              <a:spLocks/>
            </p:cNvSpPr>
            <p:nvPr/>
          </p:nvSpPr>
          <p:spPr bwMode="auto">
            <a:xfrm>
              <a:off x="2900" y="2321"/>
              <a:ext cx="82" cy="73"/>
            </a:xfrm>
            <a:custGeom>
              <a:avLst/>
              <a:gdLst>
                <a:gd name="T0" fmla="*/ 25 w 82"/>
                <a:gd name="T1" fmla="*/ 71 h 73"/>
                <a:gd name="T2" fmla="*/ 25 w 82"/>
                <a:gd name="T3" fmla="*/ 70 h 73"/>
                <a:gd name="T4" fmla="*/ 0 w 82"/>
                <a:gd name="T5" fmla="*/ 69 h 73"/>
                <a:gd name="T6" fmla="*/ 0 w 82"/>
                <a:gd name="T7" fmla="*/ 53 h 73"/>
                <a:gd name="T8" fmla="*/ 8 w 82"/>
                <a:gd name="T9" fmla="*/ 53 h 73"/>
                <a:gd name="T10" fmla="*/ 9 w 82"/>
                <a:gd name="T11" fmla="*/ 36 h 73"/>
                <a:gd name="T12" fmla="*/ 29 w 82"/>
                <a:gd name="T13" fmla="*/ 36 h 73"/>
                <a:gd name="T14" fmla="*/ 30 w 82"/>
                <a:gd name="T15" fmla="*/ 20 h 73"/>
                <a:gd name="T16" fmla="*/ 35 w 82"/>
                <a:gd name="T17" fmla="*/ 20 h 73"/>
                <a:gd name="T18" fmla="*/ 35 w 82"/>
                <a:gd name="T19" fmla="*/ 18 h 73"/>
                <a:gd name="T20" fmla="*/ 38 w 82"/>
                <a:gd name="T21" fmla="*/ 18 h 73"/>
                <a:gd name="T22" fmla="*/ 38 w 82"/>
                <a:gd name="T23" fmla="*/ 8 h 73"/>
                <a:gd name="T24" fmla="*/ 41 w 82"/>
                <a:gd name="T25" fmla="*/ 8 h 73"/>
                <a:gd name="T26" fmla="*/ 41 w 82"/>
                <a:gd name="T27" fmla="*/ 0 h 73"/>
                <a:gd name="T28" fmla="*/ 50 w 82"/>
                <a:gd name="T29" fmla="*/ 0 h 73"/>
                <a:gd name="T30" fmla="*/ 49 w 82"/>
                <a:gd name="T31" fmla="*/ 1 h 73"/>
                <a:gd name="T32" fmla="*/ 47 w 82"/>
                <a:gd name="T33" fmla="*/ 1 h 73"/>
                <a:gd name="T34" fmla="*/ 46 w 82"/>
                <a:gd name="T35" fmla="*/ 4 h 73"/>
                <a:gd name="T36" fmla="*/ 44 w 82"/>
                <a:gd name="T37" fmla="*/ 5 h 73"/>
                <a:gd name="T38" fmla="*/ 60 w 82"/>
                <a:gd name="T39" fmla="*/ 5 h 73"/>
                <a:gd name="T40" fmla="*/ 60 w 82"/>
                <a:gd name="T41" fmla="*/ 2 h 73"/>
                <a:gd name="T42" fmla="*/ 62 w 82"/>
                <a:gd name="T43" fmla="*/ 2 h 73"/>
                <a:gd name="T44" fmla="*/ 62 w 82"/>
                <a:gd name="T45" fmla="*/ 0 h 73"/>
                <a:gd name="T46" fmla="*/ 81 w 82"/>
                <a:gd name="T47" fmla="*/ 0 h 73"/>
                <a:gd name="T48" fmla="*/ 80 w 82"/>
                <a:gd name="T49" fmla="*/ 31 h 73"/>
                <a:gd name="T50" fmla="*/ 81 w 82"/>
                <a:gd name="T51" fmla="*/ 31 h 73"/>
                <a:gd name="T52" fmla="*/ 81 w 82"/>
                <a:gd name="T53" fmla="*/ 34 h 73"/>
                <a:gd name="T54" fmla="*/ 79 w 82"/>
                <a:gd name="T55" fmla="*/ 34 h 73"/>
                <a:gd name="T56" fmla="*/ 79 w 82"/>
                <a:gd name="T57" fmla="*/ 68 h 73"/>
                <a:gd name="T58" fmla="*/ 30 w 82"/>
                <a:gd name="T59" fmla="*/ 69 h 73"/>
                <a:gd name="T60" fmla="*/ 30 w 82"/>
                <a:gd name="T61" fmla="*/ 72 h 73"/>
                <a:gd name="T62" fmla="*/ 25 w 82"/>
                <a:gd name="T63" fmla="*/ 71 h 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"/>
                <a:gd name="T97" fmla="*/ 0 h 73"/>
                <a:gd name="T98" fmla="*/ 82 w 82"/>
                <a:gd name="T99" fmla="*/ 73 h 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" h="73">
                  <a:moveTo>
                    <a:pt x="25" y="71"/>
                  </a:moveTo>
                  <a:lnTo>
                    <a:pt x="25" y="70"/>
                  </a:lnTo>
                  <a:lnTo>
                    <a:pt x="0" y="69"/>
                  </a:lnTo>
                  <a:lnTo>
                    <a:pt x="0" y="53"/>
                  </a:lnTo>
                  <a:lnTo>
                    <a:pt x="8" y="53"/>
                  </a:lnTo>
                  <a:lnTo>
                    <a:pt x="9" y="36"/>
                  </a:lnTo>
                  <a:lnTo>
                    <a:pt x="29" y="36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49" y="1"/>
                  </a:lnTo>
                  <a:lnTo>
                    <a:pt x="47" y="1"/>
                  </a:lnTo>
                  <a:lnTo>
                    <a:pt x="46" y="4"/>
                  </a:lnTo>
                  <a:lnTo>
                    <a:pt x="44" y="5"/>
                  </a:lnTo>
                  <a:lnTo>
                    <a:pt x="60" y="5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0" y="31"/>
                  </a:lnTo>
                  <a:lnTo>
                    <a:pt x="81" y="31"/>
                  </a:lnTo>
                  <a:lnTo>
                    <a:pt x="81" y="34"/>
                  </a:lnTo>
                  <a:lnTo>
                    <a:pt x="79" y="34"/>
                  </a:lnTo>
                  <a:lnTo>
                    <a:pt x="79" y="68"/>
                  </a:lnTo>
                  <a:lnTo>
                    <a:pt x="30" y="69"/>
                  </a:lnTo>
                  <a:lnTo>
                    <a:pt x="30" y="72"/>
                  </a:lnTo>
                  <a:lnTo>
                    <a:pt x="25" y="7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5" name="Freeform 219"/>
            <p:cNvSpPr>
              <a:spLocks/>
            </p:cNvSpPr>
            <p:nvPr/>
          </p:nvSpPr>
          <p:spPr bwMode="auto">
            <a:xfrm>
              <a:off x="2900" y="2321"/>
              <a:ext cx="89" cy="79"/>
            </a:xfrm>
            <a:custGeom>
              <a:avLst/>
              <a:gdLst>
                <a:gd name="T0" fmla="*/ 28 w 89"/>
                <a:gd name="T1" fmla="*/ 77 h 79"/>
                <a:gd name="T2" fmla="*/ 28 w 89"/>
                <a:gd name="T3" fmla="*/ 76 h 79"/>
                <a:gd name="T4" fmla="*/ 0 w 89"/>
                <a:gd name="T5" fmla="*/ 75 h 79"/>
                <a:gd name="T6" fmla="*/ 0 w 89"/>
                <a:gd name="T7" fmla="*/ 57 h 79"/>
                <a:gd name="T8" fmla="*/ 9 w 89"/>
                <a:gd name="T9" fmla="*/ 57 h 79"/>
                <a:gd name="T10" fmla="*/ 10 w 89"/>
                <a:gd name="T11" fmla="*/ 38 h 79"/>
                <a:gd name="T12" fmla="*/ 32 w 89"/>
                <a:gd name="T13" fmla="*/ 38 h 79"/>
                <a:gd name="T14" fmla="*/ 33 w 89"/>
                <a:gd name="T15" fmla="*/ 22 h 79"/>
                <a:gd name="T16" fmla="*/ 39 w 89"/>
                <a:gd name="T17" fmla="*/ 22 h 79"/>
                <a:gd name="T18" fmla="*/ 39 w 89"/>
                <a:gd name="T19" fmla="*/ 20 h 79"/>
                <a:gd name="T20" fmla="*/ 42 w 89"/>
                <a:gd name="T21" fmla="*/ 20 h 79"/>
                <a:gd name="T22" fmla="*/ 42 w 89"/>
                <a:gd name="T23" fmla="*/ 8 h 79"/>
                <a:gd name="T24" fmla="*/ 44 w 89"/>
                <a:gd name="T25" fmla="*/ 8 h 79"/>
                <a:gd name="T26" fmla="*/ 44 w 89"/>
                <a:gd name="T27" fmla="*/ 0 h 79"/>
                <a:gd name="T28" fmla="*/ 54 w 89"/>
                <a:gd name="T29" fmla="*/ 0 h 79"/>
                <a:gd name="T30" fmla="*/ 53 w 89"/>
                <a:gd name="T31" fmla="*/ 1 h 79"/>
                <a:gd name="T32" fmla="*/ 51 w 89"/>
                <a:gd name="T33" fmla="*/ 1 h 79"/>
                <a:gd name="T34" fmla="*/ 50 w 89"/>
                <a:gd name="T35" fmla="*/ 4 h 79"/>
                <a:gd name="T36" fmla="*/ 47 w 89"/>
                <a:gd name="T37" fmla="*/ 5 h 79"/>
                <a:gd name="T38" fmla="*/ 65 w 89"/>
                <a:gd name="T39" fmla="*/ 5 h 79"/>
                <a:gd name="T40" fmla="*/ 65 w 89"/>
                <a:gd name="T41" fmla="*/ 2 h 79"/>
                <a:gd name="T42" fmla="*/ 67 w 89"/>
                <a:gd name="T43" fmla="*/ 2 h 79"/>
                <a:gd name="T44" fmla="*/ 67 w 89"/>
                <a:gd name="T45" fmla="*/ 0 h 79"/>
                <a:gd name="T46" fmla="*/ 88 w 89"/>
                <a:gd name="T47" fmla="*/ 0 h 79"/>
                <a:gd name="T48" fmla="*/ 87 w 89"/>
                <a:gd name="T49" fmla="*/ 33 h 79"/>
                <a:gd name="T50" fmla="*/ 88 w 89"/>
                <a:gd name="T51" fmla="*/ 33 h 79"/>
                <a:gd name="T52" fmla="*/ 88 w 89"/>
                <a:gd name="T53" fmla="*/ 36 h 79"/>
                <a:gd name="T54" fmla="*/ 86 w 89"/>
                <a:gd name="T55" fmla="*/ 36 h 79"/>
                <a:gd name="T56" fmla="*/ 86 w 89"/>
                <a:gd name="T57" fmla="*/ 74 h 79"/>
                <a:gd name="T58" fmla="*/ 33 w 89"/>
                <a:gd name="T59" fmla="*/ 75 h 79"/>
                <a:gd name="T60" fmla="*/ 33 w 89"/>
                <a:gd name="T61" fmla="*/ 78 h 79"/>
                <a:gd name="T62" fmla="*/ 28 w 89"/>
                <a:gd name="T63" fmla="*/ 77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"/>
                <a:gd name="T97" fmla="*/ 0 h 79"/>
                <a:gd name="T98" fmla="*/ 89 w 89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" h="79">
                  <a:moveTo>
                    <a:pt x="28" y="77"/>
                  </a:moveTo>
                  <a:lnTo>
                    <a:pt x="28" y="76"/>
                  </a:lnTo>
                  <a:lnTo>
                    <a:pt x="0" y="75"/>
                  </a:lnTo>
                  <a:lnTo>
                    <a:pt x="0" y="57"/>
                  </a:lnTo>
                  <a:lnTo>
                    <a:pt x="9" y="57"/>
                  </a:lnTo>
                  <a:lnTo>
                    <a:pt x="10" y="38"/>
                  </a:lnTo>
                  <a:lnTo>
                    <a:pt x="32" y="38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0" y="4"/>
                  </a:lnTo>
                  <a:lnTo>
                    <a:pt x="47" y="5"/>
                  </a:lnTo>
                  <a:lnTo>
                    <a:pt x="65" y="5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67" y="0"/>
                  </a:lnTo>
                  <a:lnTo>
                    <a:pt x="88" y="0"/>
                  </a:lnTo>
                  <a:lnTo>
                    <a:pt x="87" y="33"/>
                  </a:lnTo>
                  <a:lnTo>
                    <a:pt x="88" y="33"/>
                  </a:lnTo>
                  <a:lnTo>
                    <a:pt x="88" y="36"/>
                  </a:lnTo>
                  <a:lnTo>
                    <a:pt x="86" y="36"/>
                  </a:lnTo>
                  <a:lnTo>
                    <a:pt x="86" y="74"/>
                  </a:lnTo>
                  <a:lnTo>
                    <a:pt x="33" y="75"/>
                  </a:lnTo>
                  <a:lnTo>
                    <a:pt x="33" y="78"/>
                  </a:lnTo>
                  <a:lnTo>
                    <a:pt x="28" y="7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6" name="Freeform 220"/>
            <p:cNvSpPr>
              <a:spLocks/>
            </p:cNvSpPr>
            <p:nvPr/>
          </p:nvSpPr>
          <p:spPr bwMode="auto">
            <a:xfrm>
              <a:off x="3045" y="2334"/>
              <a:ext cx="54" cy="51"/>
            </a:xfrm>
            <a:custGeom>
              <a:avLst/>
              <a:gdLst>
                <a:gd name="T0" fmla="*/ 53 w 54"/>
                <a:gd name="T1" fmla="*/ 34 h 51"/>
                <a:gd name="T2" fmla="*/ 30 w 54"/>
                <a:gd name="T3" fmla="*/ 43 h 51"/>
                <a:gd name="T4" fmla="*/ 30 w 54"/>
                <a:gd name="T5" fmla="*/ 41 h 51"/>
                <a:gd name="T6" fmla="*/ 27 w 54"/>
                <a:gd name="T7" fmla="*/ 39 h 51"/>
                <a:gd name="T8" fmla="*/ 27 w 54"/>
                <a:gd name="T9" fmla="*/ 44 h 51"/>
                <a:gd name="T10" fmla="*/ 9 w 54"/>
                <a:gd name="T11" fmla="*/ 50 h 51"/>
                <a:gd name="T12" fmla="*/ 0 w 54"/>
                <a:gd name="T13" fmla="*/ 0 h 51"/>
                <a:gd name="T14" fmla="*/ 41 w 54"/>
                <a:gd name="T15" fmla="*/ 0 h 51"/>
                <a:gd name="T16" fmla="*/ 49 w 54"/>
                <a:gd name="T17" fmla="*/ 25 h 51"/>
                <a:gd name="T18" fmla="*/ 51 w 54"/>
                <a:gd name="T19" fmla="*/ 24 h 51"/>
                <a:gd name="T20" fmla="*/ 51 w 54"/>
                <a:gd name="T21" fmla="*/ 27 h 51"/>
                <a:gd name="T22" fmla="*/ 50 w 54"/>
                <a:gd name="T23" fmla="*/ 27 h 51"/>
                <a:gd name="T24" fmla="*/ 53 w 54"/>
                <a:gd name="T25" fmla="*/ 34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"/>
                <a:gd name="T40" fmla="*/ 0 h 51"/>
                <a:gd name="T41" fmla="*/ 54 w 5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" h="51">
                  <a:moveTo>
                    <a:pt x="53" y="34"/>
                  </a:moveTo>
                  <a:lnTo>
                    <a:pt x="30" y="43"/>
                  </a:lnTo>
                  <a:lnTo>
                    <a:pt x="30" y="41"/>
                  </a:lnTo>
                  <a:lnTo>
                    <a:pt x="27" y="39"/>
                  </a:lnTo>
                  <a:lnTo>
                    <a:pt x="27" y="44"/>
                  </a:lnTo>
                  <a:lnTo>
                    <a:pt x="9" y="5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9" y="25"/>
                  </a:lnTo>
                  <a:lnTo>
                    <a:pt x="51" y="24"/>
                  </a:lnTo>
                  <a:lnTo>
                    <a:pt x="51" y="27"/>
                  </a:lnTo>
                  <a:lnTo>
                    <a:pt x="50" y="27"/>
                  </a:lnTo>
                  <a:lnTo>
                    <a:pt x="53" y="3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7" name="Freeform 221"/>
            <p:cNvSpPr>
              <a:spLocks/>
            </p:cNvSpPr>
            <p:nvPr/>
          </p:nvSpPr>
          <p:spPr bwMode="auto">
            <a:xfrm>
              <a:off x="3045" y="2334"/>
              <a:ext cx="60" cy="56"/>
            </a:xfrm>
            <a:custGeom>
              <a:avLst/>
              <a:gdLst>
                <a:gd name="T0" fmla="*/ 59 w 60"/>
                <a:gd name="T1" fmla="*/ 38 h 56"/>
                <a:gd name="T2" fmla="*/ 34 w 60"/>
                <a:gd name="T3" fmla="*/ 47 h 56"/>
                <a:gd name="T4" fmla="*/ 34 w 60"/>
                <a:gd name="T5" fmla="*/ 45 h 56"/>
                <a:gd name="T6" fmla="*/ 31 w 60"/>
                <a:gd name="T7" fmla="*/ 43 h 56"/>
                <a:gd name="T8" fmla="*/ 30 w 60"/>
                <a:gd name="T9" fmla="*/ 49 h 56"/>
                <a:gd name="T10" fmla="*/ 10 w 60"/>
                <a:gd name="T11" fmla="*/ 55 h 56"/>
                <a:gd name="T12" fmla="*/ 0 w 60"/>
                <a:gd name="T13" fmla="*/ 0 h 56"/>
                <a:gd name="T14" fmla="*/ 46 w 60"/>
                <a:gd name="T15" fmla="*/ 0 h 56"/>
                <a:gd name="T16" fmla="*/ 55 w 60"/>
                <a:gd name="T17" fmla="*/ 28 h 56"/>
                <a:gd name="T18" fmla="*/ 57 w 60"/>
                <a:gd name="T19" fmla="*/ 26 h 56"/>
                <a:gd name="T20" fmla="*/ 57 w 60"/>
                <a:gd name="T21" fmla="*/ 30 h 56"/>
                <a:gd name="T22" fmla="*/ 56 w 60"/>
                <a:gd name="T23" fmla="*/ 30 h 56"/>
                <a:gd name="T24" fmla="*/ 59 w 60"/>
                <a:gd name="T25" fmla="*/ 38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56"/>
                <a:gd name="T41" fmla="*/ 60 w 60"/>
                <a:gd name="T42" fmla="*/ 56 h 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56">
                  <a:moveTo>
                    <a:pt x="59" y="38"/>
                  </a:moveTo>
                  <a:lnTo>
                    <a:pt x="34" y="47"/>
                  </a:lnTo>
                  <a:lnTo>
                    <a:pt x="34" y="45"/>
                  </a:lnTo>
                  <a:lnTo>
                    <a:pt x="31" y="43"/>
                  </a:lnTo>
                  <a:lnTo>
                    <a:pt x="30" y="49"/>
                  </a:lnTo>
                  <a:lnTo>
                    <a:pt x="10" y="55"/>
                  </a:lnTo>
                  <a:lnTo>
                    <a:pt x="0" y="0"/>
                  </a:lnTo>
                  <a:lnTo>
                    <a:pt x="46" y="0"/>
                  </a:lnTo>
                  <a:lnTo>
                    <a:pt x="55" y="28"/>
                  </a:lnTo>
                  <a:lnTo>
                    <a:pt x="57" y="26"/>
                  </a:lnTo>
                  <a:lnTo>
                    <a:pt x="57" y="30"/>
                  </a:lnTo>
                  <a:lnTo>
                    <a:pt x="56" y="30"/>
                  </a:lnTo>
                  <a:lnTo>
                    <a:pt x="59" y="3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8" name="Freeform 222"/>
            <p:cNvSpPr>
              <a:spLocks/>
            </p:cNvSpPr>
            <p:nvPr/>
          </p:nvSpPr>
          <p:spPr bwMode="auto">
            <a:xfrm>
              <a:off x="3091" y="2319"/>
              <a:ext cx="79" cy="55"/>
            </a:xfrm>
            <a:custGeom>
              <a:avLst/>
              <a:gdLst>
                <a:gd name="T0" fmla="*/ 23 w 79"/>
                <a:gd name="T1" fmla="*/ 53 h 55"/>
                <a:gd name="T2" fmla="*/ 23 w 79"/>
                <a:gd name="T3" fmla="*/ 48 h 55"/>
                <a:gd name="T4" fmla="*/ 12 w 79"/>
                <a:gd name="T5" fmla="*/ 48 h 55"/>
                <a:gd name="T6" fmla="*/ 9 w 79"/>
                <a:gd name="T7" fmla="*/ 41 h 55"/>
                <a:gd name="T8" fmla="*/ 10 w 79"/>
                <a:gd name="T9" fmla="*/ 41 h 55"/>
                <a:gd name="T10" fmla="*/ 10 w 79"/>
                <a:gd name="T11" fmla="*/ 38 h 55"/>
                <a:gd name="T12" fmla="*/ 8 w 79"/>
                <a:gd name="T13" fmla="*/ 39 h 55"/>
                <a:gd name="T14" fmla="*/ 0 w 79"/>
                <a:gd name="T15" fmla="*/ 14 h 55"/>
                <a:gd name="T16" fmla="*/ 2 w 79"/>
                <a:gd name="T17" fmla="*/ 12 h 55"/>
                <a:gd name="T18" fmla="*/ 4 w 79"/>
                <a:gd name="T19" fmla="*/ 11 h 55"/>
                <a:gd name="T20" fmla="*/ 4 w 79"/>
                <a:gd name="T21" fmla="*/ 9 h 55"/>
                <a:gd name="T22" fmla="*/ 4 w 79"/>
                <a:gd name="T23" fmla="*/ 8 h 55"/>
                <a:gd name="T24" fmla="*/ 12 w 79"/>
                <a:gd name="T25" fmla="*/ 12 h 55"/>
                <a:gd name="T26" fmla="*/ 17 w 79"/>
                <a:gd name="T27" fmla="*/ 6 h 55"/>
                <a:gd name="T28" fmla="*/ 24 w 79"/>
                <a:gd name="T29" fmla="*/ 2 h 55"/>
                <a:gd name="T30" fmla="*/ 25 w 79"/>
                <a:gd name="T31" fmla="*/ 0 h 55"/>
                <a:gd name="T32" fmla="*/ 60 w 79"/>
                <a:gd name="T33" fmla="*/ 0 h 55"/>
                <a:gd name="T34" fmla="*/ 60 w 79"/>
                <a:gd name="T35" fmla="*/ 1 h 55"/>
                <a:gd name="T36" fmla="*/ 62 w 79"/>
                <a:gd name="T37" fmla="*/ 1 h 55"/>
                <a:gd name="T38" fmla="*/ 59 w 79"/>
                <a:gd name="T39" fmla="*/ 8 h 55"/>
                <a:gd name="T40" fmla="*/ 59 w 79"/>
                <a:gd name="T41" fmla="*/ 11 h 55"/>
                <a:gd name="T42" fmla="*/ 61 w 79"/>
                <a:gd name="T43" fmla="*/ 18 h 55"/>
                <a:gd name="T44" fmla="*/ 64 w 79"/>
                <a:gd name="T45" fmla="*/ 21 h 55"/>
                <a:gd name="T46" fmla="*/ 65 w 79"/>
                <a:gd name="T47" fmla="*/ 26 h 55"/>
                <a:gd name="T48" fmla="*/ 69 w 79"/>
                <a:gd name="T49" fmla="*/ 29 h 55"/>
                <a:gd name="T50" fmla="*/ 73 w 79"/>
                <a:gd name="T51" fmla="*/ 30 h 55"/>
                <a:gd name="T52" fmla="*/ 76 w 79"/>
                <a:gd name="T53" fmla="*/ 33 h 55"/>
                <a:gd name="T54" fmla="*/ 76 w 79"/>
                <a:gd name="T55" fmla="*/ 36 h 55"/>
                <a:gd name="T56" fmla="*/ 78 w 79"/>
                <a:gd name="T57" fmla="*/ 43 h 55"/>
                <a:gd name="T58" fmla="*/ 78 w 79"/>
                <a:gd name="T59" fmla="*/ 44 h 55"/>
                <a:gd name="T60" fmla="*/ 77 w 79"/>
                <a:gd name="T61" fmla="*/ 45 h 55"/>
                <a:gd name="T62" fmla="*/ 78 w 79"/>
                <a:gd name="T63" fmla="*/ 49 h 55"/>
                <a:gd name="T64" fmla="*/ 55 w 79"/>
                <a:gd name="T65" fmla="*/ 48 h 55"/>
                <a:gd name="T66" fmla="*/ 55 w 79"/>
                <a:gd name="T67" fmla="*/ 47 h 55"/>
                <a:gd name="T68" fmla="*/ 49 w 79"/>
                <a:gd name="T69" fmla="*/ 48 h 55"/>
                <a:gd name="T70" fmla="*/ 49 w 79"/>
                <a:gd name="T71" fmla="*/ 47 h 55"/>
                <a:gd name="T72" fmla="*/ 46 w 79"/>
                <a:gd name="T73" fmla="*/ 47 h 55"/>
                <a:gd name="T74" fmla="*/ 46 w 79"/>
                <a:gd name="T75" fmla="*/ 48 h 55"/>
                <a:gd name="T76" fmla="*/ 24 w 79"/>
                <a:gd name="T77" fmla="*/ 48 h 55"/>
                <a:gd name="T78" fmla="*/ 24 w 79"/>
                <a:gd name="T79" fmla="*/ 54 h 55"/>
                <a:gd name="T80" fmla="*/ 23 w 79"/>
                <a:gd name="T81" fmla="*/ 53 h 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9"/>
                <a:gd name="T124" fmla="*/ 0 h 55"/>
                <a:gd name="T125" fmla="*/ 79 w 79"/>
                <a:gd name="T126" fmla="*/ 55 h 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9" h="55">
                  <a:moveTo>
                    <a:pt x="23" y="53"/>
                  </a:moveTo>
                  <a:lnTo>
                    <a:pt x="23" y="48"/>
                  </a:lnTo>
                  <a:lnTo>
                    <a:pt x="12" y="48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10" y="38"/>
                  </a:lnTo>
                  <a:lnTo>
                    <a:pt x="8" y="39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2" y="1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61" y="18"/>
                  </a:lnTo>
                  <a:lnTo>
                    <a:pt x="64" y="21"/>
                  </a:lnTo>
                  <a:lnTo>
                    <a:pt x="65" y="26"/>
                  </a:lnTo>
                  <a:lnTo>
                    <a:pt x="69" y="29"/>
                  </a:lnTo>
                  <a:lnTo>
                    <a:pt x="73" y="30"/>
                  </a:lnTo>
                  <a:lnTo>
                    <a:pt x="76" y="33"/>
                  </a:lnTo>
                  <a:lnTo>
                    <a:pt x="76" y="36"/>
                  </a:lnTo>
                  <a:lnTo>
                    <a:pt x="78" y="43"/>
                  </a:lnTo>
                  <a:lnTo>
                    <a:pt x="78" y="44"/>
                  </a:lnTo>
                  <a:lnTo>
                    <a:pt x="77" y="45"/>
                  </a:lnTo>
                  <a:lnTo>
                    <a:pt x="78" y="49"/>
                  </a:lnTo>
                  <a:lnTo>
                    <a:pt x="55" y="48"/>
                  </a:lnTo>
                  <a:lnTo>
                    <a:pt x="55" y="47"/>
                  </a:lnTo>
                  <a:lnTo>
                    <a:pt x="49" y="48"/>
                  </a:lnTo>
                  <a:lnTo>
                    <a:pt x="49" y="47"/>
                  </a:lnTo>
                  <a:lnTo>
                    <a:pt x="46" y="47"/>
                  </a:lnTo>
                  <a:lnTo>
                    <a:pt x="46" y="48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3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39" name="Freeform 223"/>
            <p:cNvSpPr>
              <a:spLocks/>
            </p:cNvSpPr>
            <p:nvPr/>
          </p:nvSpPr>
          <p:spPr bwMode="auto">
            <a:xfrm>
              <a:off x="3091" y="2319"/>
              <a:ext cx="86" cy="61"/>
            </a:xfrm>
            <a:custGeom>
              <a:avLst/>
              <a:gdLst>
                <a:gd name="T0" fmla="*/ 25 w 86"/>
                <a:gd name="T1" fmla="*/ 59 h 61"/>
                <a:gd name="T2" fmla="*/ 25 w 86"/>
                <a:gd name="T3" fmla="*/ 54 h 61"/>
                <a:gd name="T4" fmla="*/ 13 w 86"/>
                <a:gd name="T5" fmla="*/ 54 h 61"/>
                <a:gd name="T6" fmla="*/ 10 w 86"/>
                <a:gd name="T7" fmla="*/ 46 h 61"/>
                <a:gd name="T8" fmla="*/ 11 w 86"/>
                <a:gd name="T9" fmla="*/ 46 h 61"/>
                <a:gd name="T10" fmla="*/ 11 w 86"/>
                <a:gd name="T11" fmla="*/ 42 h 61"/>
                <a:gd name="T12" fmla="*/ 9 w 86"/>
                <a:gd name="T13" fmla="*/ 43 h 61"/>
                <a:gd name="T14" fmla="*/ 0 w 86"/>
                <a:gd name="T15" fmla="*/ 16 h 61"/>
                <a:gd name="T16" fmla="*/ 2 w 86"/>
                <a:gd name="T17" fmla="*/ 13 h 61"/>
                <a:gd name="T18" fmla="*/ 4 w 86"/>
                <a:gd name="T19" fmla="*/ 12 h 61"/>
                <a:gd name="T20" fmla="*/ 4 w 86"/>
                <a:gd name="T21" fmla="*/ 10 h 61"/>
                <a:gd name="T22" fmla="*/ 4 w 86"/>
                <a:gd name="T23" fmla="*/ 9 h 61"/>
                <a:gd name="T24" fmla="*/ 13 w 86"/>
                <a:gd name="T25" fmla="*/ 13 h 61"/>
                <a:gd name="T26" fmla="*/ 19 w 86"/>
                <a:gd name="T27" fmla="*/ 6 h 61"/>
                <a:gd name="T28" fmla="*/ 26 w 86"/>
                <a:gd name="T29" fmla="*/ 2 h 61"/>
                <a:gd name="T30" fmla="*/ 28 w 86"/>
                <a:gd name="T31" fmla="*/ 0 h 61"/>
                <a:gd name="T32" fmla="*/ 65 w 86"/>
                <a:gd name="T33" fmla="*/ 0 h 61"/>
                <a:gd name="T34" fmla="*/ 65 w 86"/>
                <a:gd name="T35" fmla="*/ 1 h 61"/>
                <a:gd name="T36" fmla="*/ 67 w 86"/>
                <a:gd name="T37" fmla="*/ 1 h 61"/>
                <a:gd name="T38" fmla="*/ 64 w 86"/>
                <a:gd name="T39" fmla="*/ 9 h 61"/>
                <a:gd name="T40" fmla="*/ 64 w 86"/>
                <a:gd name="T41" fmla="*/ 12 h 61"/>
                <a:gd name="T42" fmla="*/ 66 w 86"/>
                <a:gd name="T43" fmla="*/ 20 h 61"/>
                <a:gd name="T44" fmla="*/ 70 w 86"/>
                <a:gd name="T45" fmla="*/ 24 h 61"/>
                <a:gd name="T46" fmla="*/ 71 w 86"/>
                <a:gd name="T47" fmla="*/ 29 h 61"/>
                <a:gd name="T48" fmla="*/ 75 w 86"/>
                <a:gd name="T49" fmla="*/ 32 h 61"/>
                <a:gd name="T50" fmla="*/ 79 w 86"/>
                <a:gd name="T51" fmla="*/ 33 h 61"/>
                <a:gd name="T52" fmla="*/ 83 w 86"/>
                <a:gd name="T53" fmla="*/ 36 h 61"/>
                <a:gd name="T54" fmla="*/ 83 w 86"/>
                <a:gd name="T55" fmla="*/ 40 h 61"/>
                <a:gd name="T56" fmla="*/ 85 w 86"/>
                <a:gd name="T57" fmla="*/ 48 h 61"/>
                <a:gd name="T58" fmla="*/ 85 w 86"/>
                <a:gd name="T59" fmla="*/ 49 h 61"/>
                <a:gd name="T60" fmla="*/ 84 w 86"/>
                <a:gd name="T61" fmla="*/ 50 h 61"/>
                <a:gd name="T62" fmla="*/ 85 w 86"/>
                <a:gd name="T63" fmla="*/ 55 h 61"/>
                <a:gd name="T64" fmla="*/ 60 w 86"/>
                <a:gd name="T65" fmla="*/ 54 h 61"/>
                <a:gd name="T66" fmla="*/ 60 w 86"/>
                <a:gd name="T67" fmla="*/ 53 h 61"/>
                <a:gd name="T68" fmla="*/ 53 w 86"/>
                <a:gd name="T69" fmla="*/ 54 h 61"/>
                <a:gd name="T70" fmla="*/ 53 w 86"/>
                <a:gd name="T71" fmla="*/ 53 h 61"/>
                <a:gd name="T72" fmla="*/ 50 w 86"/>
                <a:gd name="T73" fmla="*/ 53 h 61"/>
                <a:gd name="T74" fmla="*/ 50 w 86"/>
                <a:gd name="T75" fmla="*/ 54 h 61"/>
                <a:gd name="T76" fmla="*/ 26 w 86"/>
                <a:gd name="T77" fmla="*/ 54 h 61"/>
                <a:gd name="T78" fmla="*/ 26 w 86"/>
                <a:gd name="T79" fmla="*/ 60 h 61"/>
                <a:gd name="T80" fmla="*/ 25 w 86"/>
                <a:gd name="T81" fmla="*/ 59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6"/>
                <a:gd name="T124" fmla="*/ 0 h 61"/>
                <a:gd name="T125" fmla="*/ 86 w 86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6" h="61">
                  <a:moveTo>
                    <a:pt x="25" y="59"/>
                  </a:moveTo>
                  <a:lnTo>
                    <a:pt x="25" y="54"/>
                  </a:lnTo>
                  <a:lnTo>
                    <a:pt x="13" y="54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1" y="42"/>
                  </a:lnTo>
                  <a:lnTo>
                    <a:pt x="9" y="43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13" y="13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7" y="1"/>
                  </a:lnTo>
                  <a:lnTo>
                    <a:pt x="64" y="9"/>
                  </a:lnTo>
                  <a:lnTo>
                    <a:pt x="64" y="12"/>
                  </a:lnTo>
                  <a:lnTo>
                    <a:pt x="66" y="20"/>
                  </a:lnTo>
                  <a:lnTo>
                    <a:pt x="70" y="24"/>
                  </a:lnTo>
                  <a:lnTo>
                    <a:pt x="71" y="29"/>
                  </a:lnTo>
                  <a:lnTo>
                    <a:pt x="75" y="32"/>
                  </a:lnTo>
                  <a:lnTo>
                    <a:pt x="79" y="33"/>
                  </a:lnTo>
                  <a:lnTo>
                    <a:pt x="83" y="36"/>
                  </a:lnTo>
                  <a:lnTo>
                    <a:pt x="83" y="40"/>
                  </a:lnTo>
                  <a:lnTo>
                    <a:pt x="85" y="48"/>
                  </a:lnTo>
                  <a:lnTo>
                    <a:pt x="85" y="49"/>
                  </a:lnTo>
                  <a:lnTo>
                    <a:pt x="84" y="50"/>
                  </a:lnTo>
                  <a:lnTo>
                    <a:pt x="85" y="55"/>
                  </a:lnTo>
                  <a:lnTo>
                    <a:pt x="60" y="54"/>
                  </a:lnTo>
                  <a:lnTo>
                    <a:pt x="60" y="53"/>
                  </a:lnTo>
                  <a:lnTo>
                    <a:pt x="53" y="54"/>
                  </a:lnTo>
                  <a:lnTo>
                    <a:pt x="53" y="53"/>
                  </a:lnTo>
                  <a:lnTo>
                    <a:pt x="50" y="53"/>
                  </a:lnTo>
                  <a:lnTo>
                    <a:pt x="50" y="54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5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0" name="Freeform 224"/>
            <p:cNvSpPr>
              <a:spLocks/>
            </p:cNvSpPr>
            <p:nvPr/>
          </p:nvSpPr>
          <p:spPr bwMode="auto">
            <a:xfrm>
              <a:off x="2279" y="2190"/>
              <a:ext cx="65" cy="55"/>
            </a:xfrm>
            <a:custGeom>
              <a:avLst/>
              <a:gdLst>
                <a:gd name="T0" fmla="*/ 64 w 65"/>
                <a:gd name="T1" fmla="*/ 54 h 55"/>
                <a:gd name="T2" fmla="*/ 25 w 65"/>
                <a:gd name="T3" fmla="*/ 54 h 55"/>
                <a:gd name="T4" fmla="*/ 25 w 65"/>
                <a:gd name="T5" fmla="*/ 49 h 55"/>
                <a:gd name="T6" fmla="*/ 1 w 65"/>
                <a:gd name="T7" fmla="*/ 49 h 55"/>
                <a:gd name="T8" fmla="*/ 1 w 65"/>
                <a:gd name="T9" fmla="*/ 8 h 55"/>
                <a:gd name="T10" fmla="*/ 0 w 65"/>
                <a:gd name="T11" fmla="*/ 7 h 55"/>
                <a:gd name="T12" fmla="*/ 0 w 65"/>
                <a:gd name="T13" fmla="*/ 5 h 55"/>
                <a:gd name="T14" fmla="*/ 32 w 65"/>
                <a:gd name="T15" fmla="*/ 5 h 55"/>
                <a:gd name="T16" fmla="*/ 32 w 65"/>
                <a:gd name="T17" fmla="*/ 0 h 55"/>
                <a:gd name="T18" fmla="*/ 63 w 65"/>
                <a:gd name="T19" fmla="*/ 0 h 55"/>
                <a:gd name="T20" fmla="*/ 63 w 65"/>
                <a:gd name="T21" fmla="*/ 5 h 55"/>
                <a:gd name="T22" fmla="*/ 64 w 65"/>
                <a:gd name="T23" fmla="*/ 54 h 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55"/>
                <a:gd name="T38" fmla="*/ 65 w 65"/>
                <a:gd name="T39" fmla="*/ 55 h 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55">
                  <a:moveTo>
                    <a:pt x="64" y="54"/>
                  </a:moveTo>
                  <a:lnTo>
                    <a:pt x="25" y="54"/>
                  </a:lnTo>
                  <a:lnTo>
                    <a:pt x="25" y="49"/>
                  </a:lnTo>
                  <a:lnTo>
                    <a:pt x="1" y="4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32" y="5"/>
                  </a:lnTo>
                  <a:lnTo>
                    <a:pt x="32" y="0"/>
                  </a:lnTo>
                  <a:lnTo>
                    <a:pt x="63" y="0"/>
                  </a:lnTo>
                  <a:lnTo>
                    <a:pt x="63" y="5"/>
                  </a:lnTo>
                  <a:lnTo>
                    <a:pt x="64" y="5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1" name="Freeform 225"/>
            <p:cNvSpPr>
              <a:spLocks/>
            </p:cNvSpPr>
            <p:nvPr/>
          </p:nvSpPr>
          <p:spPr bwMode="auto">
            <a:xfrm>
              <a:off x="2279" y="2190"/>
              <a:ext cx="72" cy="63"/>
            </a:xfrm>
            <a:custGeom>
              <a:avLst/>
              <a:gdLst>
                <a:gd name="T0" fmla="*/ 71 w 72"/>
                <a:gd name="T1" fmla="*/ 62 h 63"/>
                <a:gd name="T2" fmla="*/ 28 w 72"/>
                <a:gd name="T3" fmla="*/ 62 h 63"/>
                <a:gd name="T4" fmla="*/ 28 w 72"/>
                <a:gd name="T5" fmla="*/ 57 h 63"/>
                <a:gd name="T6" fmla="*/ 1 w 72"/>
                <a:gd name="T7" fmla="*/ 57 h 63"/>
                <a:gd name="T8" fmla="*/ 1 w 72"/>
                <a:gd name="T9" fmla="*/ 9 h 63"/>
                <a:gd name="T10" fmla="*/ 0 w 72"/>
                <a:gd name="T11" fmla="*/ 8 h 63"/>
                <a:gd name="T12" fmla="*/ 0 w 72"/>
                <a:gd name="T13" fmla="*/ 5 h 63"/>
                <a:gd name="T14" fmla="*/ 36 w 72"/>
                <a:gd name="T15" fmla="*/ 5 h 63"/>
                <a:gd name="T16" fmla="*/ 36 w 72"/>
                <a:gd name="T17" fmla="*/ 0 h 63"/>
                <a:gd name="T18" fmla="*/ 70 w 72"/>
                <a:gd name="T19" fmla="*/ 0 h 63"/>
                <a:gd name="T20" fmla="*/ 70 w 72"/>
                <a:gd name="T21" fmla="*/ 5 h 63"/>
                <a:gd name="T22" fmla="*/ 71 w 72"/>
                <a:gd name="T23" fmla="*/ 62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63"/>
                <a:gd name="T38" fmla="*/ 72 w 72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63">
                  <a:moveTo>
                    <a:pt x="71" y="62"/>
                  </a:moveTo>
                  <a:lnTo>
                    <a:pt x="28" y="62"/>
                  </a:lnTo>
                  <a:lnTo>
                    <a:pt x="28" y="57"/>
                  </a:lnTo>
                  <a:lnTo>
                    <a:pt x="1" y="57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36" y="5"/>
                  </a:lnTo>
                  <a:lnTo>
                    <a:pt x="36" y="0"/>
                  </a:lnTo>
                  <a:lnTo>
                    <a:pt x="70" y="0"/>
                  </a:lnTo>
                  <a:lnTo>
                    <a:pt x="70" y="5"/>
                  </a:lnTo>
                  <a:lnTo>
                    <a:pt x="71" y="6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2" name="Freeform 226"/>
            <p:cNvSpPr>
              <a:spLocks/>
            </p:cNvSpPr>
            <p:nvPr/>
          </p:nvSpPr>
          <p:spPr bwMode="auto">
            <a:xfrm>
              <a:off x="2393" y="2154"/>
              <a:ext cx="64" cy="53"/>
            </a:xfrm>
            <a:custGeom>
              <a:avLst/>
              <a:gdLst>
                <a:gd name="T0" fmla="*/ 63 w 64"/>
                <a:gd name="T1" fmla="*/ 52 h 53"/>
                <a:gd name="T2" fmla="*/ 16 w 64"/>
                <a:gd name="T3" fmla="*/ 52 h 53"/>
                <a:gd name="T4" fmla="*/ 0 w 64"/>
                <a:gd name="T5" fmla="*/ 52 h 53"/>
                <a:gd name="T6" fmla="*/ 0 w 64"/>
                <a:gd name="T7" fmla="*/ 37 h 53"/>
                <a:gd name="T8" fmla="*/ 0 w 64"/>
                <a:gd name="T9" fmla="*/ 0 h 53"/>
                <a:gd name="T10" fmla="*/ 47 w 64"/>
                <a:gd name="T11" fmla="*/ 0 h 53"/>
                <a:gd name="T12" fmla="*/ 47 w 64"/>
                <a:gd name="T13" fmla="*/ 3 h 53"/>
                <a:gd name="T14" fmla="*/ 62 w 64"/>
                <a:gd name="T15" fmla="*/ 3 h 53"/>
                <a:gd name="T16" fmla="*/ 63 w 64"/>
                <a:gd name="T17" fmla="*/ 52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53"/>
                <a:gd name="T29" fmla="*/ 64 w 64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53">
                  <a:moveTo>
                    <a:pt x="63" y="52"/>
                  </a:moveTo>
                  <a:lnTo>
                    <a:pt x="16" y="52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62" y="3"/>
                  </a:lnTo>
                  <a:lnTo>
                    <a:pt x="63" y="5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3" name="Freeform 227"/>
            <p:cNvSpPr>
              <a:spLocks/>
            </p:cNvSpPr>
            <p:nvPr/>
          </p:nvSpPr>
          <p:spPr bwMode="auto">
            <a:xfrm>
              <a:off x="2393" y="2154"/>
              <a:ext cx="71" cy="58"/>
            </a:xfrm>
            <a:custGeom>
              <a:avLst/>
              <a:gdLst>
                <a:gd name="T0" fmla="*/ 70 w 71"/>
                <a:gd name="T1" fmla="*/ 57 h 58"/>
                <a:gd name="T2" fmla="*/ 18 w 71"/>
                <a:gd name="T3" fmla="*/ 57 h 58"/>
                <a:gd name="T4" fmla="*/ 0 w 71"/>
                <a:gd name="T5" fmla="*/ 57 h 58"/>
                <a:gd name="T6" fmla="*/ 0 w 71"/>
                <a:gd name="T7" fmla="*/ 41 h 58"/>
                <a:gd name="T8" fmla="*/ 0 w 71"/>
                <a:gd name="T9" fmla="*/ 0 h 58"/>
                <a:gd name="T10" fmla="*/ 53 w 71"/>
                <a:gd name="T11" fmla="*/ 0 h 58"/>
                <a:gd name="T12" fmla="*/ 53 w 71"/>
                <a:gd name="T13" fmla="*/ 3 h 58"/>
                <a:gd name="T14" fmla="*/ 69 w 71"/>
                <a:gd name="T15" fmla="*/ 3 h 58"/>
                <a:gd name="T16" fmla="*/ 70 w 71"/>
                <a:gd name="T17" fmla="*/ 5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58"/>
                <a:gd name="T29" fmla="*/ 71 w 71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58">
                  <a:moveTo>
                    <a:pt x="70" y="57"/>
                  </a:moveTo>
                  <a:lnTo>
                    <a:pt x="18" y="57"/>
                  </a:lnTo>
                  <a:lnTo>
                    <a:pt x="0" y="5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3"/>
                  </a:lnTo>
                  <a:lnTo>
                    <a:pt x="69" y="3"/>
                  </a:lnTo>
                  <a:lnTo>
                    <a:pt x="70" y="5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4" name="Freeform 228"/>
            <p:cNvSpPr>
              <a:spLocks/>
            </p:cNvSpPr>
            <p:nvPr/>
          </p:nvSpPr>
          <p:spPr bwMode="auto">
            <a:xfrm>
              <a:off x="3473" y="2704"/>
              <a:ext cx="89" cy="165"/>
            </a:xfrm>
            <a:custGeom>
              <a:avLst/>
              <a:gdLst>
                <a:gd name="T0" fmla="*/ 74 w 89"/>
                <a:gd name="T1" fmla="*/ 164 h 165"/>
                <a:gd name="T2" fmla="*/ 43 w 89"/>
                <a:gd name="T3" fmla="*/ 162 h 165"/>
                <a:gd name="T4" fmla="*/ 43 w 89"/>
                <a:gd name="T5" fmla="*/ 156 h 165"/>
                <a:gd name="T6" fmla="*/ 42 w 89"/>
                <a:gd name="T7" fmla="*/ 156 h 165"/>
                <a:gd name="T8" fmla="*/ 41 w 89"/>
                <a:gd name="T9" fmla="*/ 137 h 165"/>
                <a:gd name="T10" fmla="*/ 43 w 89"/>
                <a:gd name="T11" fmla="*/ 137 h 165"/>
                <a:gd name="T12" fmla="*/ 43 w 89"/>
                <a:gd name="T13" fmla="*/ 135 h 165"/>
                <a:gd name="T14" fmla="*/ 41 w 89"/>
                <a:gd name="T15" fmla="*/ 135 h 165"/>
                <a:gd name="T16" fmla="*/ 41 w 89"/>
                <a:gd name="T17" fmla="*/ 118 h 165"/>
                <a:gd name="T18" fmla="*/ 32 w 89"/>
                <a:gd name="T19" fmla="*/ 118 h 165"/>
                <a:gd name="T20" fmla="*/ 33 w 89"/>
                <a:gd name="T21" fmla="*/ 92 h 165"/>
                <a:gd name="T22" fmla="*/ 28 w 89"/>
                <a:gd name="T23" fmla="*/ 92 h 165"/>
                <a:gd name="T24" fmla="*/ 23 w 89"/>
                <a:gd name="T25" fmla="*/ 85 h 165"/>
                <a:gd name="T26" fmla="*/ 16 w 89"/>
                <a:gd name="T27" fmla="*/ 82 h 165"/>
                <a:gd name="T28" fmla="*/ 5 w 89"/>
                <a:gd name="T29" fmla="*/ 53 h 165"/>
                <a:gd name="T30" fmla="*/ 1 w 89"/>
                <a:gd name="T31" fmla="*/ 46 h 165"/>
                <a:gd name="T32" fmla="*/ 0 w 89"/>
                <a:gd name="T33" fmla="*/ 46 h 165"/>
                <a:gd name="T34" fmla="*/ 0 w 89"/>
                <a:gd name="T35" fmla="*/ 36 h 165"/>
                <a:gd name="T36" fmla="*/ 6 w 89"/>
                <a:gd name="T37" fmla="*/ 34 h 165"/>
                <a:gd name="T38" fmla="*/ 11 w 89"/>
                <a:gd name="T39" fmla="*/ 36 h 165"/>
                <a:gd name="T40" fmla="*/ 11 w 89"/>
                <a:gd name="T41" fmla="*/ 20 h 165"/>
                <a:gd name="T42" fmla="*/ 11 w 89"/>
                <a:gd name="T43" fmla="*/ 0 h 165"/>
                <a:gd name="T44" fmla="*/ 15 w 89"/>
                <a:gd name="T45" fmla="*/ 0 h 165"/>
                <a:gd name="T46" fmla="*/ 32 w 89"/>
                <a:gd name="T47" fmla="*/ 1 h 165"/>
                <a:gd name="T48" fmla="*/ 32 w 89"/>
                <a:gd name="T49" fmla="*/ 6 h 165"/>
                <a:gd name="T50" fmla="*/ 34 w 89"/>
                <a:gd name="T51" fmla="*/ 6 h 165"/>
                <a:gd name="T52" fmla="*/ 34 w 89"/>
                <a:gd name="T53" fmla="*/ 10 h 165"/>
                <a:gd name="T54" fmla="*/ 43 w 89"/>
                <a:gd name="T55" fmla="*/ 10 h 165"/>
                <a:gd name="T56" fmla="*/ 43 w 89"/>
                <a:gd name="T57" fmla="*/ 13 h 165"/>
                <a:gd name="T58" fmla="*/ 46 w 89"/>
                <a:gd name="T59" fmla="*/ 13 h 165"/>
                <a:gd name="T60" fmla="*/ 46 w 89"/>
                <a:gd name="T61" fmla="*/ 15 h 165"/>
                <a:gd name="T62" fmla="*/ 43 w 89"/>
                <a:gd name="T63" fmla="*/ 15 h 165"/>
                <a:gd name="T64" fmla="*/ 43 w 89"/>
                <a:gd name="T65" fmla="*/ 17 h 165"/>
                <a:gd name="T66" fmla="*/ 46 w 89"/>
                <a:gd name="T67" fmla="*/ 17 h 165"/>
                <a:gd name="T68" fmla="*/ 46 w 89"/>
                <a:gd name="T69" fmla="*/ 20 h 165"/>
                <a:gd name="T70" fmla="*/ 48 w 89"/>
                <a:gd name="T71" fmla="*/ 21 h 165"/>
                <a:gd name="T72" fmla="*/ 48 w 89"/>
                <a:gd name="T73" fmla="*/ 33 h 165"/>
                <a:gd name="T74" fmla="*/ 51 w 89"/>
                <a:gd name="T75" fmla="*/ 34 h 165"/>
                <a:gd name="T76" fmla="*/ 52 w 89"/>
                <a:gd name="T77" fmla="*/ 38 h 165"/>
                <a:gd name="T78" fmla="*/ 59 w 89"/>
                <a:gd name="T79" fmla="*/ 45 h 165"/>
                <a:gd name="T80" fmla="*/ 64 w 89"/>
                <a:gd name="T81" fmla="*/ 45 h 165"/>
                <a:gd name="T82" fmla="*/ 64 w 89"/>
                <a:gd name="T83" fmla="*/ 51 h 165"/>
                <a:gd name="T84" fmla="*/ 73 w 89"/>
                <a:gd name="T85" fmla="*/ 56 h 165"/>
                <a:gd name="T86" fmla="*/ 76 w 89"/>
                <a:gd name="T87" fmla="*/ 55 h 165"/>
                <a:gd name="T88" fmla="*/ 76 w 89"/>
                <a:gd name="T89" fmla="*/ 71 h 165"/>
                <a:gd name="T90" fmla="*/ 88 w 89"/>
                <a:gd name="T91" fmla="*/ 83 h 165"/>
                <a:gd name="T92" fmla="*/ 44 w 89"/>
                <a:gd name="T93" fmla="*/ 83 h 165"/>
                <a:gd name="T94" fmla="*/ 43 w 89"/>
                <a:gd name="T95" fmla="*/ 123 h 165"/>
                <a:gd name="T96" fmla="*/ 80 w 89"/>
                <a:gd name="T97" fmla="*/ 124 h 165"/>
                <a:gd name="T98" fmla="*/ 85 w 89"/>
                <a:gd name="T99" fmla="*/ 125 h 165"/>
                <a:gd name="T100" fmla="*/ 75 w 89"/>
                <a:gd name="T101" fmla="*/ 164 h 165"/>
                <a:gd name="T102" fmla="*/ 74 w 89"/>
                <a:gd name="T103" fmla="*/ 164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9"/>
                <a:gd name="T157" fmla="*/ 0 h 165"/>
                <a:gd name="T158" fmla="*/ 89 w 89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9" h="165">
                  <a:moveTo>
                    <a:pt x="74" y="164"/>
                  </a:moveTo>
                  <a:lnTo>
                    <a:pt x="43" y="162"/>
                  </a:lnTo>
                  <a:lnTo>
                    <a:pt x="43" y="156"/>
                  </a:lnTo>
                  <a:lnTo>
                    <a:pt x="42" y="156"/>
                  </a:lnTo>
                  <a:lnTo>
                    <a:pt x="41" y="137"/>
                  </a:lnTo>
                  <a:lnTo>
                    <a:pt x="43" y="137"/>
                  </a:lnTo>
                  <a:lnTo>
                    <a:pt x="43" y="135"/>
                  </a:lnTo>
                  <a:lnTo>
                    <a:pt x="41" y="135"/>
                  </a:lnTo>
                  <a:lnTo>
                    <a:pt x="41" y="118"/>
                  </a:lnTo>
                  <a:lnTo>
                    <a:pt x="32" y="118"/>
                  </a:lnTo>
                  <a:lnTo>
                    <a:pt x="33" y="92"/>
                  </a:lnTo>
                  <a:lnTo>
                    <a:pt x="28" y="92"/>
                  </a:lnTo>
                  <a:lnTo>
                    <a:pt x="23" y="85"/>
                  </a:lnTo>
                  <a:lnTo>
                    <a:pt x="16" y="82"/>
                  </a:lnTo>
                  <a:lnTo>
                    <a:pt x="5" y="53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6" y="34"/>
                  </a:lnTo>
                  <a:lnTo>
                    <a:pt x="11" y="36"/>
                  </a:lnTo>
                  <a:lnTo>
                    <a:pt x="11" y="2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32" y="1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43" y="10"/>
                  </a:lnTo>
                  <a:lnTo>
                    <a:pt x="43" y="13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15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6" y="20"/>
                  </a:lnTo>
                  <a:lnTo>
                    <a:pt x="48" y="21"/>
                  </a:lnTo>
                  <a:lnTo>
                    <a:pt x="48" y="33"/>
                  </a:lnTo>
                  <a:lnTo>
                    <a:pt x="51" y="34"/>
                  </a:lnTo>
                  <a:lnTo>
                    <a:pt x="52" y="38"/>
                  </a:lnTo>
                  <a:lnTo>
                    <a:pt x="59" y="45"/>
                  </a:lnTo>
                  <a:lnTo>
                    <a:pt x="64" y="45"/>
                  </a:lnTo>
                  <a:lnTo>
                    <a:pt x="64" y="51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6" y="71"/>
                  </a:lnTo>
                  <a:lnTo>
                    <a:pt x="88" y="83"/>
                  </a:lnTo>
                  <a:lnTo>
                    <a:pt x="44" y="83"/>
                  </a:lnTo>
                  <a:lnTo>
                    <a:pt x="43" y="123"/>
                  </a:lnTo>
                  <a:lnTo>
                    <a:pt x="80" y="124"/>
                  </a:lnTo>
                  <a:lnTo>
                    <a:pt x="85" y="125"/>
                  </a:lnTo>
                  <a:lnTo>
                    <a:pt x="75" y="164"/>
                  </a:lnTo>
                  <a:lnTo>
                    <a:pt x="74" y="16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5" name="Freeform 229"/>
            <p:cNvSpPr>
              <a:spLocks/>
            </p:cNvSpPr>
            <p:nvPr/>
          </p:nvSpPr>
          <p:spPr bwMode="auto">
            <a:xfrm>
              <a:off x="3473" y="2704"/>
              <a:ext cx="95" cy="171"/>
            </a:xfrm>
            <a:custGeom>
              <a:avLst/>
              <a:gdLst>
                <a:gd name="T0" fmla="*/ 79 w 95"/>
                <a:gd name="T1" fmla="*/ 170 h 171"/>
                <a:gd name="T2" fmla="*/ 46 w 95"/>
                <a:gd name="T3" fmla="*/ 168 h 171"/>
                <a:gd name="T4" fmla="*/ 46 w 95"/>
                <a:gd name="T5" fmla="*/ 162 h 171"/>
                <a:gd name="T6" fmla="*/ 45 w 95"/>
                <a:gd name="T7" fmla="*/ 162 h 171"/>
                <a:gd name="T8" fmla="*/ 44 w 95"/>
                <a:gd name="T9" fmla="*/ 142 h 171"/>
                <a:gd name="T10" fmla="*/ 46 w 95"/>
                <a:gd name="T11" fmla="*/ 142 h 171"/>
                <a:gd name="T12" fmla="*/ 46 w 95"/>
                <a:gd name="T13" fmla="*/ 140 h 171"/>
                <a:gd name="T14" fmla="*/ 44 w 95"/>
                <a:gd name="T15" fmla="*/ 140 h 171"/>
                <a:gd name="T16" fmla="*/ 44 w 95"/>
                <a:gd name="T17" fmla="*/ 123 h 171"/>
                <a:gd name="T18" fmla="*/ 34 w 95"/>
                <a:gd name="T19" fmla="*/ 123 h 171"/>
                <a:gd name="T20" fmla="*/ 35 w 95"/>
                <a:gd name="T21" fmla="*/ 96 h 171"/>
                <a:gd name="T22" fmla="*/ 30 w 95"/>
                <a:gd name="T23" fmla="*/ 96 h 171"/>
                <a:gd name="T24" fmla="*/ 24 w 95"/>
                <a:gd name="T25" fmla="*/ 89 h 171"/>
                <a:gd name="T26" fmla="*/ 17 w 95"/>
                <a:gd name="T27" fmla="*/ 86 h 171"/>
                <a:gd name="T28" fmla="*/ 5 w 95"/>
                <a:gd name="T29" fmla="*/ 55 h 171"/>
                <a:gd name="T30" fmla="*/ 1 w 95"/>
                <a:gd name="T31" fmla="*/ 47 h 171"/>
                <a:gd name="T32" fmla="*/ 0 w 95"/>
                <a:gd name="T33" fmla="*/ 47 h 171"/>
                <a:gd name="T34" fmla="*/ 0 w 95"/>
                <a:gd name="T35" fmla="*/ 37 h 171"/>
                <a:gd name="T36" fmla="*/ 7 w 95"/>
                <a:gd name="T37" fmla="*/ 35 h 171"/>
                <a:gd name="T38" fmla="*/ 12 w 95"/>
                <a:gd name="T39" fmla="*/ 37 h 171"/>
                <a:gd name="T40" fmla="*/ 12 w 95"/>
                <a:gd name="T41" fmla="*/ 21 h 171"/>
                <a:gd name="T42" fmla="*/ 12 w 95"/>
                <a:gd name="T43" fmla="*/ 0 h 171"/>
                <a:gd name="T44" fmla="*/ 16 w 95"/>
                <a:gd name="T45" fmla="*/ 0 h 171"/>
                <a:gd name="T46" fmla="*/ 34 w 95"/>
                <a:gd name="T47" fmla="*/ 1 h 171"/>
                <a:gd name="T48" fmla="*/ 34 w 95"/>
                <a:gd name="T49" fmla="*/ 6 h 171"/>
                <a:gd name="T50" fmla="*/ 36 w 95"/>
                <a:gd name="T51" fmla="*/ 6 h 171"/>
                <a:gd name="T52" fmla="*/ 36 w 95"/>
                <a:gd name="T53" fmla="*/ 10 h 171"/>
                <a:gd name="T54" fmla="*/ 46 w 95"/>
                <a:gd name="T55" fmla="*/ 10 h 171"/>
                <a:gd name="T56" fmla="*/ 46 w 95"/>
                <a:gd name="T57" fmla="*/ 13 h 171"/>
                <a:gd name="T58" fmla="*/ 49 w 95"/>
                <a:gd name="T59" fmla="*/ 13 h 171"/>
                <a:gd name="T60" fmla="*/ 49 w 95"/>
                <a:gd name="T61" fmla="*/ 15 h 171"/>
                <a:gd name="T62" fmla="*/ 46 w 95"/>
                <a:gd name="T63" fmla="*/ 15 h 171"/>
                <a:gd name="T64" fmla="*/ 46 w 95"/>
                <a:gd name="T65" fmla="*/ 18 h 171"/>
                <a:gd name="T66" fmla="*/ 49 w 95"/>
                <a:gd name="T67" fmla="*/ 18 h 171"/>
                <a:gd name="T68" fmla="*/ 49 w 95"/>
                <a:gd name="T69" fmla="*/ 21 h 171"/>
                <a:gd name="T70" fmla="*/ 51 w 95"/>
                <a:gd name="T71" fmla="*/ 22 h 171"/>
                <a:gd name="T72" fmla="*/ 51 w 95"/>
                <a:gd name="T73" fmla="*/ 34 h 171"/>
                <a:gd name="T74" fmla="*/ 55 w 95"/>
                <a:gd name="T75" fmla="*/ 35 h 171"/>
                <a:gd name="T76" fmla="*/ 56 w 95"/>
                <a:gd name="T77" fmla="*/ 39 h 171"/>
                <a:gd name="T78" fmla="*/ 63 w 95"/>
                <a:gd name="T79" fmla="*/ 46 h 171"/>
                <a:gd name="T80" fmla="*/ 69 w 95"/>
                <a:gd name="T81" fmla="*/ 46 h 171"/>
                <a:gd name="T82" fmla="*/ 69 w 95"/>
                <a:gd name="T83" fmla="*/ 53 h 171"/>
                <a:gd name="T84" fmla="*/ 78 w 95"/>
                <a:gd name="T85" fmla="*/ 58 h 171"/>
                <a:gd name="T86" fmla="*/ 81 w 95"/>
                <a:gd name="T87" fmla="*/ 57 h 171"/>
                <a:gd name="T88" fmla="*/ 81 w 95"/>
                <a:gd name="T89" fmla="*/ 73 h 171"/>
                <a:gd name="T90" fmla="*/ 94 w 95"/>
                <a:gd name="T91" fmla="*/ 87 h 171"/>
                <a:gd name="T92" fmla="*/ 47 w 95"/>
                <a:gd name="T93" fmla="*/ 87 h 171"/>
                <a:gd name="T94" fmla="*/ 46 w 95"/>
                <a:gd name="T95" fmla="*/ 128 h 171"/>
                <a:gd name="T96" fmla="*/ 85 w 95"/>
                <a:gd name="T97" fmla="*/ 129 h 171"/>
                <a:gd name="T98" fmla="*/ 91 w 95"/>
                <a:gd name="T99" fmla="*/ 130 h 171"/>
                <a:gd name="T100" fmla="*/ 80 w 95"/>
                <a:gd name="T101" fmla="*/ 170 h 171"/>
                <a:gd name="T102" fmla="*/ 79 w 95"/>
                <a:gd name="T103" fmla="*/ 170 h 1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5"/>
                <a:gd name="T157" fmla="*/ 0 h 171"/>
                <a:gd name="T158" fmla="*/ 95 w 95"/>
                <a:gd name="T159" fmla="*/ 171 h 1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5" h="171">
                  <a:moveTo>
                    <a:pt x="79" y="170"/>
                  </a:moveTo>
                  <a:lnTo>
                    <a:pt x="46" y="168"/>
                  </a:lnTo>
                  <a:lnTo>
                    <a:pt x="46" y="162"/>
                  </a:lnTo>
                  <a:lnTo>
                    <a:pt x="45" y="162"/>
                  </a:lnTo>
                  <a:lnTo>
                    <a:pt x="44" y="142"/>
                  </a:lnTo>
                  <a:lnTo>
                    <a:pt x="46" y="142"/>
                  </a:lnTo>
                  <a:lnTo>
                    <a:pt x="46" y="140"/>
                  </a:lnTo>
                  <a:lnTo>
                    <a:pt x="44" y="140"/>
                  </a:lnTo>
                  <a:lnTo>
                    <a:pt x="44" y="123"/>
                  </a:lnTo>
                  <a:lnTo>
                    <a:pt x="34" y="123"/>
                  </a:lnTo>
                  <a:lnTo>
                    <a:pt x="35" y="96"/>
                  </a:lnTo>
                  <a:lnTo>
                    <a:pt x="30" y="96"/>
                  </a:lnTo>
                  <a:lnTo>
                    <a:pt x="24" y="89"/>
                  </a:lnTo>
                  <a:lnTo>
                    <a:pt x="17" y="86"/>
                  </a:lnTo>
                  <a:lnTo>
                    <a:pt x="5" y="5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2" y="2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34" y="1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6" y="10"/>
                  </a:lnTo>
                  <a:lnTo>
                    <a:pt x="46" y="10"/>
                  </a:lnTo>
                  <a:lnTo>
                    <a:pt x="46" y="13"/>
                  </a:lnTo>
                  <a:lnTo>
                    <a:pt x="49" y="13"/>
                  </a:lnTo>
                  <a:lnTo>
                    <a:pt x="49" y="15"/>
                  </a:lnTo>
                  <a:lnTo>
                    <a:pt x="46" y="15"/>
                  </a:lnTo>
                  <a:lnTo>
                    <a:pt x="46" y="18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51" y="22"/>
                  </a:lnTo>
                  <a:lnTo>
                    <a:pt x="51" y="34"/>
                  </a:lnTo>
                  <a:lnTo>
                    <a:pt x="55" y="35"/>
                  </a:lnTo>
                  <a:lnTo>
                    <a:pt x="56" y="39"/>
                  </a:lnTo>
                  <a:lnTo>
                    <a:pt x="63" y="46"/>
                  </a:lnTo>
                  <a:lnTo>
                    <a:pt x="69" y="46"/>
                  </a:lnTo>
                  <a:lnTo>
                    <a:pt x="69" y="53"/>
                  </a:lnTo>
                  <a:lnTo>
                    <a:pt x="78" y="58"/>
                  </a:lnTo>
                  <a:lnTo>
                    <a:pt x="81" y="57"/>
                  </a:lnTo>
                  <a:lnTo>
                    <a:pt x="81" y="73"/>
                  </a:lnTo>
                  <a:lnTo>
                    <a:pt x="94" y="87"/>
                  </a:lnTo>
                  <a:lnTo>
                    <a:pt x="47" y="87"/>
                  </a:lnTo>
                  <a:lnTo>
                    <a:pt x="46" y="128"/>
                  </a:lnTo>
                  <a:lnTo>
                    <a:pt x="85" y="129"/>
                  </a:lnTo>
                  <a:lnTo>
                    <a:pt x="91" y="130"/>
                  </a:lnTo>
                  <a:lnTo>
                    <a:pt x="80" y="170"/>
                  </a:lnTo>
                  <a:lnTo>
                    <a:pt x="79" y="17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6" name="Freeform 230"/>
            <p:cNvSpPr>
              <a:spLocks/>
            </p:cNvSpPr>
            <p:nvPr/>
          </p:nvSpPr>
          <p:spPr bwMode="auto">
            <a:xfrm>
              <a:off x="3389" y="2575"/>
              <a:ext cx="87" cy="66"/>
            </a:xfrm>
            <a:custGeom>
              <a:avLst/>
              <a:gdLst>
                <a:gd name="T0" fmla="*/ 57 w 87"/>
                <a:gd name="T1" fmla="*/ 59 h 66"/>
                <a:gd name="T2" fmla="*/ 56 w 87"/>
                <a:gd name="T3" fmla="*/ 59 h 66"/>
                <a:gd name="T4" fmla="*/ 51 w 87"/>
                <a:gd name="T5" fmla="*/ 65 h 66"/>
                <a:gd name="T6" fmla="*/ 51 w 87"/>
                <a:gd name="T7" fmla="*/ 63 h 66"/>
                <a:gd name="T8" fmla="*/ 49 w 87"/>
                <a:gd name="T9" fmla="*/ 65 h 66"/>
                <a:gd name="T10" fmla="*/ 47 w 87"/>
                <a:gd name="T11" fmla="*/ 64 h 66"/>
                <a:gd name="T12" fmla="*/ 48 w 87"/>
                <a:gd name="T13" fmla="*/ 63 h 66"/>
                <a:gd name="T14" fmla="*/ 45 w 87"/>
                <a:gd name="T15" fmla="*/ 64 h 66"/>
                <a:gd name="T16" fmla="*/ 42 w 87"/>
                <a:gd name="T17" fmla="*/ 63 h 66"/>
                <a:gd name="T18" fmla="*/ 39 w 87"/>
                <a:gd name="T19" fmla="*/ 64 h 66"/>
                <a:gd name="T20" fmla="*/ 37 w 87"/>
                <a:gd name="T21" fmla="*/ 62 h 66"/>
                <a:gd name="T22" fmla="*/ 35 w 87"/>
                <a:gd name="T23" fmla="*/ 63 h 66"/>
                <a:gd name="T24" fmla="*/ 35 w 87"/>
                <a:gd name="T25" fmla="*/ 64 h 66"/>
                <a:gd name="T26" fmla="*/ 34 w 87"/>
                <a:gd name="T27" fmla="*/ 63 h 66"/>
                <a:gd name="T28" fmla="*/ 34 w 87"/>
                <a:gd name="T29" fmla="*/ 65 h 66"/>
                <a:gd name="T30" fmla="*/ 33 w 87"/>
                <a:gd name="T31" fmla="*/ 65 h 66"/>
                <a:gd name="T32" fmla="*/ 28 w 87"/>
                <a:gd name="T33" fmla="*/ 65 h 66"/>
                <a:gd name="T34" fmla="*/ 26 w 87"/>
                <a:gd name="T35" fmla="*/ 63 h 66"/>
                <a:gd name="T36" fmla="*/ 15 w 87"/>
                <a:gd name="T37" fmla="*/ 57 h 66"/>
                <a:gd name="T38" fmla="*/ 14 w 87"/>
                <a:gd name="T39" fmla="*/ 59 h 66"/>
                <a:gd name="T40" fmla="*/ 12 w 87"/>
                <a:gd name="T41" fmla="*/ 59 h 66"/>
                <a:gd name="T42" fmla="*/ 10 w 87"/>
                <a:gd name="T43" fmla="*/ 58 h 66"/>
                <a:gd name="T44" fmla="*/ 10 w 87"/>
                <a:gd name="T45" fmla="*/ 57 h 66"/>
                <a:gd name="T46" fmla="*/ 8 w 87"/>
                <a:gd name="T47" fmla="*/ 57 h 66"/>
                <a:gd name="T48" fmla="*/ 8 w 87"/>
                <a:gd name="T49" fmla="*/ 56 h 66"/>
                <a:gd name="T50" fmla="*/ 4 w 87"/>
                <a:gd name="T51" fmla="*/ 53 h 66"/>
                <a:gd name="T52" fmla="*/ 4 w 87"/>
                <a:gd name="T53" fmla="*/ 47 h 66"/>
                <a:gd name="T54" fmla="*/ 1 w 87"/>
                <a:gd name="T55" fmla="*/ 47 h 66"/>
                <a:gd name="T56" fmla="*/ 0 w 87"/>
                <a:gd name="T57" fmla="*/ 45 h 66"/>
                <a:gd name="T58" fmla="*/ 0 w 87"/>
                <a:gd name="T59" fmla="*/ 43 h 66"/>
                <a:gd name="T60" fmla="*/ 41 w 87"/>
                <a:gd name="T61" fmla="*/ 6 h 66"/>
                <a:gd name="T62" fmla="*/ 39 w 87"/>
                <a:gd name="T63" fmla="*/ 4 h 66"/>
                <a:gd name="T64" fmla="*/ 42 w 87"/>
                <a:gd name="T65" fmla="*/ 0 h 66"/>
                <a:gd name="T66" fmla="*/ 43 w 87"/>
                <a:gd name="T67" fmla="*/ 1 h 66"/>
                <a:gd name="T68" fmla="*/ 43 w 87"/>
                <a:gd name="T69" fmla="*/ 4 h 66"/>
                <a:gd name="T70" fmla="*/ 42 w 87"/>
                <a:gd name="T71" fmla="*/ 5 h 66"/>
                <a:gd name="T72" fmla="*/ 47 w 87"/>
                <a:gd name="T73" fmla="*/ 8 h 66"/>
                <a:gd name="T74" fmla="*/ 49 w 87"/>
                <a:gd name="T75" fmla="*/ 13 h 66"/>
                <a:gd name="T76" fmla="*/ 51 w 87"/>
                <a:gd name="T77" fmla="*/ 14 h 66"/>
                <a:gd name="T78" fmla="*/ 54 w 87"/>
                <a:gd name="T79" fmla="*/ 16 h 66"/>
                <a:gd name="T80" fmla="*/ 61 w 87"/>
                <a:gd name="T81" fmla="*/ 18 h 66"/>
                <a:gd name="T82" fmla="*/ 68 w 87"/>
                <a:gd name="T83" fmla="*/ 24 h 66"/>
                <a:gd name="T84" fmla="*/ 75 w 87"/>
                <a:gd name="T85" fmla="*/ 26 h 66"/>
                <a:gd name="T86" fmla="*/ 79 w 87"/>
                <a:gd name="T87" fmla="*/ 32 h 66"/>
                <a:gd name="T88" fmla="*/ 79 w 87"/>
                <a:gd name="T89" fmla="*/ 34 h 66"/>
                <a:gd name="T90" fmla="*/ 86 w 87"/>
                <a:gd name="T91" fmla="*/ 41 h 66"/>
                <a:gd name="T92" fmla="*/ 81 w 87"/>
                <a:gd name="T93" fmla="*/ 41 h 66"/>
                <a:gd name="T94" fmla="*/ 79 w 87"/>
                <a:gd name="T95" fmla="*/ 43 h 66"/>
                <a:gd name="T96" fmla="*/ 78 w 87"/>
                <a:gd name="T97" fmla="*/ 43 h 66"/>
                <a:gd name="T98" fmla="*/ 77 w 87"/>
                <a:gd name="T99" fmla="*/ 46 h 66"/>
                <a:gd name="T100" fmla="*/ 72 w 87"/>
                <a:gd name="T101" fmla="*/ 48 h 66"/>
                <a:gd name="T102" fmla="*/ 70 w 87"/>
                <a:gd name="T103" fmla="*/ 51 h 66"/>
                <a:gd name="T104" fmla="*/ 69 w 87"/>
                <a:gd name="T105" fmla="*/ 51 h 66"/>
                <a:gd name="T106" fmla="*/ 65 w 87"/>
                <a:gd name="T107" fmla="*/ 53 h 66"/>
                <a:gd name="T108" fmla="*/ 66 w 87"/>
                <a:gd name="T109" fmla="*/ 54 h 66"/>
                <a:gd name="T110" fmla="*/ 57 w 87"/>
                <a:gd name="T111" fmla="*/ 59 h 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"/>
                <a:gd name="T169" fmla="*/ 0 h 66"/>
                <a:gd name="T170" fmla="*/ 87 w 87"/>
                <a:gd name="T171" fmla="*/ 66 h 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" h="66">
                  <a:moveTo>
                    <a:pt x="57" y="59"/>
                  </a:moveTo>
                  <a:lnTo>
                    <a:pt x="56" y="59"/>
                  </a:lnTo>
                  <a:lnTo>
                    <a:pt x="51" y="65"/>
                  </a:lnTo>
                  <a:lnTo>
                    <a:pt x="51" y="63"/>
                  </a:lnTo>
                  <a:lnTo>
                    <a:pt x="49" y="65"/>
                  </a:lnTo>
                  <a:lnTo>
                    <a:pt x="47" y="64"/>
                  </a:lnTo>
                  <a:lnTo>
                    <a:pt x="48" y="63"/>
                  </a:lnTo>
                  <a:lnTo>
                    <a:pt x="45" y="64"/>
                  </a:lnTo>
                  <a:lnTo>
                    <a:pt x="42" y="63"/>
                  </a:lnTo>
                  <a:lnTo>
                    <a:pt x="39" y="64"/>
                  </a:lnTo>
                  <a:lnTo>
                    <a:pt x="37" y="62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8" y="65"/>
                  </a:lnTo>
                  <a:lnTo>
                    <a:pt x="26" y="63"/>
                  </a:lnTo>
                  <a:lnTo>
                    <a:pt x="15" y="57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4" y="53"/>
                  </a:lnTo>
                  <a:lnTo>
                    <a:pt x="4" y="47"/>
                  </a:lnTo>
                  <a:lnTo>
                    <a:pt x="1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41" y="6"/>
                  </a:lnTo>
                  <a:lnTo>
                    <a:pt x="39" y="4"/>
                  </a:lnTo>
                  <a:lnTo>
                    <a:pt x="42" y="0"/>
                  </a:lnTo>
                  <a:lnTo>
                    <a:pt x="43" y="1"/>
                  </a:lnTo>
                  <a:lnTo>
                    <a:pt x="43" y="4"/>
                  </a:lnTo>
                  <a:lnTo>
                    <a:pt x="42" y="5"/>
                  </a:lnTo>
                  <a:lnTo>
                    <a:pt x="47" y="8"/>
                  </a:lnTo>
                  <a:lnTo>
                    <a:pt x="49" y="13"/>
                  </a:lnTo>
                  <a:lnTo>
                    <a:pt x="51" y="14"/>
                  </a:lnTo>
                  <a:lnTo>
                    <a:pt x="54" y="16"/>
                  </a:lnTo>
                  <a:lnTo>
                    <a:pt x="61" y="18"/>
                  </a:lnTo>
                  <a:lnTo>
                    <a:pt x="68" y="24"/>
                  </a:lnTo>
                  <a:lnTo>
                    <a:pt x="75" y="26"/>
                  </a:lnTo>
                  <a:lnTo>
                    <a:pt x="79" y="32"/>
                  </a:lnTo>
                  <a:lnTo>
                    <a:pt x="79" y="34"/>
                  </a:lnTo>
                  <a:lnTo>
                    <a:pt x="86" y="41"/>
                  </a:lnTo>
                  <a:lnTo>
                    <a:pt x="81" y="41"/>
                  </a:lnTo>
                  <a:lnTo>
                    <a:pt x="79" y="43"/>
                  </a:lnTo>
                  <a:lnTo>
                    <a:pt x="78" y="43"/>
                  </a:lnTo>
                  <a:lnTo>
                    <a:pt x="77" y="46"/>
                  </a:lnTo>
                  <a:lnTo>
                    <a:pt x="72" y="48"/>
                  </a:lnTo>
                  <a:lnTo>
                    <a:pt x="70" y="51"/>
                  </a:lnTo>
                  <a:lnTo>
                    <a:pt x="69" y="51"/>
                  </a:lnTo>
                  <a:lnTo>
                    <a:pt x="65" y="53"/>
                  </a:lnTo>
                  <a:lnTo>
                    <a:pt x="66" y="54"/>
                  </a:lnTo>
                  <a:lnTo>
                    <a:pt x="57" y="5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7" name="Freeform 231"/>
            <p:cNvSpPr>
              <a:spLocks/>
            </p:cNvSpPr>
            <p:nvPr/>
          </p:nvSpPr>
          <p:spPr bwMode="auto">
            <a:xfrm>
              <a:off x="3389" y="2575"/>
              <a:ext cx="93" cy="72"/>
            </a:xfrm>
            <a:custGeom>
              <a:avLst/>
              <a:gdLst>
                <a:gd name="T0" fmla="*/ 61 w 93"/>
                <a:gd name="T1" fmla="*/ 65 h 72"/>
                <a:gd name="T2" fmla="*/ 60 w 93"/>
                <a:gd name="T3" fmla="*/ 65 h 72"/>
                <a:gd name="T4" fmla="*/ 55 w 93"/>
                <a:gd name="T5" fmla="*/ 71 h 72"/>
                <a:gd name="T6" fmla="*/ 55 w 93"/>
                <a:gd name="T7" fmla="*/ 69 h 72"/>
                <a:gd name="T8" fmla="*/ 53 w 93"/>
                <a:gd name="T9" fmla="*/ 71 h 72"/>
                <a:gd name="T10" fmla="*/ 50 w 93"/>
                <a:gd name="T11" fmla="*/ 70 h 72"/>
                <a:gd name="T12" fmla="*/ 51 w 93"/>
                <a:gd name="T13" fmla="*/ 69 h 72"/>
                <a:gd name="T14" fmla="*/ 48 w 93"/>
                <a:gd name="T15" fmla="*/ 70 h 72"/>
                <a:gd name="T16" fmla="*/ 45 w 93"/>
                <a:gd name="T17" fmla="*/ 69 h 72"/>
                <a:gd name="T18" fmla="*/ 42 w 93"/>
                <a:gd name="T19" fmla="*/ 70 h 72"/>
                <a:gd name="T20" fmla="*/ 39 w 93"/>
                <a:gd name="T21" fmla="*/ 68 h 72"/>
                <a:gd name="T22" fmla="*/ 37 w 93"/>
                <a:gd name="T23" fmla="*/ 69 h 72"/>
                <a:gd name="T24" fmla="*/ 37 w 93"/>
                <a:gd name="T25" fmla="*/ 70 h 72"/>
                <a:gd name="T26" fmla="*/ 36 w 93"/>
                <a:gd name="T27" fmla="*/ 69 h 72"/>
                <a:gd name="T28" fmla="*/ 36 w 93"/>
                <a:gd name="T29" fmla="*/ 71 h 72"/>
                <a:gd name="T30" fmla="*/ 35 w 93"/>
                <a:gd name="T31" fmla="*/ 71 h 72"/>
                <a:gd name="T32" fmla="*/ 30 w 93"/>
                <a:gd name="T33" fmla="*/ 71 h 72"/>
                <a:gd name="T34" fmla="*/ 27 w 93"/>
                <a:gd name="T35" fmla="*/ 69 h 72"/>
                <a:gd name="T36" fmla="*/ 16 w 93"/>
                <a:gd name="T37" fmla="*/ 63 h 72"/>
                <a:gd name="T38" fmla="*/ 15 w 93"/>
                <a:gd name="T39" fmla="*/ 65 h 72"/>
                <a:gd name="T40" fmla="*/ 13 w 93"/>
                <a:gd name="T41" fmla="*/ 65 h 72"/>
                <a:gd name="T42" fmla="*/ 11 w 93"/>
                <a:gd name="T43" fmla="*/ 64 h 72"/>
                <a:gd name="T44" fmla="*/ 11 w 93"/>
                <a:gd name="T45" fmla="*/ 62 h 72"/>
                <a:gd name="T46" fmla="*/ 9 w 93"/>
                <a:gd name="T47" fmla="*/ 62 h 72"/>
                <a:gd name="T48" fmla="*/ 9 w 93"/>
                <a:gd name="T49" fmla="*/ 61 h 72"/>
                <a:gd name="T50" fmla="*/ 4 w 93"/>
                <a:gd name="T51" fmla="*/ 58 h 72"/>
                <a:gd name="T52" fmla="*/ 4 w 93"/>
                <a:gd name="T53" fmla="*/ 51 h 72"/>
                <a:gd name="T54" fmla="*/ 1 w 93"/>
                <a:gd name="T55" fmla="*/ 51 h 72"/>
                <a:gd name="T56" fmla="*/ 0 w 93"/>
                <a:gd name="T57" fmla="*/ 49 h 72"/>
                <a:gd name="T58" fmla="*/ 0 w 93"/>
                <a:gd name="T59" fmla="*/ 47 h 72"/>
                <a:gd name="T60" fmla="*/ 44 w 93"/>
                <a:gd name="T61" fmla="*/ 6 h 72"/>
                <a:gd name="T62" fmla="*/ 42 w 93"/>
                <a:gd name="T63" fmla="*/ 4 h 72"/>
                <a:gd name="T64" fmla="*/ 45 w 93"/>
                <a:gd name="T65" fmla="*/ 0 h 72"/>
                <a:gd name="T66" fmla="*/ 46 w 93"/>
                <a:gd name="T67" fmla="*/ 1 h 72"/>
                <a:gd name="T68" fmla="*/ 46 w 93"/>
                <a:gd name="T69" fmla="*/ 4 h 72"/>
                <a:gd name="T70" fmla="*/ 45 w 93"/>
                <a:gd name="T71" fmla="*/ 5 h 72"/>
                <a:gd name="T72" fmla="*/ 50 w 93"/>
                <a:gd name="T73" fmla="*/ 8 h 72"/>
                <a:gd name="T74" fmla="*/ 53 w 93"/>
                <a:gd name="T75" fmla="*/ 14 h 72"/>
                <a:gd name="T76" fmla="*/ 55 w 93"/>
                <a:gd name="T77" fmla="*/ 15 h 72"/>
                <a:gd name="T78" fmla="*/ 58 w 93"/>
                <a:gd name="T79" fmla="*/ 17 h 72"/>
                <a:gd name="T80" fmla="*/ 66 w 93"/>
                <a:gd name="T81" fmla="*/ 20 h 72"/>
                <a:gd name="T82" fmla="*/ 72 w 93"/>
                <a:gd name="T83" fmla="*/ 27 h 72"/>
                <a:gd name="T84" fmla="*/ 80 w 93"/>
                <a:gd name="T85" fmla="*/ 29 h 72"/>
                <a:gd name="T86" fmla="*/ 84 w 93"/>
                <a:gd name="T87" fmla="*/ 35 h 72"/>
                <a:gd name="T88" fmla="*/ 84 w 93"/>
                <a:gd name="T89" fmla="*/ 37 h 72"/>
                <a:gd name="T90" fmla="*/ 92 w 93"/>
                <a:gd name="T91" fmla="*/ 44 h 72"/>
                <a:gd name="T92" fmla="*/ 87 w 93"/>
                <a:gd name="T93" fmla="*/ 44 h 72"/>
                <a:gd name="T94" fmla="*/ 84 w 93"/>
                <a:gd name="T95" fmla="*/ 47 h 72"/>
                <a:gd name="T96" fmla="*/ 83 w 93"/>
                <a:gd name="T97" fmla="*/ 47 h 72"/>
                <a:gd name="T98" fmla="*/ 82 w 93"/>
                <a:gd name="T99" fmla="*/ 50 h 72"/>
                <a:gd name="T100" fmla="*/ 77 w 93"/>
                <a:gd name="T101" fmla="*/ 52 h 72"/>
                <a:gd name="T102" fmla="*/ 74 w 93"/>
                <a:gd name="T103" fmla="*/ 56 h 72"/>
                <a:gd name="T104" fmla="*/ 73 w 93"/>
                <a:gd name="T105" fmla="*/ 56 h 72"/>
                <a:gd name="T106" fmla="*/ 69 w 93"/>
                <a:gd name="T107" fmla="*/ 58 h 72"/>
                <a:gd name="T108" fmla="*/ 70 w 93"/>
                <a:gd name="T109" fmla="*/ 59 h 72"/>
                <a:gd name="T110" fmla="*/ 61 w 93"/>
                <a:gd name="T111" fmla="*/ 65 h 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3"/>
                <a:gd name="T169" fmla="*/ 0 h 72"/>
                <a:gd name="T170" fmla="*/ 93 w 93"/>
                <a:gd name="T171" fmla="*/ 72 h 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3" h="72">
                  <a:moveTo>
                    <a:pt x="61" y="65"/>
                  </a:moveTo>
                  <a:lnTo>
                    <a:pt x="60" y="65"/>
                  </a:lnTo>
                  <a:lnTo>
                    <a:pt x="55" y="71"/>
                  </a:lnTo>
                  <a:lnTo>
                    <a:pt x="55" y="69"/>
                  </a:lnTo>
                  <a:lnTo>
                    <a:pt x="53" y="71"/>
                  </a:lnTo>
                  <a:lnTo>
                    <a:pt x="50" y="70"/>
                  </a:lnTo>
                  <a:lnTo>
                    <a:pt x="51" y="69"/>
                  </a:lnTo>
                  <a:lnTo>
                    <a:pt x="48" y="70"/>
                  </a:lnTo>
                  <a:lnTo>
                    <a:pt x="45" y="69"/>
                  </a:lnTo>
                  <a:lnTo>
                    <a:pt x="42" y="70"/>
                  </a:lnTo>
                  <a:lnTo>
                    <a:pt x="39" y="68"/>
                  </a:lnTo>
                  <a:lnTo>
                    <a:pt x="37" y="69"/>
                  </a:lnTo>
                  <a:lnTo>
                    <a:pt x="37" y="70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5" y="71"/>
                  </a:lnTo>
                  <a:lnTo>
                    <a:pt x="30" y="71"/>
                  </a:lnTo>
                  <a:lnTo>
                    <a:pt x="27" y="69"/>
                  </a:lnTo>
                  <a:lnTo>
                    <a:pt x="16" y="63"/>
                  </a:lnTo>
                  <a:lnTo>
                    <a:pt x="15" y="65"/>
                  </a:lnTo>
                  <a:lnTo>
                    <a:pt x="13" y="65"/>
                  </a:lnTo>
                  <a:lnTo>
                    <a:pt x="11" y="64"/>
                  </a:lnTo>
                  <a:lnTo>
                    <a:pt x="11" y="62"/>
                  </a:lnTo>
                  <a:lnTo>
                    <a:pt x="9" y="62"/>
                  </a:lnTo>
                  <a:lnTo>
                    <a:pt x="9" y="61"/>
                  </a:lnTo>
                  <a:lnTo>
                    <a:pt x="4" y="58"/>
                  </a:lnTo>
                  <a:lnTo>
                    <a:pt x="4" y="51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44" y="6"/>
                  </a:lnTo>
                  <a:lnTo>
                    <a:pt x="42" y="4"/>
                  </a:lnTo>
                  <a:lnTo>
                    <a:pt x="45" y="0"/>
                  </a:lnTo>
                  <a:lnTo>
                    <a:pt x="46" y="1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50" y="8"/>
                  </a:lnTo>
                  <a:lnTo>
                    <a:pt x="53" y="14"/>
                  </a:lnTo>
                  <a:lnTo>
                    <a:pt x="55" y="15"/>
                  </a:lnTo>
                  <a:lnTo>
                    <a:pt x="58" y="17"/>
                  </a:lnTo>
                  <a:lnTo>
                    <a:pt x="66" y="20"/>
                  </a:lnTo>
                  <a:lnTo>
                    <a:pt x="72" y="27"/>
                  </a:lnTo>
                  <a:lnTo>
                    <a:pt x="80" y="29"/>
                  </a:lnTo>
                  <a:lnTo>
                    <a:pt x="84" y="35"/>
                  </a:lnTo>
                  <a:lnTo>
                    <a:pt x="84" y="37"/>
                  </a:lnTo>
                  <a:lnTo>
                    <a:pt x="92" y="44"/>
                  </a:lnTo>
                  <a:lnTo>
                    <a:pt x="87" y="44"/>
                  </a:lnTo>
                  <a:lnTo>
                    <a:pt x="84" y="47"/>
                  </a:lnTo>
                  <a:lnTo>
                    <a:pt x="83" y="47"/>
                  </a:lnTo>
                  <a:lnTo>
                    <a:pt x="82" y="50"/>
                  </a:lnTo>
                  <a:lnTo>
                    <a:pt x="77" y="52"/>
                  </a:lnTo>
                  <a:lnTo>
                    <a:pt x="74" y="56"/>
                  </a:lnTo>
                  <a:lnTo>
                    <a:pt x="73" y="56"/>
                  </a:lnTo>
                  <a:lnTo>
                    <a:pt x="69" y="58"/>
                  </a:lnTo>
                  <a:lnTo>
                    <a:pt x="70" y="59"/>
                  </a:lnTo>
                  <a:lnTo>
                    <a:pt x="61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8" name="Freeform 232"/>
            <p:cNvSpPr>
              <a:spLocks/>
            </p:cNvSpPr>
            <p:nvPr/>
          </p:nvSpPr>
          <p:spPr bwMode="auto">
            <a:xfrm>
              <a:off x="3195" y="2779"/>
              <a:ext cx="45" cy="70"/>
            </a:xfrm>
            <a:custGeom>
              <a:avLst/>
              <a:gdLst>
                <a:gd name="T0" fmla="*/ 43 w 45"/>
                <a:gd name="T1" fmla="*/ 69 h 70"/>
                <a:gd name="T2" fmla="*/ 14 w 45"/>
                <a:gd name="T3" fmla="*/ 67 h 70"/>
                <a:gd name="T4" fmla="*/ 0 w 45"/>
                <a:gd name="T5" fmla="*/ 66 h 70"/>
                <a:gd name="T6" fmla="*/ 1 w 45"/>
                <a:gd name="T7" fmla="*/ 0 h 70"/>
                <a:gd name="T8" fmla="*/ 38 w 45"/>
                <a:gd name="T9" fmla="*/ 0 h 70"/>
                <a:gd name="T10" fmla="*/ 37 w 45"/>
                <a:gd name="T11" fmla="*/ 19 h 70"/>
                <a:gd name="T12" fmla="*/ 44 w 45"/>
                <a:gd name="T13" fmla="*/ 29 h 70"/>
                <a:gd name="T14" fmla="*/ 43 w 45"/>
                <a:gd name="T15" fmla="*/ 35 h 70"/>
                <a:gd name="T16" fmla="*/ 44 w 45"/>
                <a:gd name="T17" fmla="*/ 36 h 70"/>
                <a:gd name="T18" fmla="*/ 43 w 45"/>
                <a:gd name="T19" fmla="*/ 38 h 70"/>
                <a:gd name="T20" fmla="*/ 43 w 45"/>
                <a:gd name="T21" fmla="*/ 69 h 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"/>
                <a:gd name="T34" fmla="*/ 0 h 70"/>
                <a:gd name="T35" fmla="*/ 45 w 45"/>
                <a:gd name="T36" fmla="*/ 70 h 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" h="70">
                  <a:moveTo>
                    <a:pt x="43" y="69"/>
                  </a:moveTo>
                  <a:lnTo>
                    <a:pt x="14" y="67"/>
                  </a:lnTo>
                  <a:lnTo>
                    <a:pt x="0" y="66"/>
                  </a:lnTo>
                  <a:lnTo>
                    <a:pt x="1" y="0"/>
                  </a:lnTo>
                  <a:lnTo>
                    <a:pt x="38" y="0"/>
                  </a:lnTo>
                  <a:lnTo>
                    <a:pt x="37" y="19"/>
                  </a:lnTo>
                  <a:lnTo>
                    <a:pt x="44" y="29"/>
                  </a:lnTo>
                  <a:lnTo>
                    <a:pt x="43" y="35"/>
                  </a:lnTo>
                  <a:lnTo>
                    <a:pt x="44" y="36"/>
                  </a:lnTo>
                  <a:lnTo>
                    <a:pt x="43" y="38"/>
                  </a:lnTo>
                  <a:lnTo>
                    <a:pt x="43" y="6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49" name="Freeform 233"/>
            <p:cNvSpPr>
              <a:spLocks/>
            </p:cNvSpPr>
            <p:nvPr/>
          </p:nvSpPr>
          <p:spPr bwMode="auto">
            <a:xfrm>
              <a:off x="3195" y="2779"/>
              <a:ext cx="52" cy="77"/>
            </a:xfrm>
            <a:custGeom>
              <a:avLst/>
              <a:gdLst>
                <a:gd name="T0" fmla="*/ 50 w 52"/>
                <a:gd name="T1" fmla="*/ 76 h 77"/>
                <a:gd name="T2" fmla="*/ 17 w 52"/>
                <a:gd name="T3" fmla="*/ 74 h 77"/>
                <a:gd name="T4" fmla="*/ 0 w 52"/>
                <a:gd name="T5" fmla="*/ 73 h 77"/>
                <a:gd name="T6" fmla="*/ 1 w 52"/>
                <a:gd name="T7" fmla="*/ 0 h 77"/>
                <a:gd name="T8" fmla="*/ 44 w 52"/>
                <a:gd name="T9" fmla="*/ 0 h 77"/>
                <a:gd name="T10" fmla="*/ 43 w 52"/>
                <a:gd name="T11" fmla="*/ 21 h 77"/>
                <a:gd name="T12" fmla="*/ 51 w 52"/>
                <a:gd name="T13" fmla="*/ 32 h 77"/>
                <a:gd name="T14" fmla="*/ 50 w 52"/>
                <a:gd name="T15" fmla="*/ 38 h 77"/>
                <a:gd name="T16" fmla="*/ 51 w 52"/>
                <a:gd name="T17" fmla="*/ 40 h 77"/>
                <a:gd name="T18" fmla="*/ 50 w 52"/>
                <a:gd name="T19" fmla="*/ 42 h 77"/>
                <a:gd name="T20" fmla="*/ 50 w 52"/>
                <a:gd name="T21" fmla="*/ 76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7"/>
                <a:gd name="T35" fmla="*/ 52 w 52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7">
                  <a:moveTo>
                    <a:pt x="50" y="76"/>
                  </a:moveTo>
                  <a:lnTo>
                    <a:pt x="17" y="74"/>
                  </a:lnTo>
                  <a:lnTo>
                    <a:pt x="0" y="73"/>
                  </a:lnTo>
                  <a:lnTo>
                    <a:pt x="1" y="0"/>
                  </a:lnTo>
                  <a:lnTo>
                    <a:pt x="44" y="0"/>
                  </a:lnTo>
                  <a:lnTo>
                    <a:pt x="43" y="21"/>
                  </a:lnTo>
                  <a:lnTo>
                    <a:pt x="51" y="32"/>
                  </a:lnTo>
                  <a:lnTo>
                    <a:pt x="50" y="38"/>
                  </a:lnTo>
                  <a:lnTo>
                    <a:pt x="51" y="40"/>
                  </a:lnTo>
                  <a:lnTo>
                    <a:pt x="50" y="42"/>
                  </a:lnTo>
                  <a:lnTo>
                    <a:pt x="50" y="7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0" name="Freeform 234"/>
            <p:cNvSpPr>
              <a:spLocks/>
            </p:cNvSpPr>
            <p:nvPr/>
          </p:nvSpPr>
          <p:spPr bwMode="auto">
            <a:xfrm>
              <a:off x="3238" y="2779"/>
              <a:ext cx="59" cy="73"/>
            </a:xfrm>
            <a:custGeom>
              <a:avLst/>
              <a:gdLst>
                <a:gd name="T0" fmla="*/ 57 w 59"/>
                <a:gd name="T1" fmla="*/ 72 h 73"/>
                <a:gd name="T2" fmla="*/ 17 w 59"/>
                <a:gd name="T3" fmla="*/ 70 h 73"/>
                <a:gd name="T4" fmla="*/ 6 w 59"/>
                <a:gd name="T5" fmla="*/ 69 h 73"/>
                <a:gd name="T6" fmla="*/ 6 w 59"/>
                <a:gd name="T7" fmla="*/ 38 h 73"/>
                <a:gd name="T8" fmla="*/ 7 w 59"/>
                <a:gd name="T9" fmla="*/ 36 h 73"/>
                <a:gd name="T10" fmla="*/ 6 w 59"/>
                <a:gd name="T11" fmla="*/ 35 h 73"/>
                <a:gd name="T12" fmla="*/ 7 w 59"/>
                <a:gd name="T13" fmla="*/ 29 h 73"/>
                <a:gd name="T14" fmla="*/ 0 w 59"/>
                <a:gd name="T15" fmla="*/ 19 h 73"/>
                <a:gd name="T16" fmla="*/ 1 w 59"/>
                <a:gd name="T17" fmla="*/ 0 h 73"/>
                <a:gd name="T18" fmla="*/ 18 w 59"/>
                <a:gd name="T19" fmla="*/ 0 h 73"/>
                <a:gd name="T20" fmla="*/ 18 w 59"/>
                <a:gd name="T21" fmla="*/ 7 h 73"/>
                <a:gd name="T22" fmla="*/ 49 w 59"/>
                <a:gd name="T23" fmla="*/ 7 h 73"/>
                <a:gd name="T24" fmla="*/ 49 w 59"/>
                <a:gd name="T25" fmla="*/ 9 h 73"/>
                <a:gd name="T26" fmla="*/ 51 w 59"/>
                <a:gd name="T27" fmla="*/ 9 h 73"/>
                <a:gd name="T28" fmla="*/ 51 w 59"/>
                <a:gd name="T29" fmla="*/ 7 h 73"/>
                <a:gd name="T30" fmla="*/ 58 w 59"/>
                <a:gd name="T31" fmla="*/ 7 h 73"/>
                <a:gd name="T32" fmla="*/ 57 w 59"/>
                <a:gd name="T33" fmla="*/ 72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73"/>
                <a:gd name="T53" fmla="*/ 59 w 59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73">
                  <a:moveTo>
                    <a:pt x="57" y="72"/>
                  </a:moveTo>
                  <a:lnTo>
                    <a:pt x="17" y="70"/>
                  </a:lnTo>
                  <a:lnTo>
                    <a:pt x="6" y="69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6" y="35"/>
                  </a:lnTo>
                  <a:lnTo>
                    <a:pt x="7" y="29"/>
                  </a:lnTo>
                  <a:lnTo>
                    <a:pt x="0" y="19"/>
                  </a:lnTo>
                  <a:lnTo>
                    <a:pt x="1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49" y="7"/>
                  </a:lnTo>
                  <a:lnTo>
                    <a:pt x="49" y="9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58" y="7"/>
                  </a:lnTo>
                  <a:lnTo>
                    <a:pt x="57" y="7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1" name="Freeform 235"/>
            <p:cNvSpPr>
              <a:spLocks/>
            </p:cNvSpPr>
            <p:nvPr/>
          </p:nvSpPr>
          <p:spPr bwMode="auto">
            <a:xfrm>
              <a:off x="3238" y="2779"/>
              <a:ext cx="65" cy="81"/>
            </a:xfrm>
            <a:custGeom>
              <a:avLst/>
              <a:gdLst>
                <a:gd name="T0" fmla="*/ 63 w 65"/>
                <a:gd name="T1" fmla="*/ 80 h 81"/>
                <a:gd name="T2" fmla="*/ 19 w 65"/>
                <a:gd name="T3" fmla="*/ 78 h 81"/>
                <a:gd name="T4" fmla="*/ 7 w 65"/>
                <a:gd name="T5" fmla="*/ 77 h 81"/>
                <a:gd name="T6" fmla="*/ 7 w 65"/>
                <a:gd name="T7" fmla="*/ 43 h 81"/>
                <a:gd name="T8" fmla="*/ 8 w 65"/>
                <a:gd name="T9" fmla="*/ 41 h 81"/>
                <a:gd name="T10" fmla="*/ 7 w 65"/>
                <a:gd name="T11" fmla="*/ 38 h 81"/>
                <a:gd name="T12" fmla="*/ 8 w 65"/>
                <a:gd name="T13" fmla="*/ 32 h 81"/>
                <a:gd name="T14" fmla="*/ 0 w 65"/>
                <a:gd name="T15" fmla="*/ 21 h 81"/>
                <a:gd name="T16" fmla="*/ 1 w 65"/>
                <a:gd name="T17" fmla="*/ 0 h 81"/>
                <a:gd name="T18" fmla="*/ 20 w 65"/>
                <a:gd name="T19" fmla="*/ 0 h 81"/>
                <a:gd name="T20" fmla="*/ 20 w 65"/>
                <a:gd name="T21" fmla="*/ 7 h 81"/>
                <a:gd name="T22" fmla="*/ 54 w 65"/>
                <a:gd name="T23" fmla="*/ 7 h 81"/>
                <a:gd name="T24" fmla="*/ 54 w 65"/>
                <a:gd name="T25" fmla="*/ 10 h 81"/>
                <a:gd name="T26" fmla="*/ 56 w 65"/>
                <a:gd name="T27" fmla="*/ 10 h 81"/>
                <a:gd name="T28" fmla="*/ 56 w 65"/>
                <a:gd name="T29" fmla="*/ 7 h 81"/>
                <a:gd name="T30" fmla="*/ 64 w 65"/>
                <a:gd name="T31" fmla="*/ 8 h 81"/>
                <a:gd name="T32" fmla="*/ 63 w 65"/>
                <a:gd name="T33" fmla="*/ 8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81"/>
                <a:gd name="T53" fmla="*/ 65 w 65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81">
                  <a:moveTo>
                    <a:pt x="63" y="80"/>
                  </a:moveTo>
                  <a:lnTo>
                    <a:pt x="19" y="78"/>
                  </a:lnTo>
                  <a:lnTo>
                    <a:pt x="7" y="77"/>
                  </a:lnTo>
                  <a:lnTo>
                    <a:pt x="7" y="43"/>
                  </a:lnTo>
                  <a:lnTo>
                    <a:pt x="8" y="41"/>
                  </a:lnTo>
                  <a:lnTo>
                    <a:pt x="7" y="38"/>
                  </a:lnTo>
                  <a:lnTo>
                    <a:pt x="8" y="32"/>
                  </a:lnTo>
                  <a:lnTo>
                    <a:pt x="0" y="21"/>
                  </a:lnTo>
                  <a:lnTo>
                    <a:pt x="1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54" y="7"/>
                  </a:lnTo>
                  <a:lnTo>
                    <a:pt x="54" y="10"/>
                  </a:lnTo>
                  <a:lnTo>
                    <a:pt x="56" y="10"/>
                  </a:lnTo>
                  <a:lnTo>
                    <a:pt x="56" y="7"/>
                  </a:lnTo>
                  <a:lnTo>
                    <a:pt x="64" y="8"/>
                  </a:lnTo>
                  <a:lnTo>
                    <a:pt x="63" y="8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2" name="Freeform 236"/>
            <p:cNvSpPr>
              <a:spLocks/>
            </p:cNvSpPr>
            <p:nvPr/>
          </p:nvSpPr>
          <p:spPr bwMode="auto">
            <a:xfrm>
              <a:off x="3140" y="2852"/>
              <a:ext cx="117" cy="73"/>
            </a:xfrm>
            <a:custGeom>
              <a:avLst/>
              <a:gdLst>
                <a:gd name="T0" fmla="*/ 100 w 117"/>
                <a:gd name="T1" fmla="*/ 72 h 73"/>
                <a:gd name="T2" fmla="*/ 74 w 117"/>
                <a:gd name="T3" fmla="*/ 72 h 73"/>
                <a:gd name="T4" fmla="*/ 73 w 117"/>
                <a:gd name="T5" fmla="*/ 67 h 73"/>
                <a:gd name="T6" fmla="*/ 0 w 117"/>
                <a:gd name="T7" fmla="*/ 68 h 73"/>
                <a:gd name="T8" fmla="*/ 2 w 117"/>
                <a:gd name="T9" fmla="*/ 64 h 73"/>
                <a:gd name="T10" fmla="*/ 0 w 117"/>
                <a:gd name="T11" fmla="*/ 62 h 73"/>
                <a:gd name="T12" fmla="*/ 5 w 117"/>
                <a:gd name="T13" fmla="*/ 59 h 73"/>
                <a:gd name="T14" fmla="*/ 5 w 117"/>
                <a:gd name="T15" fmla="*/ 56 h 73"/>
                <a:gd name="T16" fmla="*/ 7 w 117"/>
                <a:gd name="T17" fmla="*/ 57 h 73"/>
                <a:gd name="T18" fmla="*/ 9 w 117"/>
                <a:gd name="T19" fmla="*/ 53 h 73"/>
                <a:gd name="T20" fmla="*/ 10 w 117"/>
                <a:gd name="T21" fmla="*/ 52 h 73"/>
                <a:gd name="T22" fmla="*/ 14 w 117"/>
                <a:gd name="T23" fmla="*/ 49 h 73"/>
                <a:gd name="T24" fmla="*/ 21 w 117"/>
                <a:gd name="T25" fmla="*/ 47 h 73"/>
                <a:gd name="T26" fmla="*/ 24 w 117"/>
                <a:gd name="T27" fmla="*/ 44 h 73"/>
                <a:gd name="T28" fmla="*/ 29 w 117"/>
                <a:gd name="T29" fmla="*/ 43 h 73"/>
                <a:gd name="T30" fmla="*/ 29 w 117"/>
                <a:gd name="T31" fmla="*/ 42 h 73"/>
                <a:gd name="T32" fmla="*/ 34 w 117"/>
                <a:gd name="T33" fmla="*/ 39 h 73"/>
                <a:gd name="T34" fmla="*/ 36 w 117"/>
                <a:gd name="T35" fmla="*/ 40 h 73"/>
                <a:gd name="T36" fmla="*/ 38 w 117"/>
                <a:gd name="T37" fmla="*/ 39 h 73"/>
                <a:gd name="T38" fmla="*/ 40 w 117"/>
                <a:gd name="T39" fmla="*/ 40 h 73"/>
                <a:gd name="T40" fmla="*/ 46 w 117"/>
                <a:gd name="T41" fmla="*/ 39 h 73"/>
                <a:gd name="T42" fmla="*/ 49 w 117"/>
                <a:gd name="T43" fmla="*/ 36 h 73"/>
                <a:gd name="T44" fmla="*/ 49 w 117"/>
                <a:gd name="T45" fmla="*/ 34 h 73"/>
                <a:gd name="T46" fmla="*/ 49 w 117"/>
                <a:gd name="T47" fmla="*/ 31 h 73"/>
                <a:gd name="T48" fmla="*/ 50 w 117"/>
                <a:gd name="T49" fmla="*/ 30 h 73"/>
                <a:gd name="T50" fmla="*/ 51 w 117"/>
                <a:gd name="T51" fmla="*/ 24 h 73"/>
                <a:gd name="T52" fmla="*/ 52 w 117"/>
                <a:gd name="T53" fmla="*/ 20 h 73"/>
                <a:gd name="T54" fmla="*/ 60 w 117"/>
                <a:gd name="T55" fmla="*/ 15 h 73"/>
                <a:gd name="T56" fmla="*/ 62 w 117"/>
                <a:gd name="T57" fmla="*/ 12 h 73"/>
                <a:gd name="T58" fmla="*/ 65 w 117"/>
                <a:gd name="T59" fmla="*/ 8 h 73"/>
                <a:gd name="T60" fmla="*/ 65 w 117"/>
                <a:gd name="T61" fmla="*/ 2 h 73"/>
                <a:gd name="T62" fmla="*/ 68 w 117"/>
                <a:gd name="T63" fmla="*/ 0 h 73"/>
                <a:gd name="T64" fmla="*/ 99 w 117"/>
                <a:gd name="T65" fmla="*/ 2 h 73"/>
                <a:gd name="T66" fmla="*/ 111 w 117"/>
                <a:gd name="T67" fmla="*/ 3 h 73"/>
                <a:gd name="T68" fmla="*/ 111 w 117"/>
                <a:gd name="T69" fmla="*/ 13 h 73"/>
                <a:gd name="T70" fmla="*/ 112 w 117"/>
                <a:gd name="T71" fmla="*/ 20 h 73"/>
                <a:gd name="T72" fmla="*/ 115 w 117"/>
                <a:gd name="T73" fmla="*/ 24 h 73"/>
                <a:gd name="T74" fmla="*/ 114 w 117"/>
                <a:gd name="T75" fmla="*/ 24 h 73"/>
                <a:gd name="T76" fmla="*/ 116 w 117"/>
                <a:gd name="T77" fmla="*/ 29 h 73"/>
                <a:gd name="T78" fmla="*/ 106 w 117"/>
                <a:gd name="T79" fmla="*/ 29 h 73"/>
                <a:gd name="T80" fmla="*/ 106 w 117"/>
                <a:gd name="T81" fmla="*/ 39 h 73"/>
                <a:gd name="T82" fmla="*/ 100 w 117"/>
                <a:gd name="T83" fmla="*/ 44 h 73"/>
                <a:gd name="T84" fmla="*/ 100 w 117"/>
                <a:gd name="T85" fmla="*/ 72 h 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7"/>
                <a:gd name="T130" fmla="*/ 0 h 73"/>
                <a:gd name="T131" fmla="*/ 117 w 117"/>
                <a:gd name="T132" fmla="*/ 73 h 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7" h="73">
                  <a:moveTo>
                    <a:pt x="100" y="72"/>
                  </a:moveTo>
                  <a:lnTo>
                    <a:pt x="74" y="72"/>
                  </a:lnTo>
                  <a:lnTo>
                    <a:pt x="73" y="67"/>
                  </a:lnTo>
                  <a:lnTo>
                    <a:pt x="0" y="68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7" y="57"/>
                  </a:lnTo>
                  <a:lnTo>
                    <a:pt x="9" y="53"/>
                  </a:lnTo>
                  <a:lnTo>
                    <a:pt x="10" y="52"/>
                  </a:lnTo>
                  <a:lnTo>
                    <a:pt x="14" y="49"/>
                  </a:lnTo>
                  <a:lnTo>
                    <a:pt x="21" y="47"/>
                  </a:lnTo>
                  <a:lnTo>
                    <a:pt x="24" y="44"/>
                  </a:lnTo>
                  <a:lnTo>
                    <a:pt x="29" y="43"/>
                  </a:lnTo>
                  <a:lnTo>
                    <a:pt x="29" y="42"/>
                  </a:lnTo>
                  <a:lnTo>
                    <a:pt x="34" y="39"/>
                  </a:lnTo>
                  <a:lnTo>
                    <a:pt x="36" y="40"/>
                  </a:lnTo>
                  <a:lnTo>
                    <a:pt x="38" y="39"/>
                  </a:lnTo>
                  <a:lnTo>
                    <a:pt x="40" y="40"/>
                  </a:lnTo>
                  <a:lnTo>
                    <a:pt x="46" y="39"/>
                  </a:lnTo>
                  <a:lnTo>
                    <a:pt x="49" y="36"/>
                  </a:lnTo>
                  <a:lnTo>
                    <a:pt x="49" y="34"/>
                  </a:lnTo>
                  <a:lnTo>
                    <a:pt x="49" y="31"/>
                  </a:lnTo>
                  <a:lnTo>
                    <a:pt x="50" y="30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60" y="15"/>
                  </a:lnTo>
                  <a:lnTo>
                    <a:pt x="62" y="12"/>
                  </a:lnTo>
                  <a:lnTo>
                    <a:pt x="65" y="8"/>
                  </a:lnTo>
                  <a:lnTo>
                    <a:pt x="65" y="2"/>
                  </a:lnTo>
                  <a:lnTo>
                    <a:pt x="68" y="0"/>
                  </a:lnTo>
                  <a:lnTo>
                    <a:pt x="99" y="2"/>
                  </a:lnTo>
                  <a:lnTo>
                    <a:pt x="111" y="3"/>
                  </a:lnTo>
                  <a:lnTo>
                    <a:pt x="111" y="13"/>
                  </a:lnTo>
                  <a:lnTo>
                    <a:pt x="112" y="20"/>
                  </a:lnTo>
                  <a:lnTo>
                    <a:pt x="115" y="24"/>
                  </a:lnTo>
                  <a:lnTo>
                    <a:pt x="114" y="24"/>
                  </a:lnTo>
                  <a:lnTo>
                    <a:pt x="116" y="29"/>
                  </a:lnTo>
                  <a:lnTo>
                    <a:pt x="106" y="29"/>
                  </a:lnTo>
                  <a:lnTo>
                    <a:pt x="106" y="39"/>
                  </a:lnTo>
                  <a:lnTo>
                    <a:pt x="100" y="44"/>
                  </a:lnTo>
                  <a:lnTo>
                    <a:pt x="100" y="7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3" name="Freeform 237"/>
            <p:cNvSpPr>
              <a:spLocks/>
            </p:cNvSpPr>
            <p:nvPr/>
          </p:nvSpPr>
          <p:spPr bwMode="auto">
            <a:xfrm>
              <a:off x="3140" y="2852"/>
              <a:ext cx="124" cy="80"/>
            </a:xfrm>
            <a:custGeom>
              <a:avLst/>
              <a:gdLst>
                <a:gd name="T0" fmla="*/ 106 w 124"/>
                <a:gd name="T1" fmla="*/ 79 h 80"/>
                <a:gd name="T2" fmla="*/ 79 w 124"/>
                <a:gd name="T3" fmla="*/ 79 h 80"/>
                <a:gd name="T4" fmla="*/ 78 w 124"/>
                <a:gd name="T5" fmla="*/ 74 h 80"/>
                <a:gd name="T6" fmla="*/ 0 w 124"/>
                <a:gd name="T7" fmla="*/ 75 h 80"/>
                <a:gd name="T8" fmla="*/ 2 w 124"/>
                <a:gd name="T9" fmla="*/ 71 h 80"/>
                <a:gd name="T10" fmla="*/ 0 w 124"/>
                <a:gd name="T11" fmla="*/ 68 h 80"/>
                <a:gd name="T12" fmla="*/ 6 w 124"/>
                <a:gd name="T13" fmla="*/ 64 h 80"/>
                <a:gd name="T14" fmla="*/ 6 w 124"/>
                <a:gd name="T15" fmla="*/ 61 h 80"/>
                <a:gd name="T16" fmla="*/ 8 w 124"/>
                <a:gd name="T17" fmla="*/ 62 h 80"/>
                <a:gd name="T18" fmla="*/ 10 w 124"/>
                <a:gd name="T19" fmla="*/ 58 h 80"/>
                <a:gd name="T20" fmla="*/ 11 w 124"/>
                <a:gd name="T21" fmla="*/ 57 h 80"/>
                <a:gd name="T22" fmla="*/ 14 w 124"/>
                <a:gd name="T23" fmla="*/ 54 h 80"/>
                <a:gd name="T24" fmla="*/ 22 w 124"/>
                <a:gd name="T25" fmla="*/ 52 h 80"/>
                <a:gd name="T26" fmla="*/ 25 w 124"/>
                <a:gd name="T27" fmla="*/ 48 h 80"/>
                <a:gd name="T28" fmla="*/ 31 w 124"/>
                <a:gd name="T29" fmla="*/ 47 h 80"/>
                <a:gd name="T30" fmla="*/ 31 w 124"/>
                <a:gd name="T31" fmla="*/ 46 h 80"/>
                <a:gd name="T32" fmla="*/ 37 w 124"/>
                <a:gd name="T33" fmla="*/ 43 h 80"/>
                <a:gd name="T34" fmla="*/ 38 w 124"/>
                <a:gd name="T35" fmla="*/ 44 h 80"/>
                <a:gd name="T36" fmla="*/ 40 w 124"/>
                <a:gd name="T37" fmla="*/ 43 h 80"/>
                <a:gd name="T38" fmla="*/ 42 w 124"/>
                <a:gd name="T39" fmla="*/ 44 h 80"/>
                <a:gd name="T40" fmla="*/ 49 w 124"/>
                <a:gd name="T41" fmla="*/ 43 h 80"/>
                <a:gd name="T42" fmla="*/ 52 w 124"/>
                <a:gd name="T43" fmla="*/ 40 h 80"/>
                <a:gd name="T44" fmla="*/ 52 w 124"/>
                <a:gd name="T45" fmla="*/ 37 h 80"/>
                <a:gd name="T46" fmla="*/ 52 w 124"/>
                <a:gd name="T47" fmla="*/ 34 h 80"/>
                <a:gd name="T48" fmla="*/ 53 w 124"/>
                <a:gd name="T49" fmla="*/ 33 h 80"/>
                <a:gd name="T50" fmla="*/ 54 w 124"/>
                <a:gd name="T51" fmla="*/ 26 h 80"/>
                <a:gd name="T52" fmla="*/ 55 w 124"/>
                <a:gd name="T53" fmla="*/ 22 h 80"/>
                <a:gd name="T54" fmla="*/ 63 w 124"/>
                <a:gd name="T55" fmla="*/ 17 h 80"/>
                <a:gd name="T56" fmla="*/ 65 w 124"/>
                <a:gd name="T57" fmla="*/ 13 h 80"/>
                <a:gd name="T58" fmla="*/ 69 w 124"/>
                <a:gd name="T59" fmla="*/ 8 h 80"/>
                <a:gd name="T60" fmla="*/ 69 w 124"/>
                <a:gd name="T61" fmla="*/ 2 h 80"/>
                <a:gd name="T62" fmla="*/ 72 w 124"/>
                <a:gd name="T63" fmla="*/ 0 h 80"/>
                <a:gd name="T64" fmla="*/ 105 w 124"/>
                <a:gd name="T65" fmla="*/ 2 h 80"/>
                <a:gd name="T66" fmla="*/ 117 w 124"/>
                <a:gd name="T67" fmla="*/ 3 h 80"/>
                <a:gd name="T68" fmla="*/ 117 w 124"/>
                <a:gd name="T69" fmla="*/ 15 h 80"/>
                <a:gd name="T70" fmla="*/ 119 w 124"/>
                <a:gd name="T71" fmla="*/ 22 h 80"/>
                <a:gd name="T72" fmla="*/ 122 w 124"/>
                <a:gd name="T73" fmla="*/ 26 h 80"/>
                <a:gd name="T74" fmla="*/ 121 w 124"/>
                <a:gd name="T75" fmla="*/ 26 h 80"/>
                <a:gd name="T76" fmla="*/ 123 w 124"/>
                <a:gd name="T77" fmla="*/ 32 h 80"/>
                <a:gd name="T78" fmla="*/ 112 w 124"/>
                <a:gd name="T79" fmla="*/ 32 h 80"/>
                <a:gd name="T80" fmla="*/ 112 w 124"/>
                <a:gd name="T81" fmla="*/ 43 h 80"/>
                <a:gd name="T82" fmla="*/ 106 w 124"/>
                <a:gd name="T83" fmla="*/ 48 h 80"/>
                <a:gd name="T84" fmla="*/ 106 w 124"/>
                <a:gd name="T85" fmla="*/ 79 h 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4"/>
                <a:gd name="T130" fmla="*/ 0 h 80"/>
                <a:gd name="T131" fmla="*/ 124 w 124"/>
                <a:gd name="T132" fmla="*/ 80 h 8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4" h="80">
                  <a:moveTo>
                    <a:pt x="106" y="79"/>
                  </a:moveTo>
                  <a:lnTo>
                    <a:pt x="79" y="79"/>
                  </a:lnTo>
                  <a:lnTo>
                    <a:pt x="78" y="74"/>
                  </a:lnTo>
                  <a:lnTo>
                    <a:pt x="0" y="75"/>
                  </a:lnTo>
                  <a:lnTo>
                    <a:pt x="2" y="71"/>
                  </a:lnTo>
                  <a:lnTo>
                    <a:pt x="0" y="68"/>
                  </a:lnTo>
                  <a:lnTo>
                    <a:pt x="6" y="64"/>
                  </a:lnTo>
                  <a:lnTo>
                    <a:pt x="6" y="61"/>
                  </a:lnTo>
                  <a:lnTo>
                    <a:pt x="8" y="62"/>
                  </a:lnTo>
                  <a:lnTo>
                    <a:pt x="10" y="58"/>
                  </a:lnTo>
                  <a:lnTo>
                    <a:pt x="11" y="57"/>
                  </a:lnTo>
                  <a:lnTo>
                    <a:pt x="14" y="54"/>
                  </a:lnTo>
                  <a:lnTo>
                    <a:pt x="22" y="52"/>
                  </a:lnTo>
                  <a:lnTo>
                    <a:pt x="25" y="48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7" y="43"/>
                  </a:lnTo>
                  <a:lnTo>
                    <a:pt x="38" y="44"/>
                  </a:lnTo>
                  <a:lnTo>
                    <a:pt x="40" y="43"/>
                  </a:lnTo>
                  <a:lnTo>
                    <a:pt x="42" y="44"/>
                  </a:lnTo>
                  <a:lnTo>
                    <a:pt x="49" y="43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2" y="34"/>
                  </a:lnTo>
                  <a:lnTo>
                    <a:pt x="53" y="33"/>
                  </a:lnTo>
                  <a:lnTo>
                    <a:pt x="54" y="26"/>
                  </a:lnTo>
                  <a:lnTo>
                    <a:pt x="55" y="22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9" y="8"/>
                  </a:lnTo>
                  <a:lnTo>
                    <a:pt x="69" y="2"/>
                  </a:lnTo>
                  <a:lnTo>
                    <a:pt x="72" y="0"/>
                  </a:lnTo>
                  <a:lnTo>
                    <a:pt x="105" y="2"/>
                  </a:lnTo>
                  <a:lnTo>
                    <a:pt x="117" y="3"/>
                  </a:lnTo>
                  <a:lnTo>
                    <a:pt x="117" y="15"/>
                  </a:lnTo>
                  <a:lnTo>
                    <a:pt x="119" y="22"/>
                  </a:lnTo>
                  <a:lnTo>
                    <a:pt x="122" y="26"/>
                  </a:lnTo>
                  <a:lnTo>
                    <a:pt x="121" y="26"/>
                  </a:lnTo>
                  <a:lnTo>
                    <a:pt x="123" y="32"/>
                  </a:lnTo>
                  <a:lnTo>
                    <a:pt x="112" y="32"/>
                  </a:lnTo>
                  <a:lnTo>
                    <a:pt x="112" y="43"/>
                  </a:lnTo>
                  <a:lnTo>
                    <a:pt x="106" y="48"/>
                  </a:lnTo>
                  <a:lnTo>
                    <a:pt x="106" y="7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4" name="Freeform 238"/>
            <p:cNvSpPr>
              <a:spLocks/>
            </p:cNvSpPr>
            <p:nvPr/>
          </p:nvSpPr>
          <p:spPr bwMode="auto">
            <a:xfrm>
              <a:off x="3246" y="2856"/>
              <a:ext cx="73" cy="105"/>
            </a:xfrm>
            <a:custGeom>
              <a:avLst/>
              <a:gdLst>
                <a:gd name="T0" fmla="*/ 12 w 73"/>
                <a:gd name="T1" fmla="*/ 104 h 105"/>
                <a:gd name="T2" fmla="*/ 7 w 73"/>
                <a:gd name="T3" fmla="*/ 100 h 105"/>
                <a:gd name="T4" fmla="*/ 0 w 73"/>
                <a:gd name="T5" fmla="*/ 101 h 105"/>
                <a:gd name="T6" fmla="*/ 0 w 73"/>
                <a:gd name="T7" fmla="*/ 41 h 105"/>
                <a:gd name="T8" fmla="*/ 5 w 73"/>
                <a:gd name="T9" fmla="*/ 37 h 105"/>
                <a:gd name="T10" fmla="*/ 5 w 73"/>
                <a:gd name="T11" fmla="*/ 26 h 105"/>
                <a:gd name="T12" fmla="*/ 15 w 73"/>
                <a:gd name="T13" fmla="*/ 26 h 105"/>
                <a:gd name="T14" fmla="*/ 13 w 73"/>
                <a:gd name="T15" fmla="*/ 21 h 105"/>
                <a:gd name="T16" fmla="*/ 14 w 73"/>
                <a:gd name="T17" fmla="*/ 21 h 105"/>
                <a:gd name="T18" fmla="*/ 11 w 73"/>
                <a:gd name="T19" fmla="*/ 17 h 105"/>
                <a:gd name="T20" fmla="*/ 10 w 73"/>
                <a:gd name="T21" fmla="*/ 11 h 105"/>
                <a:gd name="T22" fmla="*/ 10 w 73"/>
                <a:gd name="T23" fmla="*/ 0 h 105"/>
                <a:gd name="T24" fmla="*/ 51 w 73"/>
                <a:gd name="T25" fmla="*/ 2 h 105"/>
                <a:gd name="T26" fmla="*/ 70 w 73"/>
                <a:gd name="T27" fmla="*/ 3 h 105"/>
                <a:gd name="T28" fmla="*/ 70 w 73"/>
                <a:gd name="T29" fmla="*/ 6 h 105"/>
                <a:gd name="T30" fmla="*/ 72 w 73"/>
                <a:gd name="T31" fmla="*/ 6 h 105"/>
                <a:gd name="T32" fmla="*/ 72 w 73"/>
                <a:gd name="T33" fmla="*/ 15 h 105"/>
                <a:gd name="T34" fmla="*/ 69 w 73"/>
                <a:gd name="T35" fmla="*/ 15 h 105"/>
                <a:gd name="T36" fmla="*/ 68 w 73"/>
                <a:gd name="T37" fmla="*/ 18 h 105"/>
                <a:gd name="T38" fmla="*/ 66 w 73"/>
                <a:gd name="T39" fmla="*/ 18 h 105"/>
                <a:gd name="T40" fmla="*/ 66 w 73"/>
                <a:gd name="T41" fmla="*/ 21 h 105"/>
                <a:gd name="T42" fmla="*/ 62 w 73"/>
                <a:gd name="T43" fmla="*/ 21 h 105"/>
                <a:gd name="T44" fmla="*/ 62 w 73"/>
                <a:gd name="T45" fmla="*/ 23 h 105"/>
                <a:gd name="T46" fmla="*/ 56 w 73"/>
                <a:gd name="T47" fmla="*/ 23 h 105"/>
                <a:gd name="T48" fmla="*/ 56 w 73"/>
                <a:gd name="T49" fmla="*/ 26 h 105"/>
                <a:gd name="T50" fmla="*/ 52 w 73"/>
                <a:gd name="T51" fmla="*/ 28 h 105"/>
                <a:gd name="T52" fmla="*/ 53 w 73"/>
                <a:gd name="T53" fmla="*/ 32 h 105"/>
                <a:gd name="T54" fmla="*/ 53 w 73"/>
                <a:gd name="T55" fmla="*/ 38 h 105"/>
                <a:gd name="T56" fmla="*/ 54 w 73"/>
                <a:gd name="T57" fmla="*/ 41 h 105"/>
                <a:gd name="T58" fmla="*/ 49 w 73"/>
                <a:gd name="T59" fmla="*/ 46 h 105"/>
                <a:gd name="T60" fmla="*/ 49 w 73"/>
                <a:gd name="T61" fmla="*/ 50 h 105"/>
                <a:gd name="T62" fmla="*/ 45 w 73"/>
                <a:gd name="T63" fmla="*/ 51 h 105"/>
                <a:gd name="T64" fmla="*/ 44 w 73"/>
                <a:gd name="T65" fmla="*/ 49 h 105"/>
                <a:gd name="T66" fmla="*/ 41 w 73"/>
                <a:gd name="T67" fmla="*/ 52 h 105"/>
                <a:gd name="T68" fmla="*/ 41 w 73"/>
                <a:gd name="T69" fmla="*/ 57 h 105"/>
                <a:gd name="T70" fmla="*/ 42 w 73"/>
                <a:gd name="T71" fmla="*/ 57 h 105"/>
                <a:gd name="T72" fmla="*/ 44 w 73"/>
                <a:gd name="T73" fmla="*/ 60 h 105"/>
                <a:gd name="T74" fmla="*/ 43 w 73"/>
                <a:gd name="T75" fmla="*/ 62 h 105"/>
                <a:gd name="T76" fmla="*/ 39 w 73"/>
                <a:gd name="T77" fmla="*/ 64 h 105"/>
                <a:gd name="T78" fmla="*/ 39 w 73"/>
                <a:gd name="T79" fmla="*/ 65 h 105"/>
                <a:gd name="T80" fmla="*/ 37 w 73"/>
                <a:gd name="T81" fmla="*/ 68 h 105"/>
                <a:gd name="T82" fmla="*/ 29 w 73"/>
                <a:gd name="T83" fmla="*/ 71 h 105"/>
                <a:gd name="T84" fmla="*/ 24 w 73"/>
                <a:gd name="T85" fmla="*/ 75 h 105"/>
                <a:gd name="T86" fmla="*/ 22 w 73"/>
                <a:gd name="T87" fmla="*/ 84 h 105"/>
                <a:gd name="T88" fmla="*/ 19 w 73"/>
                <a:gd name="T89" fmla="*/ 86 h 105"/>
                <a:gd name="T90" fmla="*/ 12 w 73"/>
                <a:gd name="T91" fmla="*/ 104 h 1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"/>
                <a:gd name="T139" fmla="*/ 0 h 105"/>
                <a:gd name="T140" fmla="*/ 73 w 73"/>
                <a:gd name="T141" fmla="*/ 105 h 1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" h="105">
                  <a:moveTo>
                    <a:pt x="12" y="104"/>
                  </a:moveTo>
                  <a:lnTo>
                    <a:pt x="7" y="100"/>
                  </a:lnTo>
                  <a:lnTo>
                    <a:pt x="0" y="101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5" y="26"/>
                  </a:lnTo>
                  <a:lnTo>
                    <a:pt x="15" y="26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1" y="17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51" y="2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72" y="15"/>
                  </a:lnTo>
                  <a:lnTo>
                    <a:pt x="69" y="15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21"/>
                  </a:lnTo>
                  <a:lnTo>
                    <a:pt x="62" y="21"/>
                  </a:lnTo>
                  <a:lnTo>
                    <a:pt x="62" y="23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2" y="28"/>
                  </a:lnTo>
                  <a:lnTo>
                    <a:pt x="53" y="32"/>
                  </a:lnTo>
                  <a:lnTo>
                    <a:pt x="53" y="38"/>
                  </a:lnTo>
                  <a:lnTo>
                    <a:pt x="54" y="41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45" y="51"/>
                  </a:lnTo>
                  <a:lnTo>
                    <a:pt x="44" y="49"/>
                  </a:lnTo>
                  <a:lnTo>
                    <a:pt x="41" y="52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4" y="60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9" y="65"/>
                  </a:lnTo>
                  <a:lnTo>
                    <a:pt x="37" y="68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2" y="84"/>
                  </a:lnTo>
                  <a:lnTo>
                    <a:pt x="19" y="86"/>
                  </a:lnTo>
                  <a:lnTo>
                    <a:pt x="12" y="10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5" name="Freeform 239"/>
            <p:cNvSpPr>
              <a:spLocks/>
            </p:cNvSpPr>
            <p:nvPr/>
          </p:nvSpPr>
          <p:spPr bwMode="auto">
            <a:xfrm>
              <a:off x="3246" y="2856"/>
              <a:ext cx="79" cy="112"/>
            </a:xfrm>
            <a:custGeom>
              <a:avLst/>
              <a:gdLst>
                <a:gd name="T0" fmla="*/ 13 w 79"/>
                <a:gd name="T1" fmla="*/ 111 h 112"/>
                <a:gd name="T2" fmla="*/ 8 w 79"/>
                <a:gd name="T3" fmla="*/ 107 h 112"/>
                <a:gd name="T4" fmla="*/ 0 w 79"/>
                <a:gd name="T5" fmla="*/ 108 h 112"/>
                <a:gd name="T6" fmla="*/ 0 w 79"/>
                <a:gd name="T7" fmla="*/ 44 h 112"/>
                <a:gd name="T8" fmla="*/ 5 w 79"/>
                <a:gd name="T9" fmla="*/ 39 h 112"/>
                <a:gd name="T10" fmla="*/ 5 w 79"/>
                <a:gd name="T11" fmla="*/ 28 h 112"/>
                <a:gd name="T12" fmla="*/ 16 w 79"/>
                <a:gd name="T13" fmla="*/ 28 h 112"/>
                <a:gd name="T14" fmla="*/ 14 w 79"/>
                <a:gd name="T15" fmla="*/ 23 h 112"/>
                <a:gd name="T16" fmla="*/ 15 w 79"/>
                <a:gd name="T17" fmla="*/ 23 h 112"/>
                <a:gd name="T18" fmla="*/ 12 w 79"/>
                <a:gd name="T19" fmla="*/ 19 h 112"/>
                <a:gd name="T20" fmla="*/ 11 w 79"/>
                <a:gd name="T21" fmla="*/ 11 h 112"/>
                <a:gd name="T22" fmla="*/ 11 w 79"/>
                <a:gd name="T23" fmla="*/ 0 h 112"/>
                <a:gd name="T24" fmla="*/ 55 w 79"/>
                <a:gd name="T25" fmla="*/ 2 h 112"/>
                <a:gd name="T26" fmla="*/ 76 w 79"/>
                <a:gd name="T27" fmla="*/ 3 h 112"/>
                <a:gd name="T28" fmla="*/ 76 w 79"/>
                <a:gd name="T29" fmla="*/ 6 h 112"/>
                <a:gd name="T30" fmla="*/ 78 w 79"/>
                <a:gd name="T31" fmla="*/ 6 h 112"/>
                <a:gd name="T32" fmla="*/ 78 w 79"/>
                <a:gd name="T33" fmla="*/ 16 h 112"/>
                <a:gd name="T34" fmla="*/ 75 w 79"/>
                <a:gd name="T35" fmla="*/ 16 h 112"/>
                <a:gd name="T36" fmla="*/ 74 w 79"/>
                <a:gd name="T37" fmla="*/ 20 h 112"/>
                <a:gd name="T38" fmla="*/ 71 w 79"/>
                <a:gd name="T39" fmla="*/ 20 h 112"/>
                <a:gd name="T40" fmla="*/ 71 w 79"/>
                <a:gd name="T41" fmla="*/ 23 h 112"/>
                <a:gd name="T42" fmla="*/ 67 w 79"/>
                <a:gd name="T43" fmla="*/ 23 h 112"/>
                <a:gd name="T44" fmla="*/ 67 w 79"/>
                <a:gd name="T45" fmla="*/ 25 h 112"/>
                <a:gd name="T46" fmla="*/ 60 w 79"/>
                <a:gd name="T47" fmla="*/ 25 h 112"/>
                <a:gd name="T48" fmla="*/ 60 w 79"/>
                <a:gd name="T49" fmla="*/ 28 h 112"/>
                <a:gd name="T50" fmla="*/ 56 w 79"/>
                <a:gd name="T51" fmla="*/ 30 h 112"/>
                <a:gd name="T52" fmla="*/ 57 w 79"/>
                <a:gd name="T53" fmla="*/ 34 h 112"/>
                <a:gd name="T54" fmla="*/ 57 w 79"/>
                <a:gd name="T55" fmla="*/ 40 h 112"/>
                <a:gd name="T56" fmla="*/ 58 w 79"/>
                <a:gd name="T57" fmla="*/ 44 h 112"/>
                <a:gd name="T58" fmla="*/ 53 w 79"/>
                <a:gd name="T59" fmla="*/ 49 h 112"/>
                <a:gd name="T60" fmla="*/ 53 w 79"/>
                <a:gd name="T61" fmla="*/ 53 h 112"/>
                <a:gd name="T62" fmla="*/ 48 w 79"/>
                <a:gd name="T63" fmla="*/ 54 h 112"/>
                <a:gd name="T64" fmla="*/ 47 w 79"/>
                <a:gd name="T65" fmla="*/ 52 h 112"/>
                <a:gd name="T66" fmla="*/ 44 w 79"/>
                <a:gd name="T67" fmla="*/ 56 h 112"/>
                <a:gd name="T68" fmla="*/ 44 w 79"/>
                <a:gd name="T69" fmla="*/ 61 h 112"/>
                <a:gd name="T70" fmla="*/ 45 w 79"/>
                <a:gd name="T71" fmla="*/ 61 h 112"/>
                <a:gd name="T72" fmla="*/ 47 w 79"/>
                <a:gd name="T73" fmla="*/ 64 h 112"/>
                <a:gd name="T74" fmla="*/ 46 w 79"/>
                <a:gd name="T75" fmla="*/ 66 h 112"/>
                <a:gd name="T76" fmla="*/ 42 w 79"/>
                <a:gd name="T77" fmla="*/ 68 h 112"/>
                <a:gd name="T78" fmla="*/ 42 w 79"/>
                <a:gd name="T79" fmla="*/ 69 h 112"/>
                <a:gd name="T80" fmla="*/ 40 w 79"/>
                <a:gd name="T81" fmla="*/ 73 h 112"/>
                <a:gd name="T82" fmla="*/ 32 w 79"/>
                <a:gd name="T83" fmla="*/ 76 h 112"/>
                <a:gd name="T84" fmla="*/ 26 w 79"/>
                <a:gd name="T85" fmla="*/ 80 h 112"/>
                <a:gd name="T86" fmla="*/ 24 w 79"/>
                <a:gd name="T87" fmla="*/ 89 h 112"/>
                <a:gd name="T88" fmla="*/ 21 w 79"/>
                <a:gd name="T89" fmla="*/ 91 h 112"/>
                <a:gd name="T90" fmla="*/ 13 w 79"/>
                <a:gd name="T91" fmla="*/ 111 h 11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9"/>
                <a:gd name="T139" fmla="*/ 0 h 112"/>
                <a:gd name="T140" fmla="*/ 79 w 79"/>
                <a:gd name="T141" fmla="*/ 112 h 11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9" h="112">
                  <a:moveTo>
                    <a:pt x="13" y="111"/>
                  </a:moveTo>
                  <a:lnTo>
                    <a:pt x="8" y="107"/>
                  </a:lnTo>
                  <a:lnTo>
                    <a:pt x="0" y="108"/>
                  </a:lnTo>
                  <a:lnTo>
                    <a:pt x="0" y="44"/>
                  </a:lnTo>
                  <a:lnTo>
                    <a:pt x="5" y="39"/>
                  </a:lnTo>
                  <a:lnTo>
                    <a:pt x="5" y="28"/>
                  </a:lnTo>
                  <a:lnTo>
                    <a:pt x="16" y="28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55" y="2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8" y="16"/>
                  </a:lnTo>
                  <a:lnTo>
                    <a:pt x="75" y="16"/>
                  </a:lnTo>
                  <a:lnTo>
                    <a:pt x="74" y="20"/>
                  </a:lnTo>
                  <a:lnTo>
                    <a:pt x="71" y="20"/>
                  </a:lnTo>
                  <a:lnTo>
                    <a:pt x="71" y="23"/>
                  </a:lnTo>
                  <a:lnTo>
                    <a:pt x="67" y="23"/>
                  </a:lnTo>
                  <a:lnTo>
                    <a:pt x="67" y="25"/>
                  </a:lnTo>
                  <a:lnTo>
                    <a:pt x="60" y="25"/>
                  </a:lnTo>
                  <a:lnTo>
                    <a:pt x="60" y="28"/>
                  </a:lnTo>
                  <a:lnTo>
                    <a:pt x="56" y="30"/>
                  </a:lnTo>
                  <a:lnTo>
                    <a:pt x="57" y="34"/>
                  </a:lnTo>
                  <a:lnTo>
                    <a:pt x="57" y="40"/>
                  </a:lnTo>
                  <a:lnTo>
                    <a:pt x="58" y="44"/>
                  </a:lnTo>
                  <a:lnTo>
                    <a:pt x="53" y="49"/>
                  </a:lnTo>
                  <a:lnTo>
                    <a:pt x="53" y="53"/>
                  </a:lnTo>
                  <a:lnTo>
                    <a:pt x="48" y="54"/>
                  </a:lnTo>
                  <a:lnTo>
                    <a:pt x="47" y="52"/>
                  </a:lnTo>
                  <a:lnTo>
                    <a:pt x="44" y="56"/>
                  </a:lnTo>
                  <a:lnTo>
                    <a:pt x="44" y="61"/>
                  </a:lnTo>
                  <a:lnTo>
                    <a:pt x="45" y="61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2" y="68"/>
                  </a:lnTo>
                  <a:lnTo>
                    <a:pt x="42" y="69"/>
                  </a:lnTo>
                  <a:lnTo>
                    <a:pt x="40" y="73"/>
                  </a:lnTo>
                  <a:lnTo>
                    <a:pt x="32" y="76"/>
                  </a:lnTo>
                  <a:lnTo>
                    <a:pt x="26" y="80"/>
                  </a:lnTo>
                  <a:lnTo>
                    <a:pt x="24" y="89"/>
                  </a:lnTo>
                  <a:lnTo>
                    <a:pt x="21" y="91"/>
                  </a:lnTo>
                  <a:lnTo>
                    <a:pt x="13" y="11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6" name="Freeform 240"/>
            <p:cNvSpPr>
              <a:spLocks/>
            </p:cNvSpPr>
            <p:nvPr/>
          </p:nvSpPr>
          <p:spPr bwMode="auto">
            <a:xfrm>
              <a:off x="3288" y="2860"/>
              <a:ext cx="102" cy="68"/>
            </a:xfrm>
            <a:custGeom>
              <a:avLst/>
              <a:gdLst>
                <a:gd name="T0" fmla="*/ 89 w 102"/>
                <a:gd name="T1" fmla="*/ 67 h 68"/>
                <a:gd name="T2" fmla="*/ 55 w 102"/>
                <a:gd name="T3" fmla="*/ 67 h 68"/>
                <a:gd name="T4" fmla="*/ 55 w 102"/>
                <a:gd name="T5" fmla="*/ 60 h 68"/>
                <a:gd name="T6" fmla="*/ 0 w 102"/>
                <a:gd name="T7" fmla="*/ 60 h 68"/>
                <a:gd name="T8" fmla="*/ 0 w 102"/>
                <a:gd name="T9" fmla="*/ 59 h 68"/>
                <a:gd name="T10" fmla="*/ 4 w 102"/>
                <a:gd name="T11" fmla="*/ 57 h 68"/>
                <a:gd name="T12" fmla="*/ 5 w 102"/>
                <a:gd name="T13" fmla="*/ 55 h 68"/>
                <a:gd name="T14" fmla="*/ 3 w 102"/>
                <a:gd name="T15" fmla="*/ 52 h 68"/>
                <a:gd name="T16" fmla="*/ 2 w 102"/>
                <a:gd name="T17" fmla="*/ 52 h 68"/>
                <a:gd name="T18" fmla="*/ 2 w 102"/>
                <a:gd name="T19" fmla="*/ 47 h 68"/>
                <a:gd name="T20" fmla="*/ 5 w 102"/>
                <a:gd name="T21" fmla="*/ 45 h 68"/>
                <a:gd name="T22" fmla="*/ 6 w 102"/>
                <a:gd name="T23" fmla="*/ 47 h 68"/>
                <a:gd name="T24" fmla="*/ 10 w 102"/>
                <a:gd name="T25" fmla="*/ 46 h 68"/>
                <a:gd name="T26" fmla="*/ 10 w 102"/>
                <a:gd name="T27" fmla="*/ 42 h 68"/>
                <a:gd name="T28" fmla="*/ 15 w 102"/>
                <a:gd name="T29" fmla="*/ 37 h 68"/>
                <a:gd name="T30" fmla="*/ 14 w 102"/>
                <a:gd name="T31" fmla="*/ 34 h 68"/>
                <a:gd name="T32" fmla="*/ 14 w 102"/>
                <a:gd name="T33" fmla="*/ 28 h 68"/>
                <a:gd name="T34" fmla="*/ 13 w 102"/>
                <a:gd name="T35" fmla="*/ 24 h 68"/>
                <a:gd name="T36" fmla="*/ 18 w 102"/>
                <a:gd name="T37" fmla="*/ 22 h 68"/>
                <a:gd name="T38" fmla="*/ 18 w 102"/>
                <a:gd name="T39" fmla="*/ 20 h 68"/>
                <a:gd name="T40" fmla="*/ 24 w 102"/>
                <a:gd name="T41" fmla="*/ 20 h 68"/>
                <a:gd name="T42" fmla="*/ 24 w 102"/>
                <a:gd name="T43" fmla="*/ 18 h 68"/>
                <a:gd name="T44" fmla="*/ 28 w 102"/>
                <a:gd name="T45" fmla="*/ 18 h 68"/>
                <a:gd name="T46" fmla="*/ 28 w 102"/>
                <a:gd name="T47" fmla="*/ 15 h 68"/>
                <a:gd name="T48" fmla="*/ 30 w 102"/>
                <a:gd name="T49" fmla="*/ 15 h 68"/>
                <a:gd name="T50" fmla="*/ 31 w 102"/>
                <a:gd name="T51" fmla="*/ 12 h 68"/>
                <a:gd name="T52" fmla="*/ 34 w 102"/>
                <a:gd name="T53" fmla="*/ 12 h 68"/>
                <a:gd name="T54" fmla="*/ 34 w 102"/>
                <a:gd name="T55" fmla="*/ 3 h 68"/>
                <a:gd name="T56" fmla="*/ 32 w 102"/>
                <a:gd name="T57" fmla="*/ 3 h 68"/>
                <a:gd name="T58" fmla="*/ 32 w 102"/>
                <a:gd name="T59" fmla="*/ 0 h 68"/>
                <a:gd name="T60" fmla="*/ 71 w 102"/>
                <a:gd name="T61" fmla="*/ 3 h 68"/>
                <a:gd name="T62" fmla="*/ 86 w 102"/>
                <a:gd name="T63" fmla="*/ 5 h 68"/>
                <a:gd name="T64" fmla="*/ 88 w 102"/>
                <a:gd name="T65" fmla="*/ 11 h 68"/>
                <a:gd name="T66" fmla="*/ 87 w 102"/>
                <a:gd name="T67" fmla="*/ 16 h 68"/>
                <a:gd name="T68" fmla="*/ 90 w 102"/>
                <a:gd name="T69" fmla="*/ 23 h 68"/>
                <a:gd name="T70" fmla="*/ 90 w 102"/>
                <a:gd name="T71" fmla="*/ 31 h 68"/>
                <a:gd name="T72" fmla="*/ 93 w 102"/>
                <a:gd name="T73" fmla="*/ 32 h 68"/>
                <a:gd name="T74" fmla="*/ 93 w 102"/>
                <a:gd name="T75" fmla="*/ 34 h 68"/>
                <a:gd name="T76" fmla="*/ 93 w 102"/>
                <a:gd name="T77" fmla="*/ 34 h 68"/>
                <a:gd name="T78" fmla="*/ 93 w 102"/>
                <a:gd name="T79" fmla="*/ 35 h 68"/>
                <a:gd name="T80" fmla="*/ 93 w 102"/>
                <a:gd name="T81" fmla="*/ 39 h 68"/>
                <a:gd name="T82" fmla="*/ 95 w 102"/>
                <a:gd name="T83" fmla="*/ 41 h 68"/>
                <a:gd name="T84" fmla="*/ 99 w 102"/>
                <a:gd name="T85" fmla="*/ 41 h 68"/>
                <a:gd name="T86" fmla="*/ 101 w 102"/>
                <a:gd name="T87" fmla="*/ 46 h 68"/>
                <a:gd name="T88" fmla="*/ 97 w 102"/>
                <a:gd name="T89" fmla="*/ 47 h 68"/>
                <a:gd name="T90" fmla="*/ 97 w 102"/>
                <a:gd name="T91" fmla="*/ 51 h 68"/>
                <a:gd name="T92" fmla="*/ 95 w 102"/>
                <a:gd name="T93" fmla="*/ 51 h 68"/>
                <a:gd name="T94" fmla="*/ 94 w 102"/>
                <a:gd name="T95" fmla="*/ 52 h 68"/>
                <a:gd name="T96" fmla="*/ 95 w 102"/>
                <a:gd name="T97" fmla="*/ 59 h 68"/>
                <a:gd name="T98" fmla="*/ 92 w 102"/>
                <a:gd name="T99" fmla="*/ 62 h 68"/>
                <a:gd name="T100" fmla="*/ 90 w 102"/>
                <a:gd name="T101" fmla="*/ 66 h 68"/>
                <a:gd name="T102" fmla="*/ 91 w 102"/>
                <a:gd name="T103" fmla="*/ 67 h 68"/>
                <a:gd name="T104" fmla="*/ 89 w 102"/>
                <a:gd name="T105" fmla="*/ 67 h 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2"/>
                <a:gd name="T160" fmla="*/ 0 h 68"/>
                <a:gd name="T161" fmla="*/ 102 w 102"/>
                <a:gd name="T162" fmla="*/ 68 h 6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2" h="68">
                  <a:moveTo>
                    <a:pt x="89" y="67"/>
                  </a:moveTo>
                  <a:lnTo>
                    <a:pt x="55" y="67"/>
                  </a:lnTo>
                  <a:lnTo>
                    <a:pt x="55" y="60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4" y="57"/>
                  </a:lnTo>
                  <a:lnTo>
                    <a:pt x="5" y="55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2" y="47"/>
                  </a:lnTo>
                  <a:lnTo>
                    <a:pt x="5" y="45"/>
                  </a:lnTo>
                  <a:lnTo>
                    <a:pt x="6" y="47"/>
                  </a:lnTo>
                  <a:lnTo>
                    <a:pt x="10" y="46"/>
                  </a:lnTo>
                  <a:lnTo>
                    <a:pt x="10" y="42"/>
                  </a:lnTo>
                  <a:lnTo>
                    <a:pt x="15" y="37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3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71" y="3"/>
                  </a:lnTo>
                  <a:lnTo>
                    <a:pt x="86" y="5"/>
                  </a:lnTo>
                  <a:lnTo>
                    <a:pt x="88" y="11"/>
                  </a:lnTo>
                  <a:lnTo>
                    <a:pt x="87" y="16"/>
                  </a:lnTo>
                  <a:lnTo>
                    <a:pt x="90" y="23"/>
                  </a:lnTo>
                  <a:lnTo>
                    <a:pt x="90" y="31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3" y="39"/>
                  </a:lnTo>
                  <a:lnTo>
                    <a:pt x="95" y="41"/>
                  </a:lnTo>
                  <a:lnTo>
                    <a:pt x="99" y="41"/>
                  </a:lnTo>
                  <a:lnTo>
                    <a:pt x="101" y="46"/>
                  </a:lnTo>
                  <a:lnTo>
                    <a:pt x="97" y="47"/>
                  </a:lnTo>
                  <a:lnTo>
                    <a:pt x="97" y="51"/>
                  </a:lnTo>
                  <a:lnTo>
                    <a:pt x="95" y="51"/>
                  </a:lnTo>
                  <a:lnTo>
                    <a:pt x="94" y="52"/>
                  </a:lnTo>
                  <a:lnTo>
                    <a:pt x="95" y="59"/>
                  </a:lnTo>
                  <a:lnTo>
                    <a:pt x="92" y="62"/>
                  </a:lnTo>
                  <a:lnTo>
                    <a:pt x="90" y="66"/>
                  </a:lnTo>
                  <a:lnTo>
                    <a:pt x="91" y="67"/>
                  </a:lnTo>
                  <a:lnTo>
                    <a:pt x="89" y="6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7" name="Freeform 241"/>
            <p:cNvSpPr>
              <a:spLocks/>
            </p:cNvSpPr>
            <p:nvPr/>
          </p:nvSpPr>
          <p:spPr bwMode="auto">
            <a:xfrm>
              <a:off x="3288" y="2860"/>
              <a:ext cx="109" cy="75"/>
            </a:xfrm>
            <a:custGeom>
              <a:avLst/>
              <a:gdLst>
                <a:gd name="T0" fmla="*/ 95 w 109"/>
                <a:gd name="T1" fmla="*/ 74 h 75"/>
                <a:gd name="T2" fmla="*/ 58 w 109"/>
                <a:gd name="T3" fmla="*/ 74 h 75"/>
                <a:gd name="T4" fmla="*/ 58 w 109"/>
                <a:gd name="T5" fmla="*/ 66 h 75"/>
                <a:gd name="T6" fmla="*/ 0 w 109"/>
                <a:gd name="T7" fmla="*/ 66 h 75"/>
                <a:gd name="T8" fmla="*/ 0 w 109"/>
                <a:gd name="T9" fmla="*/ 65 h 75"/>
                <a:gd name="T10" fmla="*/ 4 w 109"/>
                <a:gd name="T11" fmla="*/ 63 h 75"/>
                <a:gd name="T12" fmla="*/ 6 w 109"/>
                <a:gd name="T13" fmla="*/ 61 h 75"/>
                <a:gd name="T14" fmla="*/ 3 w 109"/>
                <a:gd name="T15" fmla="*/ 58 h 75"/>
                <a:gd name="T16" fmla="*/ 2 w 109"/>
                <a:gd name="T17" fmla="*/ 58 h 75"/>
                <a:gd name="T18" fmla="*/ 2 w 109"/>
                <a:gd name="T19" fmla="*/ 52 h 75"/>
                <a:gd name="T20" fmla="*/ 6 w 109"/>
                <a:gd name="T21" fmla="*/ 49 h 75"/>
                <a:gd name="T22" fmla="*/ 7 w 109"/>
                <a:gd name="T23" fmla="*/ 51 h 75"/>
                <a:gd name="T24" fmla="*/ 11 w 109"/>
                <a:gd name="T25" fmla="*/ 50 h 75"/>
                <a:gd name="T26" fmla="*/ 11 w 109"/>
                <a:gd name="T27" fmla="*/ 46 h 75"/>
                <a:gd name="T28" fmla="*/ 17 w 109"/>
                <a:gd name="T29" fmla="*/ 41 h 75"/>
                <a:gd name="T30" fmla="*/ 15 w 109"/>
                <a:gd name="T31" fmla="*/ 37 h 75"/>
                <a:gd name="T32" fmla="*/ 15 w 109"/>
                <a:gd name="T33" fmla="*/ 31 h 75"/>
                <a:gd name="T34" fmla="*/ 14 w 109"/>
                <a:gd name="T35" fmla="*/ 27 h 75"/>
                <a:gd name="T36" fmla="*/ 19 w 109"/>
                <a:gd name="T37" fmla="*/ 25 h 75"/>
                <a:gd name="T38" fmla="*/ 19 w 109"/>
                <a:gd name="T39" fmla="*/ 22 h 75"/>
                <a:gd name="T40" fmla="*/ 25 w 109"/>
                <a:gd name="T41" fmla="*/ 22 h 75"/>
                <a:gd name="T42" fmla="*/ 25 w 109"/>
                <a:gd name="T43" fmla="*/ 20 h 75"/>
                <a:gd name="T44" fmla="*/ 30 w 109"/>
                <a:gd name="T45" fmla="*/ 20 h 75"/>
                <a:gd name="T46" fmla="*/ 30 w 109"/>
                <a:gd name="T47" fmla="*/ 16 h 75"/>
                <a:gd name="T48" fmla="*/ 32 w 109"/>
                <a:gd name="T49" fmla="*/ 16 h 75"/>
                <a:gd name="T50" fmla="*/ 33 w 109"/>
                <a:gd name="T51" fmla="*/ 13 h 75"/>
                <a:gd name="T52" fmla="*/ 36 w 109"/>
                <a:gd name="T53" fmla="*/ 13 h 75"/>
                <a:gd name="T54" fmla="*/ 36 w 109"/>
                <a:gd name="T55" fmla="*/ 3 h 75"/>
                <a:gd name="T56" fmla="*/ 34 w 109"/>
                <a:gd name="T57" fmla="*/ 3 h 75"/>
                <a:gd name="T58" fmla="*/ 34 w 109"/>
                <a:gd name="T59" fmla="*/ 0 h 75"/>
                <a:gd name="T60" fmla="*/ 76 w 109"/>
                <a:gd name="T61" fmla="*/ 3 h 75"/>
                <a:gd name="T62" fmla="*/ 91 w 109"/>
                <a:gd name="T63" fmla="*/ 5 h 75"/>
                <a:gd name="T64" fmla="*/ 94 w 109"/>
                <a:gd name="T65" fmla="*/ 12 h 75"/>
                <a:gd name="T66" fmla="*/ 93 w 109"/>
                <a:gd name="T67" fmla="*/ 17 h 75"/>
                <a:gd name="T68" fmla="*/ 96 w 109"/>
                <a:gd name="T69" fmla="*/ 26 h 75"/>
                <a:gd name="T70" fmla="*/ 96 w 109"/>
                <a:gd name="T71" fmla="*/ 34 h 75"/>
                <a:gd name="T72" fmla="*/ 99 w 109"/>
                <a:gd name="T73" fmla="*/ 35 h 75"/>
                <a:gd name="T74" fmla="*/ 99 w 109"/>
                <a:gd name="T75" fmla="*/ 37 h 75"/>
                <a:gd name="T76" fmla="*/ 99 w 109"/>
                <a:gd name="T77" fmla="*/ 38 h 75"/>
                <a:gd name="T78" fmla="*/ 99 w 109"/>
                <a:gd name="T79" fmla="*/ 39 h 75"/>
                <a:gd name="T80" fmla="*/ 99 w 109"/>
                <a:gd name="T81" fmla="*/ 43 h 75"/>
                <a:gd name="T82" fmla="*/ 101 w 109"/>
                <a:gd name="T83" fmla="*/ 45 h 75"/>
                <a:gd name="T84" fmla="*/ 106 w 109"/>
                <a:gd name="T85" fmla="*/ 45 h 75"/>
                <a:gd name="T86" fmla="*/ 108 w 109"/>
                <a:gd name="T87" fmla="*/ 50 h 75"/>
                <a:gd name="T88" fmla="*/ 104 w 109"/>
                <a:gd name="T89" fmla="*/ 52 h 75"/>
                <a:gd name="T90" fmla="*/ 104 w 109"/>
                <a:gd name="T91" fmla="*/ 57 h 75"/>
                <a:gd name="T92" fmla="*/ 101 w 109"/>
                <a:gd name="T93" fmla="*/ 57 h 75"/>
                <a:gd name="T94" fmla="*/ 100 w 109"/>
                <a:gd name="T95" fmla="*/ 58 h 75"/>
                <a:gd name="T96" fmla="*/ 101 w 109"/>
                <a:gd name="T97" fmla="*/ 65 h 75"/>
                <a:gd name="T98" fmla="*/ 98 w 109"/>
                <a:gd name="T99" fmla="*/ 69 h 75"/>
                <a:gd name="T100" fmla="*/ 96 w 109"/>
                <a:gd name="T101" fmla="*/ 73 h 75"/>
                <a:gd name="T102" fmla="*/ 97 w 109"/>
                <a:gd name="T103" fmla="*/ 74 h 75"/>
                <a:gd name="T104" fmla="*/ 95 w 109"/>
                <a:gd name="T105" fmla="*/ 74 h 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9"/>
                <a:gd name="T160" fmla="*/ 0 h 75"/>
                <a:gd name="T161" fmla="*/ 109 w 109"/>
                <a:gd name="T162" fmla="*/ 75 h 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9" h="75">
                  <a:moveTo>
                    <a:pt x="95" y="74"/>
                  </a:moveTo>
                  <a:lnTo>
                    <a:pt x="58" y="74"/>
                  </a:lnTo>
                  <a:lnTo>
                    <a:pt x="58" y="66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4" y="63"/>
                  </a:lnTo>
                  <a:lnTo>
                    <a:pt x="6" y="61"/>
                  </a:lnTo>
                  <a:lnTo>
                    <a:pt x="3" y="58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6" y="49"/>
                  </a:lnTo>
                  <a:lnTo>
                    <a:pt x="7" y="51"/>
                  </a:lnTo>
                  <a:lnTo>
                    <a:pt x="11" y="50"/>
                  </a:lnTo>
                  <a:lnTo>
                    <a:pt x="11" y="46"/>
                  </a:lnTo>
                  <a:lnTo>
                    <a:pt x="17" y="41"/>
                  </a:lnTo>
                  <a:lnTo>
                    <a:pt x="15" y="37"/>
                  </a:lnTo>
                  <a:lnTo>
                    <a:pt x="15" y="31"/>
                  </a:lnTo>
                  <a:lnTo>
                    <a:pt x="14" y="27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30" y="20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3" y="13"/>
                  </a:lnTo>
                  <a:lnTo>
                    <a:pt x="36" y="13"/>
                  </a:lnTo>
                  <a:lnTo>
                    <a:pt x="36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76" y="3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3" y="17"/>
                  </a:lnTo>
                  <a:lnTo>
                    <a:pt x="96" y="26"/>
                  </a:lnTo>
                  <a:lnTo>
                    <a:pt x="96" y="34"/>
                  </a:lnTo>
                  <a:lnTo>
                    <a:pt x="99" y="35"/>
                  </a:lnTo>
                  <a:lnTo>
                    <a:pt x="99" y="37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99" y="43"/>
                  </a:lnTo>
                  <a:lnTo>
                    <a:pt x="101" y="45"/>
                  </a:lnTo>
                  <a:lnTo>
                    <a:pt x="106" y="45"/>
                  </a:lnTo>
                  <a:lnTo>
                    <a:pt x="108" y="50"/>
                  </a:lnTo>
                  <a:lnTo>
                    <a:pt x="104" y="52"/>
                  </a:lnTo>
                  <a:lnTo>
                    <a:pt x="104" y="57"/>
                  </a:lnTo>
                  <a:lnTo>
                    <a:pt x="101" y="57"/>
                  </a:lnTo>
                  <a:lnTo>
                    <a:pt x="100" y="58"/>
                  </a:lnTo>
                  <a:lnTo>
                    <a:pt x="101" y="65"/>
                  </a:lnTo>
                  <a:lnTo>
                    <a:pt x="98" y="69"/>
                  </a:lnTo>
                  <a:lnTo>
                    <a:pt x="96" y="73"/>
                  </a:lnTo>
                  <a:lnTo>
                    <a:pt x="97" y="74"/>
                  </a:lnTo>
                  <a:lnTo>
                    <a:pt x="95" y="7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8" name="Freeform 242"/>
            <p:cNvSpPr>
              <a:spLocks/>
            </p:cNvSpPr>
            <p:nvPr/>
          </p:nvSpPr>
          <p:spPr bwMode="auto">
            <a:xfrm>
              <a:off x="3203" y="2620"/>
              <a:ext cx="63" cy="52"/>
            </a:xfrm>
            <a:custGeom>
              <a:avLst/>
              <a:gdLst>
                <a:gd name="T0" fmla="*/ 48 w 63"/>
                <a:gd name="T1" fmla="*/ 45 h 52"/>
                <a:gd name="T2" fmla="*/ 45 w 63"/>
                <a:gd name="T3" fmla="*/ 47 h 52"/>
                <a:gd name="T4" fmla="*/ 44 w 63"/>
                <a:gd name="T5" fmla="*/ 50 h 52"/>
                <a:gd name="T6" fmla="*/ 6 w 63"/>
                <a:gd name="T7" fmla="*/ 51 h 52"/>
                <a:gd name="T8" fmla="*/ 6 w 63"/>
                <a:gd name="T9" fmla="*/ 41 h 52"/>
                <a:gd name="T10" fmla="*/ 3 w 63"/>
                <a:gd name="T11" fmla="*/ 39 h 52"/>
                <a:gd name="T12" fmla="*/ 6 w 63"/>
                <a:gd name="T13" fmla="*/ 39 h 52"/>
                <a:gd name="T14" fmla="*/ 7 w 63"/>
                <a:gd name="T15" fmla="*/ 22 h 52"/>
                <a:gd name="T16" fmla="*/ 11 w 63"/>
                <a:gd name="T17" fmla="*/ 22 h 52"/>
                <a:gd name="T18" fmla="*/ 10 w 63"/>
                <a:gd name="T19" fmla="*/ 18 h 52"/>
                <a:gd name="T20" fmla="*/ 11 w 63"/>
                <a:gd name="T21" fmla="*/ 15 h 52"/>
                <a:gd name="T22" fmla="*/ 6 w 63"/>
                <a:gd name="T23" fmla="*/ 9 h 52"/>
                <a:gd name="T24" fmla="*/ 0 w 63"/>
                <a:gd name="T25" fmla="*/ 8 h 52"/>
                <a:gd name="T26" fmla="*/ 0 w 63"/>
                <a:gd name="T27" fmla="*/ 0 h 52"/>
                <a:gd name="T28" fmla="*/ 62 w 63"/>
                <a:gd name="T29" fmla="*/ 0 h 52"/>
                <a:gd name="T30" fmla="*/ 60 w 63"/>
                <a:gd name="T31" fmla="*/ 3 h 52"/>
                <a:gd name="T32" fmla="*/ 61 w 63"/>
                <a:gd name="T33" fmla="*/ 9 h 52"/>
                <a:gd name="T34" fmla="*/ 60 w 63"/>
                <a:gd name="T35" fmla="*/ 9 h 52"/>
                <a:gd name="T36" fmla="*/ 59 w 63"/>
                <a:gd name="T37" fmla="*/ 11 h 52"/>
                <a:gd name="T38" fmla="*/ 55 w 63"/>
                <a:gd name="T39" fmla="*/ 14 h 52"/>
                <a:gd name="T40" fmla="*/ 54 w 63"/>
                <a:gd name="T41" fmla="*/ 19 h 52"/>
                <a:gd name="T42" fmla="*/ 52 w 63"/>
                <a:gd name="T43" fmla="*/ 19 h 52"/>
                <a:gd name="T44" fmla="*/ 49 w 63"/>
                <a:gd name="T45" fmla="*/ 20 h 52"/>
                <a:gd name="T46" fmla="*/ 52 w 63"/>
                <a:gd name="T47" fmla="*/ 23 h 52"/>
                <a:gd name="T48" fmla="*/ 52 w 63"/>
                <a:gd name="T49" fmla="*/ 26 h 52"/>
                <a:gd name="T50" fmla="*/ 50 w 63"/>
                <a:gd name="T51" fmla="*/ 27 h 52"/>
                <a:gd name="T52" fmla="*/ 49 w 63"/>
                <a:gd name="T53" fmla="*/ 31 h 52"/>
                <a:gd name="T54" fmla="*/ 47 w 63"/>
                <a:gd name="T55" fmla="*/ 33 h 52"/>
                <a:gd name="T56" fmla="*/ 45 w 63"/>
                <a:gd name="T57" fmla="*/ 34 h 52"/>
                <a:gd name="T58" fmla="*/ 47 w 63"/>
                <a:gd name="T59" fmla="*/ 38 h 52"/>
                <a:gd name="T60" fmla="*/ 48 w 63"/>
                <a:gd name="T61" fmla="*/ 45 h 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3"/>
                <a:gd name="T94" fmla="*/ 0 h 52"/>
                <a:gd name="T95" fmla="*/ 63 w 63"/>
                <a:gd name="T96" fmla="*/ 52 h 5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3" h="52">
                  <a:moveTo>
                    <a:pt x="48" y="45"/>
                  </a:moveTo>
                  <a:lnTo>
                    <a:pt x="45" y="47"/>
                  </a:lnTo>
                  <a:lnTo>
                    <a:pt x="44" y="50"/>
                  </a:lnTo>
                  <a:lnTo>
                    <a:pt x="6" y="51"/>
                  </a:lnTo>
                  <a:lnTo>
                    <a:pt x="6" y="41"/>
                  </a:lnTo>
                  <a:lnTo>
                    <a:pt x="3" y="39"/>
                  </a:lnTo>
                  <a:lnTo>
                    <a:pt x="6" y="39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0" y="18"/>
                  </a:lnTo>
                  <a:lnTo>
                    <a:pt x="11" y="15"/>
                  </a:lnTo>
                  <a:lnTo>
                    <a:pt x="6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0" y="3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59" y="11"/>
                  </a:lnTo>
                  <a:lnTo>
                    <a:pt x="55" y="14"/>
                  </a:lnTo>
                  <a:lnTo>
                    <a:pt x="54" y="19"/>
                  </a:lnTo>
                  <a:lnTo>
                    <a:pt x="52" y="19"/>
                  </a:lnTo>
                  <a:lnTo>
                    <a:pt x="49" y="20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50" y="27"/>
                  </a:lnTo>
                  <a:lnTo>
                    <a:pt x="49" y="31"/>
                  </a:lnTo>
                  <a:lnTo>
                    <a:pt x="47" y="33"/>
                  </a:lnTo>
                  <a:lnTo>
                    <a:pt x="45" y="34"/>
                  </a:lnTo>
                  <a:lnTo>
                    <a:pt x="47" y="38"/>
                  </a:lnTo>
                  <a:lnTo>
                    <a:pt x="48" y="45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59" name="Freeform 243"/>
            <p:cNvSpPr>
              <a:spLocks/>
            </p:cNvSpPr>
            <p:nvPr/>
          </p:nvSpPr>
          <p:spPr bwMode="auto">
            <a:xfrm>
              <a:off x="3203" y="2620"/>
              <a:ext cx="69" cy="56"/>
            </a:xfrm>
            <a:custGeom>
              <a:avLst/>
              <a:gdLst>
                <a:gd name="T0" fmla="*/ 53 w 69"/>
                <a:gd name="T1" fmla="*/ 49 h 56"/>
                <a:gd name="T2" fmla="*/ 49 w 69"/>
                <a:gd name="T3" fmla="*/ 51 h 56"/>
                <a:gd name="T4" fmla="*/ 48 w 69"/>
                <a:gd name="T5" fmla="*/ 54 h 56"/>
                <a:gd name="T6" fmla="*/ 7 w 69"/>
                <a:gd name="T7" fmla="*/ 55 h 56"/>
                <a:gd name="T8" fmla="*/ 7 w 69"/>
                <a:gd name="T9" fmla="*/ 44 h 56"/>
                <a:gd name="T10" fmla="*/ 3 w 69"/>
                <a:gd name="T11" fmla="*/ 42 h 56"/>
                <a:gd name="T12" fmla="*/ 7 w 69"/>
                <a:gd name="T13" fmla="*/ 42 h 56"/>
                <a:gd name="T14" fmla="*/ 8 w 69"/>
                <a:gd name="T15" fmla="*/ 23 h 56"/>
                <a:gd name="T16" fmla="*/ 12 w 69"/>
                <a:gd name="T17" fmla="*/ 23 h 56"/>
                <a:gd name="T18" fmla="*/ 11 w 69"/>
                <a:gd name="T19" fmla="*/ 19 h 56"/>
                <a:gd name="T20" fmla="*/ 12 w 69"/>
                <a:gd name="T21" fmla="*/ 16 h 56"/>
                <a:gd name="T22" fmla="*/ 7 w 69"/>
                <a:gd name="T23" fmla="*/ 9 h 56"/>
                <a:gd name="T24" fmla="*/ 0 w 69"/>
                <a:gd name="T25" fmla="*/ 8 h 56"/>
                <a:gd name="T26" fmla="*/ 0 w 69"/>
                <a:gd name="T27" fmla="*/ 0 h 56"/>
                <a:gd name="T28" fmla="*/ 68 w 69"/>
                <a:gd name="T29" fmla="*/ 0 h 56"/>
                <a:gd name="T30" fmla="*/ 66 w 69"/>
                <a:gd name="T31" fmla="*/ 3 h 56"/>
                <a:gd name="T32" fmla="*/ 67 w 69"/>
                <a:gd name="T33" fmla="*/ 9 h 56"/>
                <a:gd name="T34" fmla="*/ 66 w 69"/>
                <a:gd name="T35" fmla="*/ 10 h 56"/>
                <a:gd name="T36" fmla="*/ 65 w 69"/>
                <a:gd name="T37" fmla="*/ 12 h 56"/>
                <a:gd name="T38" fmla="*/ 60 w 69"/>
                <a:gd name="T39" fmla="*/ 15 h 56"/>
                <a:gd name="T40" fmla="*/ 59 w 69"/>
                <a:gd name="T41" fmla="*/ 20 h 56"/>
                <a:gd name="T42" fmla="*/ 57 w 69"/>
                <a:gd name="T43" fmla="*/ 20 h 56"/>
                <a:gd name="T44" fmla="*/ 54 w 69"/>
                <a:gd name="T45" fmla="*/ 21 h 56"/>
                <a:gd name="T46" fmla="*/ 57 w 69"/>
                <a:gd name="T47" fmla="*/ 24 h 56"/>
                <a:gd name="T48" fmla="*/ 57 w 69"/>
                <a:gd name="T49" fmla="*/ 28 h 56"/>
                <a:gd name="T50" fmla="*/ 55 w 69"/>
                <a:gd name="T51" fmla="*/ 30 h 56"/>
                <a:gd name="T52" fmla="*/ 54 w 69"/>
                <a:gd name="T53" fmla="*/ 34 h 56"/>
                <a:gd name="T54" fmla="*/ 52 w 69"/>
                <a:gd name="T55" fmla="*/ 36 h 56"/>
                <a:gd name="T56" fmla="*/ 49 w 69"/>
                <a:gd name="T57" fmla="*/ 37 h 56"/>
                <a:gd name="T58" fmla="*/ 52 w 69"/>
                <a:gd name="T59" fmla="*/ 41 h 56"/>
                <a:gd name="T60" fmla="*/ 53 w 69"/>
                <a:gd name="T61" fmla="*/ 49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9"/>
                <a:gd name="T94" fmla="*/ 0 h 56"/>
                <a:gd name="T95" fmla="*/ 69 w 69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9" h="56">
                  <a:moveTo>
                    <a:pt x="53" y="49"/>
                  </a:moveTo>
                  <a:lnTo>
                    <a:pt x="49" y="51"/>
                  </a:lnTo>
                  <a:lnTo>
                    <a:pt x="48" y="54"/>
                  </a:lnTo>
                  <a:lnTo>
                    <a:pt x="7" y="55"/>
                  </a:lnTo>
                  <a:lnTo>
                    <a:pt x="7" y="44"/>
                  </a:lnTo>
                  <a:lnTo>
                    <a:pt x="3" y="42"/>
                  </a:lnTo>
                  <a:lnTo>
                    <a:pt x="7" y="42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7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6" y="3"/>
                  </a:lnTo>
                  <a:lnTo>
                    <a:pt x="67" y="9"/>
                  </a:lnTo>
                  <a:lnTo>
                    <a:pt x="66" y="10"/>
                  </a:lnTo>
                  <a:lnTo>
                    <a:pt x="65" y="12"/>
                  </a:lnTo>
                  <a:lnTo>
                    <a:pt x="60" y="15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4" y="21"/>
                  </a:lnTo>
                  <a:lnTo>
                    <a:pt x="57" y="24"/>
                  </a:lnTo>
                  <a:lnTo>
                    <a:pt x="57" y="28"/>
                  </a:lnTo>
                  <a:lnTo>
                    <a:pt x="55" y="30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49" y="37"/>
                  </a:lnTo>
                  <a:lnTo>
                    <a:pt x="52" y="41"/>
                  </a:lnTo>
                  <a:lnTo>
                    <a:pt x="53" y="4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0" name="Freeform 244"/>
            <p:cNvSpPr>
              <a:spLocks/>
            </p:cNvSpPr>
            <p:nvPr/>
          </p:nvSpPr>
          <p:spPr bwMode="auto">
            <a:xfrm>
              <a:off x="3153" y="2708"/>
              <a:ext cx="76" cy="65"/>
            </a:xfrm>
            <a:custGeom>
              <a:avLst/>
              <a:gdLst>
                <a:gd name="T0" fmla="*/ 20 w 76"/>
                <a:gd name="T1" fmla="*/ 64 h 65"/>
                <a:gd name="T2" fmla="*/ 15 w 76"/>
                <a:gd name="T3" fmla="*/ 64 h 65"/>
                <a:gd name="T4" fmla="*/ 15 w 76"/>
                <a:gd name="T5" fmla="*/ 34 h 65"/>
                <a:gd name="T6" fmla="*/ 0 w 76"/>
                <a:gd name="T7" fmla="*/ 33 h 65"/>
                <a:gd name="T8" fmla="*/ 0 w 76"/>
                <a:gd name="T9" fmla="*/ 22 h 65"/>
                <a:gd name="T10" fmla="*/ 1 w 76"/>
                <a:gd name="T11" fmla="*/ 21 h 65"/>
                <a:gd name="T12" fmla="*/ 2 w 76"/>
                <a:gd name="T13" fmla="*/ 21 h 65"/>
                <a:gd name="T14" fmla="*/ 2 w 76"/>
                <a:gd name="T15" fmla="*/ 19 h 65"/>
                <a:gd name="T16" fmla="*/ 1 w 76"/>
                <a:gd name="T17" fmla="*/ 19 h 65"/>
                <a:gd name="T18" fmla="*/ 1 w 76"/>
                <a:gd name="T19" fmla="*/ 3 h 65"/>
                <a:gd name="T20" fmla="*/ 14 w 76"/>
                <a:gd name="T21" fmla="*/ 3 h 65"/>
                <a:gd name="T22" fmla="*/ 14 w 76"/>
                <a:gd name="T23" fmla="*/ 2 h 65"/>
                <a:gd name="T24" fmla="*/ 16 w 76"/>
                <a:gd name="T25" fmla="*/ 2 h 65"/>
                <a:gd name="T26" fmla="*/ 16 w 76"/>
                <a:gd name="T27" fmla="*/ 3 h 65"/>
                <a:gd name="T28" fmla="*/ 17 w 76"/>
                <a:gd name="T29" fmla="*/ 3 h 65"/>
                <a:gd name="T30" fmla="*/ 18 w 76"/>
                <a:gd name="T31" fmla="*/ 2 h 65"/>
                <a:gd name="T32" fmla="*/ 19 w 76"/>
                <a:gd name="T33" fmla="*/ 2 h 65"/>
                <a:gd name="T34" fmla="*/ 19 w 76"/>
                <a:gd name="T35" fmla="*/ 3 h 65"/>
                <a:gd name="T36" fmla="*/ 23 w 76"/>
                <a:gd name="T37" fmla="*/ 4 h 65"/>
                <a:gd name="T38" fmla="*/ 24 w 76"/>
                <a:gd name="T39" fmla="*/ 3 h 65"/>
                <a:gd name="T40" fmla="*/ 24 w 76"/>
                <a:gd name="T41" fmla="*/ 0 h 65"/>
                <a:gd name="T42" fmla="*/ 29 w 76"/>
                <a:gd name="T43" fmla="*/ 0 h 65"/>
                <a:gd name="T44" fmla="*/ 29 w 76"/>
                <a:gd name="T45" fmla="*/ 2 h 65"/>
                <a:gd name="T46" fmla="*/ 32 w 76"/>
                <a:gd name="T47" fmla="*/ 3 h 65"/>
                <a:gd name="T48" fmla="*/ 75 w 76"/>
                <a:gd name="T49" fmla="*/ 2 h 65"/>
                <a:gd name="T50" fmla="*/ 73 w 76"/>
                <a:gd name="T51" fmla="*/ 7 h 65"/>
                <a:gd name="T52" fmla="*/ 73 w 76"/>
                <a:gd name="T53" fmla="*/ 6 h 65"/>
                <a:gd name="T54" fmla="*/ 69 w 76"/>
                <a:gd name="T55" fmla="*/ 7 h 65"/>
                <a:gd name="T56" fmla="*/ 70 w 76"/>
                <a:gd name="T57" fmla="*/ 9 h 65"/>
                <a:gd name="T58" fmla="*/ 67 w 76"/>
                <a:gd name="T59" fmla="*/ 10 h 65"/>
                <a:gd name="T60" fmla="*/ 66 w 76"/>
                <a:gd name="T61" fmla="*/ 16 h 65"/>
                <a:gd name="T62" fmla="*/ 62 w 76"/>
                <a:gd name="T63" fmla="*/ 16 h 65"/>
                <a:gd name="T64" fmla="*/ 61 w 76"/>
                <a:gd name="T65" fmla="*/ 19 h 65"/>
                <a:gd name="T66" fmla="*/ 58 w 76"/>
                <a:gd name="T67" fmla="*/ 20 h 65"/>
                <a:gd name="T68" fmla="*/ 56 w 76"/>
                <a:gd name="T69" fmla="*/ 19 h 65"/>
                <a:gd name="T70" fmla="*/ 55 w 76"/>
                <a:gd name="T71" fmla="*/ 21 h 65"/>
                <a:gd name="T72" fmla="*/ 50 w 76"/>
                <a:gd name="T73" fmla="*/ 22 h 65"/>
                <a:gd name="T74" fmla="*/ 49 w 76"/>
                <a:gd name="T75" fmla="*/ 24 h 65"/>
                <a:gd name="T76" fmla="*/ 45 w 76"/>
                <a:gd name="T77" fmla="*/ 25 h 65"/>
                <a:gd name="T78" fmla="*/ 45 w 76"/>
                <a:gd name="T79" fmla="*/ 30 h 65"/>
                <a:gd name="T80" fmla="*/ 42 w 76"/>
                <a:gd name="T81" fmla="*/ 33 h 65"/>
                <a:gd name="T82" fmla="*/ 41 w 76"/>
                <a:gd name="T83" fmla="*/ 36 h 65"/>
                <a:gd name="T84" fmla="*/ 35 w 76"/>
                <a:gd name="T85" fmla="*/ 40 h 65"/>
                <a:gd name="T86" fmla="*/ 35 w 76"/>
                <a:gd name="T87" fmla="*/ 44 h 65"/>
                <a:gd name="T88" fmla="*/ 33 w 76"/>
                <a:gd name="T89" fmla="*/ 45 h 65"/>
                <a:gd name="T90" fmla="*/ 33 w 76"/>
                <a:gd name="T91" fmla="*/ 43 h 65"/>
                <a:gd name="T92" fmla="*/ 24 w 76"/>
                <a:gd name="T93" fmla="*/ 51 h 65"/>
                <a:gd name="T94" fmla="*/ 24 w 76"/>
                <a:gd name="T95" fmla="*/ 54 h 65"/>
                <a:gd name="T96" fmla="*/ 20 w 76"/>
                <a:gd name="T97" fmla="*/ 56 h 65"/>
                <a:gd name="T98" fmla="*/ 21 w 76"/>
                <a:gd name="T99" fmla="*/ 57 h 65"/>
                <a:gd name="T100" fmla="*/ 20 w 76"/>
                <a:gd name="T101" fmla="*/ 64 h 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6"/>
                <a:gd name="T154" fmla="*/ 0 h 65"/>
                <a:gd name="T155" fmla="*/ 76 w 76"/>
                <a:gd name="T156" fmla="*/ 65 h 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6" h="65">
                  <a:moveTo>
                    <a:pt x="20" y="64"/>
                  </a:moveTo>
                  <a:lnTo>
                    <a:pt x="15" y="64"/>
                  </a:lnTo>
                  <a:lnTo>
                    <a:pt x="15" y="34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32" y="3"/>
                  </a:lnTo>
                  <a:lnTo>
                    <a:pt x="75" y="2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69" y="7"/>
                  </a:lnTo>
                  <a:lnTo>
                    <a:pt x="70" y="9"/>
                  </a:lnTo>
                  <a:lnTo>
                    <a:pt x="67" y="10"/>
                  </a:lnTo>
                  <a:lnTo>
                    <a:pt x="66" y="16"/>
                  </a:lnTo>
                  <a:lnTo>
                    <a:pt x="62" y="16"/>
                  </a:lnTo>
                  <a:lnTo>
                    <a:pt x="61" y="19"/>
                  </a:lnTo>
                  <a:lnTo>
                    <a:pt x="58" y="20"/>
                  </a:lnTo>
                  <a:lnTo>
                    <a:pt x="56" y="19"/>
                  </a:lnTo>
                  <a:lnTo>
                    <a:pt x="55" y="21"/>
                  </a:lnTo>
                  <a:lnTo>
                    <a:pt x="50" y="22"/>
                  </a:lnTo>
                  <a:lnTo>
                    <a:pt x="49" y="24"/>
                  </a:lnTo>
                  <a:lnTo>
                    <a:pt x="45" y="25"/>
                  </a:lnTo>
                  <a:lnTo>
                    <a:pt x="45" y="30"/>
                  </a:lnTo>
                  <a:lnTo>
                    <a:pt x="42" y="33"/>
                  </a:lnTo>
                  <a:lnTo>
                    <a:pt x="41" y="36"/>
                  </a:lnTo>
                  <a:lnTo>
                    <a:pt x="35" y="40"/>
                  </a:lnTo>
                  <a:lnTo>
                    <a:pt x="35" y="44"/>
                  </a:lnTo>
                  <a:lnTo>
                    <a:pt x="33" y="45"/>
                  </a:lnTo>
                  <a:lnTo>
                    <a:pt x="33" y="43"/>
                  </a:lnTo>
                  <a:lnTo>
                    <a:pt x="24" y="51"/>
                  </a:lnTo>
                  <a:lnTo>
                    <a:pt x="24" y="54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0" y="6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1" name="Freeform 245"/>
            <p:cNvSpPr>
              <a:spLocks/>
            </p:cNvSpPr>
            <p:nvPr/>
          </p:nvSpPr>
          <p:spPr bwMode="auto">
            <a:xfrm>
              <a:off x="3153" y="2708"/>
              <a:ext cx="83" cy="72"/>
            </a:xfrm>
            <a:custGeom>
              <a:avLst/>
              <a:gdLst>
                <a:gd name="T0" fmla="*/ 22 w 83"/>
                <a:gd name="T1" fmla="*/ 71 h 72"/>
                <a:gd name="T2" fmla="*/ 16 w 83"/>
                <a:gd name="T3" fmla="*/ 71 h 72"/>
                <a:gd name="T4" fmla="*/ 16 w 83"/>
                <a:gd name="T5" fmla="*/ 38 h 72"/>
                <a:gd name="T6" fmla="*/ 0 w 83"/>
                <a:gd name="T7" fmla="*/ 37 h 72"/>
                <a:gd name="T8" fmla="*/ 0 w 83"/>
                <a:gd name="T9" fmla="*/ 24 h 72"/>
                <a:gd name="T10" fmla="*/ 1 w 83"/>
                <a:gd name="T11" fmla="*/ 23 h 72"/>
                <a:gd name="T12" fmla="*/ 2 w 83"/>
                <a:gd name="T13" fmla="*/ 23 h 72"/>
                <a:gd name="T14" fmla="*/ 2 w 83"/>
                <a:gd name="T15" fmla="*/ 21 h 72"/>
                <a:gd name="T16" fmla="*/ 1 w 83"/>
                <a:gd name="T17" fmla="*/ 21 h 72"/>
                <a:gd name="T18" fmla="*/ 1 w 83"/>
                <a:gd name="T19" fmla="*/ 3 h 72"/>
                <a:gd name="T20" fmla="*/ 15 w 83"/>
                <a:gd name="T21" fmla="*/ 3 h 72"/>
                <a:gd name="T22" fmla="*/ 15 w 83"/>
                <a:gd name="T23" fmla="*/ 2 h 72"/>
                <a:gd name="T24" fmla="*/ 17 w 83"/>
                <a:gd name="T25" fmla="*/ 2 h 72"/>
                <a:gd name="T26" fmla="*/ 17 w 83"/>
                <a:gd name="T27" fmla="*/ 3 h 72"/>
                <a:gd name="T28" fmla="*/ 19 w 83"/>
                <a:gd name="T29" fmla="*/ 3 h 72"/>
                <a:gd name="T30" fmla="*/ 20 w 83"/>
                <a:gd name="T31" fmla="*/ 2 h 72"/>
                <a:gd name="T32" fmla="*/ 21 w 83"/>
                <a:gd name="T33" fmla="*/ 2 h 72"/>
                <a:gd name="T34" fmla="*/ 21 w 83"/>
                <a:gd name="T35" fmla="*/ 3 h 72"/>
                <a:gd name="T36" fmla="*/ 25 w 83"/>
                <a:gd name="T37" fmla="*/ 4 h 72"/>
                <a:gd name="T38" fmla="*/ 26 w 83"/>
                <a:gd name="T39" fmla="*/ 3 h 72"/>
                <a:gd name="T40" fmla="*/ 26 w 83"/>
                <a:gd name="T41" fmla="*/ 0 h 72"/>
                <a:gd name="T42" fmla="*/ 32 w 83"/>
                <a:gd name="T43" fmla="*/ 0 h 72"/>
                <a:gd name="T44" fmla="*/ 32 w 83"/>
                <a:gd name="T45" fmla="*/ 2 h 72"/>
                <a:gd name="T46" fmla="*/ 35 w 83"/>
                <a:gd name="T47" fmla="*/ 3 h 72"/>
                <a:gd name="T48" fmla="*/ 82 w 83"/>
                <a:gd name="T49" fmla="*/ 2 h 72"/>
                <a:gd name="T50" fmla="*/ 80 w 83"/>
                <a:gd name="T51" fmla="*/ 7 h 72"/>
                <a:gd name="T52" fmla="*/ 80 w 83"/>
                <a:gd name="T53" fmla="*/ 6 h 72"/>
                <a:gd name="T54" fmla="*/ 75 w 83"/>
                <a:gd name="T55" fmla="*/ 7 h 72"/>
                <a:gd name="T56" fmla="*/ 77 w 83"/>
                <a:gd name="T57" fmla="*/ 10 h 72"/>
                <a:gd name="T58" fmla="*/ 73 w 83"/>
                <a:gd name="T59" fmla="*/ 11 h 72"/>
                <a:gd name="T60" fmla="*/ 72 w 83"/>
                <a:gd name="T61" fmla="*/ 18 h 72"/>
                <a:gd name="T62" fmla="*/ 68 w 83"/>
                <a:gd name="T63" fmla="*/ 18 h 72"/>
                <a:gd name="T64" fmla="*/ 67 w 83"/>
                <a:gd name="T65" fmla="*/ 21 h 72"/>
                <a:gd name="T66" fmla="*/ 63 w 83"/>
                <a:gd name="T67" fmla="*/ 22 h 72"/>
                <a:gd name="T68" fmla="*/ 61 w 83"/>
                <a:gd name="T69" fmla="*/ 21 h 72"/>
                <a:gd name="T70" fmla="*/ 60 w 83"/>
                <a:gd name="T71" fmla="*/ 23 h 72"/>
                <a:gd name="T72" fmla="*/ 55 w 83"/>
                <a:gd name="T73" fmla="*/ 24 h 72"/>
                <a:gd name="T74" fmla="*/ 54 w 83"/>
                <a:gd name="T75" fmla="*/ 26 h 72"/>
                <a:gd name="T76" fmla="*/ 49 w 83"/>
                <a:gd name="T77" fmla="*/ 28 h 72"/>
                <a:gd name="T78" fmla="*/ 49 w 83"/>
                <a:gd name="T79" fmla="*/ 33 h 72"/>
                <a:gd name="T80" fmla="*/ 46 w 83"/>
                <a:gd name="T81" fmla="*/ 37 h 72"/>
                <a:gd name="T82" fmla="*/ 45 w 83"/>
                <a:gd name="T83" fmla="*/ 40 h 72"/>
                <a:gd name="T84" fmla="*/ 38 w 83"/>
                <a:gd name="T85" fmla="*/ 44 h 72"/>
                <a:gd name="T86" fmla="*/ 38 w 83"/>
                <a:gd name="T87" fmla="*/ 49 h 72"/>
                <a:gd name="T88" fmla="*/ 36 w 83"/>
                <a:gd name="T89" fmla="*/ 50 h 72"/>
                <a:gd name="T90" fmla="*/ 36 w 83"/>
                <a:gd name="T91" fmla="*/ 48 h 72"/>
                <a:gd name="T92" fmla="*/ 26 w 83"/>
                <a:gd name="T93" fmla="*/ 56 h 72"/>
                <a:gd name="T94" fmla="*/ 26 w 83"/>
                <a:gd name="T95" fmla="*/ 60 h 72"/>
                <a:gd name="T96" fmla="*/ 22 w 83"/>
                <a:gd name="T97" fmla="*/ 63 h 72"/>
                <a:gd name="T98" fmla="*/ 23 w 83"/>
                <a:gd name="T99" fmla="*/ 64 h 72"/>
                <a:gd name="T100" fmla="*/ 22 w 83"/>
                <a:gd name="T101" fmla="*/ 71 h 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"/>
                <a:gd name="T154" fmla="*/ 0 h 72"/>
                <a:gd name="T155" fmla="*/ 83 w 83"/>
                <a:gd name="T156" fmla="*/ 72 h 7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" h="72">
                  <a:moveTo>
                    <a:pt x="22" y="71"/>
                  </a:moveTo>
                  <a:lnTo>
                    <a:pt x="16" y="71"/>
                  </a:lnTo>
                  <a:lnTo>
                    <a:pt x="16" y="38"/>
                  </a:lnTo>
                  <a:lnTo>
                    <a:pt x="0" y="37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5" y="4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5" y="3"/>
                  </a:lnTo>
                  <a:lnTo>
                    <a:pt x="82" y="2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75" y="7"/>
                  </a:lnTo>
                  <a:lnTo>
                    <a:pt x="77" y="10"/>
                  </a:lnTo>
                  <a:lnTo>
                    <a:pt x="73" y="11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3" y="22"/>
                  </a:lnTo>
                  <a:lnTo>
                    <a:pt x="61" y="21"/>
                  </a:lnTo>
                  <a:lnTo>
                    <a:pt x="60" y="23"/>
                  </a:lnTo>
                  <a:lnTo>
                    <a:pt x="55" y="24"/>
                  </a:lnTo>
                  <a:lnTo>
                    <a:pt x="54" y="26"/>
                  </a:lnTo>
                  <a:lnTo>
                    <a:pt x="49" y="28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38" y="44"/>
                  </a:lnTo>
                  <a:lnTo>
                    <a:pt x="38" y="49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2" y="63"/>
                  </a:lnTo>
                  <a:lnTo>
                    <a:pt x="23" y="64"/>
                  </a:lnTo>
                  <a:lnTo>
                    <a:pt x="22" y="7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2" name="Freeform 246"/>
            <p:cNvSpPr>
              <a:spLocks/>
            </p:cNvSpPr>
            <p:nvPr/>
          </p:nvSpPr>
          <p:spPr bwMode="auto">
            <a:xfrm>
              <a:off x="3175" y="2709"/>
              <a:ext cx="78" cy="64"/>
            </a:xfrm>
            <a:custGeom>
              <a:avLst/>
              <a:gdLst>
                <a:gd name="T0" fmla="*/ 77 w 78"/>
                <a:gd name="T1" fmla="*/ 63 h 64"/>
                <a:gd name="T2" fmla="*/ 0 w 78"/>
                <a:gd name="T3" fmla="*/ 63 h 64"/>
                <a:gd name="T4" fmla="*/ 1 w 78"/>
                <a:gd name="T5" fmla="*/ 56 h 64"/>
                <a:gd name="T6" fmla="*/ 0 w 78"/>
                <a:gd name="T7" fmla="*/ 55 h 64"/>
                <a:gd name="T8" fmla="*/ 4 w 78"/>
                <a:gd name="T9" fmla="*/ 53 h 64"/>
                <a:gd name="T10" fmla="*/ 4 w 78"/>
                <a:gd name="T11" fmla="*/ 50 h 64"/>
                <a:gd name="T12" fmla="*/ 13 w 78"/>
                <a:gd name="T13" fmla="*/ 42 h 64"/>
                <a:gd name="T14" fmla="*/ 13 w 78"/>
                <a:gd name="T15" fmla="*/ 44 h 64"/>
                <a:gd name="T16" fmla="*/ 15 w 78"/>
                <a:gd name="T17" fmla="*/ 43 h 64"/>
                <a:gd name="T18" fmla="*/ 15 w 78"/>
                <a:gd name="T19" fmla="*/ 39 h 64"/>
                <a:gd name="T20" fmla="*/ 21 w 78"/>
                <a:gd name="T21" fmla="*/ 35 h 64"/>
                <a:gd name="T22" fmla="*/ 22 w 78"/>
                <a:gd name="T23" fmla="*/ 32 h 64"/>
                <a:gd name="T24" fmla="*/ 25 w 78"/>
                <a:gd name="T25" fmla="*/ 29 h 64"/>
                <a:gd name="T26" fmla="*/ 25 w 78"/>
                <a:gd name="T27" fmla="*/ 24 h 64"/>
                <a:gd name="T28" fmla="*/ 29 w 78"/>
                <a:gd name="T29" fmla="*/ 23 h 64"/>
                <a:gd name="T30" fmla="*/ 30 w 78"/>
                <a:gd name="T31" fmla="*/ 21 h 64"/>
                <a:gd name="T32" fmla="*/ 35 w 78"/>
                <a:gd name="T33" fmla="*/ 20 h 64"/>
                <a:gd name="T34" fmla="*/ 36 w 78"/>
                <a:gd name="T35" fmla="*/ 18 h 64"/>
                <a:gd name="T36" fmla="*/ 39 w 78"/>
                <a:gd name="T37" fmla="*/ 19 h 64"/>
                <a:gd name="T38" fmla="*/ 42 w 78"/>
                <a:gd name="T39" fmla="*/ 18 h 64"/>
                <a:gd name="T40" fmla="*/ 43 w 78"/>
                <a:gd name="T41" fmla="*/ 15 h 64"/>
                <a:gd name="T42" fmla="*/ 47 w 78"/>
                <a:gd name="T43" fmla="*/ 15 h 64"/>
                <a:gd name="T44" fmla="*/ 48 w 78"/>
                <a:gd name="T45" fmla="*/ 9 h 64"/>
                <a:gd name="T46" fmla="*/ 51 w 78"/>
                <a:gd name="T47" fmla="*/ 8 h 64"/>
                <a:gd name="T48" fmla="*/ 50 w 78"/>
                <a:gd name="T49" fmla="*/ 6 h 64"/>
                <a:gd name="T50" fmla="*/ 54 w 78"/>
                <a:gd name="T51" fmla="*/ 5 h 64"/>
                <a:gd name="T52" fmla="*/ 54 w 78"/>
                <a:gd name="T53" fmla="*/ 6 h 64"/>
                <a:gd name="T54" fmla="*/ 56 w 78"/>
                <a:gd name="T55" fmla="*/ 1 h 64"/>
                <a:gd name="T56" fmla="*/ 77 w 78"/>
                <a:gd name="T57" fmla="*/ 0 h 64"/>
                <a:gd name="T58" fmla="*/ 77 w 78"/>
                <a:gd name="T59" fmla="*/ 19 h 64"/>
                <a:gd name="T60" fmla="*/ 77 w 78"/>
                <a:gd name="T61" fmla="*/ 57 h 64"/>
                <a:gd name="T62" fmla="*/ 75 w 78"/>
                <a:gd name="T63" fmla="*/ 57 h 64"/>
                <a:gd name="T64" fmla="*/ 77 w 78"/>
                <a:gd name="T65" fmla="*/ 59 h 64"/>
                <a:gd name="T66" fmla="*/ 77 w 78"/>
                <a:gd name="T67" fmla="*/ 63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8"/>
                <a:gd name="T103" fmla="*/ 0 h 64"/>
                <a:gd name="T104" fmla="*/ 78 w 78"/>
                <a:gd name="T105" fmla="*/ 64 h 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8" h="64">
                  <a:moveTo>
                    <a:pt x="77" y="63"/>
                  </a:moveTo>
                  <a:lnTo>
                    <a:pt x="0" y="63"/>
                  </a:lnTo>
                  <a:lnTo>
                    <a:pt x="1" y="56"/>
                  </a:lnTo>
                  <a:lnTo>
                    <a:pt x="0" y="55"/>
                  </a:lnTo>
                  <a:lnTo>
                    <a:pt x="4" y="53"/>
                  </a:lnTo>
                  <a:lnTo>
                    <a:pt x="4" y="50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5" y="43"/>
                  </a:lnTo>
                  <a:lnTo>
                    <a:pt x="15" y="39"/>
                  </a:lnTo>
                  <a:lnTo>
                    <a:pt x="21" y="35"/>
                  </a:lnTo>
                  <a:lnTo>
                    <a:pt x="22" y="32"/>
                  </a:lnTo>
                  <a:lnTo>
                    <a:pt x="25" y="29"/>
                  </a:lnTo>
                  <a:lnTo>
                    <a:pt x="25" y="24"/>
                  </a:lnTo>
                  <a:lnTo>
                    <a:pt x="29" y="23"/>
                  </a:lnTo>
                  <a:lnTo>
                    <a:pt x="30" y="21"/>
                  </a:lnTo>
                  <a:lnTo>
                    <a:pt x="35" y="20"/>
                  </a:lnTo>
                  <a:lnTo>
                    <a:pt x="36" y="18"/>
                  </a:lnTo>
                  <a:lnTo>
                    <a:pt x="39" y="19"/>
                  </a:lnTo>
                  <a:lnTo>
                    <a:pt x="42" y="18"/>
                  </a:lnTo>
                  <a:lnTo>
                    <a:pt x="43" y="15"/>
                  </a:lnTo>
                  <a:lnTo>
                    <a:pt x="47" y="15"/>
                  </a:lnTo>
                  <a:lnTo>
                    <a:pt x="48" y="9"/>
                  </a:lnTo>
                  <a:lnTo>
                    <a:pt x="51" y="8"/>
                  </a:lnTo>
                  <a:lnTo>
                    <a:pt x="50" y="6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6" y="1"/>
                  </a:lnTo>
                  <a:lnTo>
                    <a:pt x="77" y="0"/>
                  </a:lnTo>
                  <a:lnTo>
                    <a:pt x="77" y="19"/>
                  </a:lnTo>
                  <a:lnTo>
                    <a:pt x="77" y="57"/>
                  </a:lnTo>
                  <a:lnTo>
                    <a:pt x="75" y="57"/>
                  </a:lnTo>
                  <a:lnTo>
                    <a:pt x="77" y="59"/>
                  </a:lnTo>
                  <a:lnTo>
                    <a:pt x="77" y="6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3" name="Freeform 247"/>
            <p:cNvSpPr>
              <a:spLocks/>
            </p:cNvSpPr>
            <p:nvPr/>
          </p:nvSpPr>
          <p:spPr bwMode="auto">
            <a:xfrm>
              <a:off x="3175" y="2709"/>
              <a:ext cx="84" cy="71"/>
            </a:xfrm>
            <a:custGeom>
              <a:avLst/>
              <a:gdLst>
                <a:gd name="T0" fmla="*/ 83 w 84"/>
                <a:gd name="T1" fmla="*/ 70 h 71"/>
                <a:gd name="T2" fmla="*/ 0 w 84"/>
                <a:gd name="T3" fmla="*/ 70 h 71"/>
                <a:gd name="T4" fmla="*/ 1 w 84"/>
                <a:gd name="T5" fmla="*/ 63 h 71"/>
                <a:gd name="T6" fmla="*/ 0 w 84"/>
                <a:gd name="T7" fmla="*/ 62 h 71"/>
                <a:gd name="T8" fmla="*/ 4 w 84"/>
                <a:gd name="T9" fmla="*/ 59 h 71"/>
                <a:gd name="T10" fmla="*/ 4 w 84"/>
                <a:gd name="T11" fmla="*/ 55 h 71"/>
                <a:gd name="T12" fmla="*/ 14 w 84"/>
                <a:gd name="T13" fmla="*/ 47 h 71"/>
                <a:gd name="T14" fmla="*/ 14 w 84"/>
                <a:gd name="T15" fmla="*/ 49 h 71"/>
                <a:gd name="T16" fmla="*/ 16 w 84"/>
                <a:gd name="T17" fmla="*/ 48 h 71"/>
                <a:gd name="T18" fmla="*/ 16 w 84"/>
                <a:gd name="T19" fmla="*/ 43 h 71"/>
                <a:gd name="T20" fmla="*/ 23 w 84"/>
                <a:gd name="T21" fmla="*/ 39 h 71"/>
                <a:gd name="T22" fmla="*/ 24 w 84"/>
                <a:gd name="T23" fmla="*/ 36 h 71"/>
                <a:gd name="T24" fmla="*/ 27 w 84"/>
                <a:gd name="T25" fmla="*/ 32 h 71"/>
                <a:gd name="T26" fmla="*/ 27 w 84"/>
                <a:gd name="T27" fmla="*/ 27 h 71"/>
                <a:gd name="T28" fmla="*/ 32 w 84"/>
                <a:gd name="T29" fmla="*/ 25 h 71"/>
                <a:gd name="T30" fmla="*/ 33 w 84"/>
                <a:gd name="T31" fmla="*/ 23 h 71"/>
                <a:gd name="T32" fmla="*/ 38 w 84"/>
                <a:gd name="T33" fmla="*/ 22 h 71"/>
                <a:gd name="T34" fmla="*/ 39 w 84"/>
                <a:gd name="T35" fmla="*/ 20 h 71"/>
                <a:gd name="T36" fmla="*/ 42 w 84"/>
                <a:gd name="T37" fmla="*/ 21 h 71"/>
                <a:gd name="T38" fmla="*/ 45 w 84"/>
                <a:gd name="T39" fmla="*/ 20 h 71"/>
                <a:gd name="T40" fmla="*/ 46 w 84"/>
                <a:gd name="T41" fmla="*/ 17 h 71"/>
                <a:gd name="T42" fmla="*/ 50 w 84"/>
                <a:gd name="T43" fmla="*/ 17 h 71"/>
                <a:gd name="T44" fmla="*/ 51 w 84"/>
                <a:gd name="T45" fmla="*/ 10 h 71"/>
                <a:gd name="T46" fmla="*/ 55 w 84"/>
                <a:gd name="T47" fmla="*/ 9 h 71"/>
                <a:gd name="T48" fmla="*/ 54 w 84"/>
                <a:gd name="T49" fmla="*/ 6 h 71"/>
                <a:gd name="T50" fmla="*/ 58 w 84"/>
                <a:gd name="T51" fmla="*/ 5 h 71"/>
                <a:gd name="T52" fmla="*/ 58 w 84"/>
                <a:gd name="T53" fmla="*/ 6 h 71"/>
                <a:gd name="T54" fmla="*/ 60 w 84"/>
                <a:gd name="T55" fmla="*/ 1 h 71"/>
                <a:gd name="T56" fmla="*/ 83 w 84"/>
                <a:gd name="T57" fmla="*/ 0 h 71"/>
                <a:gd name="T58" fmla="*/ 83 w 84"/>
                <a:gd name="T59" fmla="*/ 21 h 71"/>
                <a:gd name="T60" fmla="*/ 83 w 84"/>
                <a:gd name="T61" fmla="*/ 64 h 71"/>
                <a:gd name="T62" fmla="*/ 81 w 84"/>
                <a:gd name="T63" fmla="*/ 64 h 71"/>
                <a:gd name="T64" fmla="*/ 83 w 84"/>
                <a:gd name="T65" fmla="*/ 66 h 71"/>
                <a:gd name="T66" fmla="*/ 83 w 84"/>
                <a:gd name="T67" fmla="*/ 70 h 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71"/>
                <a:gd name="T104" fmla="*/ 84 w 84"/>
                <a:gd name="T105" fmla="*/ 71 h 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71">
                  <a:moveTo>
                    <a:pt x="83" y="70"/>
                  </a:moveTo>
                  <a:lnTo>
                    <a:pt x="0" y="70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4" y="59"/>
                  </a:lnTo>
                  <a:lnTo>
                    <a:pt x="4" y="55"/>
                  </a:lnTo>
                  <a:lnTo>
                    <a:pt x="14" y="47"/>
                  </a:lnTo>
                  <a:lnTo>
                    <a:pt x="14" y="49"/>
                  </a:lnTo>
                  <a:lnTo>
                    <a:pt x="16" y="48"/>
                  </a:lnTo>
                  <a:lnTo>
                    <a:pt x="16" y="43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32"/>
                  </a:lnTo>
                  <a:lnTo>
                    <a:pt x="27" y="27"/>
                  </a:lnTo>
                  <a:lnTo>
                    <a:pt x="32" y="25"/>
                  </a:lnTo>
                  <a:lnTo>
                    <a:pt x="33" y="23"/>
                  </a:lnTo>
                  <a:lnTo>
                    <a:pt x="38" y="22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45" y="20"/>
                  </a:lnTo>
                  <a:lnTo>
                    <a:pt x="46" y="17"/>
                  </a:lnTo>
                  <a:lnTo>
                    <a:pt x="50" y="17"/>
                  </a:lnTo>
                  <a:lnTo>
                    <a:pt x="51" y="10"/>
                  </a:lnTo>
                  <a:lnTo>
                    <a:pt x="55" y="9"/>
                  </a:lnTo>
                  <a:lnTo>
                    <a:pt x="54" y="6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60" y="1"/>
                  </a:lnTo>
                  <a:lnTo>
                    <a:pt x="83" y="0"/>
                  </a:lnTo>
                  <a:lnTo>
                    <a:pt x="83" y="21"/>
                  </a:lnTo>
                  <a:lnTo>
                    <a:pt x="83" y="64"/>
                  </a:lnTo>
                  <a:lnTo>
                    <a:pt x="81" y="64"/>
                  </a:lnTo>
                  <a:lnTo>
                    <a:pt x="83" y="66"/>
                  </a:lnTo>
                  <a:lnTo>
                    <a:pt x="83" y="7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4" name="Freeform 248"/>
            <p:cNvSpPr>
              <a:spLocks/>
            </p:cNvSpPr>
            <p:nvPr/>
          </p:nvSpPr>
          <p:spPr bwMode="auto">
            <a:xfrm>
              <a:off x="3159" y="2610"/>
              <a:ext cx="51" cy="62"/>
            </a:xfrm>
            <a:custGeom>
              <a:avLst/>
              <a:gdLst>
                <a:gd name="T0" fmla="*/ 23 w 51"/>
                <a:gd name="T1" fmla="*/ 61 h 62"/>
                <a:gd name="T2" fmla="*/ 8 w 51"/>
                <a:gd name="T3" fmla="*/ 61 h 62"/>
                <a:gd name="T4" fmla="*/ 10 w 51"/>
                <a:gd name="T5" fmla="*/ 56 h 62"/>
                <a:gd name="T6" fmla="*/ 9 w 51"/>
                <a:gd name="T7" fmla="*/ 53 h 62"/>
                <a:gd name="T8" fmla="*/ 10 w 51"/>
                <a:gd name="T9" fmla="*/ 51 h 62"/>
                <a:gd name="T10" fmla="*/ 5 w 51"/>
                <a:gd name="T11" fmla="*/ 37 h 62"/>
                <a:gd name="T12" fmla="*/ 6 w 51"/>
                <a:gd name="T13" fmla="*/ 34 h 62"/>
                <a:gd name="T14" fmla="*/ 0 w 51"/>
                <a:gd name="T15" fmla="*/ 34 h 62"/>
                <a:gd name="T16" fmla="*/ 0 w 51"/>
                <a:gd name="T17" fmla="*/ 9 h 62"/>
                <a:gd name="T18" fmla="*/ 22 w 51"/>
                <a:gd name="T19" fmla="*/ 9 h 62"/>
                <a:gd name="T20" fmla="*/ 23 w 51"/>
                <a:gd name="T21" fmla="*/ 8 h 62"/>
                <a:gd name="T22" fmla="*/ 24 w 51"/>
                <a:gd name="T23" fmla="*/ 0 h 62"/>
                <a:gd name="T24" fmla="*/ 39 w 51"/>
                <a:gd name="T25" fmla="*/ 17 h 62"/>
                <a:gd name="T26" fmla="*/ 45 w 51"/>
                <a:gd name="T27" fmla="*/ 18 h 62"/>
                <a:gd name="T28" fmla="*/ 50 w 51"/>
                <a:gd name="T29" fmla="*/ 25 h 62"/>
                <a:gd name="T30" fmla="*/ 49 w 51"/>
                <a:gd name="T31" fmla="*/ 28 h 62"/>
                <a:gd name="T32" fmla="*/ 50 w 51"/>
                <a:gd name="T33" fmla="*/ 31 h 62"/>
                <a:gd name="T34" fmla="*/ 46 w 51"/>
                <a:gd name="T35" fmla="*/ 31 h 62"/>
                <a:gd name="T36" fmla="*/ 45 w 51"/>
                <a:gd name="T37" fmla="*/ 49 h 62"/>
                <a:gd name="T38" fmla="*/ 42 w 51"/>
                <a:gd name="T39" fmla="*/ 49 h 62"/>
                <a:gd name="T40" fmla="*/ 45 w 51"/>
                <a:gd name="T41" fmla="*/ 51 h 62"/>
                <a:gd name="T42" fmla="*/ 45 w 51"/>
                <a:gd name="T43" fmla="*/ 61 h 62"/>
                <a:gd name="T44" fmla="*/ 23 w 51"/>
                <a:gd name="T45" fmla="*/ 61 h 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62"/>
                <a:gd name="T71" fmla="*/ 51 w 51"/>
                <a:gd name="T72" fmla="*/ 62 h 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62">
                  <a:moveTo>
                    <a:pt x="23" y="61"/>
                  </a:moveTo>
                  <a:lnTo>
                    <a:pt x="8" y="61"/>
                  </a:lnTo>
                  <a:lnTo>
                    <a:pt x="10" y="56"/>
                  </a:lnTo>
                  <a:lnTo>
                    <a:pt x="9" y="53"/>
                  </a:lnTo>
                  <a:lnTo>
                    <a:pt x="10" y="51"/>
                  </a:lnTo>
                  <a:lnTo>
                    <a:pt x="5" y="37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9"/>
                  </a:lnTo>
                  <a:lnTo>
                    <a:pt x="22" y="9"/>
                  </a:lnTo>
                  <a:lnTo>
                    <a:pt x="23" y="8"/>
                  </a:lnTo>
                  <a:lnTo>
                    <a:pt x="24" y="0"/>
                  </a:lnTo>
                  <a:lnTo>
                    <a:pt x="39" y="17"/>
                  </a:lnTo>
                  <a:lnTo>
                    <a:pt x="45" y="18"/>
                  </a:lnTo>
                  <a:lnTo>
                    <a:pt x="50" y="25"/>
                  </a:lnTo>
                  <a:lnTo>
                    <a:pt x="49" y="28"/>
                  </a:lnTo>
                  <a:lnTo>
                    <a:pt x="50" y="31"/>
                  </a:lnTo>
                  <a:lnTo>
                    <a:pt x="46" y="31"/>
                  </a:lnTo>
                  <a:lnTo>
                    <a:pt x="45" y="49"/>
                  </a:lnTo>
                  <a:lnTo>
                    <a:pt x="42" y="49"/>
                  </a:lnTo>
                  <a:lnTo>
                    <a:pt x="45" y="51"/>
                  </a:lnTo>
                  <a:lnTo>
                    <a:pt x="45" y="61"/>
                  </a:lnTo>
                  <a:lnTo>
                    <a:pt x="23" y="61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5" name="Freeform 249"/>
            <p:cNvSpPr>
              <a:spLocks/>
            </p:cNvSpPr>
            <p:nvPr/>
          </p:nvSpPr>
          <p:spPr bwMode="auto">
            <a:xfrm>
              <a:off x="3159" y="2610"/>
              <a:ext cx="57" cy="66"/>
            </a:xfrm>
            <a:custGeom>
              <a:avLst/>
              <a:gdLst>
                <a:gd name="T0" fmla="*/ 25 w 57"/>
                <a:gd name="T1" fmla="*/ 65 h 66"/>
                <a:gd name="T2" fmla="*/ 9 w 57"/>
                <a:gd name="T3" fmla="*/ 65 h 66"/>
                <a:gd name="T4" fmla="*/ 11 w 57"/>
                <a:gd name="T5" fmla="*/ 60 h 66"/>
                <a:gd name="T6" fmla="*/ 10 w 57"/>
                <a:gd name="T7" fmla="*/ 57 h 66"/>
                <a:gd name="T8" fmla="*/ 11 w 57"/>
                <a:gd name="T9" fmla="*/ 54 h 66"/>
                <a:gd name="T10" fmla="*/ 5 w 57"/>
                <a:gd name="T11" fmla="*/ 40 h 66"/>
                <a:gd name="T12" fmla="*/ 7 w 57"/>
                <a:gd name="T13" fmla="*/ 37 h 66"/>
                <a:gd name="T14" fmla="*/ 0 w 57"/>
                <a:gd name="T15" fmla="*/ 37 h 66"/>
                <a:gd name="T16" fmla="*/ 0 w 57"/>
                <a:gd name="T17" fmla="*/ 9 h 66"/>
                <a:gd name="T18" fmla="*/ 24 w 57"/>
                <a:gd name="T19" fmla="*/ 9 h 66"/>
                <a:gd name="T20" fmla="*/ 25 w 57"/>
                <a:gd name="T21" fmla="*/ 8 h 66"/>
                <a:gd name="T22" fmla="*/ 26 w 57"/>
                <a:gd name="T23" fmla="*/ 0 h 66"/>
                <a:gd name="T24" fmla="*/ 44 w 57"/>
                <a:gd name="T25" fmla="*/ 18 h 66"/>
                <a:gd name="T26" fmla="*/ 51 w 57"/>
                <a:gd name="T27" fmla="*/ 19 h 66"/>
                <a:gd name="T28" fmla="*/ 56 w 57"/>
                <a:gd name="T29" fmla="*/ 26 h 66"/>
                <a:gd name="T30" fmla="*/ 55 w 57"/>
                <a:gd name="T31" fmla="*/ 29 h 66"/>
                <a:gd name="T32" fmla="*/ 56 w 57"/>
                <a:gd name="T33" fmla="*/ 34 h 66"/>
                <a:gd name="T34" fmla="*/ 52 w 57"/>
                <a:gd name="T35" fmla="*/ 34 h 66"/>
                <a:gd name="T36" fmla="*/ 51 w 57"/>
                <a:gd name="T37" fmla="*/ 52 h 66"/>
                <a:gd name="T38" fmla="*/ 47 w 57"/>
                <a:gd name="T39" fmla="*/ 52 h 66"/>
                <a:gd name="T40" fmla="*/ 51 w 57"/>
                <a:gd name="T41" fmla="*/ 54 h 66"/>
                <a:gd name="T42" fmla="*/ 51 w 57"/>
                <a:gd name="T43" fmla="*/ 65 h 66"/>
                <a:gd name="T44" fmla="*/ 25 w 57"/>
                <a:gd name="T45" fmla="*/ 65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7"/>
                <a:gd name="T70" fmla="*/ 0 h 66"/>
                <a:gd name="T71" fmla="*/ 57 w 57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7" h="66">
                  <a:moveTo>
                    <a:pt x="25" y="65"/>
                  </a:moveTo>
                  <a:lnTo>
                    <a:pt x="9" y="65"/>
                  </a:lnTo>
                  <a:lnTo>
                    <a:pt x="11" y="60"/>
                  </a:lnTo>
                  <a:lnTo>
                    <a:pt x="10" y="57"/>
                  </a:lnTo>
                  <a:lnTo>
                    <a:pt x="11" y="54"/>
                  </a:lnTo>
                  <a:lnTo>
                    <a:pt x="5" y="40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0" y="9"/>
                  </a:lnTo>
                  <a:lnTo>
                    <a:pt x="24" y="9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44" y="18"/>
                  </a:lnTo>
                  <a:lnTo>
                    <a:pt x="51" y="19"/>
                  </a:lnTo>
                  <a:lnTo>
                    <a:pt x="56" y="26"/>
                  </a:lnTo>
                  <a:lnTo>
                    <a:pt x="55" y="29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51" y="52"/>
                  </a:lnTo>
                  <a:lnTo>
                    <a:pt x="47" y="52"/>
                  </a:lnTo>
                  <a:lnTo>
                    <a:pt x="51" y="54"/>
                  </a:lnTo>
                  <a:lnTo>
                    <a:pt x="51" y="65"/>
                  </a:lnTo>
                  <a:lnTo>
                    <a:pt x="25" y="65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6" name="Freeform 250"/>
            <p:cNvSpPr>
              <a:spLocks/>
            </p:cNvSpPr>
            <p:nvPr/>
          </p:nvSpPr>
          <p:spPr bwMode="auto">
            <a:xfrm>
              <a:off x="3183" y="2671"/>
              <a:ext cx="73" cy="35"/>
            </a:xfrm>
            <a:custGeom>
              <a:avLst/>
              <a:gdLst>
                <a:gd name="T0" fmla="*/ 48 w 73"/>
                <a:gd name="T1" fmla="*/ 33 h 35"/>
                <a:gd name="T2" fmla="*/ 4 w 73"/>
                <a:gd name="T3" fmla="*/ 34 h 35"/>
                <a:gd name="T4" fmla="*/ 6 w 73"/>
                <a:gd name="T5" fmla="*/ 31 h 35"/>
                <a:gd name="T6" fmla="*/ 0 w 73"/>
                <a:gd name="T7" fmla="*/ 16 h 35"/>
                <a:gd name="T8" fmla="*/ 1 w 73"/>
                <a:gd name="T9" fmla="*/ 5 h 35"/>
                <a:gd name="T10" fmla="*/ 24 w 73"/>
                <a:gd name="T11" fmla="*/ 5 h 35"/>
                <a:gd name="T12" fmla="*/ 63 w 73"/>
                <a:gd name="T13" fmla="*/ 4 h 35"/>
                <a:gd name="T14" fmla="*/ 64 w 73"/>
                <a:gd name="T15" fmla="*/ 2 h 35"/>
                <a:gd name="T16" fmla="*/ 67 w 73"/>
                <a:gd name="T17" fmla="*/ 0 h 35"/>
                <a:gd name="T18" fmla="*/ 70 w 73"/>
                <a:gd name="T19" fmla="*/ 0 h 35"/>
                <a:gd name="T20" fmla="*/ 67 w 73"/>
                <a:gd name="T21" fmla="*/ 3 h 35"/>
                <a:gd name="T22" fmla="*/ 67 w 73"/>
                <a:gd name="T23" fmla="*/ 4 h 35"/>
                <a:gd name="T24" fmla="*/ 69 w 73"/>
                <a:gd name="T25" fmla="*/ 4 h 35"/>
                <a:gd name="T26" fmla="*/ 70 w 73"/>
                <a:gd name="T27" fmla="*/ 14 h 35"/>
                <a:gd name="T28" fmla="*/ 72 w 73"/>
                <a:gd name="T29" fmla="*/ 14 h 35"/>
                <a:gd name="T30" fmla="*/ 72 w 73"/>
                <a:gd name="T31" fmla="*/ 15 h 35"/>
                <a:gd name="T32" fmla="*/ 70 w 73"/>
                <a:gd name="T33" fmla="*/ 15 h 35"/>
                <a:gd name="T34" fmla="*/ 69 w 73"/>
                <a:gd name="T35" fmla="*/ 32 h 35"/>
                <a:gd name="T36" fmla="*/ 48 w 73"/>
                <a:gd name="T37" fmla="*/ 33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35"/>
                <a:gd name="T59" fmla="*/ 73 w 73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35">
                  <a:moveTo>
                    <a:pt x="48" y="33"/>
                  </a:moveTo>
                  <a:lnTo>
                    <a:pt x="4" y="34"/>
                  </a:lnTo>
                  <a:lnTo>
                    <a:pt x="6" y="31"/>
                  </a:lnTo>
                  <a:lnTo>
                    <a:pt x="0" y="16"/>
                  </a:lnTo>
                  <a:lnTo>
                    <a:pt x="1" y="5"/>
                  </a:lnTo>
                  <a:lnTo>
                    <a:pt x="24" y="5"/>
                  </a:lnTo>
                  <a:lnTo>
                    <a:pt x="63" y="4"/>
                  </a:lnTo>
                  <a:lnTo>
                    <a:pt x="64" y="2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7" y="3"/>
                  </a:lnTo>
                  <a:lnTo>
                    <a:pt x="67" y="4"/>
                  </a:lnTo>
                  <a:lnTo>
                    <a:pt x="69" y="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0" y="15"/>
                  </a:lnTo>
                  <a:lnTo>
                    <a:pt x="69" y="32"/>
                  </a:lnTo>
                  <a:lnTo>
                    <a:pt x="48" y="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7" name="Freeform 251"/>
            <p:cNvSpPr>
              <a:spLocks/>
            </p:cNvSpPr>
            <p:nvPr/>
          </p:nvSpPr>
          <p:spPr bwMode="auto">
            <a:xfrm>
              <a:off x="3183" y="2671"/>
              <a:ext cx="79" cy="41"/>
            </a:xfrm>
            <a:custGeom>
              <a:avLst/>
              <a:gdLst>
                <a:gd name="T0" fmla="*/ 52 w 79"/>
                <a:gd name="T1" fmla="*/ 39 h 41"/>
                <a:gd name="T2" fmla="*/ 4 w 79"/>
                <a:gd name="T3" fmla="*/ 40 h 41"/>
                <a:gd name="T4" fmla="*/ 7 w 79"/>
                <a:gd name="T5" fmla="*/ 36 h 41"/>
                <a:gd name="T6" fmla="*/ 0 w 79"/>
                <a:gd name="T7" fmla="*/ 19 h 41"/>
                <a:gd name="T8" fmla="*/ 1 w 79"/>
                <a:gd name="T9" fmla="*/ 6 h 41"/>
                <a:gd name="T10" fmla="*/ 26 w 79"/>
                <a:gd name="T11" fmla="*/ 6 h 41"/>
                <a:gd name="T12" fmla="*/ 68 w 79"/>
                <a:gd name="T13" fmla="*/ 5 h 41"/>
                <a:gd name="T14" fmla="*/ 69 w 79"/>
                <a:gd name="T15" fmla="*/ 2 h 41"/>
                <a:gd name="T16" fmla="*/ 73 w 79"/>
                <a:gd name="T17" fmla="*/ 0 h 41"/>
                <a:gd name="T18" fmla="*/ 76 w 79"/>
                <a:gd name="T19" fmla="*/ 0 h 41"/>
                <a:gd name="T20" fmla="*/ 73 w 79"/>
                <a:gd name="T21" fmla="*/ 4 h 41"/>
                <a:gd name="T22" fmla="*/ 73 w 79"/>
                <a:gd name="T23" fmla="*/ 5 h 41"/>
                <a:gd name="T24" fmla="*/ 75 w 79"/>
                <a:gd name="T25" fmla="*/ 5 h 41"/>
                <a:gd name="T26" fmla="*/ 76 w 79"/>
                <a:gd name="T27" fmla="*/ 16 h 41"/>
                <a:gd name="T28" fmla="*/ 78 w 79"/>
                <a:gd name="T29" fmla="*/ 16 h 41"/>
                <a:gd name="T30" fmla="*/ 78 w 79"/>
                <a:gd name="T31" fmla="*/ 18 h 41"/>
                <a:gd name="T32" fmla="*/ 76 w 79"/>
                <a:gd name="T33" fmla="*/ 18 h 41"/>
                <a:gd name="T34" fmla="*/ 75 w 79"/>
                <a:gd name="T35" fmla="*/ 38 h 41"/>
                <a:gd name="T36" fmla="*/ 52 w 79"/>
                <a:gd name="T37" fmla="*/ 39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41"/>
                <a:gd name="T59" fmla="*/ 79 w 79"/>
                <a:gd name="T60" fmla="*/ 41 h 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41">
                  <a:moveTo>
                    <a:pt x="52" y="39"/>
                  </a:moveTo>
                  <a:lnTo>
                    <a:pt x="4" y="40"/>
                  </a:lnTo>
                  <a:lnTo>
                    <a:pt x="7" y="36"/>
                  </a:lnTo>
                  <a:lnTo>
                    <a:pt x="0" y="19"/>
                  </a:lnTo>
                  <a:lnTo>
                    <a:pt x="1" y="6"/>
                  </a:lnTo>
                  <a:lnTo>
                    <a:pt x="26" y="6"/>
                  </a:lnTo>
                  <a:lnTo>
                    <a:pt x="68" y="5"/>
                  </a:lnTo>
                  <a:lnTo>
                    <a:pt x="69" y="2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5" y="5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78" y="18"/>
                  </a:lnTo>
                  <a:lnTo>
                    <a:pt x="76" y="18"/>
                  </a:lnTo>
                  <a:lnTo>
                    <a:pt x="75" y="38"/>
                  </a:lnTo>
                  <a:lnTo>
                    <a:pt x="52" y="3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8" name="Freeform 252"/>
            <p:cNvSpPr>
              <a:spLocks/>
            </p:cNvSpPr>
            <p:nvPr/>
          </p:nvSpPr>
          <p:spPr bwMode="auto">
            <a:xfrm>
              <a:off x="3256" y="2730"/>
              <a:ext cx="78" cy="54"/>
            </a:xfrm>
            <a:custGeom>
              <a:avLst/>
              <a:gdLst>
                <a:gd name="T0" fmla="*/ 43 w 78"/>
                <a:gd name="T1" fmla="*/ 51 h 54"/>
                <a:gd name="T2" fmla="*/ 35 w 78"/>
                <a:gd name="T3" fmla="*/ 50 h 54"/>
                <a:gd name="T4" fmla="*/ 35 w 78"/>
                <a:gd name="T5" fmla="*/ 53 h 54"/>
                <a:gd name="T6" fmla="*/ 33 w 78"/>
                <a:gd name="T7" fmla="*/ 53 h 54"/>
                <a:gd name="T8" fmla="*/ 33 w 78"/>
                <a:gd name="T9" fmla="*/ 50 h 54"/>
                <a:gd name="T10" fmla="*/ 2 w 78"/>
                <a:gd name="T11" fmla="*/ 50 h 54"/>
                <a:gd name="T12" fmla="*/ 2 w 78"/>
                <a:gd name="T13" fmla="*/ 40 h 54"/>
                <a:gd name="T14" fmla="*/ 0 w 78"/>
                <a:gd name="T15" fmla="*/ 38 h 54"/>
                <a:gd name="T16" fmla="*/ 2 w 78"/>
                <a:gd name="T17" fmla="*/ 38 h 54"/>
                <a:gd name="T18" fmla="*/ 2 w 78"/>
                <a:gd name="T19" fmla="*/ 0 h 54"/>
                <a:gd name="T20" fmla="*/ 39 w 78"/>
                <a:gd name="T21" fmla="*/ 1 h 54"/>
                <a:gd name="T22" fmla="*/ 40 w 78"/>
                <a:gd name="T23" fmla="*/ 3 h 54"/>
                <a:gd name="T24" fmla="*/ 46 w 78"/>
                <a:gd name="T25" fmla="*/ 3 h 54"/>
                <a:gd name="T26" fmla="*/ 46 w 78"/>
                <a:gd name="T27" fmla="*/ 1 h 54"/>
                <a:gd name="T28" fmla="*/ 55 w 78"/>
                <a:gd name="T29" fmla="*/ 1 h 54"/>
                <a:gd name="T30" fmla="*/ 76 w 78"/>
                <a:gd name="T31" fmla="*/ 2 h 54"/>
                <a:gd name="T32" fmla="*/ 77 w 78"/>
                <a:gd name="T33" fmla="*/ 11 h 54"/>
                <a:gd name="T34" fmla="*/ 76 w 78"/>
                <a:gd name="T35" fmla="*/ 18 h 54"/>
                <a:gd name="T36" fmla="*/ 77 w 78"/>
                <a:gd name="T37" fmla="*/ 22 h 54"/>
                <a:gd name="T38" fmla="*/ 72 w 78"/>
                <a:gd name="T39" fmla="*/ 27 h 54"/>
                <a:gd name="T40" fmla="*/ 72 w 78"/>
                <a:gd name="T41" fmla="*/ 32 h 54"/>
                <a:gd name="T42" fmla="*/ 70 w 78"/>
                <a:gd name="T43" fmla="*/ 33 h 54"/>
                <a:gd name="T44" fmla="*/ 70 w 78"/>
                <a:gd name="T45" fmla="*/ 38 h 54"/>
                <a:gd name="T46" fmla="*/ 68 w 78"/>
                <a:gd name="T47" fmla="*/ 40 h 54"/>
                <a:gd name="T48" fmla="*/ 68 w 78"/>
                <a:gd name="T49" fmla="*/ 42 h 54"/>
                <a:gd name="T50" fmla="*/ 67 w 78"/>
                <a:gd name="T51" fmla="*/ 44 h 54"/>
                <a:gd name="T52" fmla="*/ 67 w 78"/>
                <a:gd name="T53" fmla="*/ 51 h 54"/>
                <a:gd name="T54" fmla="*/ 43 w 78"/>
                <a:gd name="T55" fmla="*/ 51 h 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8"/>
                <a:gd name="T85" fmla="*/ 0 h 54"/>
                <a:gd name="T86" fmla="*/ 78 w 78"/>
                <a:gd name="T87" fmla="*/ 54 h 5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8" h="54">
                  <a:moveTo>
                    <a:pt x="43" y="51"/>
                  </a:moveTo>
                  <a:lnTo>
                    <a:pt x="35" y="50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50"/>
                  </a:lnTo>
                  <a:lnTo>
                    <a:pt x="2" y="50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0"/>
                  </a:lnTo>
                  <a:lnTo>
                    <a:pt x="39" y="1"/>
                  </a:lnTo>
                  <a:lnTo>
                    <a:pt x="40" y="3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55" y="1"/>
                  </a:lnTo>
                  <a:lnTo>
                    <a:pt x="76" y="2"/>
                  </a:lnTo>
                  <a:lnTo>
                    <a:pt x="77" y="11"/>
                  </a:lnTo>
                  <a:lnTo>
                    <a:pt x="76" y="18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72" y="32"/>
                  </a:lnTo>
                  <a:lnTo>
                    <a:pt x="70" y="33"/>
                  </a:lnTo>
                  <a:lnTo>
                    <a:pt x="70" y="38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7" y="44"/>
                  </a:lnTo>
                  <a:lnTo>
                    <a:pt x="67" y="51"/>
                  </a:lnTo>
                  <a:lnTo>
                    <a:pt x="43" y="5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69" name="Freeform 253"/>
            <p:cNvSpPr>
              <a:spLocks/>
            </p:cNvSpPr>
            <p:nvPr/>
          </p:nvSpPr>
          <p:spPr bwMode="auto">
            <a:xfrm>
              <a:off x="3256" y="2730"/>
              <a:ext cx="85" cy="60"/>
            </a:xfrm>
            <a:custGeom>
              <a:avLst/>
              <a:gdLst>
                <a:gd name="T0" fmla="*/ 46 w 85"/>
                <a:gd name="T1" fmla="*/ 57 h 60"/>
                <a:gd name="T2" fmla="*/ 39 w 85"/>
                <a:gd name="T3" fmla="*/ 56 h 60"/>
                <a:gd name="T4" fmla="*/ 39 w 85"/>
                <a:gd name="T5" fmla="*/ 59 h 60"/>
                <a:gd name="T6" fmla="*/ 36 w 85"/>
                <a:gd name="T7" fmla="*/ 59 h 60"/>
                <a:gd name="T8" fmla="*/ 36 w 85"/>
                <a:gd name="T9" fmla="*/ 56 h 60"/>
                <a:gd name="T10" fmla="*/ 2 w 85"/>
                <a:gd name="T11" fmla="*/ 56 h 60"/>
                <a:gd name="T12" fmla="*/ 2 w 85"/>
                <a:gd name="T13" fmla="*/ 45 h 60"/>
                <a:gd name="T14" fmla="*/ 0 w 85"/>
                <a:gd name="T15" fmla="*/ 42 h 60"/>
                <a:gd name="T16" fmla="*/ 2 w 85"/>
                <a:gd name="T17" fmla="*/ 42 h 60"/>
                <a:gd name="T18" fmla="*/ 2 w 85"/>
                <a:gd name="T19" fmla="*/ 0 h 60"/>
                <a:gd name="T20" fmla="*/ 42 w 85"/>
                <a:gd name="T21" fmla="*/ 1 h 60"/>
                <a:gd name="T22" fmla="*/ 43 w 85"/>
                <a:gd name="T23" fmla="*/ 3 h 60"/>
                <a:gd name="T24" fmla="*/ 50 w 85"/>
                <a:gd name="T25" fmla="*/ 3 h 60"/>
                <a:gd name="T26" fmla="*/ 50 w 85"/>
                <a:gd name="T27" fmla="*/ 1 h 60"/>
                <a:gd name="T28" fmla="*/ 60 w 85"/>
                <a:gd name="T29" fmla="*/ 1 h 60"/>
                <a:gd name="T30" fmla="*/ 83 w 85"/>
                <a:gd name="T31" fmla="*/ 2 h 60"/>
                <a:gd name="T32" fmla="*/ 84 w 85"/>
                <a:gd name="T33" fmla="*/ 12 h 60"/>
                <a:gd name="T34" fmla="*/ 83 w 85"/>
                <a:gd name="T35" fmla="*/ 20 h 60"/>
                <a:gd name="T36" fmla="*/ 84 w 85"/>
                <a:gd name="T37" fmla="*/ 25 h 60"/>
                <a:gd name="T38" fmla="*/ 78 w 85"/>
                <a:gd name="T39" fmla="*/ 30 h 60"/>
                <a:gd name="T40" fmla="*/ 78 w 85"/>
                <a:gd name="T41" fmla="*/ 35 h 60"/>
                <a:gd name="T42" fmla="*/ 76 w 85"/>
                <a:gd name="T43" fmla="*/ 36 h 60"/>
                <a:gd name="T44" fmla="*/ 76 w 85"/>
                <a:gd name="T45" fmla="*/ 42 h 60"/>
                <a:gd name="T46" fmla="*/ 74 w 85"/>
                <a:gd name="T47" fmla="*/ 45 h 60"/>
                <a:gd name="T48" fmla="*/ 74 w 85"/>
                <a:gd name="T49" fmla="*/ 47 h 60"/>
                <a:gd name="T50" fmla="*/ 73 w 85"/>
                <a:gd name="T51" fmla="*/ 49 h 60"/>
                <a:gd name="T52" fmla="*/ 73 w 85"/>
                <a:gd name="T53" fmla="*/ 57 h 60"/>
                <a:gd name="T54" fmla="*/ 46 w 85"/>
                <a:gd name="T55" fmla="*/ 57 h 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"/>
                <a:gd name="T85" fmla="*/ 0 h 60"/>
                <a:gd name="T86" fmla="*/ 85 w 85"/>
                <a:gd name="T87" fmla="*/ 60 h 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" h="60">
                  <a:moveTo>
                    <a:pt x="46" y="57"/>
                  </a:moveTo>
                  <a:lnTo>
                    <a:pt x="39" y="56"/>
                  </a:lnTo>
                  <a:lnTo>
                    <a:pt x="39" y="59"/>
                  </a:lnTo>
                  <a:lnTo>
                    <a:pt x="36" y="59"/>
                  </a:lnTo>
                  <a:lnTo>
                    <a:pt x="36" y="56"/>
                  </a:lnTo>
                  <a:lnTo>
                    <a:pt x="2" y="56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2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50" y="3"/>
                  </a:lnTo>
                  <a:lnTo>
                    <a:pt x="50" y="1"/>
                  </a:lnTo>
                  <a:lnTo>
                    <a:pt x="60" y="1"/>
                  </a:lnTo>
                  <a:lnTo>
                    <a:pt x="83" y="2"/>
                  </a:lnTo>
                  <a:lnTo>
                    <a:pt x="84" y="12"/>
                  </a:lnTo>
                  <a:lnTo>
                    <a:pt x="83" y="20"/>
                  </a:lnTo>
                  <a:lnTo>
                    <a:pt x="84" y="25"/>
                  </a:lnTo>
                  <a:lnTo>
                    <a:pt x="78" y="30"/>
                  </a:lnTo>
                  <a:lnTo>
                    <a:pt x="78" y="35"/>
                  </a:lnTo>
                  <a:lnTo>
                    <a:pt x="76" y="36"/>
                  </a:lnTo>
                  <a:lnTo>
                    <a:pt x="76" y="42"/>
                  </a:lnTo>
                  <a:lnTo>
                    <a:pt x="74" y="45"/>
                  </a:lnTo>
                  <a:lnTo>
                    <a:pt x="74" y="47"/>
                  </a:lnTo>
                  <a:lnTo>
                    <a:pt x="73" y="49"/>
                  </a:lnTo>
                  <a:lnTo>
                    <a:pt x="73" y="57"/>
                  </a:lnTo>
                  <a:lnTo>
                    <a:pt x="46" y="5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0" name="Freeform 254"/>
            <p:cNvSpPr>
              <a:spLocks/>
            </p:cNvSpPr>
            <p:nvPr/>
          </p:nvSpPr>
          <p:spPr bwMode="auto">
            <a:xfrm>
              <a:off x="3253" y="2634"/>
              <a:ext cx="58" cy="94"/>
            </a:xfrm>
            <a:custGeom>
              <a:avLst/>
              <a:gdLst>
                <a:gd name="T0" fmla="*/ 56 w 58"/>
                <a:gd name="T1" fmla="*/ 91 h 94"/>
                <a:gd name="T2" fmla="*/ 47 w 58"/>
                <a:gd name="T3" fmla="*/ 91 h 94"/>
                <a:gd name="T4" fmla="*/ 47 w 58"/>
                <a:gd name="T5" fmla="*/ 93 h 94"/>
                <a:gd name="T6" fmla="*/ 41 w 58"/>
                <a:gd name="T7" fmla="*/ 93 h 94"/>
                <a:gd name="T8" fmla="*/ 40 w 58"/>
                <a:gd name="T9" fmla="*/ 91 h 94"/>
                <a:gd name="T10" fmla="*/ 5 w 58"/>
                <a:gd name="T11" fmla="*/ 90 h 94"/>
                <a:gd name="T12" fmla="*/ 5 w 58"/>
                <a:gd name="T13" fmla="*/ 71 h 94"/>
                <a:gd name="T14" fmla="*/ 6 w 58"/>
                <a:gd name="T15" fmla="*/ 52 h 94"/>
                <a:gd name="T16" fmla="*/ 8 w 58"/>
                <a:gd name="T17" fmla="*/ 52 h 94"/>
                <a:gd name="T18" fmla="*/ 8 w 58"/>
                <a:gd name="T19" fmla="*/ 50 h 94"/>
                <a:gd name="T20" fmla="*/ 6 w 58"/>
                <a:gd name="T21" fmla="*/ 50 h 94"/>
                <a:gd name="T22" fmla="*/ 5 w 58"/>
                <a:gd name="T23" fmla="*/ 39 h 94"/>
                <a:gd name="T24" fmla="*/ 3 w 58"/>
                <a:gd name="T25" fmla="*/ 39 h 94"/>
                <a:gd name="T26" fmla="*/ 3 w 58"/>
                <a:gd name="T27" fmla="*/ 38 h 94"/>
                <a:gd name="T28" fmla="*/ 6 w 58"/>
                <a:gd name="T29" fmla="*/ 35 h 94"/>
                <a:gd name="T30" fmla="*/ 3 w 58"/>
                <a:gd name="T31" fmla="*/ 35 h 94"/>
                <a:gd name="T32" fmla="*/ 2 w 58"/>
                <a:gd name="T33" fmla="*/ 27 h 94"/>
                <a:gd name="T34" fmla="*/ 0 w 58"/>
                <a:gd name="T35" fmla="*/ 23 h 94"/>
                <a:gd name="T36" fmla="*/ 2 w 58"/>
                <a:gd name="T37" fmla="*/ 22 h 94"/>
                <a:gd name="T38" fmla="*/ 4 w 58"/>
                <a:gd name="T39" fmla="*/ 20 h 94"/>
                <a:gd name="T40" fmla="*/ 5 w 58"/>
                <a:gd name="T41" fmla="*/ 16 h 94"/>
                <a:gd name="T42" fmla="*/ 7 w 58"/>
                <a:gd name="T43" fmla="*/ 14 h 94"/>
                <a:gd name="T44" fmla="*/ 7 w 58"/>
                <a:gd name="T45" fmla="*/ 12 h 94"/>
                <a:gd name="T46" fmla="*/ 4 w 58"/>
                <a:gd name="T47" fmla="*/ 9 h 94"/>
                <a:gd name="T48" fmla="*/ 7 w 58"/>
                <a:gd name="T49" fmla="*/ 8 h 94"/>
                <a:gd name="T50" fmla="*/ 9 w 58"/>
                <a:gd name="T51" fmla="*/ 8 h 94"/>
                <a:gd name="T52" fmla="*/ 10 w 58"/>
                <a:gd name="T53" fmla="*/ 3 h 94"/>
                <a:gd name="T54" fmla="*/ 14 w 58"/>
                <a:gd name="T55" fmla="*/ 0 h 94"/>
                <a:gd name="T56" fmla="*/ 27 w 58"/>
                <a:gd name="T57" fmla="*/ 2 h 94"/>
                <a:gd name="T58" fmla="*/ 27 w 58"/>
                <a:gd name="T59" fmla="*/ 5 h 94"/>
                <a:gd name="T60" fmla="*/ 28 w 58"/>
                <a:gd name="T61" fmla="*/ 3 h 94"/>
                <a:gd name="T62" fmla="*/ 30 w 58"/>
                <a:gd name="T63" fmla="*/ 7 h 94"/>
                <a:gd name="T64" fmla="*/ 32 w 58"/>
                <a:gd name="T65" fmla="*/ 7 h 94"/>
                <a:gd name="T66" fmla="*/ 34 w 58"/>
                <a:gd name="T67" fmla="*/ 8 h 94"/>
                <a:gd name="T68" fmla="*/ 35 w 58"/>
                <a:gd name="T69" fmla="*/ 39 h 94"/>
                <a:gd name="T70" fmla="*/ 49 w 58"/>
                <a:gd name="T71" fmla="*/ 40 h 94"/>
                <a:gd name="T72" fmla="*/ 49 w 58"/>
                <a:gd name="T73" fmla="*/ 43 h 94"/>
                <a:gd name="T74" fmla="*/ 52 w 58"/>
                <a:gd name="T75" fmla="*/ 44 h 94"/>
                <a:gd name="T76" fmla="*/ 54 w 58"/>
                <a:gd name="T77" fmla="*/ 45 h 94"/>
                <a:gd name="T78" fmla="*/ 54 w 58"/>
                <a:gd name="T79" fmla="*/ 49 h 94"/>
                <a:gd name="T80" fmla="*/ 57 w 58"/>
                <a:gd name="T81" fmla="*/ 49 h 94"/>
                <a:gd name="T82" fmla="*/ 56 w 58"/>
                <a:gd name="T83" fmla="*/ 64 h 94"/>
                <a:gd name="T84" fmla="*/ 54 w 58"/>
                <a:gd name="T85" fmla="*/ 64 h 94"/>
                <a:gd name="T86" fmla="*/ 54 w 58"/>
                <a:gd name="T87" fmla="*/ 73 h 94"/>
                <a:gd name="T88" fmla="*/ 56 w 58"/>
                <a:gd name="T89" fmla="*/ 73 h 94"/>
                <a:gd name="T90" fmla="*/ 56 w 58"/>
                <a:gd name="T91" fmla="*/ 91 h 9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94"/>
                <a:gd name="T140" fmla="*/ 58 w 58"/>
                <a:gd name="T141" fmla="*/ 94 h 9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94">
                  <a:moveTo>
                    <a:pt x="56" y="91"/>
                  </a:moveTo>
                  <a:lnTo>
                    <a:pt x="47" y="91"/>
                  </a:lnTo>
                  <a:lnTo>
                    <a:pt x="47" y="93"/>
                  </a:lnTo>
                  <a:lnTo>
                    <a:pt x="41" y="93"/>
                  </a:lnTo>
                  <a:lnTo>
                    <a:pt x="40" y="91"/>
                  </a:lnTo>
                  <a:lnTo>
                    <a:pt x="5" y="90"/>
                  </a:lnTo>
                  <a:lnTo>
                    <a:pt x="5" y="71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5" y="3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6" y="35"/>
                  </a:lnTo>
                  <a:lnTo>
                    <a:pt x="3" y="35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4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28" y="3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4" y="8"/>
                  </a:lnTo>
                  <a:lnTo>
                    <a:pt x="35" y="39"/>
                  </a:lnTo>
                  <a:lnTo>
                    <a:pt x="49" y="40"/>
                  </a:lnTo>
                  <a:lnTo>
                    <a:pt x="49" y="43"/>
                  </a:lnTo>
                  <a:lnTo>
                    <a:pt x="52" y="44"/>
                  </a:lnTo>
                  <a:lnTo>
                    <a:pt x="54" y="45"/>
                  </a:lnTo>
                  <a:lnTo>
                    <a:pt x="54" y="49"/>
                  </a:lnTo>
                  <a:lnTo>
                    <a:pt x="57" y="49"/>
                  </a:lnTo>
                  <a:lnTo>
                    <a:pt x="56" y="64"/>
                  </a:lnTo>
                  <a:lnTo>
                    <a:pt x="54" y="64"/>
                  </a:lnTo>
                  <a:lnTo>
                    <a:pt x="54" y="73"/>
                  </a:lnTo>
                  <a:lnTo>
                    <a:pt x="56" y="73"/>
                  </a:lnTo>
                  <a:lnTo>
                    <a:pt x="56" y="9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1" name="Freeform 255"/>
            <p:cNvSpPr>
              <a:spLocks/>
            </p:cNvSpPr>
            <p:nvPr/>
          </p:nvSpPr>
          <p:spPr bwMode="auto">
            <a:xfrm>
              <a:off x="3253" y="2634"/>
              <a:ext cx="64" cy="100"/>
            </a:xfrm>
            <a:custGeom>
              <a:avLst/>
              <a:gdLst>
                <a:gd name="T0" fmla="*/ 62 w 64"/>
                <a:gd name="T1" fmla="*/ 97 h 100"/>
                <a:gd name="T2" fmla="*/ 52 w 64"/>
                <a:gd name="T3" fmla="*/ 97 h 100"/>
                <a:gd name="T4" fmla="*/ 52 w 64"/>
                <a:gd name="T5" fmla="*/ 99 h 100"/>
                <a:gd name="T6" fmla="*/ 46 w 64"/>
                <a:gd name="T7" fmla="*/ 99 h 100"/>
                <a:gd name="T8" fmla="*/ 45 w 64"/>
                <a:gd name="T9" fmla="*/ 97 h 100"/>
                <a:gd name="T10" fmla="*/ 5 w 64"/>
                <a:gd name="T11" fmla="*/ 96 h 100"/>
                <a:gd name="T12" fmla="*/ 5 w 64"/>
                <a:gd name="T13" fmla="*/ 76 h 100"/>
                <a:gd name="T14" fmla="*/ 7 w 64"/>
                <a:gd name="T15" fmla="*/ 55 h 100"/>
                <a:gd name="T16" fmla="*/ 9 w 64"/>
                <a:gd name="T17" fmla="*/ 55 h 100"/>
                <a:gd name="T18" fmla="*/ 9 w 64"/>
                <a:gd name="T19" fmla="*/ 53 h 100"/>
                <a:gd name="T20" fmla="*/ 7 w 64"/>
                <a:gd name="T21" fmla="*/ 53 h 100"/>
                <a:gd name="T22" fmla="*/ 5 w 64"/>
                <a:gd name="T23" fmla="*/ 42 h 100"/>
                <a:gd name="T24" fmla="*/ 3 w 64"/>
                <a:gd name="T25" fmla="*/ 42 h 100"/>
                <a:gd name="T26" fmla="*/ 3 w 64"/>
                <a:gd name="T27" fmla="*/ 41 h 100"/>
                <a:gd name="T28" fmla="*/ 7 w 64"/>
                <a:gd name="T29" fmla="*/ 37 h 100"/>
                <a:gd name="T30" fmla="*/ 3 w 64"/>
                <a:gd name="T31" fmla="*/ 37 h 100"/>
                <a:gd name="T32" fmla="*/ 2 w 64"/>
                <a:gd name="T33" fmla="*/ 29 h 100"/>
                <a:gd name="T34" fmla="*/ 0 w 64"/>
                <a:gd name="T35" fmla="*/ 24 h 100"/>
                <a:gd name="T36" fmla="*/ 2 w 64"/>
                <a:gd name="T37" fmla="*/ 23 h 100"/>
                <a:gd name="T38" fmla="*/ 4 w 64"/>
                <a:gd name="T39" fmla="*/ 21 h 100"/>
                <a:gd name="T40" fmla="*/ 5 w 64"/>
                <a:gd name="T41" fmla="*/ 17 h 100"/>
                <a:gd name="T42" fmla="*/ 8 w 64"/>
                <a:gd name="T43" fmla="*/ 15 h 100"/>
                <a:gd name="T44" fmla="*/ 8 w 64"/>
                <a:gd name="T45" fmla="*/ 12 h 100"/>
                <a:gd name="T46" fmla="*/ 4 w 64"/>
                <a:gd name="T47" fmla="*/ 9 h 100"/>
                <a:gd name="T48" fmla="*/ 8 w 64"/>
                <a:gd name="T49" fmla="*/ 8 h 100"/>
                <a:gd name="T50" fmla="*/ 10 w 64"/>
                <a:gd name="T51" fmla="*/ 8 h 100"/>
                <a:gd name="T52" fmla="*/ 11 w 64"/>
                <a:gd name="T53" fmla="*/ 3 h 100"/>
                <a:gd name="T54" fmla="*/ 15 w 64"/>
                <a:gd name="T55" fmla="*/ 0 h 100"/>
                <a:gd name="T56" fmla="*/ 29 w 64"/>
                <a:gd name="T57" fmla="*/ 2 h 100"/>
                <a:gd name="T58" fmla="*/ 29 w 64"/>
                <a:gd name="T59" fmla="*/ 5 h 100"/>
                <a:gd name="T60" fmla="*/ 30 w 64"/>
                <a:gd name="T61" fmla="*/ 3 h 100"/>
                <a:gd name="T62" fmla="*/ 34 w 64"/>
                <a:gd name="T63" fmla="*/ 7 h 100"/>
                <a:gd name="T64" fmla="*/ 36 w 64"/>
                <a:gd name="T65" fmla="*/ 7 h 100"/>
                <a:gd name="T66" fmla="*/ 38 w 64"/>
                <a:gd name="T67" fmla="*/ 8 h 100"/>
                <a:gd name="T68" fmla="*/ 39 w 64"/>
                <a:gd name="T69" fmla="*/ 42 h 100"/>
                <a:gd name="T70" fmla="*/ 54 w 64"/>
                <a:gd name="T71" fmla="*/ 43 h 100"/>
                <a:gd name="T72" fmla="*/ 54 w 64"/>
                <a:gd name="T73" fmla="*/ 46 h 100"/>
                <a:gd name="T74" fmla="*/ 58 w 64"/>
                <a:gd name="T75" fmla="*/ 47 h 100"/>
                <a:gd name="T76" fmla="*/ 60 w 64"/>
                <a:gd name="T77" fmla="*/ 48 h 100"/>
                <a:gd name="T78" fmla="*/ 60 w 64"/>
                <a:gd name="T79" fmla="*/ 52 h 100"/>
                <a:gd name="T80" fmla="*/ 63 w 64"/>
                <a:gd name="T81" fmla="*/ 52 h 100"/>
                <a:gd name="T82" fmla="*/ 62 w 64"/>
                <a:gd name="T83" fmla="*/ 68 h 100"/>
                <a:gd name="T84" fmla="*/ 60 w 64"/>
                <a:gd name="T85" fmla="*/ 68 h 100"/>
                <a:gd name="T86" fmla="*/ 60 w 64"/>
                <a:gd name="T87" fmla="*/ 78 h 100"/>
                <a:gd name="T88" fmla="*/ 62 w 64"/>
                <a:gd name="T89" fmla="*/ 78 h 100"/>
                <a:gd name="T90" fmla="*/ 62 w 64"/>
                <a:gd name="T91" fmla="*/ 97 h 1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4"/>
                <a:gd name="T139" fmla="*/ 0 h 100"/>
                <a:gd name="T140" fmla="*/ 64 w 64"/>
                <a:gd name="T141" fmla="*/ 100 h 1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4" h="100">
                  <a:moveTo>
                    <a:pt x="62" y="97"/>
                  </a:moveTo>
                  <a:lnTo>
                    <a:pt x="52" y="97"/>
                  </a:lnTo>
                  <a:lnTo>
                    <a:pt x="52" y="99"/>
                  </a:lnTo>
                  <a:lnTo>
                    <a:pt x="46" y="99"/>
                  </a:lnTo>
                  <a:lnTo>
                    <a:pt x="45" y="97"/>
                  </a:lnTo>
                  <a:lnTo>
                    <a:pt x="5" y="96"/>
                  </a:lnTo>
                  <a:lnTo>
                    <a:pt x="5" y="76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7" y="53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7" y="37"/>
                  </a:lnTo>
                  <a:lnTo>
                    <a:pt x="3" y="37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5" y="17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4" y="9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0" y="3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8" y="8"/>
                  </a:lnTo>
                  <a:lnTo>
                    <a:pt x="39" y="42"/>
                  </a:lnTo>
                  <a:lnTo>
                    <a:pt x="54" y="43"/>
                  </a:lnTo>
                  <a:lnTo>
                    <a:pt x="54" y="46"/>
                  </a:lnTo>
                  <a:lnTo>
                    <a:pt x="58" y="47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78"/>
                  </a:lnTo>
                  <a:lnTo>
                    <a:pt x="62" y="78"/>
                  </a:lnTo>
                  <a:lnTo>
                    <a:pt x="62" y="9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2" name="Freeform 256"/>
            <p:cNvSpPr>
              <a:spLocks/>
            </p:cNvSpPr>
            <p:nvPr/>
          </p:nvSpPr>
          <p:spPr bwMode="auto">
            <a:xfrm>
              <a:off x="3396" y="3059"/>
              <a:ext cx="121" cy="110"/>
            </a:xfrm>
            <a:custGeom>
              <a:avLst/>
              <a:gdLst>
                <a:gd name="T0" fmla="*/ 90 w 121"/>
                <a:gd name="T1" fmla="*/ 101 h 110"/>
                <a:gd name="T2" fmla="*/ 75 w 121"/>
                <a:gd name="T3" fmla="*/ 100 h 110"/>
                <a:gd name="T4" fmla="*/ 69 w 121"/>
                <a:gd name="T5" fmla="*/ 103 h 110"/>
                <a:gd name="T6" fmla="*/ 63 w 121"/>
                <a:gd name="T7" fmla="*/ 109 h 110"/>
                <a:gd name="T8" fmla="*/ 63 w 121"/>
                <a:gd name="T9" fmla="*/ 101 h 110"/>
                <a:gd name="T10" fmla="*/ 56 w 121"/>
                <a:gd name="T11" fmla="*/ 96 h 110"/>
                <a:gd name="T12" fmla="*/ 54 w 121"/>
                <a:gd name="T13" fmla="*/ 88 h 110"/>
                <a:gd name="T14" fmla="*/ 56 w 121"/>
                <a:gd name="T15" fmla="*/ 80 h 110"/>
                <a:gd name="T16" fmla="*/ 52 w 121"/>
                <a:gd name="T17" fmla="*/ 79 h 110"/>
                <a:gd name="T18" fmla="*/ 27 w 121"/>
                <a:gd name="T19" fmla="*/ 76 h 110"/>
                <a:gd name="T20" fmla="*/ 28 w 121"/>
                <a:gd name="T21" fmla="*/ 79 h 110"/>
                <a:gd name="T22" fmla="*/ 22 w 121"/>
                <a:gd name="T23" fmla="*/ 84 h 110"/>
                <a:gd name="T24" fmla="*/ 18 w 121"/>
                <a:gd name="T25" fmla="*/ 82 h 110"/>
                <a:gd name="T26" fmla="*/ 16 w 121"/>
                <a:gd name="T27" fmla="*/ 79 h 110"/>
                <a:gd name="T28" fmla="*/ 11 w 121"/>
                <a:gd name="T29" fmla="*/ 71 h 110"/>
                <a:gd name="T30" fmla="*/ 4 w 121"/>
                <a:gd name="T31" fmla="*/ 55 h 110"/>
                <a:gd name="T32" fmla="*/ 4 w 121"/>
                <a:gd name="T33" fmla="*/ 48 h 110"/>
                <a:gd name="T34" fmla="*/ 10 w 121"/>
                <a:gd name="T35" fmla="*/ 45 h 110"/>
                <a:gd name="T36" fmla="*/ 15 w 121"/>
                <a:gd name="T37" fmla="*/ 42 h 110"/>
                <a:gd name="T38" fmla="*/ 17 w 121"/>
                <a:gd name="T39" fmla="*/ 38 h 110"/>
                <a:gd name="T40" fmla="*/ 23 w 121"/>
                <a:gd name="T41" fmla="*/ 34 h 110"/>
                <a:gd name="T42" fmla="*/ 24 w 121"/>
                <a:gd name="T43" fmla="*/ 30 h 110"/>
                <a:gd name="T44" fmla="*/ 26 w 121"/>
                <a:gd name="T45" fmla="*/ 23 h 110"/>
                <a:gd name="T46" fmla="*/ 29 w 121"/>
                <a:gd name="T47" fmla="*/ 13 h 110"/>
                <a:gd name="T48" fmla="*/ 30 w 121"/>
                <a:gd name="T49" fmla="*/ 9 h 110"/>
                <a:gd name="T50" fmla="*/ 34 w 121"/>
                <a:gd name="T51" fmla="*/ 1 h 110"/>
                <a:gd name="T52" fmla="*/ 62 w 121"/>
                <a:gd name="T53" fmla="*/ 1 h 110"/>
                <a:gd name="T54" fmla="*/ 65 w 121"/>
                <a:gd name="T55" fmla="*/ 2 h 110"/>
                <a:gd name="T56" fmla="*/ 80 w 121"/>
                <a:gd name="T57" fmla="*/ 5 h 110"/>
                <a:gd name="T58" fmla="*/ 96 w 121"/>
                <a:gd name="T59" fmla="*/ 9 h 110"/>
                <a:gd name="T60" fmla="*/ 119 w 121"/>
                <a:gd name="T61" fmla="*/ 19 h 110"/>
                <a:gd name="T62" fmla="*/ 99 w 121"/>
                <a:gd name="T63" fmla="*/ 67 h 1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1"/>
                <a:gd name="T97" fmla="*/ 0 h 110"/>
                <a:gd name="T98" fmla="*/ 121 w 121"/>
                <a:gd name="T99" fmla="*/ 110 h 1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1" h="110">
                  <a:moveTo>
                    <a:pt x="99" y="98"/>
                  </a:moveTo>
                  <a:lnTo>
                    <a:pt x="90" y="101"/>
                  </a:lnTo>
                  <a:lnTo>
                    <a:pt x="87" y="104"/>
                  </a:lnTo>
                  <a:lnTo>
                    <a:pt x="75" y="100"/>
                  </a:lnTo>
                  <a:lnTo>
                    <a:pt x="71" y="100"/>
                  </a:lnTo>
                  <a:lnTo>
                    <a:pt x="69" y="103"/>
                  </a:lnTo>
                  <a:lnTo>
                    <a:pt x="65" y="106"/>
                  </a:lnTo>
                  <a:lnTo>
                    <a:pt x="63" y="109"/>
                  </a:lnTo>
                  <a:lnTo>
                    <a:pt x="62" y="106"/>
                  </a:lnTo>
                  <a:lnTo>
                    <a:pt x="63" y="101"/>
                  </a:lnTo>
                  <a:lnTo>
                    <a:pt x="61" y="98"/>
                  </a:lnTo>
                  <a:lnTo>
                    <a:pt x="56" y="96"/>
                  </a:lnTo>
                  <a:lnTo>
                    <a:pt x="54" y="92"/>
                  </a:lnTo>
                  <a:lnTo>
                    <a:pt x="54" y="88"/>
                  </a:lnTo>
                  <a:lnTo>
                    <a:pt x="57" y="83"/>
                  </a:lnTo>
                  <a:lnTo>
                    <a:pt x="56" y="80"/>
                  </a:lnTo>
                  <a:lnTo>
                    <a:pt x="54" y="78"/>
                  </a:lnTo>
                  <a:lnTo>
                    <a:pt x="52" y="79"/>
                  </a:lnTo>
                  <a:lnTo>
                    <a:pt x="29" y="75"/>
                  </a:lnTo>
                  <a:lnTo>
                    <a:pt x="27" y="76"/>
                  </a:lnTo>
                  <a:lnTo>
                    <a:pt x="26" y="77"/>
                  </a:lnTo>
                  <a:lnTo>
                    <a:pt x="28" y="79"/>
                  </a:lnTo>
                  <a:lnTo>
                    <a:pt x="25" y="78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3" y="84"/>
                  </a:lnTo>
                  <a:lnTo>
                    <a:pt x="16" y="79"/>
                  </a:lnTo>
                  <a:lnTo>
                    <a:pt x="15" y="75"/>
                  </a:lnTo>
                  <a:lnTo>
                    <a:pt x="11" y="71"/>
                  </a:lnTo>
                  <a:lnTo>
                    <a:pt x="15" y="60"/>
                  </a:lnTo>
                  <a:lnTo>
                    <a:pt x="4" y="55"/>
                  </a:lnTo>
                  <a:lnTo>
                    <a:pt x="0" y="54"/>
                  </a:lnTo>
                  <a:lnTo>
                    <a:pt x="4" y="48"/>
                  </a:lnTo>
                  <a:lnTo>
                    <a:pt x="8" y="49"/>
                  </a:lnTo>
                  <a:lnTo>
                    <a:pt x="10" y="45"/>
                  </a:lnTo>
                  <a:lnTo>
                    <a:pt x="13" y="46"/>
                  </a:lnTo>
                  <a:lnTo>
                    <a:pt x="15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21" y="34"/>
                  </a:lnTo>
                  <a:lnTo>
                    <a:pt x="23" y="34"/>
                  </a:lnTo>
                  <a:lnTo>
                    <a:pt x="22" y="31"/>
                  </a:lnTo>
                  <a:lnTo>
                    <a:pt x="24" y="30"/>
                  </a:lnTo>
                  <a:lnTo>
                    <a:pt x="23" y="28"/>
                  </a:lnTo>
                  <a:lnTo>
                    <a:pt x="26" y="23"/>
                  </a:lnTo>
                  <a:lnTo>
                    <a:pt x="28" y="22"/>
                  </a:lnTo>
                  <a:lnTo>
                    <a:pt x="29" y="13"/>
                  </a:lnTo>
                  <a:lnTo>
                    <a:pt x="31" y="12"/>
                  </a:lnTo>
                  <a:lnTo>
                    <a:pt x="30" y="9"/>
                  </a:lnTo>
                  <a:lnTo>
                    <a:pt x="34" y="6"/>
                  </a:lnTo>
                  <a:lnTo>
                    <a:pt x="34" y="1"/>
                  </a:lnTo>
                  <a:lnTo>
                    <a:pt x="37" y="0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80" y="5"/>
                  </a:lnTo>
                  <a:lnTo>
                    <a:pt x="80" y="10"/>
                  </a:lnTo>
                  <a:lnTo>
                    <a:pt x="96" y="9"/>
                  </a:lnTo>
                  <a:lnTo>
                    <a:pt x="96" y="20"/>
                  </a:lnTo>
                  <a:lnTo>
                    <a:pt x="119" y="19"/>
                  </a:lnTo>
                  <a:lnTo>
                    <a:pt x="120" y="67"/>
                  </a:lnTo>
                  <a:lnTo>
                    <a:pt x="99" y="67"/>
                  </a:lnTo>
                  <a:lnTo>
                    <a:pt x="99" y="9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3" name="Freeform 257"/>
            <p:cNvSpPr>
              <a:spLocks/>
            </p:cNvSpPr>
            <p:nvPr/>
          </p:nvSpPr>
          <p:spPr bwMode="auto">
            <a:xfrm>
              <a:off x="3396" y="3059"/>
              <a:ext cx="127" cy="117"/>
            </a:xfrm>
            <a:custGeom>
              <a:avLst/>
              <a:gdLst>
                <a:gd name="T0" fmla="*/ 94 w 127"/>
                <a:gd name="T1" fmla="*/ 108 h 117"/>
                <a:gd name="T2" fmla="*/ 79 w 127"/>
                <a:gd name="T3" fmla="*/ 107 h 117"/>
                <a:gd name="T4" fmla="*/ 72 w 127"/>
                <a:gd name="T5" fmla="*/ 110 h 117"/>
                <a:gd name="T6" fmla="*/ 66 w 127"/>
                <a:gd name="T7" fmla="*/ 116 h 117"/>
                <a:gd name="T8" fmla="*/ 66 w 127"/>
                <a:gd name="T9" fmla="*/ 108 h 117"/>
                <a:gd name="T10" fmla="*/ 59 w 127"/>
                <a:gd name="T11" fmla="*/ 102 h 117"/>
                <a:gd name="T12" fmla="*/ 57 w 127"/>
                <a:gd name="T13" fmla="*/ 94 h 117"/>
                <a:gd name="T14" fmla="*/ 59 w 127"/>
                <a:gd name="T15" fmla="*/ 85 h 117"/>
                <a:gd name="T16" fmla="*/ 55 w 127"/>
                <a:gd name="T17" fmla="*/ 84 h 117"/>
                <a:gd name="T18" fmla="*/ 28 w 127"/>
                <a:gd name="T19" fmla="*/ 80 h 117"/>
                <a:gd name="T20" fmla="*/ 30 w 127"/>
                <a:gd name="T21" fmla="*/ 84 h 117"/>
                <a:gd name="T22" fmla="*/ 23 w 127"/>
                <a:gd name="T23" fmla="*/ 90 h 117"/>
                <a:gd name="T24" fmla="*/ 19 w 127"/>
                <a:gd name="T25" fmla="*/ 88 h 117"/>
                <a:gd name="T26" fmla="*/ 16 w 127"/>
                <a:gd name="T27" fmla="*/ 84 h 117"/>
                <a:gd name="T28" fmla="*/ 12 w 127"/>
                <a:gd name="T29" fmla="*/ 75 h 117"/>
                <a:gd name="T30" fmla="*/ 4 w 127"/>
                <a:gd name="T31" fmla="*/ 59 h 117"/>
                <a:gd name="T32" fmla="*/ 4 w 127"/>
                <a:gd name="T33" fmla="*/ 51 h 117"/>
                <a:gd name="T34" fmla="*/ 11 w 127"/>
                <a:gd name="T35" fmla="*/ 48 h 117"/>
                <a:gd name="T36" fmla="*/ 15 w 127"/>
                <a:gd name="T37" fmla="*/ 45 h 117"/>
                <a:gd name="T38" fmla="*/ 18 w 127"/>
                <a:gd name="T39" fmla="*/ 41 h 117"/>
                <a:gd name="T40" fmla="*/ 24 w 127"/>
                <a:gd name="T41" fmla="*/ 37 h 117"/>
                <a:gd name="T42" fmla="*/ 25 w 127"/>
                <a:gd name="T43" fmla="*/ 32 h 117"/>
                <a:gd name="T44" fmla="*/ 27 w 127"/>
                <a:gd name="T45" fmla="*/ 24 h 117"/>
                <a:gd name="T46" fmla="*/ 31 w 127"/>
                <a:gd name="T47" fmla="*/ 14 h 117"/>
                <a:gd name="T48" fmla="*/ 32 w 127"/>
                <a:gd name="T49" fmla="*/ 9 h 117"/>
                <a:gd name="T50" fmla="*/ 36 w 127"/>
                <a:gd name="T51" fmla="*/ 1 h 117"/>
                <a:gd name="T52" fmla="*/ 65 w 127"/>
                <a:gd name="T53" fmla="*/ 1 h 117"/>
                <a:gd name="T54" fmla="*/ 68 w 127"/>
                <a:gd name="T55" fmla="*/ 2 h 117"/>
                <a:gd name="T56" fmla="*/ 84 w 127"/>
                <a:gd name="T57" fmla="*/ 5 h 117"/>
                <a:gd name="T58" fmla="*/ 101 w 127"/>
                <a:gd name="T59" fmla="*/ 9 h 117"/>
                <a:gd name="T60" fmla="*/ 125 w 127"/>
                <a:gd name="T61" fmla="*/ 20 h 117"/>
                <a:gd name="T62" fmla="*/ 104 w 127"/>
                <a:gd name="T63" fmla="*/ 71 h 1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7"/>
                <a:gd name="T97" fmla="*/ 0 h 117"/>
                <a:gd name="T98" fmla="*/ 127 w 127"/>
                <a:gd name="T99" fmla="*/ 117 h 1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7" h="117">
                  <a:moveTo>
                    <a:pt x="104" y="105"/>
                  </a:moveTo>
                  <a:lnTo>
                    <a:pt x="94" y="108"/>
                  </a:lnTo>
                  <a:lnTo>
                    <a:pt x="91" y="111"/>
                  </a:lnTo>
                  <a:lnTo>
                    <a:pt x="79" y="107"/>
                  </a:lnTo>
                  <a:lnTo>
                    <a:pt x="75" y="107"/>
                  </a:lnTo>
                  <a:lnTo>
                    <a:pt x="72" y="110"/>
                  </a:lnTo>
                  <a:lnTo>
                    <a:pt x="68" y="113"/>
                  </a:lnTo>
                  <a:lnTo>
                    <a:pt x="66" y="116"/>
                  </a:lnTo>
                  <a:lnTo>
                    <a:pt x="65" y="113"/>
                  </a:lnTo>
                  <a:lnTo>
                    <a:pt x="66" y="108"/>
                  </a:lnTo>
                  <a:lnTo>
                    <a:pt x="64" y="105"/>
                  </a:lnTo>
                  <a:lnTo>
                    <a:pt x="59" y="102"/>
                  </a:lnTo>
                  <a:lnTo>
                    <a:pt x="57" y="98"/>
                  </a:lnTo>
                  <a:lnTo>
                    <a:pt x="57" y="94"/>
                  </a:lnTo>
                  <a:lnTo>
                    <a:pt x="60" y="89"/>
                  </a:lnTo>
                  <a:lnTo>
                    <a:pt x="59" y="85"/>
                  </a:lnTo>
                  <a:lnTo>
                    <a:pt x="57" y="83"/>
                  </a:lnTo>
                  <a:lnTo>
                    <a:pt x="55" y="84"/>
                  </a:lnTo>
                  <a:lnTo>
                    <a:pt x="31" y="79"/>
                  </a:lnTo>
                  <a:lnTo>
                    <a:pt x="28" y="80"/>
                  </a:lnTo>
                  <a:lnTo>
                    <a:pt x="27" y="82"/>
                  </a:lnTo>
                  <a:lnTo>
                    <a:pt x="30" y="84"/>
                  </a:lnTo>
                  <a:lnTo>
                    <a:pt x="26" y="83"/>
                  </a:lnTo>
                  <a:lnTo>
                    <a:pt x="23" y="90"/>
                  </a:lnTo>
                  <a:lnTo>
                    <a:pt x="21" y="90"/>
                  </a:lnTo>
                  <a:lnTo>
                    <a:pt x="19" y="88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15" y="79"/>
                  </a:lnTo>
                  <a:lnTo>
                    <a:pt x="12" y="75"/>
                  </a:lnTo>
                  <a:lnTo>
                    <a:pt x="15" y="64"/>
                  </a:lnTo>
                  <a:lnTo>
                    <a:pt x="4" y="59"/>
                  </a:lnTo>
                  <a:lnTo>
                    <a:pt x="0" y="57"/>
                  </a:lnTo>
                  <a:lnTo>
                    <a:pt x="4" y="51"/>
                  </a:lnTo>
                  <a:lnTo>
                    <a:pt x="9" y="52"/>
                  </a:lnTo>
                  <a:lnTo>
                    <a:pt x="11" y="48"/>
                  </a:lnTo>
                  <a:lnTo>
                    <a:pt x="13" y="49"/>
                  </a:lnTo>
                  <a:lnTo>
                    <a:pt x="15" y="45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4" y="37"/>
                  </a:lnTo>
                  <a:lnTo>
                    <a:pt x="23" y="33"/>
                  </a:lnTo>
                  <a:lnTo>
                    <a:pt x="25" y="32"/>
                  </a:lnTo>
                  <a:lnTo>
                    <a:pt x="24" y="30"/>
                  </a:lnTo>
                  <a:lnTo>
                    <a:pt x="27" y="24"/>
                  </a:lnTo>
                  <a:lnTo>
                    <a:pt x="30" y="23"/>
                  </a:lnTo>
                  <a:lnTo>
                    <a:pt x="31" y="14"/>
                  </a:lnTo>
                  <a:lnTo>
                    <a:pt x="33" y="13"/>
                  </a:lnTo>
                  <a:lnTo>
                    <a:pt x="32" y="9"/>
                  </a:lnTo>
                  <a:lnTo>
                    <a:pt x="36" y="6"/>
                  </a:lnTo>
                  <a:lnTo>
                    <a:pt x="36" y="1"/>
                  </a:lnTo>
                  <a:lnTo>
                    <a:pt x="38" y="0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8" y="2"/>
                  </a:lnTo>
                  <a:lnTo>
                    <a:pt x="68" y="5"/>
                  </a:lnTo>
                  <a:lnTo>
                    <a:pt x="84" y="5"/>
                  </a:lnTo>
                  <a:lnTo>
                    <a:pt x="84" y="10"/>
                  </a:lnTo>
                  <a:lnTo>
                    <a:pt x="101" y="9"/>
                  </a:lnTo>
                  <a:lnTo>
                    <a:pt x="101" y="21"/>
                  </a:lnTo>
                  <a:lnTo>
                    <a:pt x="125" y="20"/>
                  </a:lnTo>
                  <a:lnTo>
                    <a:pt x="126" y="71"/>
                  </a:lnTo>
                  <a:lnTo>
                    <a:pt x="104" y="71"/>
                  </a:lnTo>
                  <a:lnTo>
                    <a:pt x="104" y="10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4" name="Freeform 258"/>
            <p:cNvSpPr>
              <a:spLocks/>
            </p:cNvSpPr>
            <p:nvPr/>
          </p:nvSpPr>
          <p:spPr bwMode="auto">
            <a:xfrm>
              <a:off x="3353" y="3016"/>
              <a:ext cx="78" cy="96"/>
            </a:xfrm>
            <a:custGeom>
              <a:avLst/>
              <a:gdLst>
                <a:gd name="T0" fmla="*/ 75 w 78"/>
                <a:gd name="T1" fmla="*/ 42 h 96"/>
                <a:gd name="T2" fmla="*/ 73 w 78"/>
                <a:gd name="T3" fmla="*/ 43 h 96"/>
                <a:gd name="T4" fmla="*/ 73 w 78"/>
                <a:gd name="T5" fmla="*/ 48 h 96"/>
                <a:gd name="T6" fmla="*/ 69 w 78"/>
                <a:gd name="T7" fmla="*/ 50 h 96"/>
                <a:gd name="T8" fmla="*/ 70 w 78"/>
                <a:gd name="T9" fmla="*/ 53 h 96"/>
                <a:gd name="T10" fmla="*/ 68 w 78"/>
                <a:gd name="T11" fmla="*/ 54 h 96"/>
                <a:gd name="T12" fmla="*/ 67 w 78"/>
                <a:gd name="T13" fmla="*/ 63 h 96"/>
                <a:gd name="T14" fmla="*/ 65 w 78"/>
                <a:gd name="T15" fmla="*/ 64 h 96"/>
                <a:gd name="T16" fmla="*/ 62 w 78"/>
                <a:gd name="T17" fmla="*/ 70 h 96"/>
                <a:gd name="T18" fmla="*/ 63 w 78"/>
                <a:gd name="T19" fmla="*/ 72 h 96"/>
                <a:gd name="T20" fmla="*/ 61 w 78"/>
                <a:gd name="T21" fmla="*/ 73 h 96"/>
                <a:gd name="T22" fmla="*/ 62 w 78"/>
                <a:gd name="T23" fmla="*/ 76 h 96"/>
                <a:gd name="T24" fmla="*/ 60 w 78"/>
                <a:gd name="T25" fmla="*/ 76 h 96"/>
                <a:gd name="T26" fmla="*/ 56 w 78"/>
                <a:gd name="T27" fmla="*/ 79 h 96"/>
                <a:gd name="T28" fmla="*/ 56 w 78"/>
                <a:gd name="T29" fmla="*/ 81 h 96"/>
                <a:gd name="T30" fmla="*/ 54 w 78"/>
                <a:gd name="T31" fmla="*/ 83 h 96"/>
                <a:gd name="T32" fmla="*/ 52 w 78"/>
                <a:gd name="T33" fmla="*/ 87 h 96"/>
                <a:gd name="T34" fmla="*/ 50 w 78"/>
                <a:gd name="T35" fmla="*/ 86 h 96"/>
                <a:gd name="T36" fmla="*/ 48 w 78"/>
                <a:gd name="T37" fmla="*/ 90 h 96"/>
                <a:gd name="T38" fmla="*/ 44 w 78"/>
                <a:gd name="T39" fmla="*/ 89 h 96"/>
                <a:gd name="T40" fmla="*/ 40 w 78"/>
                <a:gd name="T41" fmla="*/ 95 h 96"/>
                <a:gd name="T42" fmla="*/ 39 w 78"/>
                <a:gd name="T43" fmla="*/ 85 h 96"/>
                <a:gd name="T44" fmla="*/ 36 w 78"/>
                <a:gd name="T45" fmla="*/ 82 h 96"/>
                <a:gd name="T46" fmla="*/ 33 w 78"/>
                <a:gd name="T47" fmla="*/ 81 h 96"/>
                <a:gd name="T48" fmla="*/ 32 w 78"/>
                <a:gd name="T49" fmla="*/ 74 h 96"/>
                <a:gd name="T50" fmla="*/ 29 w 78"/>
                <a:gd name="T51" fmla="*/ 70 h 96"/>
                <a:gd name="T52" fmla="*/ 28 w 78"/>
                <a:gd name="T53" fmla="*/ 69 h 96"/>
                <a:gd name="T54" fmla="*/ 21 w 78"/>
                <a:gd name="T55" fmla="*/ 71 h 96"/>
                <a:gd name="T56" fmla="*/ 16 w 78"/>
                <a:gd name="T57" fmla="*/ 62 h 96"/>
                <a:gd name="T58" fmla="*/ 14 w 78"/>
                <a:gd name="T59" fmla="*/ 62 h 96"/>
                <a:gd name="T60" fmla="*/ 4 w 78"/>
                <a:gd name="T61" fmla="*/ 57 h 96"/>
                <a:gd name="T62" fmla="*/ 4 w 78"/>
                <a:gd name="T63" fmla="*/ 48 h 96"/>
                <a:gd name="T64" fmla="*/ 4 w 78"/>
                <a:gd name="T65" fmla="*/ 47 h 96"/>
                <a:gd name="T66" fmla="*/ 3 w 78"/>
                <a:gd name="T67" fmla="*/ 45 h 96"/>
                <a:gd name="T68" fmla="*/ 3 w 78"/>
                <a:gd name="T69" fmla="*/ 44 h 96"/>
                <a:gd name="T70" fmla="*/ 3 w 78"/>
                <a:gd name="T71" fmla="*/ 41 h 96"/>
                <a:gd name="T72" fmla="*/ 4 w 78"/>
                <a:gd name="T73" fmla="*/ 39 h 96"/>
                <a:gd name="T74" fmla="*/ 3 w 78"/>
                <a:gd name="T75" fmla="*/ 35 h 96"/>
                <a:gd name="T76" fmla="*/ 3 w 78"/>
                <a:gd name="T77" fmla="*/ 31 h 96"/>
                <a:gd name="T78" fmla="*/ 0 w 78"/>
                <a:gd name="T79" fmla="*/ 28 h 96"/>
                <a:gd name="T80" fmla="*/ 4 w 78"/>
                <a:gd name="T81" fmla="*/ 27 h 96"/>
                <a:gd name="T82" fmla="*/ 10 w 78"/>
                <a:gd name="T83" fmla="*/ 27 h 96"/>
                <a:gd name="T84" fmla="*/ 10 w 78"/>
                <a:gd name="T85" fmla="*/ 26 h 96"/>
                <a:gd name="T86" fmla="*/ 12 w 78"/>
                <a:gd name="T87" fmla="*/ 22 h 96"/>
                <a:gd name="T88" fmla="*/ 12 w 78"/>
                <a:gd name="T89" fmla="*/ 15 h 96"/>
                <a:gd name="T90" fmla="*/ 16 w 78"/>
                <a:gd name="T91" fmla="*/ 8 h 96"/>
                <a:gd name="T92" fmla="*/ 16 w 78"/>
                <a:gd name="T93" fmla="*/ 0 h 96"/>
                <a:gd name="T94" fmla="*/ 77 w 78"/>
                <a:gd name="T95" fmla="*/ 0 h 96"/>
                <a:gd name="T96" fmla="*/ 75 w 78"/>
                <a:gd name="T97" fmla="*/ 3 h 96"/>
                <a:gd name="T98" fmla="*/ 75 w 78"/>
                <a:gd name="T99" fmla="*/ 4 h 96"/>
                <a:gd name="T100" fmla="*/ 77 w 78"/>
                <a:gd name="T101" fmla="*/ 5 h 96"/>
                <a:gd name="T102" fmla="*/ 75 w 78"/>
                <a:gd name="T103" fmla="*/ 7 h 96"/>
                <a:gd name="T104" fmla="*/ 73 w 78"/>
                <a:gd name="T105" fmla="*/ 12 h 96"/>
                <a:gd name="T106" fmla="*/ 74 w 78"/>
                <a:gd name="T107" fmla="*/ 13 h 96"/>
                <a:gd name="T108" fmla="*/ 72 w 78"/>
                <a:gd name="T109" fmla="*/ 18 h 96"/>
                <a:gd name="T110" fmla="*/ 75 w 78"/>
                <a:gd name="T111" fmla="*/ 21 h 96"/>
                <a:gd name="T112" fmla="*/ 72 w 78"/>
                <a:gd name="T113" fmla="*/ 22 h 96"/>
                <a:gd name="T114" fmla="*/ 72 w 78"/>
                <a:gd name="T115" fmla="*/ 32 h 96"/>
                <a:gd name="T116" fmla="*/ 69 w 78"/>
                <a:gd name="T117" fmla="*/ 35 h 96"/>
                <a:gd name="T118" fmla="*/ 72 w 78"/>
                <a:gd name="T119" fmla="*/ 43 h 96"/>
                <a:gd name="T120" fmla="*/ 74 w 78"/>
                <a:gd name="T121" fmla="*/ 41 h 96"/>
                <a:gd name="T122" fmla="*/ 75 w 78"/>
                <a:gd name="T123" fmla="*/ 42 h 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8"/>
                <a:gd name="T187" fmla="*/ 0 h 96"/>
                <a:gd name="T188" fmla="*/ 78 w 78"/>
                <a:gd name="T189" fmla="*/ 96 h 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8" h="96">
                  <a:moveTo>
                    <a:pt x="75" y="42"/>
                  </a:moveTo>
                  <a:lnTo>
                    <a:pt x="73" y="43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70" y="53"/>
                  </a:lnTo>
                  <a:lnTo>
                    <a:pt x="68" y="54"/>
                  </a:lnTo>
                  <a:lnTo>
                    <a:pt x="67" y="63"/>
                  </a:lnTo>
                  <a:lnTo>
                    <a:pt x="65" y="64"/>
                  </a:lnTo>
                  <a:lnTo>
                    <a:pt x="62" y="70"/>
                  </a:lnTo>
                  <a:lnTo>
                    <a:pt x="63" y="72"/>
                  </a:lnTo>
                  <a:lnTo>
                    <a:pt x="61" y="73"/>
                  </a:lnTo>
                  <a:lnTo>
                    <a:pt x="62" y="76"/>
                  </a:lnTo>
                  <a:lnTo>
                    <a:pt x="60" y="76"/>
                  </a:lnTo>
                  <a:lnTo>
                    <a:pt x="56" y="79"/>
                  </a:lnTo>
                  <a:lnTo>
                    <a:pt x="56" y="81"/>
                  </a:lnTo>
                  <a:lnTo>
                    <a:pt x="54" y="83"/>
                  </a:lnTo>
                  <a:lnTo>
                    <a:pt x="52" y="87"/>
                  </a:lnTo>
                  <a:lnTo>
                    <a:pt x="50" y="86"/>
                  </a:lnTo>
                  <a:lnTo>
                    <a:pt x="48" y="90"/>
                  </a:lnTo>
                  <a:lnTo>
                    <a:pt x="44" y="89"/>
                  </a:lnTo>
                  <a:lnTo>
                    <a:pt x="40" y="95"/>
                  </a:lnTo>
                  <a:lnTo>
                    <a:pt x="39" y="85"/>
                  </a:lnTo>
                  <a:lnTo>
                    <a:pt x="36" y="82"/>
                  </a:lnTo>
                  <a:lnTo>
                    <a:pt x="33" y="81"/>
                  </a:lnTo>
                  <a:lnTo>
                    <a:pt x="32" y="74"/>
                  </a:lnTo>
                  <a:lnTo>
                    <a:pt x="29" y="70"/>
                  </a:lnTo>
                  <a:lnTo>
                    <a:pt x="28" y="69"/>
                  </a:lnTo>
                  <a:lnTo>
                    <a:pt x="21" y="71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4" y="57"/>
                  </a:lnTo>
                  <a:lnTo>
                    <a:pt x="4" y="48"/>
                  </a:lnTo>
                  <a:lnTo>
                    <a:pt x="4" y="47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1"/>
                  </a:lnTo>
                  <a:lnTo>
                    <a:pt x="4" y="39"/>
                  </a:lnTo>
                  <a:lnTo>
                    <a:pt x="3" y="35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4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77" y="0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7" y="5"/>
                  </a:lnTo>
                  <a:lnTo>
                    <a:pt x="75" y="7"/>
                  </a:lnTo>
                  <a:lnTo>
                    <a:pt x="73" y="12"/>
                  </a:lnTo>
                  <a:lnTo>
                    <a:pt x="74" y="13"/>
                  </a:lnTo>
                  <a:lnTo>
                    <a:pt x="72" y="18"/>
                  </a:lnTo>
                  <a:lnTo>
                    <a:pt x="75" y="21"/>
                  </a:lnTo>
                  <a:lnTo>
                    <a:pt x="72" y="22"/>
                  </a:lnTo>
                  <a:lnTo>
                    <a:pt x="72" y="32"/>
                  </a:lnTo>
                  <a:lnTo>
                    <a:pt x="69" y="35"/>
                  </a:lnTo>
                  <a:lnTo>
                    <a:pt x="72" y="43"/>
                  </a:lnTo>
                  <a:lnTo>
                    <a:pt x="74" y="41"/>
                  </a:lnTo>
                  <a:lnTo>
                    <a:pt x="75" y="4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5" name="Freeform 259"/>
            <p:cNvSpPr>
              <a:spLocks/>
            </p:cNvSpPr>
            <p:nvPr/>
          </p:nvSpPr>
          <p:spPr bwMode="auto">
            <a:xfrm>
              <a:off x="3353" y="3016"/>
              <a:ext cx="84" cy="101"/>
            </a:xfrm>
            <a:custGeom>
              <a:avLst/>
              <a:gdLst>
                <a:gd name="T0" fmla="*/ 81 w 84"/>
                <a:gd name="T1" fmla="*/ 44 h 101"/>
                <a:gd name="T2" fmla="*/ 79 w 84"/>
                <a:gd name="T3" fmla="*/ 45 h 101"/>
                <a:gd name="T4" fmla="*/ 79 w 84"/>
                <a:gd name="T5" fmla="*/ 50 h 101"/>
                <a:gd name="T6" fmla="*/ 74 w 84"/>
                <a:gd name="T7" fmla="*/ 53 h 101"/>
                <a:gd name="T8" fmla="*/ 75 w 84"/>
                <a:gd name="T9" fmla="*/ 56 h 101"/>
                <a:gd name="T10" fmla="*/ 73 w 84"/>
                <a:gd name="T11" fmla="*/ 57 h 101"/>
                <a:gd name="T12" fmla="*/ 72 w 84"/>
                <a:gd name="T13" fmla="*/ 66 h 101"/>
                <a:gd name="T14" fmla="*/ 70 w 84"/>
                <a:gd name="T15" fmla="*/ 67 h 101"/>
                <a:gd name="T16" fmla="*/ 67 w 84"/>
                <a:gd name="T17" fmla="*/ 73 h 101"/>
                <a:gd name="T18" fmla="*/ 68 w 84"/>
                <a:gd name="T19" fmla="*/ 76 h 101"/>
                <a:gd name="T20" fmla="*/ 66 w 84"/>
                <a:gd name="T21" fmla="*/ 77 h 101"/>
                <a:gd name="T22" fmla="*/ 67 w 84"/>
                <a:gd name="T23" fmla="*/ 80 h 101"/>
                <a:gd name="T24" fmla="*/ 64 w 84"/>
                <a:gd name="T25" fmla="*/ 80 h 101"/>
                <a:gd name="T26" fmla="*/ 60 w 84"/>
                <a:gd name="T27" fmla="*/ 84 h 101"/>
                <a:gd name="T28" fmla="*/ 60 w 84"/>
                <a:gd name="T29" fmla="*/ 86 h 101"/>
                <a:gd name="T30" fmla="*/ 58 w 84"/>
                <a:gd name="T31" fmla="*/ 88 h 101"/>
                <a:gd name="T32" fmla="*/ 56 w 84"/>
                <a:gd name="T33" fmla="*/ 92 h 101"/>
                <a:gd name="T34" fmla="*/ 54 w 84"/>
                <a:gd name="T35" fmla="*/ 91 h 101"/>
                <a:gd name="T36" fmla="*/ 51 w 84"/>
                <a:gd name="T37" fmla="*/ 95 h 101"/>
                <a:gd name="T38" fmla="*/ 47 w 84"/>
                <a:gd name="T39" fmla="*/ 94 h 101"/>
                <a:gd name="T40" fmla="*/ 43 w 84"/>
                <a:gd name="T41" fmla="*/ 100 h 101"/>
                <a:gd name="T42" fmla="*/ 42 w 84"/>
                <a:gd name="T43" fmla="*/ 90 h 101"/>
                <a:gd name="T44" fmla="*/ 39 w 84"/>
                <a:gd name="T45" fmla="*/ 87 h 101"/>
                <a:gd name="T46" fmla="*/ 36 w 84"/>
                <a:gd name="T47" fmla="*/ 86 h 101"/>
                <a:gd name="T48" fmla="*/ 35 w 84"/>
                <a:gd name="T49" fmla="*/ 78 h 101"/>
                <a:gd name="T50" fmla="*/ 32 w 84"/>
                <a:gd name="T51" fmla="*/ 73 h 101"/>
                <a:gd name="T52" fmla="*/ 31 w 84"/>
                <a:gd name="T53" fmla="*/ 72 h 101"/>
                <a:gd name="T54" fmla="*/ 23 w 84"/>
                <a:gd name="T55" fmla="*/ 74 h 101"/>
                <a:gd name="T56" fmla="*/ 17 w 84"/>
                <a:gd name="T57" fmla="*/ 65 h 101"/>
                <a:gd name="T58" fmla="*/ 15 w 84"/>
                <a:gd name="T59" fmla="*/ 65 h 101"/>
                <a:gd name="T60" fmla="*/ 4 w 84"/>
                <a:gd name="T61" fmla="*/ 60 h 101"/>
                <a:gd name="T62" fmla="*/ 4 w 84"/>
                <a:gd name="T63" fmla="*/ 51 h 101"/>
                <a:gd name="T64" fmla="*/ 4 w 84"/>
                <a:gd name="T65" fmla="*/ 49 h 101"/>
                <a:gd name="T66" fmla="*/ 3 w 84"/>
                <a:gd name="T67" fmla="*/ 47 h 101"/>
                <a:gd name="T68" fmla="*/ 3 w 84"/>
                <a:gd name="T69" fmla="*/ 46 h 101"/>
                <a:gd name="T70" fmla="*/ 3 w 84"/>
                <a:gd name="T71" fmla="*/ 43 h 101"/>
                <a:gd name="T72" fmla="*/ 4 w 84"/>
                <a:gd name="T73" fmla="*/ 41 h 101"/>
                <a:gd name="T74" fmla="*/ 3 w 84"/>
                <a:gd name="T75" fmla="*/ 37 h 101"/>
                <a:gd name="T76" fmla="*/ 3 w 84"/>
                <a:gd name="T77" fmla="*/ 33 h 101"/>
                <a:gd name="T78" fmla="*/ 0 w 84"/>
                <a:gd name="T79" fmla="*/ 30 h 101"/>
                <a:gd name="T80" fmla="*/ 4 w 84"/>
                <a:gd name="T81" fmla="*/ 29 h 101"/>
                <a:gd name="T82" fmla="*/ 11 w 84"/>
                <a:gd name="T83" fmla="*/ 29 h 101"/>
                <a:gd name="T84" fmla="*/ 11 w 84"/>
                <a:gd name="T85" fmla="*/ 28 h 101"/>
                <a:gd name="T86" fmla="*/ 13 w 84"/>
                <a:gd name="T87" fmla="*/ 23 h 101"/>
                <a:gd name="T88" fmla="*/ 13 w 84"/>
                <a:gd name="T89" fmla="*/ 15 h 101"/>
                <a:gd name="T90" fmla="*/ 17 w 84"/>
                <a:gd name="T91" fmla="*/ 8 h 101"/>
                <a:gd name="T92" fmla="*/ 17 w 84"/>
                <a:gd name="T93" fmla="*/ 0 h 101"/>
                <a:gd name="T94" fmla="*/ 83 w 84"/>
                <a:gd name="T95" fmla="*/ 0 h 101"/>
                <a:gd name="T96" fmla="*/ 81 w 84"/>
                <a:gd name="T97" fmla="*/ 3 h 101"/>
                <a:gd name="T98" fmla="*/ 81 w 84"/>
                <a:gd name="T99" fmla="*/ 4 h 101"/>
                <a:gd name="T100" fmla="*/ 83 w 84"/>
                <a:gd name="T101" fmla="*/ 5 h 101"/>
                <a:gd name="T102" fmla="*/ 81 w 84"/>
                <a:gd name="T103" fmla="*/ 7 h 101"/>
                <a:gd name="T104" fmla="*/ 79 w 84"/>
                <a:gd name="T105" fmla="*/ 12 h 101"/>
                <a:gd name="T106" fmla="*/ 80 w 84"/>
                <a:gd name="T107" fmla="*/ 13 h 101"/>
                <a:gd name="T108" fmla="*/ 78 w 84"/>
                <a:gd name="T109" fmla="*/ 19 h 101"/>
                <a:gd name="T110" fmla="*/ 81 w 84"/>
                <a:gd name="T111" fmla="*/ 22 h 101"/>
                <a:gd name="T112" fmla="*/ 78 w 84"/>
                <a:gd name="T113" fmla="*/ 23 h 101"/>
                <a:gd name="T114" fmla="*/ 78 w 84"/>
                <a:gd name="T115" fmla="*/ 34 h 101"/>
                <a:gd name="T116" fmla="*/ 74 w 84"/>
                <a:gd name="T117" fmla="*/ 37 h 101"/>
                <a:gd name="T118" fmla="*/ 78 w 84"/>
                <a:gd name="T119" fmla="*/ 45 h 101"/>
                <a:gd name="T120" fmla="*/ 80 w 84"/>
                <a:gd name="T121" fmla="*/ 43 h 101"/>
                <a:gd name="T122" fmla="*/ 81 w 84"/>
                <a:gd name="T123" fmla="*/ 44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81" y="44"/>
                  </a:moveTo>
                  <a:lnTo>
                    <a:pt x="79" y="45"/>
                  </a:lnTo>
                  <a:lnTo>
                    <a:pt x="79" y="50"/>
                  </a:lnTo>
                  <a:lnTo>
                    <a:pt x="74" y="53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2" y="66"/>
                  </a:lnTo>
                  <a:lnTo>
                    <a:pt x="70" y="67"/>
                  </a:lnTo>
                  <a:lnTo>
                    <a:pt x="67" y="73"/>
                  </a:lnTo>
                  <a:lnTo>
                    <a:pt x="68" y="76"/>
                  </a:lnTo>
                  <a:lnTo>
                    <a:pt x="66" y="77"/>
                  </a:lnTo>
                  <a:lnTo>
                    <a:pt x="67" y="80"/>
                  </a:lnTo>
                  <a:lnTo>
                    <a:pt x="64" y="80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58" y="88"/>
                  </a:lnTo>
                  <a:lnTo>
                    <a:pt x="56" y="92"/>
                  </a:lnTo>
                  <a:lnTo>
                    <a:pt x="54" y="91"/>
                  </a:lnTo>
                  <a:lnTo>
                    <a:pt x="51" y="95"/>
                  </a:lnTo>
                  <a:lnTo>
                    <a:pt x="47" y="94"/>
                  </a:lnTo>
                  <a:lnTo>
                    <a:pt x="43" y="100"/>
                  </a:lnTo>
                  <a:lnTo>
                    <a:pt x="42" y="90"/>
                  </a:lnTo>
                  <a:lnTo>
                    <a:pt x="39" y="87"/>
                  </a:lnTo>
                  <a:lnTo>
                    <a:pt x="36" y="86"/>
                  </a:lnTo>
                  <a:lnTo>
                    <a:pt x="35" y="78"/>
                  </a:lnTo>
                  <a:lnTo>
                    <a:pt x="32" y="73"/>
                  </a:lnTo>
                  <a:lnTo>
                    <a:pt x="31" y="72"/>
                  </a:lnTo>
                  <a:lnTo>
                    <a:pt x="23" y="74"/>
                  </a:lnTo>
                  <a:lnTo>
                    <a:pt x="17" y="65"/>
                  </a:lnTo>
                  <a:lnTo>
                    <a:pt x="15" y="65"/>
                  </a:lnTo>
                  <a:lnTo>
                    <a:pt x="4" y="60"/>
                  </a:lnTo>
                  <a:lnTo>
                    <a:pt x="4" y="51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3"/>
                  </a:lnTo>
                  <a:lnTo>
                    <a:pt x="4" y="41"/>
                  </a:lnTo>
                  <a:lnTo>
                    <a:pt x="3" y="37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15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83" y="0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3" y="5"/>
                  </a:lnTo>
                  <a:lnTo>
                    <a:pt x="81" y="7"/>
                  </a:lnTo>
                  <a:lnTo>
                    <a:pt x="79" y="12"/>
                  </a:lnTo>
                  <a:lnTo>
                    <a:pt x="80" y="13"/>
                  </a:lnTo>
                  <a:lnTo>
                    <a:pt x="78" y="19"/>
                  </a:lnTo>
                  <a:lnTo>
                    <a:pt x="81" y="22"/>
                  </a:lnTo>
                  <a:lnTo>
                    <a:pt x="78" y="23"/>
                  </a:lnTo>
                  <a:lnTo>
                    <a:pt x="78" y="34"/>
                  </a:lnTo>
                  <a:lnTo>
                    <a:pt x="74" y="37"/>
                  </a:lnTo>
                  <a:lnTo>
                    <a:pt x="78" y="45"/>
                  </a:lnTo>
                  <a:lnTo>
                    <a:pt x="80" y="43"/>
                  </a:lnTo>
                  <a:lnTo>
                    <a:pt x="81" y="4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6" name="Freeform 260"/>
            <p:cNvSpPr>
              <a:spLocks/>
            </p:cNvSpPr>
            <p:nvPr/>
          </p:nvSpPr>
          <p:spPr bwMode="auto">
            <a:xfrm>
              <a:off x="3428" y="2995"/>
              <a:ext cx="47" cy="64"/>
            </a:xfrm>
            <a:custGeom>
              <a:avLst/>
              <a:gdLst>
                <a:gd name="T0" fmla="*/ 46 w 47"/>
                <a:gd name="T1" fmla="*/ 63 h 64"/>
                <a:gd name="T2" fmla="*/ 32 w 47"/>
                <a:gd name="T3" fmla="*/ 63 h 64"/>
                <a:gd name="T4" fmla="*/ 32 w 47"/>
                <a:gd name="T5" fmla="*/ 60 h 64"/>
                <a:gd name="T6" fmla="*/ 29 w 47"/>
                <a:gd name="T7" fmla="*/ 60 h 64"/>
                <a:gd name="T8" fmla="*/ 29 w 47"/>
                <a:gd name="T9" fmla="*/ 59 h 64"/>
                <a:gd name="T10" fmla="*/ 6 w 47"/>
                <a:gd name="T11" fmla="*/ 58 h 64"/>
                <a:gd name="T12" fmla="*/ 5 w 47"/>
                <a:gd name="T13" fmla="*/ 57 h 64"/>
                <a:gd name="T14" fmla="*/ 3 w 47"/>
                <a:gd name="T15" fmla="*/ 59 h 64"/>
                <a:gd name="T16" fmla="*/ 0 w 47"/>
                <a:gd name="T17" fmla="*/ 52 h 64"/>
                <a:gd name="T18" fmla="*/ 3 w 47"/>
                <a:gd name="T19" fmla="*/ 49 h 64"/>
                <a:gd name="T20" fmla="*/ 3 w 47"/>
                <a:gd name="T21" fmla="*/ 40 h 64"/>
                <a:gd name="T22" fmla="*/ 6 w 47"/>
                <a:gd name="T23" fmla="*/ 39 h 64"/>
                <a:gd name="T24" fmla="*/ 3 w 47"/>
                <a:gd name="T25" fmla="*/ 36 h 64"/>
                <a:gd name="T26" fmla="*/ 5 w 47"/>
                <a:gd name="T27" fmla="*/ 31 h 64"/>
                <a:gd name="T28" fmla="*/ 4 w 47"/>
                <a:gd name="T29" fmla="*/ 30 h 64"/>
                <a:gd name="T30" fmla="*/ 6 w 47"/>
                <a:gd name="T31" fmla="*/ 25 h 64"/>
                <a:gd name="T32" fmla="*/ 8 w 47"/>
                <a:gd name="T33" fmla="*/ 23 h 64"/>
                <a:gd name="T34" fmla="*/ 6 w 47"/>
                <a:gd name="T35" fmla="*/ 22 h 64"/>
                <a:gd name="T36" fmla="*/ 6 w 47"/>
                <a:gd name="T37" fmla="*/ 21 h 64"/>
                <a:gd name="T38" fmla="*/ 8 w 47"/>
                <a:gd name="T39" fmla="*/ 19 h 64"/>
                <a:gd name="T40" fmla="*/ 10 w 47"/>
                <a:gd name="T41" fmla="*/ 19 h 64"/>
                <a:gd name="T42" fmla="*/ 12 w 47"/>
                <a:gd name="T43" fmla="*/ 18 h 64"/>
                <a:gd name="T44" fmla="*/ 12 w 47"/>
                <a:gd name="T45" fmla="*/ 14 h 64"/>
                <a:gd name="T46" fmla="*/ 14 w 47"/>
                <a:gd name="T47" fmla="*/ 10 h 64"/>
                <a:gd name="T48" fmla="*/ 13 w 47"/>
                <a:gd name="T49" fmla="*/ 7 h 64"/>
                <a:gd name="T50" fmla="*/ 16 w 47"/>
                <a:gd name="T51" fmla="*/ 4 h 64"/>
                <a:gd name="T52" fmla="*/ 20 w 47"/>
                <a:gd name="T53" fmla="*/ 4 h 64"/>
                <a:gd name="T54" fmla="*/ 23 w 47"/>
                <a:gd name="T55" fmla="*/ 0 h 64"/>
                <a:gd name="T56" fmla="*/ 25 w 47"/>
                <a:gd name="T57" fmla="*/ 0 h 64"/>
                <a:gd name="T58" fmla="*/ 28 w 47"/>
                <a:gd name="T59" fmla="*/ 0 h 64"/>
                <a:gd name="T60" fmla="*/ 28 w 47"/>
                <a:gd name="T61" fmla="*/ 1 h 64"/>
                <a:gd name="T62" fmla="*/ 30 w 47"/>
                <a:gd name="T63" fmla="*/ 1 h 64"/>
                <a:gd name="T64" fmla="*/ 30 w 47"/>
                <a:gd name="T65" fmla="*/ 6 h 64"/>
                <a:gd name="T66" fmla="*/ 32 w 47"/>
                <a:gd name="T67" fmla="*/ 6 h 64"/>
                <a:gd name="T68" fmla="*/ 32 w 47"/>
                <a:gd name="T69" fmla="*/ 9 h 64"/>
                <a:gd name="T70" fmla="*/ 35 w 47"/>
                <a:gd name="T71" fmla="*/ 13 h 64"/>
                <a:gd name="T72" fmla="*/ 40 w 47"/>
                <a:gd name="T73" fmla="*/ 17 h 64"/>
                <a:gd name="T74" fmla="*/ 46 w 47"/>
                <a:gd name="T75" fmla="*/ 18 h 64"/>
                <a:gd name="T76" fmla="*/ 46 w 47"/>
                <a:gd name="T77" fmla="*/ 63 h 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64"/>
                <a:gd name="T119" fmla="*/ 47 w 47"/>
                <a:gd name="T120" fmla="*/ 64 h 6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64">
                  <a:moveTo>
                    <a:pt x="46" y="63"/>
                  </a:moveTo>
                  <a:lnTo>
                    <a:pt x="32" y="63"/>
                  </a:lnTo>
                  <a:lnTo>
                    <a:pt x="32" y="60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6" y="58"/>
                  </a:lnTo>
                  <a:lnTo>
                    <a:pt x="5" y="57"/>
                  </a:lnTo>
                  <a:lnTo>
                    <a:pt x="3" y="59"/>
                  </a:lnTo>
                  <a:lnTo>
                    <a:pt x="0" y="52"/>
                  </a:lnTo>
                  <a:lnTo>
                    <a:pt x="3" y="49"/>
                  </a:lnTo>
                  <a:lnTo>
                    <a:pt x="3" y="40"/>
                  </a:lnTo>
                  <a:lnTo>
                    <a:pt x="6" y="39"/>
                  </a:lnTo>
                  <a:lnTo>
                    <a:pt x="3" y="36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6" y="25"/>
                  </a:lnTo>
                  <a:lnTo>
                    <a:pt x="8" y="23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14" y="10"/>
                  </a:lnTo>
                  <a:lnTo>
                    <a:pt x="13" y="7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9"/>
                  </a:lnTo>
                  <a:lnTo>
                    <a:pt x="35" y="13"/>
                  </a:lnTo>
                  <a:lnTo>
                    <a:pt x="40" y="17"/>
                  </a:lnTo>
                  <a:lnTo>
                    <a:pt x="46" y="18"/>
                  </a:lnTo>
                  <a:lnTo>
                    <a:pt x="46" y="6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7" name="Freeform 261"/>
            <p:cNvSpPr>
              <a:spLocks/>
            </p:cNvSpPr>
            <p:nvPr/>
          </p:nvSpPr>
          <p:spPr bwMode="auto">
            <a:xfrm>
              <a:off x="3428" y="2995"/>
              <a:ext cx="53" cy="72"/>
            </a:xfrm>
            <a:custGeom>
              <a:avLst/>
              <a:gdLst>
                <a:gd name="T0" fmla="*/ 52 w 53"/>
                <a:gd name="T1" fmla="*/ 71 h 72"/>
                <a:gd name="T2" fmla="*/ 36 w 53"/>
                <a:gd name="T3" fmla="*/ 71 h 72"/>
                <a:gd name="T4" fmla="*/ 36 w 53"/>
                <a:gd name="T5" fmla="*/ 68 h 72"/>
                <a:gd name="T6" fmla="*/ 33 w 53"/>
                <a:gd name="T7" fmla="*/ 68 h 72"/>
                <a:gd name="T8" fmla="*/ 33 w 53"/>
                <a:gd name="T9" fmla="*/ 67 h 72"/>
                <a:gd name="T10" fmla="*/ 7 w 53"/>
                <a:gd name="T11" fmla="*/ 66 h 72"/>
                <a:gd name="T12" fmla="*/ 5 w 53"/>
                <a:gd name="T13" fmla="*/ 65 h 72"/>
                <a:gd name="T14" fmla="*/ 3 w 53"/>
                <a:gd name="T15" fmla="*/ 67 h 72"/>
                <a:gd name="T16" fmla="*/ 0 w 53"/>
                <a:gd name="T17" fmla="*/ 58 h 72"/>
                <a:gd name="T18" fmla="*/ 3 w 53"/>
                <a:gd name="T19" fmla="*/ 55 h 72"/>
                <a:gd name="T20" fmla="*/ 3 w 53"/>
                <a:gd name="T21" fmla="*/ 45 h 72"/>
                <a:gd name="T22" fmla="*/ 7 w 53"/>
                <a:gd name="T23" fmla="*/ 44 h 72"/>
                <a:gd name="T24" fmla="*/ 3 w 53"/>
                <a:gd name="T25" fmla="*/ 41 h 72"/>
                <a:gd name="T26" fmla="*/ 5 w 53"/>
                <a:gd name="T27" fmla="*/ 34 h 72"/>
                <a:gd name="T28" fmla="*/ 4 w 53"/>
                <a:gd name="T29" fmla="*/ 33 h 72"/>
                <a:gd name="T30" fmla="*/ 7 w 53"/>
                <a:gd name="T31" fmla="*/ 28 h 72"/>
                <a:gd name="T32" fmla="*/ 9 w 53"/>
                <a:gd name="T33" fmla="*/ 26 h 72"/>
                <a:gd name="T34" fmla="*/ 7 w 53"/>
                <a:gd name="T35" fmla="*/ 25 h 72"/>
                <a:gd name="T36" fmla="*/ 7 w 53"/>
                <a:gd name="T37" fmla="*/ 24 h 72"/>
                <a:gd name="T38" fmla="*/ 9 w 53"/>
                <a:gd name="T39" fmla="*/ 21 h 72"/>
                <a:gd name="T40" fmla="*/ 11 w 53"/>
                <a:gd name="T41" fmla="*/ 21 h 72"/>
                <a:gd name="T42" fmla="*/ 13 w 53"/>
                <a:gd name="T43" fmla="*/ 20 h 72"/>
                <a:gd name="T44" fmla="*/ 14 w 53"/>
                <a:gd name="T45" fmla="*/ 16 h 72"/>
                <a:gd name="T46" fmla="*/ 16 w 53"/>
                <a:gd name="T47" fmla="*/ 11 h 72"/>
                <a:gd name="T48" fmla="*/ 15 w 53"/>
                <a:gd name="T49" fmla="*/ 8 h 72"/>
                <a:gd name="T50" fmla="*/ 18 w 53"/>
                <a:gd name="T51" fmla="*/ 4 h 72"/>
                <a:gd name="T52" fmla="*/ 23 w 53"/>
                <a:gd name="T53" fmla="*/ 4 h 72"/>
                <a:gd name="T54" fmla="*/ 26 w 53"/>
                <a:gd name="T55" fmla="*/ 0 h 72"/>
                <a:gd name="T56" fmla="*/ 28 w 53"/>
                <a:gd name="T57" fmla="*/ 0 h 72"/>
                <a:gd name="T58" fmla="*/ 31 w 53"/>
                <a:gd name="T59" fmla="*/ 0 h 72"/>
                <a:gd name="T60" fmla="*/ 31 w 53"/>
                <a:gd name="T61" fmla="*/ 1 h 72"/>
                <a:gd name="T62" fmla="*/ 34 w 53"/>
                <a:gd name="T63" fmla="*/ 1 h 72"/>
                <a:gd name="T64" fmla="*/ 34 w 53"/>
                <a:gd name="T65" fmla="*/ 6 h 72"/>
                <a:gd name="T66" fmla="*/ 36 w 53"/>
                <a:gd name="T67" fmla="*/ 6 h 72"/>
                <a:gd name="T68" fmla="*/ 36 w 53"/>
                <a:gd name="T69" fmla="*/ 10 h 72"/>
                <a:gd name="T70" fmla="*/ 39 w 53"/>
                <a:gd name="T71" fmla="*/ 15 h 72"/>
                <a:gd name="T72" fmla="*/ 46 w 53"/>
                <a:gd name="T73" fmla="*/ 19 h 72"/>
                <a:gd name="T74" fmla="*/ 52 w 53"/>
                <a:gd name="T75" fmla="*/ 20 h 72"/>
                <a:gd name="T76" fmla="*/ 52 w 53"/>
                <a:gd name="T77" fmla="*/ 71 h 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"/>
                <a:gd name="T118" fmla="*/ 0 h 72"/>
                <a:gd name="T119" fmla="*/ 53 w 53"/>
                <a:gd name="T120" fmla="*/ 72 h 7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" h="72">
                  <a:moveTo>
                    <a:pt x="52" y="71"/>
                  </a:moveTo>
                  <a:lnTo>
                    <a:pt x="36" y="71"/>
                  </a:lnTo>
                  <a:lnTo>
                    <a:pt x="36" y="68"/>
                  </a:lnTo>
                  <a:lnTo>
                    <a:pt x="33" y="68"/>
                  </a:lnTo>
                  <a:lnTo>
                    <a:pt x="33" y="67"/>
                  </a:lnTo>
                  <a:lnTo>
                    <a:pt x="7" y="66"/>
                  </a:lnTo>
                  <a:lnTo>
                    <a:pt x="5" y="65"/>
                  </a:lnTo>
                  <a:lnTo>
                    <a:pt x="3" y="67"/>
                  </a:lnTo>
                  <a:lnTo>
                    <a:pt x="0" y="58"/>
                  </a:lnTo>
                  <a:lnTo>
                    <a:pt x="3" y="55"/>
                  </a:lnTo>
                  <a:lnTo>
                    <a:pt x="3" y="45"/>
                  </a:lnTo>
                  <a:lnTo>
                    <a:pt x="7" y="44"/>
                  </a:lnTo>
                  <a:lnTo>
                    <a:pt x="3" y="41"/>
                  </a:lnTo>
                  <a:lnTo>
                    <a:pt x="5" y="34"/>
                  </a:lnTo>
                  <a:lnTo>
                    <a:pt x="4" y="33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3" y="20"/>
                  </a:lnTo>
                  <a:lnTo>
                    <a:pt x="14" y="16"/>
                  </a:lnTo>
                  <a:lnTo>
                    <a:pt x="16" y="11"/>
                  </a:lnTo>
                  <a:lnTo>
                    <a:pt x="15" y="8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6" y="10"/>
                  </a:lnTo>
                  <a:lnTo>
                    <a:pt x="39" y="15"/>
                  </a:lnTo>
                  <a:lnTo>
                    <a:pt x="46" y="19"/>
                  </a:lnTo>
                  <a:lnTo>
                    <a:pt x="52" y="20"/>
                  </a:lnTo>
                  <a:lnTo>
                    <a:pt x="52" y="7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8" name="Freeform 262"/>
            <p:cNvSpPr>
              <a:spLocks/>
            </p:cNvSpPr>
            <p:nvPr/>
          </p:nvSpPr>
          <p:spPr bwMode="auto">
            <a:xfrm>
              <a:off x="3456" y="2869"/>
              <a:ext cx="52" cy="142"/>
            </a:xfrm>
            <a:custGeom>
              <a:avLst/>
              <a:gdLst>
                <a:gd name="T0" fmla="*/ 16 w 52"/>
                <a:gd name="T1" fmla="*/ 139 h 142"/>
                <a:gd name="T2" fmla="*/ 7 w 52"/>
                <a:gd name="T3" fmla="*/ 131 h 142"/>
                <a:gd name="T4" fmla="*/ 5 w 52"/>
                <a:gd name="T5" fmla="*/ 127 h 142"/>
                <a:gd name="T6" fmla="*/ 3 w 52"/>
                <a:gd name="T7" fmla="*/ 122 h 142"/>
                <a:gd name="T8" fmla="*/ 0 w 52"/>
                <a:gd name="T9" fmla="*/ 121 h 142"/>
                <a:gd name="T10" fmla="*/ 6 w 52"/>
                <a:gd name="T11" fmla="*/ 115 h 142"/>
                <a:gd name="T12" fmla="*/ 6 w 52"/>
                <a:gd name="T13" fmla="*/ 111 h 142"/>
                <a:gd name="T14" fmla="*/ 1 w 52"/>
                <a:gd name="T15" fmla="*/ 49 h 142"/>
                <a:gd name="T16" fmla="*/ 4 w 52"/>
                <a:gd name="T17" fmla="*/ 50 h 142"/>
                <a:gd name="T18" fmla="*/ 7 w 52"/>
                <a:gd name="T19" fmla="*/ 51 h 142"/>
                <a:gd name="T20" fmla="*/ 11 w 52"/>
                <a:gd name="T21" fmla="*/ 49 h 142"/>
                <a:gd name="T22" fmla="*/ 14 w 52"/>
                <a:gd name="T23" fmla="*/ 49 h 142"/>
                <a:gd name="T24" fmla="*/ 17 w 52"/>
                <a:gd name="T25" fmla="*/ 45 h 142"/>
                <a:gd name="T26" fmla="*/ 22 w 52"/>
                <a:gd name="T27" fmla="*/ 38 h 142"/>
                <a:gd name="T28" fmla="*/ 22 w 52"/>
                <a:gd name="T29" fmla="*/ 31 h 142"/>
                <a:gd name="T30" fmla="*/ 20 w 52"/>
                <a:gd name="T31" fmla="*/ 28 h 142"/>
                <a:gd name="T32" fmla="*/ 19 w 52"/>
                <a:gd name="T33" fmla="*/ 23 h 142"/>
                <a:gd name="T34" fmla="*/ 16 w 52"/>
                <a:gd name="T35" fmla="*/ 20 h 142"/>
                <a:gd name="T36" fmla="*/ 14 w 52"/>
                <a:gd name="T37" fmla="*/ 18 h 142"/>
                <a:gd name="T38" fmla="*/ 12 w 52"/>
                <a:gd name="T39" fmla="*/ 14 h 142"/>
                <a:gd name="T40" fmla="*/ 13 w 52"/>
                <a:gd name="T41" fmla="*/ 12 h 142"/>
                <a:gd name="T42" fmla="*/ 12 w 52"/>
                <a:gd name="T43" fmla="*/ 7 h 142"/>
                <a:gd name="T44" fmla="*/ 32 w 52"/>
                <a:gd name="T45" fmla="*/ 1 h 142"/>
                <a:gd name="T46" fmla="*/ 50 w 52"/>
                <a:gd name="T47" fmla="*/ 84 h 142"/>
                <a:gd name="T48" fmla="*/ 51 w 52"/>
                <a:gd name="T49" fmla="*/ 90 h 142"/>
                <a:gd name="T50" fmla="*/ 39 w 52"/>
                <a:gd name="T51" fmla="*/ 99 h 142"/>
                <a:gd name="T52" fmla="*/ 39 w 52"/>
                <a:gd name="T53" fmla="*/ 104 h 142"/>
                <a:gd name="T54" fmla="*/ 33 w 52"/>
                <a:gd name="T55" fmla="*/ 110 h 142"/>
                <a:gd name="T56" fmla="*/ 39 w 52"/>
                <a:gd name="T57" fmla="*/ 116 h 142"/>
                <a:gd name="T58" fmla="*/ 38 w 52"/>
                <a:gd name="T59" fmla="*/ 122 h 142"/>
                <a:gd name="T60" fmla="*/ 33 w 52"/>
                <a:gd name="T61" fmla="*/ 124 h 142"/>
                <a:gd name="T62" fmla="*/ 32 w 52"/>
                <a:gd name="T63" fmla="*/ 129 h 142"/>
                <a:gd name="T64" fmla="*/ 31 w 52"/>
                <a:gd name="T65" fmla="*/ 132 h 142"/>
                <a:gd name="T66" fmla="*/ 28 w 52"/>
                <a:gd name="T67" fmla="*/ 136 h 142"/>
                <a:gd name="T68" fmla="*/ 27 w 52"/>
                <a:gd name="T69" fmla="*/ 137 h 142"/>
                <a:gd name="T70" fmla="*/ 25 w 52"/>
                <a:gd name="T71" fmla="*/ 139 h 142"/>
                <a:gd name="T72" fmla="*/ 22 w 52"/>
                <a:gd name="T73" fmla="*/ 140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142"/>
                <a:gd name="T113" fmla="*/ 52 w 52"/>
                <a:gd name="T114" fmla="*/ 142 h 1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142">
                  <a:moveTo>
                    <a:pt x="22" y="140"/>
                  </a:moveTo>
                  <a:lnTo>
                    <a:pt x="16" y="139"/>
                  </a:lnTo>
                  <a:lnTo>
                    <a:pt x="10" y="135"/>
                  </a:lnTo>
                  <a:lnTo>
                    <a:pt x="7" y="131"/>
                  </a:lnTo>
                  <a:lnTo>
                    <a:pt x="7" y="127"/>
                  </a:lnTo>
                  <a:lnTo>
                    <a:pt x="5" y="127"/>
                  </a:lnTo>
                  <a:lnTo>
                    <a:pt x="5" y="122"/>
                  </a:lnTo>
                  <a:lnTo>
                    <a:pt x="3" y="122"/>
                  </a:lnTo>
                  <a:lnTo>
                    <a:pt x="3" y="121"/>
                  </a:lnTo>
                  <a:lnTo>
                    <a:pt x="0" y="121"/>
                  </a:lnTo>
                  <a:lnTo>
                    <a:pt x="3" y="117"/>
                  </a:lnTo>
                  <a:lnTo>
                    <a:pt x="6" y="115"/>
                  </a:lnTo>
                  <a:lnTo>
                    <a:pt x="7" y="113"/>
                  </a:lnTo>
                  <a:lnTo>
                    <a:pt x="6" y="111"/>
                  </a:lnTo>
                  <a:lnTo>
                    <a:pt x="1" y="111"/>
                  </a:lnTo>
                  <a:lnTo>
                    <a:pt x="1" y="49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6" y="49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11" y="49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7" y="45"/>
                  </a:lnTo>
                  <a:lnTo>
                    <a:pt x="21" y="42"/>
                  </a:lnTo>
                  <a:lnTo>
                    <a:pt x="22" y="38"/>
                  </a:lnTo>
                  <a:lnTo>
                    <a:pt x="23" y="37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9" y="23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3" y="17"/>
                  </a:lnTo>
                  <a:lnTo>
                    <a:pt x="12" y="14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7" y="0"/>
                  </a:lnTo>
                  <a:lnTo>
                    <a:pt x="32" y="1"/>
                  </a:lnTo>
                  <a:lnTo>
                    <a:pt x="50" y="3"/>
                  </a:lnTo>
                  <a:lnTo>
                    <a:pt x="50" y="84"/>
                  </a:lnTo>
                  <a:lnTo>
                    <a:pt x="51" y="86"/>
                  </a:lnTo>
                  <a:lnTo>
                    <a:pt x="51" y="90"/>
                  </a:lnTo>
                  <a:lnTo>
                    <a:pt x="42" y="94"/>
                  </a:lnTo>
                  <a:lnTo>
                    <a:pt x="39" y="99"/>
                  </a:lnTo>
                  <a:lnTo>
                    <a:pt x="38" y="102"/>
                  </a:lnTo>
                  <a:lnTo>
                    <a:pt x="39" y="104"/>
                  </a:lnTo>
                  <a:lnTo>
                    <a:pt x="33" y="107"/>
                  </a:lnTo>
                  <a:lnTo>
                    <a:pt x="33" y="110"/>
                  </a:lnTo>
                  <a:lnTo>
                    <a:pt x="34" y="113"/>
                  </a:lnTo>
                  <a:lnTo>
                    <a:pt x="39" y="116"/>
                  </a:lnTo>
                  <a:lnTo>
                    <a:pt x="40" y="119"/>
                  </a:lnTo>
                  <a:lnTo>
                    <a:pt x="38" y="122"/>
                  </a:lnTo>
                  <a:lnTo>
                    <a:pt x="36" y="122"/>
                  </a:lnTo>
                  <a:lnTo>
                    <a:pt x="33" y="124"/>
                  </a:lnTo>
                  <a:lnTo>
                    <a:pt x="33" y="128"/>
                  </a:lnTo>
                  <a:lnTo>
                    <a:pt x="32" y="129"/>
                  </a:lnTo>
                  <a:lnTo>
                    <a:pt x="30" y="129"/>
                  </a:lnTo>
                  <a:lnTo>
                    <a:pt x="31" y="132"/>
                  </a:lnTo>
                  <a:lnTo>
                    <a:pt x="31" y="133"/>
                  </a:lnTo>
                  <a:lnTo>
                    <a:pt x="28" y="136"/>
                  </a:lnTo>
                  <a:lnTo>
                    <a:pt x="26" y="135"/>
                  </a:lnTo>
                  <a:lnTo>
                    <a:pt x="27" y="137"/>
                  </a:lnTo>
                  <a:lnTo>
                    <a:pt x="26" y="136"/>
                  </a:lnTo>
                  <a:lnTo>
                    <a:pt x="25" y="139"/>
                  </a:lnTo>
                  <a:lnTo>
                    <a:pt x="23" y="141"/>
                  </a:lnTo>
                  <a:lnTo>
                    <a:pt x="22" y="14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79" name="Freeform 263"/>
            <p:cNvSpPr>
              <a:spLocks/>
            </p:cNvSpPr>
            <p:nvPr/>
          </p:nvSpPr>
          <p:spPr bwMode="auto">
            <a:xfrm>
              <a:off x="3456" y="2869"/>
              <a:ext cx="58" cy="148"/>
            </a:xfrm>
            <a:custGeom>
              <a:avLst/>
              <a:gdLst>
                <a:gd name="T0" fmla="*/ 18 w 58"/>
                <a:gd name="T1" fmla="*/ 145 h 148"/>
                <a:gd name="T2" fmla="*/ 8 w 58"/>
                <a:gd name="T3" fmla="*/ 137 h 148"/>
                <a:gd name="T4" fmla="*/ 5 w 58"/>
                <a:gd name="T5" fmla="*/ 133 h 148"/>
                <a:gd name="T6" fmla="*/ 3 w 58"/>
                <a:gd name="T7" fmla="*/ 127 h 148"/>
                <a:gd name="T8" fmla="*/ 0 w 58"/>
                <a:gd name="T9" fmla="*/ 126 h 148"/>
                <a:gd name="T10" fmla="*/ 7 w 58"/>
                <a:gd name="T11" fmla="*/ 120 h 148"/>
                <a:gd name="T12" fmla="*/ 7 w 58"/>
                <a:gd name="T13" fmla="*/ 116 h 148"/>
                <a:gd name="T14" fmla="*/ 1 w 58"/>
                <a:gd name="T15" fmla="*/ 51 h 148"/>
                <a:gd name="T16" fmla="*/ 4 w 58"/>
                <a:gd name="T17" fmla="*/ 52 h 148"/>
                <a:gd name="T18" fmla="*/ 8 w 58"/>
                <a:gd name="T19" fmla="*/ 53 h 148"/>
                <a:gd name="T20" fmla="*/ 12 w 58"/>
                <a:gd name="T21" fmla="*/ 51 h 148"/>
                <a:gd name="T22" fmla="*/ 15 w 58"/>
                <a:gd name="T23" fmla="*/ 51 h 148"/>
                <a:gd name="T24" fmla="*/ 19 w 58"/>
                <a:gd name="T25" fmla="*/ 47 h 148"/>
                <a:gd name="T26" fmla="*/ 24 w 58"/>
                <a:gd name="T27" fmla="*/ 39 h 148"/>
                <a:gd name="T28" fmla="*/ 24 w 58"/>
                <a:gd name="T29" fmla="*/ 32 h 148"/>
                <a:gd name="T30" fmla="*/ 22 w 58"/>
                <a:gd name="T31" fmla="*/ 29 h 148"/>
                <a:gd name="T32" fmla="*/ 21 w 58"/>
                <a:gd name="T33" fmla="*/ 24 h 148"/>
                <a:gd name="T34" fmla="*/ 18 w 58"/>
                <a:gd name="T35" fmla="*/ 21 h 148"/>
                <a:gd name="T36" fmla="*/ 15 w 58"/>
                <a:gd name="T37" fmla="*/ 19 h 148"/>
                <a:gd name="T38" fmla="*/ 13 w 58"/>
                <a:gd name="T39" fmla="*/ 14 h 148"/>
                <a:gd name="T40" fmla="*/ 14 w 58"/>
                <a:gd name="T41" fmla="*/ 12 h 148"/>
                <a:gd name="T42" fmla="*/ 13 w 58"/>
                <a:gd name="T43" fmla="*/ 7 h 148"/>
                <a:gd name="T44" fmla="*/ 36 w 58"/>
                <a:gd name="T45" fmla="*/ 1 h 148"/>
                <a:gd name="T46" fmla="*/ 56 w 58"/>
                <a:gd name="T47" fmla="*/ 88 h 148"/>
                <a:gd name="T48" fmla="*/ 57 w 58"/>
                <a:gd name="T49" fmla="*/ 94 h 148"/>
                <a:gd name="T50" fmla="*/ 44 w 58"/>
                <a:gd name="T51" fmla="*/ 104 h 148"/>
                <a:gd name="T52" fmla="*/ 44 w 58"/>
                <a:gd name="T53" fmla="*/ 109 h 148"/>
                <a:gd name="T54" fmla="*/ 37 w 58"/>
                <a:gd name="T55" fmla="*/ 115 h 148"/>
                <a:gd name="T56" fmla="*/ 44 w 58"/>
                <a:gd name="T57" fmla="*/ 121 h 148"/>
                <a:gd name="T58" fmla="*/ 43 w 58"/>
                <a:gd name="T59" fmla="*/ 127 h 148"/>
                <a:gd name="T60" fmla="*/ 37 w 58"/>
                <a:gd name="T61" fmla="*/ 129 h 148"/>
                <a:gd name="T62" fmla="*/ 36 w 58"/>
                <a:gd name="T63" fmla="*/ 135 h 148"/>
                <a:gd name="T64" fmla="*/ 35 w 58"/>
                <a:gd name="T65" fmla="*/ 138 h 148"/>
                <a:gd name="T66" fmla="*/ 32 w 58"/>
                <a:gd name="T67" fmla="*/ 142 h 148"/>
                <a:gd name="T68" fmla="*/ 31 w 58"/>
                <a:gd name="T69" fmla="*/ 143 h 148"/>
                <a:gd name="T70" fmla="*/ 27 w 58"/>
                <a:gd name="T71" fmla="*/ 145 h 148"/>
                <a:gd name="T72" fmla="*/ 24 w 58"/>
                <a:gd name="T73" fmla="*/ 146 h 1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"/>
                <a:gd name="T112" fmla="*/ 0 h 148"/>
                <a:gd name="T113" fmla="*/ 58 w 58"/>
                <a:gd name="T114" fmla="*/ 148 h 1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" h="148">
                  <a:moveTo>
                    <a:pt x="24" y="146"/>
                  </a:moveTo>
                  <a:lnTo>
                    <a:pt x="18" y="145"/>
                  </a:lnTo>
                  <a:lnTo>
                    <a:pt x="11" y="141"/>
                  </a:lnTo>
                  <a:lnTo>
                    <a:pt x="8" y="137"/>
                  </a:lnTo>
                  <a:lnTo>
                    <a:pt x="8" y="133"/>
                  </a:lnTo>
                  <a:lnTo>
                    <a:pt x="5" y="133"/>
                  </a:lnTo>
                  <a:lnTo>
                    <a:pt x="5" y="127"/>
                  </a:lnTo>
                  <a:lnTo>
                    <a:pt x="3" y="127"/>
                  </a:lnTo>
                  <a:lnTo>
                    <a:pt x="3" y="126"/>
                  </a:lnTo>
                  <a:lnTo>
                    <a:pt x="0" y="126"/>
                  </a:lnTo>
                  <a:lnTo>
                    <a:pt x="3" y="122"/>
                  </a:lnTo>
                  <a:lnTo>
                    <a:pt x="7" y="120"/>
                  </a:lnTo>
                  <a:lnTo>
                    <a:pt x="8" y="118"/>
                  </a:lnTo>
                  <a:lnTo>
                    <a:pt x="7" y="116"/>
                  </a:lnTo>
                  <a:lnTo>
                    <a:pt x="1" y="116"/>
                  </a:lnTo>
                  <a:lnTo>
                    <a:pt x="1" y="51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7" y="51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2" y="51"/>
                  </a:lnTo>
                  <a:lnTo>
                    <a:pt x="14" y="53"/>
                  </a:lnTo>
                  <a:lnTo>
                    <a:pt x="15" y="51"/>
                  </a:lnTo>
                  <a:lnTo>
                    <a:pt x="18" y="51"/>
                  </a:lnTo>
                  <a:lnTo>
                    <a:pt x="19" y="47"/>
                  </a:lnTo>
                  <a:lnTo>
                    <a:pt x="23" y="43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4" y="32"/>
                  </a:lnTo>
                  <a:lnTo>
                    <a:pt x="23" y="30"/>
                  </a:lnTo>
                  <a:lnTo>
                    <a:pt x="22" y="29"/>
                  </a:lnTo>
                  <a:lnTo>
                    <a:pt x="22" y="27"/>
                  </a:lnTo>
                  <a:lnTo>
                    <a:pt x="21" y="24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4" y="18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9" y="0"/>
                  </a:lnTo>
                  <a:lnTo>
                    <a:pt x="36" y="1"/>
                  </a:lnTo>
                  <a:lnTo>
                    <a:pt x="56" y="3"/>
                  </a:lnTo>
                  <a:lnTo>
                    <a:pt x="56" y="88"/>
                  </a:lnTo>
                  <a:lnTo>
                    <a:pt x="57" y="90"/>
                  </a:lnTo>
                  <a:lnTo>
                    <a:pt x="57" y="94"/>
                  </a:lnTo>
                  <a:lnTo>
                    <a:pt x="47" y="98"/>
                  </a:lnTo>
                  <a:lnTo>
                    <a:pt x="44" y="104"/>
                  </a:lnTo>
                  <a:lnTo>
                    <a:pt x="43" y="107"/>
                  </a:lnTo>
                  <a:lnTo>
                    <a:pt x="44" y="109"/>
                  </a:lnTo>
                  <a:lnTo>
                    <a:pt x="37" y="112"/>
                  </a:lnTo>
                  <a:lnTo>
                    <a:pt x="37" y="115"/>
                  </a:lnTo>
                  <a:lnTo>
                    <a:pt x="38" y="118"/>
                  </a:lnTo>
                  <a:lnTo>
                    <a:pt x="44" y="121"/>
                  </a:lnTo>
                  <a:lnTo>
                    <a:pt x="45" y="124"/>
                  </a:lnTo>
                  <a:lnTo>
                    <a:pt x="43" y="127"/>
                  </a:lnTo>
                  <a:lnTo>
                    <a:pt x="41" y="127"/>
                  </a:lnTo>
                  <a:lnTo>
                    <a:pt x="37" y="129"/>
                  </a:lnTo>
                  <a:lnTo>
                    <a:pt x="37" y="134"/>
                  </a:lnTo>
                  <a:lnTo>
                    <a:pt x="36" y="135"/>
                  </a:lnTo>
                  <a:lnTo>
                    <a:pt x="34" y="135"/>
                  </a:lnTo>
                  <a:lnTo>
                    <a:pt x="35" y="138"/>
                  </a:lnTo>
                  <a:lnTo>
                    <a:pt x="35" y="139"/>
                  </a:lnTo>
                  <a:lnTo>
                    <a:pt x="32" y="142"/>
                  </a:lnTo>
                  <a:lnTo>
                    <a:pt x="30" y="141"/>
                  </a:lnTo>
                  <a:lnTo>
                    <a:pt x="31" y="143"/>
                  </a:lnTo>
                  <a:lnTo>
                    <a:pt x="29" y="142"/>
                  </a:lnTo>
                  <a:lnTo>
                    <a:pt x="27" y="145"/>
                  </a:lnTo>
                  <a:lnTo>
                    <a:pt x="25" y="147"/>
                  </a:lnTo>
                  <a:lnTo>
                    <a:pt x="24" y="146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0" name="Freeform 264"/>
            <p:cNvSpPr>
              <a:spLocks/>
            </p:cNvSpPr>
            <p:nvPr/>
          </p:nvSpPr>
          <p:spPr bwMode="auto">
            <a:xfrm>
              <a:off x="3343" y="2634"/>
              <a:ext cx="76" cy="31"/>
            </a:xfrm>
            <a:custGeom>
              <a:avLst/>
              <a:gdLst>
                <a:gd name="T0" fmla="*/ 74 w 76"/>
                <a:gd name="T1" fmla="*/ 27 h 31"/>
                <a:gd name="T2" fmla="*/ 48 w 76"/>
                <a:gd name="T3" fmla="*/ 26 h 31"/>
                <a:gd name="T4" fmla="*/ 48 w 76"/>
                <a:gd name="T5" fmla="*/ 30 h 31"/>
                <a:gd name="T6" fmla="*/ 33 w 76"/>
                <a:gd name="T7" fmla="*/ 30 h 31"/>
                <a:gd name="T8" fmla="*/ 33 w 76"/>
                <a:gd name="T9" fmla="*/ 26 h 31"/>
                <a:gd name="T10" fmla="*/ 24 w 76"/>
                <a:gd name="T11" fmla="*/ 26 h 31"/>
                <a:gd name="T12" fmla="*/ 25 w 76"/>
                <a:gd name="T13" fmla="*/ 14 h 31"/>
                <a:gd name="T14" fmla="*/ 22 w 76"/>
                <a:gd name="T15" fmla="*/ 14 h 31"/>
                <a:gd name="T16" fmla="*/ 22 w 76"/>
                <a:gd name="T17" fmla="*/ 13 h 31"/>
                <a:gd name="T18" fmla="*/ 18 w 76"/>
                <a:gd name="T19" fmla="*/ 13 h 31"/>
                <a:gd name="T20" fmla="*/ 17 w 76"/>
                <a:gd name="T21" fmla="*/ 14 h 31"/>
                <a:gd name="T22" fmla="*/ 5 w 76"/>
                <a:gd name="T23" fmla="*/ 14 h 31"/>
                <a:gd name="T24" fmla="*/ 4 w 76"/>
                <a:gd name="T25" fmla="*/ 8 h 31"/>
                <a:gd name="T26" fmla="*/ 2 w 76"/>
                <a:gd name="T27" fmla="*/ 6 h 31"/>
                <a:gd name="T28" fmla="*/ 0 w 76"/>
                <a:gd name="T29" fmla="*/ 2 h 31"/>
                <a:gd name="T30" fmla="*/ 1 w 76"/>
                <a:gd name="T31" fmla="*/ 0 h 31"/>
                <a:gd name="T32" fmla="*/ 47 w 76"/>
                <a:gd name="T33" fmla="*/ 0 h 31"/>
                <a:gd name="T34" fmla="*/ 51 w 76"/>
                <a:gd name="T35" fmla="*/ 3 h 31"/>
                <a:gd name="T36" fmla="*/ 51 w 76"/>
                <a:gd name="T37" fmla="*/ 3 h 31"/>
                <a:gd name="T38" fmla="*/ 53 w 76"/>
                <a:gd name="T39" fmla="*/ 3 h 31"/>
                <a:gd name="T40" fmla="*/ 53 w 76"/>
                <a:gd name="T41" fmla="*/ 5 h 31"/>
                <a:gd name="T42" fmla="*/ 55 w 76"/>
                <a:gd name="T43" fmla="*/ 6 h 31"/>
                <a:gd name="T44" fmla="*/ 57 w 76"/>
                <a:gd name="T45" fmla="*/ 6 h 31"/>
                <a:gd name="T46" fmla="*/ 58 w 76"/>
                <a:gd name="T47" fmla="*/ 4 h 31"/>
                <a:gd name="T48" fmla="*/ 68 w 76"/>
                <a:gd name="T49" fmla="*/ 9 h 31"/>
                <a:gd name="T50" fmla="*/ 70 w 76"/>
                <a:gd name="T51" fmla="*/ 11 h 31"/>
                <a:gd name="T52" fmla="*/ 75 w 76"/>
                <a:gd name="T53" fmla="*/ 11 h 31"/>
                <a:gd name="T54" fmla="*/ 74 w 76"/>
                <a:gd name="T55" fmla="*/ 27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6"/>
                <a:gd name="T85" fmla="*/ 0 h 31"/>
                <a:gd name="T86" fmla="*/ 76 w 76"/>
                <a:gd name="T87" fmla="*/ 31 h 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6" h="31">
                  <a:moveTo>
                    <a:pt x="74" y="27"/>
                  </a:moveTo>
                  <a:lnTo>
                    <a:pt x="48" y="26"/>
                  </a:lnTo>
                  <a:lnTo>
                    <a:pt x="48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24" y="26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5" y="14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3" y="5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8" y="4"/>
                  </a:lnTo>
                  <a:lnTo>
                    <a:pt x="68" y="9"/>
                  </a:lnTo>
                  <a:lnTo>
                    <a:pt x="70" y="11"/>
                  </a:lnTo>
                  <a:lnTo>
                    <a:pt x="75" y="11"/>
                  </a:lnTo>
                  <a:lnTo>
                    <a:pt x="74" y="27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1" name="Freeform 265"/>
            <p:cNvSpPr>
              <a:spLocks/>
            </p:cNvSpPr>
            <p:nvPr/>
          </p:nvSpPr>
          <p:spPr bwMode="auto">
            <a:xfrm>
              <a:off x="3343" y="2634"/>
              <a:ext cx="82" cy="38"/>
            </a:xfrm>
            <a:custGeom>
              <a:avLst/>
              <a:gdLst>
                <a:gd name="T0" fmla="*/ 80 w 82"/>
                <a:gd name="T1" fmla="*/ 33 h 38"/>
                <a:gd name="T2" fmla="*/ 51 w 82"/>
                <a:gd name="T3" fmla="*/ 32 h 38"/>
                <a:gd name="T4" fmla="*/ 51 w 82"/>
                <a:gd name="T5" fmla="*/ 37 h 38"/>
                <a:gd name="T6" fmla="*/ 36 w 82"/>
                <a:gd name="T7" fmla="*/ 37 h 38"/>
                <a:gd name="T8" fmla="*/ 36 w 82"/>
                <a:gd name="T9" fmla="*/ 32 h 38"/>
                <a:gd name="T10" fmla="*/ 26 w 82"/>
                <a:gd name="T11" fmla="*/ 32 h 38"/>
                <a:gd name="T12" fmla="*/ 27 w 82"/>
                <a:gd name="T13" fmla="*/ 17 h 38"/>
                <a:gd name="T14" fmla="*/ 24 w 82"/>
                <a:gd name="T15" fmla="*/ 17 h 38"/>
                <a:gd name="T16" fmla="*/ 24 w 82"/>
                <a:gd name="T17" fmla="*/ 15 h 38"/>
                <a:gd name="T18" fmla="*/ 20 w 82"/>
                <a:gd name="T19" fmla="*/ 15 h 38"/>
                <a:gd name="T20" fmla="*/ 19 w 82"/>
                <a:gd name="T21" fmla="*/ 17 h 38"/>
                <a:gd name="T22" fmla="*/ 5 w 82"/>
                <a:gd name="T23" fmla="*/ 17 h 38"/>
                <a:gd name="T24" fmla="*/ 4 w 82"/>
                <a:gd name="T25" fmla="*/ 10 h 38"/>
                <a:gd name="T26" fmla="*/ 2 w 82"/>
                <a:gd name="T27" fmla="*/ 7 h 38"/>
                <a:gd name="T28" fmla="*/ 0 w 82"/>
                <a:gd name="T29" fmla="*/ 2 h 38"/>
                <a:gd name="T30" fmla="*/ 1 w 82"/>
                <a:gd name="T31" fmla="*/ 0 h 38"/>
                <a:gd name="T32" fmla="*/ 50 w 82"/>
                <a:gd name="T33" fmla="*/ 0 h 38"/>
                <a:gd name="T34" fmla="*/ 55 w 82"/>
                <a:gd name="T35" fmla="*/ 3 h 38"/>
                <a:gd name="T36" fmla="*/ 55 w 82"/>
                <a:gd name="T37" fmla="*/ 4 h 38"/>
                <a:gd name="T38" fmla="*/ 57 w 82"/>
                <a:gd name="T39" fmla="*/ 4 h 38"/>
                <a:gd name="T40" fmla="*/ 57 w 82"/>
                <a:gd name="T41" fmla="*/ 6 h 38"/>
                <a:gd name="T42" fmla="*/ 59 w 82"/>
                <a:gd name="T43" fmla="*/ 7 h 38"/>
                <a:gd name="T44" fmla="*/ 61 w 82"/>
                <a:gd name="T45" fmla="*/ 7 h 38"/>
                <a:gd name="T46" fmla="*/ 62 w 82"/>
                <a:gd name="T47" fmla="*/ 5 h 38"/>
                <a:gd name="T48" fmla="*/ 73 w 82"/>
                <a:gd name="T49" fmla="*/ 11 h 38"/>
                <a:gd name="T50" fmla="*/ 76 w 82"/>
                <a:gd name="T51" fmla="*/ 13 h 38"/>
                <a:gd name="T52" fmla="*/ 81 w 82"/>
                <a:gd name="T53" fmla="*/ 13 h 38"/>
                <a:gd name="T54" fmla="*/ 80 w 82"/>
                <a:gd name="T55" fmla="*/ 33 h 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2"/>
                <a:gd name="T85" fmla="*/ 0 h 38"/>
                <a:gd name="T86" fmla="*/ 82 w 82"/>
                <a:gd name="T87" fmla="*/ 38 h 3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2" h="38">
                  <a:moveTo>
                    <a:pt x="80" y="33"/>
                  </a:moveTo>
                  <a:lnTo>
                    <a:pt x="51" y="32"/>
                  </a:lnTo>
                  <a:lnTo>
                    <a:pt x="51" y="37"/>
                  </a:lnTo>
                  <a:lnTo>
                    <a:pt x="36" y="37"/>
                  </a:lnTo>
                  <a:lnTo>
                    <a:pt x="36" y="32"/>
                  </a:lnTo>
                  <a:lnTo>
                    <a:pt x="26" y="32"/>
                  </a:lnTo>
                  <a:lnTo>
                    <a:pt x="27" y="17"/>
                  </a:lnTo>
                  <a:lnTo>
                    <a:pt x="24" y="17"/>
                  </a:lnTo>
                  <a:lnTo>
                    <a:pt x="24" y="15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5" y="17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0" y="0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7" y="6"/>
                  </a:lnTo>
                  <a:lnTo>
                    <a:pt x="59" y="7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73" y="11"/>
                  </a:lnTo>
                  <a:lnTo>
                    <a:pt x="76" y="13"/>
                  </a:lnTo>
                  <a:lnTo>
                    <a:pt x="81" y="13"/>
                  </a:lnTo>
                  <a:lnTo>
                    <a:pt x="80" y="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2" name="Freeform 266"/>
            <p:cNvSpPr>
              <a:spLocks/>
            </p:cNvSpPr>
            <p:nvPr/>
          </p:nvSpPr>
          <p:spPr bwMode="auto">
            <a:xfrm>
              <a:off x="3400" y="2714"/>
              <a:ext cx="79" cy="39"/>
            </a:xfrm>
            <a:custGeom>
              <a:avLst/>
              <a:gdLst>
                <a:gd name="T0" fmla="*/ 26 w 79"/>
                <a:gd name="T1" fmla="*/ 38 h 39"/>
                <a:gd name="T2" fmla="*/ 14 w 79"/>
                <a:gd name="T3" fmla="*/ 38 h 39"/>
                <a:gd name="T4" fmla="*/ 13 w 79"/>
                <a:gd name="T5" fmla="*/ 30 h 39"/>
                <a:gd name="T6" fmla="*/ 16 w 79"/>
                <a:gd name="T7" fmla="*/ 23 h 39"/>
                <a:gd name="T8" fmla="*/ 13 w 79"/>
                <a:gd name="T9" fmla="*/ 19 h 39"/>
                <a:gd name="T10" fmla="*/ 12 w 79"/>
                <a:gd name="T11" fmla="*/ 19 h 39"/>
                <a:gd name="T12" fmla="*/ 12 w 79"/>
                <a:gd name="T13" fmla="*/ 15 h 39"/>
                <a:gd name="T14" fmla="*/ 10 w 79"/>
                <a:gd name="T15" fmla="*/ 12 h 39"/>
                <a:gd name="T16" fmla="*/ 6 w 79"/>
                <a:gd name="T17" fmla="*/ 10 h 39"/>
                <a:gd name="T18" fmla="*/ 4 w 79"/>
                <a:gd name="T19" fmla="*/ 5 h 39"/>
                <a:gd name="T20" fmla="*/ 0 w 79"/>
                <a:gd name="T21" fmla="*/ 3 h 39"/>
                <a:gd name="T22" fmla="*/ 0 w 79"/>
                <a:gd name="T23" fmla="*/ 0 h 39"/>
                <a:gd name="T24" fmla="*/ 27 w 79"/>
                <a:gd name="T25" fmla="*/ 1 h 39"/>
                <a:gd name="T26" fmla="*/ 27 w 79"/>
                <a:gd name="T27" fmla="*/ 3 h 39"/>
                <a:gd name="T28" fmla="*/ 45 w 79"/>
                <a:gd name="T29" fmla="*/ 3 h 39"/>
                <a:gd name="T30" fmla="*/ 47 w 79"/>
                <a:gd name="T31" fmla="*/ 3 h 39"/>
                <a:gd name="T32" fmla="*/ 48 w 79"/>
                <a:gd name="T33" fmla="*/ 7 h 39"/>
                <a:gd name="T34" fmla="*/ 49 w 79"/>
                <a:gd name="T35" fmla="*/ 10 h 39"/>
                <a:gd name="T36" fmla="*/ 78 w 79"/>
                <a:gd name="T37" fmla="*/ 10 h 39"/>
                <a:gd name="T38" fmla="*/ 78 w 79"/>
                <a:gd name="T39" fmla="*/ 23 h 39"/>
                <a:gd name="T40" fmla="*/ 73 w 79"/>
                <a:gd name="T41" fmla="*/ 22 h 39"/>
                <a:gd name="T42" fmla="*/ 67 w 79"/>
                <a:gd name="T43" fmla="*/ 23 h 39"/>
                <a:gd name="T44" fmla="*/ 67 w 79"/>
                <a:gd name="T45" fmla="*/ 32 h 39"/>
                <a:gd name="T46" fmla="*/ 68 w 79"/>
                <a:gd name="T47" fmla="*/ 32 h 39"/>
                <a:gd name="T48" fmla="*/ 72 w 79"/>
                <a:gd name="T49" fmla="*/ 38 h 39"/>
                <a:gd name="T50" fmla="*/ 26 w 79"/>
                <a:gd name="T51" fmla="*/ 38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39"/>
                <a:gd name="T80" fmla="*/ 79 w 79"/>
                <a:gd name="T81" fmla="*/ 39 h 3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39">
                  <a:moveTo>
                    <a:pt x="26" y="38"/>
                  </a:moveTo>
                  <a:lnTo>
                    <a:pt x="14" y="38"/>
                  </a:lnTo>
                  <a:lnTo>
                    <a:pt x="13" y="30"/>
                  </a:lnTo>
                  <a:lnTo>
                    <a:pt x="16" y="23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4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7" y="1"/>
                  </a:lnTo>
                  <a:lnTo>
                    <a:pt x="27" y="3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48" y="7"/>
                  </a:lnTo>
                  <a:lnTo>
                    <a:pt x="49" y="10"/>
                  </a:lnTo>
                  <a:lnTo>
                    <a:pt x="78" y="10"/>
                  </a:lnTo>
                  <a:lnTo>
                    <a:pt x="78" y="23"/>
                  </a:lnTo>
                  <a:lnTo>
                    <a:pt x="73" y="22"/>
                  </a:lnTo>
                  <a:lnTo>
                    <a:pt x="67" y="23"/>
                  </a:lnTo>
                  <a:lnTo>
                    <a:pt x="67" y="32"/>
                  </a:lnTo>
                  <a:lnTo>
                    <a:pt x="68" y="32"/>
                  </a:lnTo>
                  <a:lnTo>
                    <a:pt x="72" y="38"/>
                  </a:lnTo>
                  <a:lnTo>
                    <a:pt x="26" y="3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3" name="Freeform 267"/>
            <p:cNvSpPr>
              <a:spLocks/>
            </p:cNvSpPr>
            <p:nvPr/>
          </p:nvSpPr>
          <p:spPr bwMode="auto">
            <a:xfrm>
              <a:off x="3400" y="2714"/>
              <a:ext cx="86" cy="46"/>
            </a:xfrm>
            <a:custGeom>
              <a:avLst/>
              <a:gdLst>
                <a:gd name="T0" fmla="*/ 29 w 86"/>
                <a:gd name="T1" fmla="*/ 45 h 46"/>
                <a:gd name="T2" fmla="*/ 15 w 86"/>
                <a:gd name="T3" fmla="*/ 45 h 46"/>
                <a:gd name="T4" fmla="*/ 14 w 86"/>
                <a:gd name="T5" fmla="*/ 36 h 46"/>
                <a:gd name="T6" fmla="*/ 18 w 86"/>
                <a:gd name="T7" fmla="*/ 28 h 46"/>
                <a:gd name="T8" fmla="*/ 14 w 86"/>
                <a:gd name="T9" fmla="*/ 23 h 46"/>
                <a:gd name="T10" fmla="*/ 13 w 86"/>
                <a:gd name="T11" fmla="*/ 23 h 46"/>
                <a:gd name="T12" fmla="*/ 13 w 86"/>
                <a:gd name="T13" fmla="*/ 17 h 46"/>
                <a:gd name="T14" fmla="*/ 11 w 86"/>
                <a:gd name="T15" fmla="*/ 14 h 46"/>
                <a:gd name="T16" fmla="*/ 7 w 86"/>
                <a:gd name="T17" fmla="*/ 12 h 46"/>
                <a:gd name="T18" fmla="*/ 4 w 86"/>
                <a:gd name="T19" fmla="*/ 6 h 46"/>
                <a:gd name="T20" fmla="*/ 0 w 86"/>
                <a:gd name="T21" fmla="*/ 4 h 46"/>
                <a:gd name="T22" fmla="*/ 0 w 86"/>
                <a:gd name="T23" fmla="*/ 0 h 46"/>
                <a:gd name="T24" fmla="*/ 30 w 86"/>
                <a:gd name="T25" fmla="*/ 1 h 46"/>
                <a:gd name="T26" fmla="*/ 30 w 86"/>
                <a:gd name="T27" fmla="*/ 4 h 46"/>
                <a:gd name="T28" fmla="*/ 49 w 86"/>
                <a:gd name="T29" fmla="*/ 4 h 46"/>
                <a:gd name="T30" fmla="*/ 51 w 86"/>
                <a:gd name="T31" fmla="*/ 4 h 46"/>
                <a:gd name="T32" fmla="*/ 52 w 86"/>
                <a:gd name="T33" fmla="*/ 8 h 46"/>
                <a:gd name="T34" fmla="*/ 53 w 86"/>
                <a:gd name="T35" fmla="*/ 11 h 46"/>
                <a:gd name="T36" fmla="*/ 85 w 86"/>
                <a:gd name="T37" fmla="*/ 11 h 46"/>
                <a:gd name="T38" fmla="*/ 85 w 86"/>
                <a:gd name="T39" fmla="*/ 28 h 46"/>
                <a:gd name="T40" fmla="*/ 79 w 86"/>
                <a:gd name="T41" fmla="*/ 26 h 46"/>
                <a:gd name="T42" fmla="*/ 73 w 86"/>
                <a:gd name="T43" fmla="*/ 28 h 46"/>
                <a:gd name="T44" fmla="*/ 73 w 86"/>
                <a:gd name="T45" fmla="*/ 38 h 46"/>
                <a:gd name="T46" fmla="*/ 74 w 86"/>
                <a:gd name="T47" fmla="*/ 38 h 46"/>
                <a:gd name="T48" fmla="*/ 78 w 86"/>
                <a:gd name="T49" fmla="*/ 45 h 46"/>
                <a:gd name="T50" fmla="*/ 29 w 86"/>
                <a:gd name="T51" fmla="*/ 45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46"/>
                <a:gd name="T80" fmla="*/ 86 w 86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46">
                  <a:moveTo>
                    <a:pt x="29" y="45"/>
                  </a:moveTo>
                  <a:lnTo>
                    <a:pt x="15" y="45"/>
                  </a:lnTo>
                  <a:lnTo>
                    <a:pt x="14" y="36"/>
                  </a:lnTo>
                  <a:lnTo>
                    <a:pt x="18" y="28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1" y="14"/>
                  </a:lnTo>
                  <a:lnTo>
                    <a:pt x="7" y="12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0" y="1"/>
                  </a:lnTo>
                  <a:lnTo>
                    <a:pt x="30" y="4"/>
                  </a:lnTo>
                  <a:lnTo>
                    <a:pt x="49" y="4"/>
                  </a:lnTo>
                  <a:lnTo>
                    <a:pt x="51" y="4"/>
                  </a:lnTo>
                  <a:lnTo>
                    <a:pt x="52" y="8"/>
                  </a:lnTo>
                  <a:lnTo>
                    <a:pt x="53" y="11"/>
                  </a:lnTo>
                  <a:lnTo>
                    <a:pt x="85" y="11"/>
                  </a:lnTo>
                  <a:lnTo>
                    <a:pt x="85" y="28"/>
                  </a:lnTo>
                  <a:lnTo>
                    <a:pt x="79" y="26"/>
                  </a:lnTo>
                  <a:lnTo>
                    <a:pt x="73" y="28"/>
                  </a:lnTo>
                  <a:lnTo>
                    <a:pt x="73" y="38"/>
                  </a:lnTo>
                  <a:lnTo>
                    <a:pt x="74" y="38"/>
                  </a:lnTo>
                  <a:lnTo>
                    <a:pt x="78" y="45"/>
                  </a:lnTo>
                  <a:lnTo>
                    <a:pt x="29" y="4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4" name="Freeform 268"/>
            <p:cNvSpPr>
              <a:spLocks/>
            </p:cNvSpPr>
            <p:nvPr/>
          </p:nvSpPr>
          <p:spPr bwMode="auto">
            <a:xfrm>
              <a:off x="3398" y="2640"/>
              <a:ext cx="87" cy="80"/>
            </a:xfrm>
            <a:custGeom>
              <a:avLst/>
              <a:gdLst>
                <a:gd name="T0" fmla="*/ 81 w 87"/>
                <a:gd name="T1" fmla="*/ 79 h 80"/>
                <a:gd name="T2" fmla="*/ 51 w 87"/>
                <a:gd name="T3" fmla="*/ 79 h 80"/>
                <a:gd name="T4" fmla="*/ 50 w 87"/>
                <a:gd name="T5" fmla="*/ 76 h 80"/>
                <a:gd name="T6" fmla="*/ 49 w 87"/>
                <a:gd name="T7" fmla="*/ 72 h 80"/>
                <a:gd name="T8" fmla="*/ 47 w 87"/>
                <a:gd name="T9" fmla="*/ 72 h 80"/>
                <a:gd name="T10" fmla="*/ 30 w 87"/>
                <a:gd name="T11" fmla="*/ 72 h 80"/>
                <a:gd name="T12" fmla="*/ 30 w 87"/>
                <a:gd name="T13" fmla="*/ 69 h 80"/>
                <a:gd name="T14" fmla="*/ 2 w 87"/>
                <a:gd name="T15" fmla="*/ 68 h 80"/>
                <a:gd name="T16" fmla="*/ 3 w 87"/>
                <a:gd name="T17" fmla="*/ 66 h 80"/>
                <a:gd name="T18" fmla="*/ 0 w 87"/>
                <a:gd name="T19" fmla="*/ 63 h 80"/>
                <a:gd name="T20" fmla="*/ 1 w 87"/>
                <a:gd name="T21" fmla="*/ 60 h 80"/>
                <a:gd name="T22" fmla="*/ 6 w 87"/>
                <a:gd name="T23" fmla="*/ 59 h 80"/>
                <a:gd name="T24" fmla="*/ 11 w 87"/>
                <a:gd name="T25" fmla="*/ 52 h 80"/>
                <a:gd name="T26" fmla="*/ 14 w 87"/>
                <a:gd name="T27" fmla="*/ 43 h 80"/>
                <a:gd name="T28" fmla="*/ 14 w 87"/>
                <a:gd name="T29" fmla="*/ 36 h 80"/>
                <a:gd name="T30" fmla="*/ 16 w 87"/>
                <a:gd name="T31" fmla="*/ 36 h 80"/>
                <a:gd name="T32" fmla="*/ 17 w 87"/>
                <a:gd name="T33" fmla="*/ 33 h 80"/>
                <a:gd name="T34" fmla="*/ 19 w 87"/>
                <a:gd name="T35" fmla="*/ 33 h 80"/>
                <a:gd name="T36" fmla="*/ 19 w 87"/>
                <a:gd name="T37" fmla="*/ 31 h 80"/>
                <a:gd name="T38" fmla="*/ 22 w 87"/>
                <a:gd name="T39" fmla="*/ 31 h 80"/>
                <a:gd name="T40" fmla="*/ 22 w 87"/>
                <a:gd name="T41" fmla="*/ 26 h 80"/>
                <a:gd name="T42" fmla="*/ 24 w 87"/>
                <a:gd name="T43" fmla="*/ 26 h 80"/>
                <a:gd name="T44" fmla="*/ 24 w 87"/>
                <a:gd name="T45" fmla="*/ 24 h 80"/>
                <a:gd name="T46" fmla="*/ 25 w 87"/>
                <a:gd name="T47" fmla="*/ 6 h 80"/>
                <a:gd name="T48" fmla="*/ 26 w 87"/>
                <a:gd name="T49" fmla="*/ 6 h 80"/>
                <a:gd name="T50" fmla="*/ 26 w 87"/>
                <a:gd name="T51" fmla="*/ 4 h 80"/>
                <a:gd name="T52" fmla="*/ 27 w 87"/>
                <a:gd name="T53" fmla="*/ 5 h 80"/>
                <a:gd name="T54" fmla="*/ 27 w 87"/>
                <a:gd name="T55" fmla="*/ 4 h 80"/>
                <a:gd name="T56" fmla="*/ 29 w 87"/>
                <a:gd name="T57" fmla="*/ 3 h 80"/>
                <a:gd name="T58" fmla="*/ 31 w 87"/>
                <a:gd name="T59" fmla="*/ 5 h 80"/>
                <a:gd name="T60" fmla="*/ 34 w 87"/>
                <a:gd name="T61" fmla="*/ 4 h 80"/>
                <a:gd name="T62" fmla="*/ 37 w 87"/>
                <a:gd name="T63" fmla="*/ 5 h 80"/>
                <a:gd name="T64" fmla="*/ 40 w 87"/>
                <a:gd name="T65" fmla="*/ 4 h 80"/>
                <a:gd name="T66" fmla="*/ 39 w 87"/>
                <a:gd name="T67" fmla="*/ 5 h 80"/>
                <a:gd name="T68" fmla="*/ 41 w 87"/>
                <a:gd name="T69" fmla="*/ 6 h 80"/>
                <a:gd name="T70" fmla="*/ 43 w 87"/>
                <a:gd name="T71" fmla="*/ 4 h 80"/>
                <a:gd name="T72" fmla="*/ 43 w 87"/>
                <a:gd name="T73" fmla="*/ 6 h 80"/>
                <a:gd name="T74" fmla="*/ 48 w 87"/>
                <a:gd name="T75" fmla="*/ 0 h 80"/>
                <a:gd name="T76" fmla="*/ 49 w 87"/>
                <a:gd name="T77" fmla="*/ 0 h 80"/>
                <a:gd name="T78" fmla="*/ 49 w 87"/>
                <a:gd name="T79" fmla="*/ 24 h 80"/>
                <a:gd name="T80" fmla="*/ 81 w 87"/>
                <a:gd name="T81" fmla="*/ 24 h 80"/>
                <a:gd name="T82" fmla="*/ 81 w 87"/>
                <a:gd name="T83" fmla="*/ 44 h 80"/>
                <a:gd name="T84" fmla="*/ 86 w 87"/>
                <a:gd name="T85" fmla="*/ 44 h 80"/>
                <a:gd name="T86" fmla="*/ 85 w 87"/>
                <a:gd name="T87" fmla="*/ 60 h 80"/>
                <a:gd name="T88" fmla="*/ 81 w 87"/>
                <a:gd name="T89" fmla="*/ 60 h 80"/>
                <a:gd name="T90" fmla="*/ 81 w 87"/>
                <a:gd name="T91" fmla="*/ 79 h 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7"/>
                <a:gd name="T139" fmla="*/ 0 h 80"/>
                <a:gd name="T140" fmla="*/ 87 w 87"/>
                <a:gd name="T141" fmla="*/ 80 h 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7" h="80">
                  <a:moveTo>
                    <a:pt x="81" y="79"/>
                  </a:moveTo>
                  <a:lnTo>
                    <a:pt x="51" y="79"/>
                  </a:lnTo>
                  <a:lnTo>
                    <a:pt x="50" y="76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30" y="72"/>
                  </a:lnTo>
                  <a:lnTo>
                    <a:pt x="30" y="69"/>
                  </a:lnTo>
                  <a:lnTo>
                    <a:pt x="2" y="68"/>
                  </a:lnTo>
                  <a:lnTo>
                    <a:pt x="3" y="66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6" y="59"/>
                  </a:lnTo>
                  <a:lnTo>
                    <a:pt x="11" y="52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9" y="3"/>
                  </a:lnTo>
                  <a:lnTo>
                    <a:pt x="31" y="5"/>
                  </a:lnTo>
                  <a:lnTo>
                    <a:pt x="34" y="4"/>
                  </a:lnTo>
                  <a:lnTo>
                    <a:pt x="37" y="5"/>
                  </a:lnTo>
                  <a:lnTo>
                    <a:pt x="40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24"/>
                  </a:lnTo>
                  <a:lnTo>
                    <a:pt x="81" y="24"/>
                  </a:lnTo>
                  <a:lnTo>
                    <a:pt x="81" y="44"/>
                  </a:lnTo>
                  <a:lnTo>
                    <a:pt x="86" y="44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1" y="7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5" name="Freeform 269"/>
            <p:cNvSpPr>
              <a:spLocks/>
            </p:cNvSpPr>
            <p:nvPr/>
          </p:nvSpPr>
          <p:spPr bwMode="auto">
            <a:xfrm>
              <a:off x="3398" y="2640"/>
              <a:ext cx="93" cy="86"/>
            </a:xfrm>
            <a:custGeom>
              <a:avLst/>
              <a:gdLst>
                <a:gd name="T0" fmla="*/ 87 w 93"/>
                <a:gd name="T1" fmla="*/ 85 h 86"/>
                <a:gd name="T2" fmla="*/ 55 w 93"/>
                <a:gd name="T3" fmla="*/ 85 h 86"/>
                <a:gd name="T4" fmla="*/ 54 w 93"/>
                <a:gd name="T5" fmla="*/ 82 h 86"/>
                <a:gd name="T6" fmla="*/ 53 w 93"/>
                <a:gd name="T7" fmla="*/ 78 h 86"/>
                <a:gd name="T8" fmla="*/ 50 w 93"/>
                <a:gd name="T9" fmla="*/ 78 h 86"/>
                <a:gd name="T10" fmla="*/ 32 w 93"/>
                <a:gd name="T11" fmla="*/ 78 h 86"/>
                <a:gd name="T12" fmla="*/ 32 w 93"/>
                <a:gd name="T13" fmla="*/ 75 h 86"/>
                <a:gd name="T14" fmla="*/ 2 w 93"/>
                <a:gd name="T15" fmla="*/ 74 h 86"/>
                <a:gd name="T16" fmla="*/ 3 w 93"/>
                <a:gd name="T17" fmla="*/ 72 h 86"/>
                <a:gd name="T18" fmla="*/ 0 w 93"/>
                <a:gd name="T19" fmla="*/ 67 h 86"/>
                <a:gd name="T20" fmla="*/ 1 w 93"/>
                <a:gd name="T21" fmla="*/ 64 h 86"/>
                <a:gd name="T22" fmla="*/ 7 w 93"/>
                <a:gd name="T23" fmla="*/ 63 h 86"/>
                <a:gd name="T24" fmla="*/ 12 w 93"/>
                <a:gd name="T25" fmla="*/ 56 h 86"/>
                <a:gd name="T26" fmla="*/ 15 w 93"/>
                <a:gd name="T27" fmla="*/ 47 h 86"/>
                <a:gd name="T28" fmla="*/ 15 w 93"/>
                <a:gd name="T29" fmla="*/ 38 h 86"/>
                <a:gd name="T30" fmla="*/ 18 w 93"/>
                <a:gd name="T31" fmla="*/ 38 h 86"/>
                <a:gd name="T32" fmla="*/ 19 w 93"/>
                <a:gd name="T33" fmla="*/ 35 h 86"/>
                <a:gd name="T34" fmla="*/ 21 w 93"/>
                <a:gd name="T35" fmla="*/ 35 h 86"/>
                <a:gd name="T36" fmla="*/ 21 w 93"/>
                <a:gd name="T37" fmla="*/ 33 h 86"/>
                <a:gd name="T38" fmla="*/ 23 w 93"/>
                <a:gd name="T39" fmla="*/ 33 h 86"/>
                <a:gd name="T40" fmla="*/ 23 w 93"/>
                <a:gd name="T41" fmla="*/ 28 h 86"/>
                <a:gd name="T42" fmla="*/ 25 w 93"/>
                <a:gd name="T43" fmla="*/ 28 h 86"/>
                <a:gd name="T44" fmla="*/ 25 w 93"/>
                <a:gd name="T45" fmla="*/ 26 h 86"/>
                <a:gd name="T46" fmla="*/ 26 w 93"/>
                <a:gd name="T47" fmla="*/ 6 h 86"/>
                <a:gd name="T48" fmla="*/ 27 w 93"/>
                <a:gd name="T49" fmla="*/ 6 h 86"/>
                <a:gd name="T50" fmla="*/ 27 w 93"/>
                <a:gd name="T51" fmla="*/ 4 h 86"/>
                <a:gd name="T52" fmla="*/ 28 w 93"/>
                <a:gd name="T53" fmla="*/ 5 h 86"/>
                <a:gd name="T54" fmla="*/ 28 w 93"/>
                <a:gd name="T55" fmla="*/ 4 h 86"/>
                <a:gd name="T56" fmla="*/ 31 w 93"/>
                <a:gd name="T57" fmla="*/ 3 h 86"/>
                <a:gd name="T58" fmla="*/ 33 w 93"/>
                <a:gd name="T59" fmla="*/ 5 h 86"/>
                <a:gd name="T60" fmla="*/ 36 w 93"/>
                <a:gd name="T61" fmla="*/ 4 h 86"/>
                <a:gd name="T62" fmla="*/ 39 w 93"/>
                <a:gd name="T63" fmla="*/ 5 h 86"/>
                <a:gd name="T64" fmla="*/ 43 w 93"/>
                <a:gd name="T65" fmla="*/ 4 h 86"/>
                <a:gd name="T66" fmla="*/ 42 w 93"/>
                <a:gd name="T67" fmla="*/ 5 h 86"/>
                <a:gd name="T68" fmla="*/ 44 w 93"/>
                <a:gd name="T69" fmla="*/ 6 h 86"/>
                <a:gd name="T70" fmla="*/ 46 w 93"/>
                <a:gd name="T71" fmla="*/ 4 h 86"/>
                <a:gd name="T72" fmla="*/ 46 w 93"/>
                <a:gd name="T73" fmla="*/ 6 h 86"/>
                <a:gd name="T74" fmla="*/ 51 w 93"/>
                <a:gd name="T75" fmla="*/ 0 h 86"/>
                <a:gd name="T76" fmla="*/ 53 w 93"/>
                <a:gd name="T77" fmla="*/ 0 h 86"/>
                <a:gd name="T78" fmla="*/ 53 w 93"/>
                <a:gd name="T79" fmla="*/ 26 h 86"/>
                <a:gd name="T80" fmla="*/ 87 w 93"/>
                <a:gd name="T81" fmla="*/ 26 h 86"/>
                <a:gd name="T82" fmla="*/ 87 w 93"/>
                <a:gd name="T83" fmla="*/ 48 h 86"/>
                <a:gd name="T84" fmla="*/ 92 w 93"/>
                <a:gd name="T85" fmla="*/ 48 h 86"/>
                <a:gd name="T86" fmla="*/ 91 w 93"/>
                <a:gd name="T87" fmla="*/ 64 h 86"/>
                <a:gd name="T88" fmla="*/ 87 w 93"/>
                <a:gd name="T89" fmla="*/ 64 h 86"/>
                <a:gd name="T90" fmla="*/ 87 w 93"/>
                <a:gd name="T91" fmla="*/ 85 h 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3"/>
                <a:gd name="T139" fmla="*/ 0 h 86"/>
                <a:gd name="T140" fmla="*/ 93 w 93"/>
                <a:gd name="T141" fmla="*/ 86 h 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3" h="86">
                  <a:moveTo>
                    <a:pt x="87" y="85"/>
                  </a:moveTo>
                  <a:lnTo>
                    <a:pt x="55" y="85"/>
                  </a:lnTo>
                  <a:lnTo>
                    <a:pt x="54" y="82"/>
                  </a:lnTo>
                  <a:lnTo>
                    <a:pt x="53" y="78"/>
                  </a:lnTo>
                  <a:lnTo>
                    <a:pt x="50" y="78"/>
                  </a:lnTo>
                  <a:lnTo>
                    <a:pt x="32" y="78"/>
                  </a:lnTo>
                  <a:lnTo>
                    <a:pt x="32" y="75"/>
                  </a:lnTo>
                  <a:lnTo>
                    <a:pt x="2" y="74"/>
                  </a:lnTo>
                  <a:lnTo>
                    <a:pt x="3" y="72"/>
                  </a:lnTo>
                  <a:lnTo>
                    <a:pt x="0" y="67"/>
                  </a:lnTo>
                  <a:lnTo>
                    <a:pt x="1" y="64"/>
                  </a:lnTo>
                  <a:lnTo>
                    <a:pt x="7" y="63"/>
                  </a:lnTo>
                  <a:lnTo>
                    <a:pt x="12" y="56"/>
                  </a:lnTo>
                  <a:lnTo>
                    <a:pt x="15" y="47"/>
                  </a:lnTo>
                  <a:lnTo>
                    <a:pt x="15" y="38"/>
                  </a:lnTo>
                  <a:lnTo>
                    <a:pt x="18" y="38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6" y="4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2" y="5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87" y="26"/>
                  </a:lnTo>
                  <a:lnTo>
                    <a:pt x="87" y="48"/>
                  </a:lnTo>
                  <a:lnTo>
                    <a:pt x="92" y="48"/>
                  </a:lnTo>
                  <a:lnTo>
                    <a:pt x="91" y="64"/>
                  </a:lnTo>
                  <a:lnTo>
                    <a:pt x="87" y="64"/>
                  </a:lnTo>
                  <a:lnTo>
                    <a:pt x="87" y="8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6" name="Freeform 270"/>
            <p:cNvSpPr>
              <a:spLocks/>
            </p:cNvSpPr>
            <p:nvPr/>
          </p:nvSpPr>
          <p:spPr bwMode="auto">
            <a:xfrm>
              <a:off x="3451" y="2610"/>
              <a:ext cx="61" cy="51"/>
            </a:xfrm>
            <a:custGeom>
              <a:avLst/>
              <a:gdLst>
                <a:gd name="T0" fmla="*/ 46 w 61"/>
                <a:gd name="T1" fmla="*/ 44 h 51"/>
                <a:gd name="T2" fmla="*/ 46 w 61"/>
                <a:gd name="T3" fmla="*/ 50 h 51"/>
                <a:gd name="T4" fmla="*/ 0 w 61"/>
                <a:gd name="T5" fmla="*/ 50 h 51"/>
                <a:gd name="T6" fmla="*/ 0 w 61"/>
                <a:gd name="T7" fmla="*/ 27 h 51"/>
                <a:gd name="T8" fmla="*/ 8 w 61"/>
                <a:gd name="T9" fmla="*/ 21 h 51"/>
                <a:gd name="T10" fmla="*/ 7 w 61"/>
                <a:gd name="T11" fmla="*/ 20 h 51"/>
                <a:gd name="T12" fmla="*/ 11 w 61"/>
                <a:gd name="T13" fmla="*/ 19 h 51"/>
                <a:gd name="T14" fmla="*/ 12 w 61"/>
                <a:gd name="T15" fmla="*/ 19 h 51"/>
                <a:gd name="T16" fmla="*/ 14 w 61"/>
                <a:gd name="T17" fmla="*/ 16 h 51"/>
                <a:gd name="T18" fmla="*/ 19 w 61"/>
                <a:gd name="T19" fmla="*/ 14 h 51"/>
                <a:gd name="T20" fmla="*/ 20 w 61"/>
                <a:gd name="T21" fmla="*/ 11 h 51"/>
                <a:gd name="T22" fmla="*/ 21 w 61"/>
                <a:gd name="T23" fmla="*/ 11 h 51"/>
                <a:gd name="T24" fmla="*/ 23 w 61"/>
                <a:gd name="T25" fmla="*/ 8 h 51"/>
                <a:gd name="T26" fmla="*/ 28 w 61"/>
                <a:gd name="T27" fmla="*/ 8 h 51"/>
                <a:gd name="T28" fmla="*/ 35 w 61"/>
                <a:gd name="T29" fmla="*/ 6 h 51"/>
                <a:gd name="T30" fmla="*/ 39 w 61"/>
                <a:gd name="T31" fmla="*/ 2 h 51"/>
                <a:gd name="T32" fmla="*/ 43 w 61"/>
                <a:gd name="T33" fmla="*/ 2 h 51"/>
                <a:gd name="T34" fmla="*/ 51 w 61"/>
                <a:gd name="T35" fmla="*/ 4 h 51"/>
                <a:gd name="T36" fmla="*/ 52 w 61"/>
                <a:gd name="T37" fmla="*/ 2 h 51"/>
                <a:gd name="T38" fmla="*/ 49 w 61"/>
                <a:gd name="T39" fmla="*/ 2 h 51"/>
                <a:gd name="T40" fmla="*/ 52 w 61"/>
                <a:gd name="T41" fmla="*/ 0 h 51"/>
                <a:gd name="T42" fmla="*/ 60 w 61"/>
                <a:gd name="T43" fmla="*/ 0 h 51"/>
                <a:gd name="T44" fmla="*/ 59 w 61"/>
                <a:gd name="T45" fmla="*/ 22 h 51"/>
                <a:gd name="T46" fmla="*/ 46 w 61"/>
                <a:gd name="T47" fmla="*/ 22 h 51"/>
                <a:gd name="T48" fmla="*/ 46 w 61"/>
                <a:gd name="T49" fmla="*/ 37 h 51"/>
                <a:gd name="T50" fmla="*/ 41 w 61"/>
                <a:gd name="T51" fmla="*/ 37 h 51"/>
                <a:gd name="T52" fmla="*/ 41 w 61"/>
                <a:gd name="T53" fmla="*/ 40 h 51"/>
                <a:gd name="T54" fmla="*/ 46 w 61"/>
                <a:gd name="T55" fmla="*/ 40 h 51"/>
                <a:gd name="T56" fmla="*/ 46 w 61"/>
                <a:gd name="T57" fmla="*/ 44 h 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51"/>
                <a:gd name="T89" fmla="*/ 61 w 61"/>
                <a:gd name="T90" fmla="*/ 51 h 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51">
                  <a:moveTo>
                    <a:pt x="46" y="44"/>
                  </a:moveTo>
                  <a:lnTo>
                    <a:pt x="46" y="50"/>
                  </a:lnTo>
                  <a:lnTo>
                    <a:pt x="0" y="50"/>
                  </a:lnTo>
                  <a:lnTo>
                    <a:pt x="0" y="27"/>
                  </a:lnTo>
                  <a:lnTo>
                    <a:pt x="8" y="21"/>
                  </a:lnTo>
                  <a:lnTo>
                    <a:pt x="7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4" y="16"/>
                  </a:lnTo>
                  <a:lnTo>
                    <a:pt x="19" y="14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3" y="8"/>
                  </a:lnTo>
                  <a:lnTo>
                    <a:pt x="28" y="8"/>
                  </a:lnTo>
                  <a:lnTo>
                    <a:pt x="35" y="6"/>
                  </a:lnTo>
                  <a:lnTo>
                    <a:pt x="39" y="2"/>
                  </a:lnTo>
                  <a:lnTo>
                    <a:pt x="43" y="2"/>
                  </a:lnTo>
                  <a:lnTo>
                    <a:pt x="51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59" y="22"/>
                  </a:lnTo>
                  <a:lnTo>
                    <a:pt x="46" y="22"/>
                  </a:lnTo>
                  <a:lnTo>
                    <a:pt x="46" y="37"/>
                  </a:lnTo>
                  <a:lnTo>
                    <a:pt x="41" y="37"/>
                  </a:lnTo>
                  <a:lnTo>
                    <a:pt x="41" y="40"/>
                  </a:lnTo>
                  <a:lnTo>
                    <a:pt x="46" y="40"/>
                  </a:lnTo>
                  <a:lnTo>
                    <a:pt x="46" y="4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7" name="Freeform 271"/>
            <p:cNvSpPr>
              <a:spLocks/>
            </p:cNvSpPr>
            <p:nvPr/>
          </p:nvSpPr>
          <p:spPr bwMode="auto">
            <a:xfrm>
              <a:off x="3451" y="2610"/>
              <a:ext cx="68" cy="58"/>
            </a:xfrm>
            <a:custGeom>
              <a:avLst/>
              <a:gdLst>
                <a:gd name="T0" fmla="*/ 52 w 68"/>
                <a:gd name="T1" fmla="*/ 50 h 58"/>
                <a:gd name="T2" fmla="*/ 52 w 68"/>
                <a:gd name="T3" fmla="*/ 57 h 58"/>
                <a:gd name="T4" fmla="*/ 0 w 68"/>
                <a:gd name="T5" fmla="*/ 57 h 58"/>
                <a:gd name="T6" fmla="*/ 0 w 68"/>
                <a:gd name="T7" fmla="*/ 31 h 58"/>
                <a:gd name="T8" fmla="*/ 9 w 68"/>
                <a:gd name="T9" fmla="*/ 24 h 58"/>
                <a:gd name="T10" fmla="*/ 8 w 68"/>
                <a:gd name="T11" fmla="*/ 23 h 58"/>
                <a:gd name="T12" fmla="*/ 12 w 68"/>
                <a:gd name="T13" fmla="*/ 21 h 58"/>
                <a:gd name="T14" fmla="*/ 13 w 68"/>
                <a:gd name="T15" fmla="*/ 21 h 58"/>
                <a:gd name="T16" fmla="*/ 15 w 68"/>
                <a:gd name="T17" fmla="*/ 18 h 58"/>
                <a:gd name="T18" fmla="*/ 21 w 68"/>
                <a:gd name="T19" fmla="*/ 16 h 58"/>
                <a:gd name="T20" fmla="*/ 22 w 68"/>
                <a:gd name="T21" fmla="*/ 13 h 58"/>
                <a:gd name="T22" fmla="*/ 23 w 68"/>
                <a:gd name="T23" fmla="*/ 13 h 58"/>
                <a:gd name="T24" fmla="*/ 25 w 68"/>
                <a:gd name="T25" fmla="*/ 10 h 58"/>
                <a:gd name="T26" fmla="*/ 31 w 68"/>
                <a:gd name="T27" fmla="*/ 10 h 58"/>
                <a:gd name="T28" fmla="*/ 40 w 68"/>
                <a:gd name="T29" fmla="*/ 6 h 58"/>
                <a:gd name="T30" fmla="*/ 44 w 68"/>
                <a:gd name="T31" fmla="*/ 2 h 58"/>
                <a:gd name="T32" fmla="*/ 48 w 68"/>
                <a:gd name="T33" fmla="*/ 2 h 58"/>
                <a:gd name="T34" fmla="*/ 57 w 68"/>
                <a:gd name="T35" fmla="*/ 4 h 58"/>
                <a:gd name="T36" fmla="*/ 58 w 68"/>
                <a:gd name="T37" fmla="*/ 2 h 58"/>
                <a:gd name="T38" fmla="*/ 55 w 68"/>
                <a:gd name="T39" fmla="*/ 2 h 58"/>
                <a:gd name="T40" fmla="*/ 58 w 68"/>
                <a:gd name="T41" fmla="*/ 0 h 58"/>
                <a:gd name="T42" fmla="*/ 67 w 68"/>
                <a:gd name="T43" fmla="*/ 0 h 58"/>
                <a:gd name="T44" fmla="*/ 66 w 68"/>
                <a:gd name="T45" fmla="*/ 25 h 58"/>
                <a:gd name="T46" fmla="*/ 52 w 68"/>
                <a:gd name="T47" fmla="*/ 25 h 58"/>
                <a:gd name="T48" fmla="*/ 52 w 68"/>
                <a:gd name="T49" fmla="*/ 42 h 58"/>
                <a:gd name="T50" fmla="*/ 46 w 68"/>
                <a:gd name="T51" fmla="*/ 42 h 58"/>
                <a:gd name="T52" fmla="*/ 46 w 68"/>
                <a:gd name="T53" fmla="*/ 45 h 58"/>
                <a:gd name="T54" fmla="*/ 52 w 68"/>
                <a:gd name="T55" fmla="*/ 45 h 58"/>
                <a:gd name="T56" fmla="*/ 52 w 68"/>
                <a:gd name="T57" fmla="*/ 5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8"/>
                <a:gd name="T88" fmla="*/ 0 h 58"/>
                <a:gd name="T89" fmla="*/ 68 w 6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8" h="58">
                  <a:moveTo>
                    <a:pt x="52" y="50"/>
                  </a:moveTo>
                  <a:lnTo>
                    <a:pt x="52" y="57"/>
                  </a:lnTo>
                  <a:lnTo>
                    <a:pt x="0" y="57"/>
                  </a:lnTo>
                  <a:lnTo>
                    <a:pt x="0" y="31"/>
                  </a:lnTo>
                  <a:lnTo>
                    <a:pt x="9" y="24"/>
                  </a:lnTo>
                  <a:lnTo>
                    <a:pt x="8" y="23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5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5" y="10"/>
                  </a:lnTo>
                  <a:lnTo>
                    <a:pt x="31" y="10"/>
                  </a:lnTo>
                  <a:lnTo>
                    <a:pt x="40" y="6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7" y="4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66" y="25"/>
                  </a:lnTo>
                  <a:lnTo>
                    <a:pt x="52" y="25"/>
                  </a:lnTo>
                  <a:lnTo>
                    <a:pt x="52" y="42"/>
                  </a:lnTo>
                  <a:lnTo>
                    <a:pt x="46" y="42"/>
                  </a:lnTo>
                  <a:lnTo>
                    <a:pt x="46" y="45"/>
                  </a:lnTo>
                  <a:lnTo>
                    <a:pt x="52" y="45"/>
                  </a:lnTo>
                  <a:lnTo>
                    <a:pt x="52" y="5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8" name="Freeform 272"/>
            <p:cNvSpPr>
              <a:spLocks/>
            </p:cNvSpPr>
            <p:nvPr/>
          </p:nvSpPr>
          <p:spPr bwMode="auto">
            <a:xfrm>
              <a:off x="3282" y="2474"/>
              <a:ext cx="56" cy="73"/>
            </a:xfrm>
            <a:custGeom>
              <a:avLst/>
              <a:gdLst>
                <a:gd name="T0" fmla="*/ 35 w 56"/>
                <a:gd name="T1" fmla="*/ 70 h 73"/>
                <a:gd name="T2" fmla="*/ 23 w 56"/>
                <a:gd name="T3" fmla="*/ 70 h 73"/>
                <a:gd name="T4" fmla="*/ 23 w 56"/>
                <a:gd name="T5" fmla="*/ 72 h 73"/>
                <a:gd name="T6" fmla="*/ 20 w 56"/>
                <a:gd name="T7" fmla="*/ 72 h 73"/>
                <a:gd name="T8" fmla="*/ 20 w 56"/>
                <a:gd name="T9" fmla="*/ 70 h 73"/>
                <a:gd name="T10" fmla="*/ 1 w 56"/>
                <a:gd name="T11" fmla="*/ 70 h 73"/>
                <a:gd name="T12" fmla="*/ 1 w 56"/>
                <a:gd name="T13" fmla="*/ 59 h 73"/>
                <a:gd name="T14" fmla="*/ 0 w 56"/>
                <a:gd name="T15" fmla="*/ 59 h 73"/>
                <a:gd name="T16" fmla="*/ 0 w 56"/>
                <a:gd name="T17" fmla="*/ 55 h 73"/>
                <a:gd name="T18" fmla="*/ 3 w 56"/>
                <a:gd name="T19" fmla="*/ 54 h 73"/>
                <a:gd name="T20" fmla="*/ 3 w 56"/>
                <a:gd name="T21" fmla="*/ 44 h 73"/>
                <a:gd name="T22" fmla="*/ 1 w 56"/>
                <a:gd name="T23" fmla="*/ 44 h 73"/>
                <a:gd name="T24" fmla="*/ 1 w 56"/>
                <a:gd name="T25" fmla="*/ 38 h 73"/>
                <a:gd name="T26" fmla="*/ 4 w 56"/>
                <a:gd name="T27" fmla="*/ 40 h 73"/>
                <a:gd name="T28" fmla="*/ 4 w 56"/>
                <a:gd name="T29" fmla="*/ 44 h 73"/>
                <a:gd name="T30" fmla="*/ 6 w 56"/>
                <a:gd name="T31" fmla="*/ 42 h 73"/>
                <a:gd name="T32" fmla="*/ 9 w 56"/>
                <a:gd name="T33" fmla="*/ 42 h 73"/>
                <a:gd name="T34" fmla="*/ 9 w 56"/>
                <a:gd name="T35" fmla="*/ 34 h 73"/>
                <a:gd name="T36" fmla="*/ 10 w 56"/>
                <a:gd name="T37" fmla="*/ 34 h 73"/>
                <a:gd name="T38" fmla="*/ 10 w 56"/>
                <a:gd name="T39" fmla="*/ 31 h 73"/>
                <a:gd name="T40" fmla="*/ 11 w 56"/>
                <a:gd name="T41" fmla="*/ 31 h 73"/>
                <a:gd name="T42" fmla="*/ 11 w 56"/>
                <a:gd name="T43" fmla="*/ 33 h 73"/>
                <a:gd name="T44" fmla="*/ 16 w 56"/>
                <a:gd name="T45" fmla="*/ 33 h 73"/>
                <a:gd name="T46" fmla="*/ 16 w 56"/>
                <a:gd name="T47" fmla="*/ 28 h 73"/>
                <a:gd name="T48" fmla="*/ 20 w 56"/>
                <a:gd name="T49" fmla="*/ 30 h 73"/>
                <a:gd name="T50" fmla="*/ 20 w 56"/>
                <a:gd name="T51" fmla="*/ 16 h 73"/>
                <a:gd name="T52" fmla="*/ 21 w 56"/>
                <a:gd name="T53" fmla="*/ 14 h 73"/>
                <a:gd name="T54" fmla="*/ 20 w 56"/>
                <a:gd name="T55" fmla="*/ 10 h 73"/>
                <a:gd name="T56" fmla="*/ 19 w 56"/>
                <a:gd name="T57" fmla="*/ 10 h 73"/>
                <a:gd name="T58" fmla="*/ 19 w 56"/>
                <a:gd name="T59" fmla="*/ 7 h 73"/>
                <a:gd name="T60" fmla="*/ 22 w 56"/>
                <a:gd name="T61" fmla="*/ 7 h 73"/>
                <a:gd name="T62" fmla="*/ 22 w 56"/>
                <a:gd name="T63" fmla="*/ 3 h 73"/>
                <a:gd name="T64" fmla="*/ 23 w 56"/>
                <a:gd name="T65" fmla="*/ 0 h 73"/>
                <a:gd name="T66" fmla="*/ 28 w 56"/>
                <a:gd name="T67" fmla="*/ 3 h 73"/>
                <a:gd name="T68" fmla="*/ 38 w 56"/>
                <a:gd name="T69" fmla="*/ 5 h 73"/>
                <a:gd name="T70" fmla="*/ 40 w 56"/>
                <a:gd name="T71" fmla="*/ 6 h 73"/>
                <a:gd name="T72" fmla="*/ 42 w 56"/>
                <a:gd name="T73" fmla="*/ 6 h 73"/>
                <a:gd name="T74" fmla="*/ 45 w 56"/>
                <a:gd name="T75" fmla="*/ 9 h 73"/>
                <a:gd name="T76" fmla="*/ 47 w 56"/>
                <a:gd name="T77" fmla="*/ 18 h 73"/>
                <a:gd name="T78" fmla="*/ 47 w 56"/>
                <a:gd name="T79" fmla="*/ 20 h 73"/>
                <a:gd name="T80" fmla="*/ 45 w 56"/>
                <a:gd name="T81" fmla="*/ 21 h 73"/>
                <a:gd name="T82" fmla="*/ 45 w 56"/>
                <a:gd name="T83" fmla="*/ 23 h 73"/>
                <a:gd name="T84" fmla="*/ 46 w 56"/>
                <a:gd name="T85" fmla="*/ 24 h 73"/>
                <a:gd name="T86" fmla="*/ 47 w 56"/>
                <a:gd name="T87" fmla="*/ 26 h 73"/>
                <a:gd name="T88" fmla="*/ 46 w 56"/>
                <a:gd name="T89" fmla="*/ 29 h 73"/>
                <a:gd name="T90" fmla="*/ 50 w 56"/>
                <a:gd name="T91" fmla="*/ 34 h 73"/>
                <a:gd name="T92" fmla="*/ 54 w 56"/>
                <a:gd name="T93" fmla="*/ 36 h 73"/>
                <a:gd name="T94" fmla="*/ 53 w 56"/>
                <a:gd name="T95" fmla="*/ 36 h 73"/>
                <a:gd name="T96" fmla="*/ 54 w 56"/>
                <a:gd name="T97" fmla="*/ 37 h 73"/>
                <a:gd name="T98" fmla="*/ 53 w 56"/>
                <a:gd name="T99" fmla="*/ 38 h 73"/>
                <a:gd name="T100" fmla="*/ 54 w 56"/>
                <a:gd name="T101" fmla="*/ 40 h 73"/>
                <a:gd name="T102" fmla="*/ 52 w 56"/>
                <a:gd name="T103" fmla="*/ 41 h 73"/>
                <a:gd name="T104" fmla="*/ 52 w 56"/>
                <a:gd name="T105" fmla="*/ 42 h 73"/>
                <a:gd name="T106" fmla="*/ 54 w 56"/>
                <a:gd name="T107" fmla="*/ 44 h 73"/>
                <a:gd name="T108" fmla="*/ 55 w 56"/>
                <a:gd name="T109" fmla="*/ 49 h 73"/>
                <a:gd name="T110" fmla="*/ 54 w 56"/>
                <a:gd name="T111" fmla="*/ 50 h 73"/>
                <a:gd name="T112" fmla="*/ 52 w 56"/>
                <a:gd name="T113" fmla="*/ 51 h 73"/>
                <a:gd name="T114" fmla="*/ 52 w 56"/>
                <a:gd name="T115" fmla="*/ 53 h 73"/>
                <a:gd name="T116" fmla="*/ 49 w 56"/>
                <a:gd name="T117" fmla="*/ 51 h 73"/>
                <a:gd name="T118" fmla="*/ 35 w 56"/>
                <a:gd name="T119" fmla="*/ 70 h 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6"/>
                <a:gd name="T181" fmla="*/ 0 h 73"/>
                <a:gd name="T182" fmla="*/ 56 w 56"/>
                <a:gd name="T183" fmla="*/ 73 h 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6" h="73">
                  <a:moveTo>
                    <a:pt x="35" y="70"/>
                  </a:moveTo>
                  <a:lnTo>
                    <a:pt x="23" y="70"/>
                  </a:lnTo>
                  <a:lnTo>
                    <a:pt x="23" y="72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1" y="70"/>
                  </a:lnTo>
                  <a:lnTo>
                    <a:pt x="1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3" y="5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1" y="38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6" y="42"/>
                  </a:lnTo>
                  <a:lnTo>
                    <a:pt x="9" y="42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3"/>
                  </a:lnTo>
                  <a:lnTo>
                    <a:pt x="23" y="0"/>
                  </a:lnTo>
                  <a:lnTo>
                    <a:pt x="28" y="3"/>
                  </a:lnTo>
                  <a:lnTo>
                    <a:pt x="38" y="5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5" y="9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5" y="21"/>
                  </a:lnTo>
                  <a:lnTo>
                    <a:pt x="45" y="23"/>
                  </a:lnTo>
                  <a:lnTo>
                    <a:pt x="46" y="24"/>
                  </a:lnTo>
                  <a:lnTo>
                    <a:pt x="47" y="26"/>
                  </a:lnTo>
                  <a:lnTo>
                    <a:pt x="46" y="29"/>
                  </a:lnTo>
                  <a:lnTo>
                    <a:pt x="50" y="34"/>
                  </a:lnTo>
                  <a:lnTo>
                    <a:pt x="54" y="36"/>
                  </a:lnTo>
                  <a:lnTo>
                    <a:pt x="53" y="36"/>
                  </a:lnTo>
                  <a:lnTo>
                    <a:pt x="54" y="37"/>
                  </a:lnTo>
                  <a:lnTo>
                    <a:pt x="53" y="38"/>
                  </a:lnTo>
                  <a:lnTo>
                    <a:pt x="54" y="40"/>
                  </a:lnTo>
                  <a:lnTo>
                    <a:pt x="52" y="41"/>
                  </a:lnTo>
                  <a:lnTo>
                    <a:pt x="52" y="42"/>
                  </a:lnTo>
                  <a:lnTo>
                    <a:pt x="54" y="44"/>
                  </a:lnTo>
                  <a:lnTo>
                    <a:pt x="55" y="49"/>
                  </a:lnTo>
                  <a:lnTo>
                    <a:pt x="54" y="50"/>
                  </a:lnTo>
                  <a:lnTo>
                    <a:pt x="52" y="51"/>
                  </a:lnTo>
                  <a:lnTo>
                    <a:pt x="52" y="53"/>
                  </a:lnTo>
                  <a:lnTo>
                    <a:pt x="49" y="51"/>
                  </a:lnTo>
                  <a:lnTo>
                    <a:pt x="35" y="7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89" name="Freeform 273"/>
            <p:cNvSpPr>
              <a:spLocks/>
            </p:cNvSpPr>
            <p:nvPr/>
          </p:nvSpPr>
          <p:spPr bwMode="auto">
            <a:xfrm>
              <a:off x="3282" y="2474"/>
              <a:ext cx="63" cy="78"/>
            </a:xfrm>
            <a:custGeom>
              <a:avLst/>
              <a:gdLst>
                <a:gd name="T0" fmla="*/ 40 w 63"/>
                <a:gd name="T1" fmla="*/ 75 h 78"/>
                <a:gd name="T2" fmla="*/ 25 w 63"/>
                <a:gd name="T3" fmla="*/ 75 h 78"/>
                <a:gd name="T4" fmla="*/ 25 w 63"/>
                <a:gd name="T5" fmla="*/ 77 h 78"/>
                <a:gd name="T6" fmla="*/ 22 w 63"/>
                <a:gd name="T7" fmla="*/ 77 h 78"/>
                <a:gd name="T8" fmla="*/ 22 w 63"/>
                <a:gd name="T9" fmla="*/ 75 h 78"/>
                <a:gd name="T10" fmla="*/ 1 w 63"/>
                <a:gd name="T11" fmla="*/ 75 h 78"/>
                <a:gd name="T12" fmla="*/ 1 w 63"/>
                <a:gd name="T13" fmla="*/ 63 h 78"/>
                <a:gd name="T14" fmla="*/ 0 w 63"/>
                <a:gd name="T15" fmla="*/ 63 h 78"/>
                <a:gd name="T16" fmla="*/ 0 w 63"/>
                <a:gd name="T17" fmla="*/ 59 h 78"/>
                <a:gd name="T18" fmla="*/ 3 w 63"/>
                <a:gd name="T19" fmla="*/ 57 h 78"/>
                <a:gd name="T20" fmla="*/ 3 w 63"/>
                <a:gd name="T21" fmla="*/ 47 h 78"/>
                <a:gd name="T22" fmla="*/ 1 w 63"/>
                <a:gd name="T23" fmla="*/ 47 h 78"/>
                <a:gd name="T24" fmla="*/ 1 w 63"/>
                <a:gd name="T25" fmla="*/ 41 h 78"/>
                <a:gd name="T26" fmla="*/ 4 w 63"/>
                <a:gd name="T27" fmla="*/ 43 h 78"/>
                <a:gd name="T28" fmla="*/ 4 w 63"/>
                <a:gd name="T29" fmla="*/ 47 h 78"/>
                <a:gd name="T30" fmla="*/ 7 w 63"/>
                <a:gd name="T31" fmla="*/ 45 h 78"/>
                <a:gd name="T32" fmla="*/ 10 w 63"/>
                <a:gd name="T33" fmla="*/ 45 h 78"/>
                <a:gd name="T34" fmla="*/ 10 w 63"/>
                <a:gd name="T35" fmla="*/ 36 h 78"/>
                <a:gd name="T36" fmla="*/ 11 w 63"/>
                <a:gd name="T37" fmla="*/ 36 h 78"/>
                <a:gd name="T38" fmla="*/ 11 w 63"/>
                <a:gd name="T39" fmla="*/ 33 h 78"/>
                <a:gd name="T40" fmla="*/ 12 w 63"/>
                <a:gd name="T41" fmla="*/ 33 h 78"/>
                <a:gd name="T42" fmla="*/ 12 w 63"/>
                <a:gd name="T43" fmla="*/ 35 h 78"/>
                <a:gd name="T44" fmla="*/ 18 w 63"/>
                <a:gd name="T45" fmla="*/ 35 h 78"/>
                <a:gd name="T46" fmla="*/ 18 w 63"/>
                <a:gd name="T47" fmla="*/ 30 h 78"/>
                <a:gd name="T48" fmla="*/ 22 w 63"/>
                <a:gd name="T49" fmla="*/ 32 h 78"/>
                <a:gd name="T50" fmla="*/ 22 w 63"/>
                <a:gd name="T51" fmla="*/ 17 h 78"/>
                <a:gd name="T52" fmla="*/ 23 w 63"/>
                <a:gd name="T53" fmla="*/ 15 h 78"/>
                <a:gd name="T54" fmla="*/ 22 w 63"/>
                <a:gd name="T55" fmla="*/ 10 h 78"/>
                <a:gd name="T56" fmla="*/ 21 w 63"/>
                <a:gd name="T57" fmla="*/ 10 h 78"/>
                <a:gd name="T58" fmla="*/ 21 w 63"/>
                <a:gd name="T59" fmla="*/ 7 h 78"/>
                <a:gd name="T60" fmla="*/ 24 w 63"/>
                <a:gd name="T61" fmla="*/ 7 h 78"/>
                <a:gd name="T62" fmla="*/ 24 w 63"/>
                <a:gd name="T63" fmla="*/ 3 h 78"/>
                <a:gd name="T64" fmla="*/ 25 w 63"/>
                <a:gd name="T65" fmla="*/ 0 h 78"/>
                <a:gd name="T66" fmla="*/ 31 w 63"/>
                <a:gd name="T67" fmla="*/ 3 h 78"/>
                <a:gd name="T68" fmla="*/ 43 w 63"/>
                <a:gd name="T69" fmla="*/ 5 h 78"/>
                <a:gd name="T70" fmla="*/ 45 w 63"/>
                <a:gd name="T71" fmla="*/ 6 h 78"/>
                <a:gd name="T72" fmla="*/ 48 w 63"/>
                <a:gd name="T73" fmla="*/ 6 h 78"/>
                <a:gd name="T74" fmla="*/ 51 w 63"/>
                <a:gd name="T75" fmla="*/ 9 h 78"/>
                <a:gd name="T76" fmla="*/ 53 w 63"/>
                <a:gd name="T77" fmla="*/ 20 h 78"/>
                <a:gd name="T78" fmla="*/ 53 w 63"/>
                <a:gd name="T79" fmla="*/ 22 h 78"/>
                <a:gd name="T80" fmla="*/ 51 w 63"/>
                <a:gd name="T81" fmla="*/ 23 h 78"/>
                <a:gd name="T82" fmla="*/ 51 w 63"/>
                <a:gd name="T83" fmla="*/ 25 h 78"/>
                <a:gd name="T84" fmla="*/ 52 w 63"/>
                <a:gd name="T85" fmla="*/ 26 h 78"/>
                <a:gd name="T86" fmla="*/ 53 w 63"/>
                <a:gd name="T87" fmla="*/ 28 h 78"/>
                <a:gd name="T88" fmla="*/ 52 w 63"/>
                <a:gd name="T89" fmla="*/ 31 h 78"/>
                <a:gd name="T90" fmla="*/ 56 w 63"/>
                <a:gd name="T91" fmla="*/ 36 h 78"/>
                <a:gd name="T92" fmla="*/ 61 w 63"/>
                <a:gd name="T93" fmla="*/ 38 h 78"/>
                <a:gd name="T94" fmla="*/ 60 w 63"/>
                <a:gd name="T95" fmla="*/ 39 h 78"/>
                <a:gd name="T96" fmla="*/ 61 w 63"/>
                <a:gd name="T97" fmla="*/ 40 h 78"/>
                <a:gd name="T98" fmla="*/ 60 w 63"/>
                <a:gd name="T99" fmla="*/ 41 h 78"/>
                <a:gd name="T100" fmla="*/ 61 w 63"/>
                <a:gd name="T101" fmla="*/ 43 h 78"/>
                <a:gd name="T102" fmla="*/ 59 w 63"/>
                <a:gd name="T103" fmla="*/ 44 h 78"/>
                <a:gd name="T104" fmla="*/ 59 w 63"/>
                <a:gd name="T105" fmla="*/ 45 h 78"/>
                <a:gd name="T106" fmla="*/ 61 w 63"/>
                <a:gd name="T107" fmla="*/ 47 h 78"/>
                <a:gd name="T108" fmla="*/ 62 w 63"/>
                <a:gd name="T109" fmla="*/ 52 h 78"/>
                <a:gd name="T110" fmla="*/ 61 w 63"/>
                <a:gd name="T111" fmla="*/ 53 h 78"/>
                <a:gd name="T112" fmla="*/ 59 w 63"/>
                <a:gd name="T113" fmla="*/ 54 h 78"/>
                <a:gd name="T114" fmla="*/ 59 w 63"/>
                <a:gd name="T115" fmla="*/ 56 h 78"/>
                <a:gd name="T116" fmla="*/ 55 w 63"/>
                <a:gd name="T117" fmla="*/ 54 h 78"/>
                <a:gd name="T118" fmla="*/ 40 w 63"/>
                <a:gd name="T119" fmla="*/ 75 h 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"/>
                <a:gd name="T181" fmla="*/ 0 h 78"/>
                <a:gd name="T182" fmla="*/ 63 w 63"/>
                <a:gd name="T183" fmla="*/ 78 h 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" h="78">
                  <a:moveTo>
                    <a:pt x="40" y="75"/>
                  </a:moveTo>
                  <a:lnTo>
                    <a:pt x="25" y="75"/>
                  </a:lnTo>
                  <a:lnTo>
                    <a:pt x="25" y="77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1" y="75"/>
                  </a:lnTo>
                  <a:lnTo>
                    <a:pt x="1" y="63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3" y="57"/>
                  </a:lnTo>
                  <a:lnTo>
                    <a:pt x="3" y="47"/>
                  </a:lnTo>
                  <a:lnTo>
                    <a:pt x="1" y="47"/>
                  </a:lnTo>
                  <a:lnTo>
                    <a:pt x="1" y="41"/>
                  </a:lnTo>
                  <a:lnTo>
                    <a:pt x="4" y="43"/>
                  </a:lnTo>
                  <a:lnTo>
                    <a:pt x="4" y="47"/>
                  </a:lnTo>
                  <a:lnTo>
                    <a:pt x="7" y="45"/>
                  </a:lnTo>
                  <a:lnTo>
                    <a:pt x="10" y="45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0"/>
                  </a:lnTo>
                  <a:lnTo>
                    <a:pt x="22" y="32"/>
                  </a:lnTo>
                  <a:lnTo>
                    <a:pt x="22" y="17"/>
                  </a:lnTo>
                  <a:lnTo>
                    <a:pt x="23" y="15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4" y="3"/>
                  </a:lnTo>
                  <a:lnTo>
                    <a:pt x="25" y="0"/>
                  </a:lnTo>
                  <a:lnTo>
                    <a:pt x="31" y="3"/>
                  </a:lnTo>
                  <a:lnTo>
                    <a:pt x="43" y="5"/>
                  </a:lnTo>
                  <a:lnTo>
                    <a:pt x="45" y="6"/>
                  </a:lnTo>
                  <a:lnTo>
                    <a:pt x="48" y="6"/>
                  </a:lnTo>
                  <a:lnTo>
                    <a:pt x="51" y="9"/>
                  </a:lnTo>
                  <a:lnTo>
                    <a:pt x="53" y="20"/>
                  </a:lnTo>
                  <a:lnTo>
                    <a:pt x="53" y="22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2" y="31"/>
                  </a:lnTo>
                  <a:lnTo>
                    <a:pt x="56" y="36"/>
                  </a:lnTo>
                  <a:lnTo>
                    <a:pt x="61" y="38"/>
                  </a:lnTo>
                  <a:lnTo>
                    <a:pt x="60" y="39"/>
                  </a:lnTo>
                  <a:lnTo>
                    <a:pt x="61" y="40"/>
                  </a:lnTo>
                  <a:lnTo>
                    <a:pt x="60" y="41"/>
                  </a:lnTo>
                  <a:lnTo>
                    <a:pt x="61" y="43"/>
                  </a:lnTo>
                  <a:lnTo>
                    <a:pt x="59" y="44"/>
                  </a:lnTo>
                  <a:lnTo>
                    <a:pt x="59" y="45"/>
                  </a:lnTo>
                  <a:lnTo>
                    <a:pt x="61" y="47"/>
                  </a:lnTo>
                  <a:lnTo>
                    <a:pt x="62" y="52"/>
                  </a:lnTo>
                  <a:lnTo>
                    <a:pt x="61" y="53"/>
                  </a:lnTo>
                  <a:lnTo>
                    <a:pt x="59" y="54"/>
                  </a:lnTo>
                  <a:lnTo>
                    <a:pt x="59" y="56"/>
                  </a:lnTo>
                  <a:lnTo>
                    <a:pt x="55" y="54"/>
                  </a:lnTo>
                  <a:lnTo>
                    <a:pt x="40" y="7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0" name="Freeform 274"/>
            <p:cNvSpPr>
              <a:spLocks/>
            </p:cNvSpPr>
            <p:nvPr/>
          </p:nvSpPr>
          <p:spPr bwMode="auto">
            <a:xfrm>
              <a:off x="3170" y="2416"/>
              <a:ext cx="63" cy="52"/>
            </a:xfrm>
            <a:custGeom>
              <a:avLst/>
              <a:gdLst>
                <a:gd name="T0" fmla="*/ 50 w 63"/>
                <a:gd name="T1" fmla="*/ 51 h 52"/>
                <a:gd name="T2" fmla="*/ 47 w 63"/>
                <a:gd name="T3" fmla="*/ 46 h 52"/>
                <a:gd name="T4" fmla="*/ 45 w 63"/>
                <a:gd name="T5" fmla="*/ 46 h 52"/>
                <a:gd name="T6" fmla="*/ 45 w 63"/>
                <a:gd name="T7" fmla="*/ 44 h 52"/>
                <a:gd name="T8" fmla="*/ 45 w 63"/>
                <a:gd name="T9" fmla="*/ 43 h 52"/>
                <a:gd name="T10" fmla="*/ 42 w 63"/>
                <a:gd name="T11" fmla="*/ 46 h 52"/>
                <a:gd name="T12" fmla="*/ 41 w 63"/>
                <a:gd name="T13" fmla="*/ 44 h 52"/>
                <a:gd name="T14" fmla="*/ 37 w 63"/>
                <a:gd name="T15" fmla="*/ 41 h 52"/>
                <a:gd name="T16" fmla="*/ 35 w 63"/>
                <a:gd name="T17" fmla="*/ 39 h 52"/>
                <a:gd name="T18" fmla="*/ 33 w 63"/>
                <a:gd name="T19" fmla="*/ 40 h 52"/>
                <a:gd name="T20" fmla="*/ 30 w 63"/>
                <a:gd name="T21" fmla="*/ 39 h 52"/>
                <a:gd name="T22" fmla="*/ 27 w 63"/>
                <a:gd name="T23" fmla="*/ 36 h 52"/>
                <a:gd name="T24" fmla="*/ 27 w 63"/>
                <a:gd name="T25" fmla="*/ 36 h 52"/>
                <a:gd name="T26" fmla="*/ 23 w 63"/>
                <a:gd name="T27" fmla="*/ 36 h 52"/>
                <a:gd name="T28" fmla="*/ 18 w 63"/>
                <a:gd name="T29" fmla="*/ 26 h 52"/>
                <a:gd name="T30" fmla="*/ 15 w 63"/>
                <a:gd name="T31" fmla="*/ 26 h 52"/>
                <a:gd name="T32" fmla="*/ 14 w 63"/>
                <a:gd name="T33" fmla="*/ 28 h 52"/>
                <a:gd name="T34" fmla="*/ 12 w 63"/>
                <a:gd name="T35" fmla="*/ 28 h 52"/>
                <a:gd name="T36" fmla="*/ 10 w 63"/>
                <a:gd name="T37" fmla="*/ 24 h 52"/>
                <a:gd name="T38" fmla="*/ 7 w 63"/>
                <a:gd name="T39" fmla="*/ 23 h 52"/>
                <a:gd name="T40" fmla="*/ 9 w 63"/>
                <a:gd name="T41" fmla="*/ 21 h 52"/>
                <a:gd name="T42" fmla="*/ 8 w 63"/>
                <a:gd name="T43" fmla="*/ 19 h 52"/>
                <a:gd name="T44" fmla="*/ 5 w 63"/>
                <a:gd name="T45" fmla="*/ 18 h 52"/>
                <a:gd name="T46" fmla="*/ 4 w 63"/>
                <a:gd name="T47" fmla="*/ 19 h 52"/>
                <a:gd name="T48" fmla="*/ 3 w 63"/>
                <a:gd name="T49" fmla="*/ 14 h 52"/>
                <a:gd name="T50" fmla="*/ 1 w 63"/>
                <a:gd name="T51" fmla="*/ 14 h 52"/>
                <a:gd name="T52" fmla="*/ 2 w 63"/>
                <a:gd name="T53" fmla="*/ 7 h 52"/>
                <a:gd name="T54" fmla="*/ 0 w 63"/>
                <a:gd name="T55" fmla="*/ 5 h 52"/>
                <a:gd name="T56" fmla="*/ 0 w 63"/>
                <a:gd name="T57" fmla="*/ 5 h 52"/>
                <a:gd name="T58" fmla="*/ 2 w 63"/>
                <a:gd name="T59" fmla="*/ 4 h 52"/>
                <a:gd name="T60" fmla="*/ 4 w 63"/>
                <a:gd name="T61" fmla="*/ 4 h 52"/>
                <a:gd name="T62" fmla="*/ 7 w 63"/>
                <a:gd name="T63" fmla="*/ 0 h 52"/>
                <a:gd name="T64" fmla="*/ 40 w 63"/>
                <a:gd name="T65" fmla="*/ 1 h 52"/>
                <a:gd name="T66" fmla="*/ 62 w 63"/>
                <a:gd name="T67" fmla="*/ 1 h 52"/>
                <a:gd name="T68" fmla="*/ 62 w 63"/>
                <a:gd name="T69" fmla="*/ 11 h 52"/>
                <a:gd name="T70" fmla="*/ 61 w 63"/>
                <a:gd name="T71" fmla="*/ 25 h 52"/>
                <a:gd name="T72" fmla="*/ 61 w 63"/>
                <a:gd name="T73" fmla="*/ 33 h 52"/>
                <a:gd name="T74" fmla="*/ 58 w 63"/>
                <a:gd name="T75" fmla="*/ 32 h 52"/>
                <a:gd name="T76" fmla="*/ 50 w 63"/>
                <a:gd name="T77" fmla="*/ 51 h 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52"/>
                <a:gd name="T119" fmla="*/ 63 w 63"/>
                <a:gd name="T120" fmla="*/ 52 h 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52">
                  <a:moveTo>
                    <a:pt x="50" y="51"/>
                  </a:moveTo>
                  <a:lnTo>
                    <a:pt x="47" y="46"/>
                  </a:lnTo>
                  <a:lnTo>
                    <a:pt x="45" y="46"/>
                  </a:lnTo>
                  <a:lnTo>
                    <a:pt x="45" y="44"/>
                  </a:lnTo>
                  <a:lnTo>
                    <a:pt x="45" y="43"/>
                  </a:lnTo>
                  <a:lnTo>
                    <a:pt x="42" y="46"/>
                  </a:lnTo>
                  <a:lnTo>
                    <a:pt x="41" y="44"/>
                  </a:lnTo>
                  <a:lnTo>
                    <a:pt x="37" y="41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0" y="39"/>
                  </a:lnTo>
                  <a:lnTo>
                    <a:pt x="27" y="36"/>
                  </a:lnTo>
                  <a:lnTo>
                    <a:pt x="23" y="36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0" y="24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8" y="19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7" y="0"/>
                  </a:lnTo>
                  <a:lnTo>
                    <a:pt x="40" y="1"/>
                  </a:lnTo>
                  <a:lnTo>
                    <a:pt x="62" y="1"/>
                  </a:lnTo>
                  <a:lnTo>
                    <a:pt x="62" y="11"/>
                  </a:lnTo>
                  <a:lnTo>
                    <a:pt x="61" y="25"/>
                  </a:lnTo>
                  <a:lnTo>
                    <a:pt x="61" y="33"/>
                  </a:lnTo>
                  <a:lnTo>
                    <a:pt x="58" y="32"/>
                  </a:lnTo>
                  <a:lnTo>
                    <a:pt x="50" y="5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1" name="Freeform 275"/>
            <p:cNvSpPr>
              <a:spLocks/>
            </p:cNvSpPr>
            <p:nvPr/>
          </p:nvSpPr>
          <p:spPr bwMode="auto">
            <a:xfrm>
              <a:off x="3170" y="2416"/>
              <a:ext cx="69" cy="59"/>
            </a:xfrm>
            <a:custGeom>
              <a:avLst/>
              <a:gdLst>
                <a:gd name="T0" fmla="*/ 55 w 69"/>
                <a:gd name="T1" fmla="*/ 58 h 59"/>
                <a:gd name="T2" fmla="*/ 52 w 69"/>
                <a:gd name="T3" fmla="*/ 52 h 59"/>
                <a:gd name="T4" fmla="*/ 49 w 69"/>
                <a:gd name="T5" fmla="*/ 52 h 59"/>
                <a:gd name="T6" fmla="*/ 49 w 69"/>
                <a:gd name="T7" fmla="*/ 50 h 59"/>
                <a:gd name="T8" fmla="*/ 49 w 69"/>
                <a:gd name="T9" fmla="*/ 49 h 59"/>
                <a:gd name="T10" fmla="*/ 46 w 69"/>
                <a:gd name="T11" fmla="*/ 52 h 59"/>
                <a:gd name="T12" fmla="*/ 45 w 69"/>
                <a:gd name="T13" fmla="*/ 50 h 59"/>
                <a:gd name="T14" fmla="*/ 41 w 69"/>
                <a:gd name="T15" fmla="*/ 47 h 59"/>
                <a:gd name="T16" fmla="*/ 38 w 69"/>
                <a:gd name="T17" fmla="*/ 45 h 59"/>
                <a:gd name="T18" fmla="*/ 36 w 69"/>
                <a:gd name="T19" fmla="*/ 46 h 59"/>
                <a:gd name="T20" fmla="*/ 33 w 69"/>
                <a:gd name="T21" fmla="*/ 45 h 59"/>
                <a:gd name="T22" fmla="*/ 30 w 69"/>
                <a:gd name="T23" fmla="*/ 40 h 59"/>
                <a:gd name="T24" fmla="*/ 30 w 69"/>
                <a:gd name="T25" fmla="*/ 41 h 59"/>
                <a:gd name="T26" fmla="*/ 25 w 69"/>
                <a:gd name="T27" fmla="*/ 40 h 59"/>
                <a:gd name="T28" fmla="*/ 20 w 69"/>
                <a:gd name="T29" fmla="*/ 30 h 59"/>
                <a:gd name="T30" fmla="*/ 16 w 69"/>
                <a:gd name="T31" fmla="*/ 30 h 59"/>
                <a:gd name="T32" fmla="*/ 15 w 69"/>
                <a:gd name="T33" fmla="*/ 32 h 59"/>
                <a:gd name="T34" fmla="*/ 13 w 69"/>
                <a:gd name="T35" fmla="*/ 32 h 59"/>
                <a:gd name="T36" fmla="*/ 11 w 69"/>
                <a:gd name="T37" fmla="*/ 27 h 59"/>
                <a:gd name="T38" fmla="*/ 8 w 69"/>
                <a:gd name="T39" fmla="*/ 26 h 59"/>
                <a:gd name="T40" fmla="*/ 10 w 69"/>
                <a:gd name="T41" fmla="*/ 24 h 59"/>
                <a:gd name="T42" fmla="*/ 9 w 69"/>
                <a:gd name="T43" fmla="*/ 22 h 59"/>
                <a:gd name="T44" fmla="*/ 5 w 69"/>
                <a:gd name="T45" fmla="*/ 21 h 59"/>
                <a:gd name="T46" fmla="*/ 4 w 69"/>
                <a:gd name="T47" fmla="*/ 22 h 59"/>
                <a:gd name="T48" fmla="*/ 3 w 69"/>
                <a:gd name="T49" fmla="*/ 16 h 59"/>
                <a:gd name="T50" fmla="*/ 1 w 69"/>
                <a:gd name="T51" fmla="*/ 16 h 59"/>
                <a:gd name="T52" fmla="*/ 2 w 69"/>
                <a:gd name="T53" fmla="*/ 8 h 59"/>
                <a:gd name="T54" fmla="*/ 0 w 69"/>
                <a:gd name="T55" fmla="*/ 6 h 59"/>
                <a:gd name="T56" fmla="*/ 0 w 69"/>
                <a:gd name="T57" fmla="*/ 5 h 59"/>
                <a:gd name="T58" fmla="*/ 2 w 69"/>
                <a:gd name="T59" fmla="*/ 4 h 59"/>
                <a:gd name="T60" fmla="*/ 4 w 69"/>
                <a:gd name="T61" fmla="*/ 4 h 59"/>
                <a:gd name="T62" fmla="*/ 8 w 69"/>
                <a:gd name="T63" fmla="*/ 0 h 59"/>
                <a:gd name="T64" fmla="*/ 44 w 69"/>
                <a:gd name="T65" fmla="*/ 1 h 59"/>
                <a:gd name="T66" fmla="*/ 68 w 69"/>
                <a:gd name="T67" fmla="*/ 1 h 59"/>
                <a:gd name="T68" fmla="*/ 68 w 69"/>
                <a:gd name="T69" fmla="*/ 12 h 59"/>
                <a:gd name="T70" fmla="*/ 67 w 69"/>
                <a:gd name="T71" fmla="*/ 28 h 59"/>
                <a:gd name="T72" fmla="*/ 67 w 69"/>
                <a:gd name="T73" fmla="*/ 37 h 59"/>
                <a:gd name="T74" fmla="*/ 64 w 69"/>
                <a:gd name="T75" fmla="*/ 36 h 59"/>
                <a:gd name="T76" fmla="*/ 55 w 69"/>
                <a:gd name="T77" fmla="*/ 58 h 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9"/>
                <a:gd name="T118" fmla="*/ 0 h 59"/>
                <a:gd name="T119" fmla="*/ 69 w 69"/>
                <a:gd name="T120" fmla="*/ 59 h 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9" h="59">
                  <a:moveTo>
                    <a:pt x="55" y="58"/>
                  </a:moveTo>
                  <a:lnTo>
                    <a:pt x="52" y="52"/>
                  </a:lnTo>
                  <a:lnTo>
                    <a:pt x="49" y="52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6" y="52"/>
                  </a:lnTo>
                  <a:lnTo>
                    <a:pt x="45" y="50"/>
                  </a:lnTo>
                  <a:lnTo>
                    <a:pt x="41" y="47"/>
                  </a:lnTo>
                  <a:lnTo>
                    <a:pt x="38" y="45"/>
                  </a:lnTo>
                  <a:lnTo>
                    <a:pt x="36" y="46"/>
                  </a:lnTo>
                  <a:lnTo>
                    <a:pt x="33" y="45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25" y="40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1" y="27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9" y="22"/>
                  </a:lnTo>
                  <a:lnTo>
                    <a:pt x="5" y="21"/>
                  </a:lnTo>
                  <a:lnTo>
                    <a:pt x="4" y="22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44" y="1"/>
                  </a:lnTo>
                  <a:lnTo>
                    <a:pt x="68" y="1"/>
                  </a:lnTo>
                  <a:lnTo>
                    <a:pt x="68" y="12"/>
                  </a:lnTo>
                  <a:lnTo>
                    <a:pt x="67" y="28"/>
                  </a:lnTo>
                  <a:lnTo>
                    <a:pt x="67" y="37"/>
                  </a:lnTo>
                  <a:lnTo>
                    <a:pt x="64" y="36"/>
                  </a:lnTo>
                  <a:lnTo>
                    <a:pt x="55" y="5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2" name="Freeform 276"/>
            <p:cNvSpPr>
              <a:spLocks/>
            </p:cNvSpPr>
            <p:nvPr/>
          </p:nvSpPr>
          <p:spPr bwMode="auto">
            <a:xfrm>
              <a:off x="3188" y="2524"/>
              <a:ext cx="35" cy="47"/>
            </a:xfrm>
            <a:custGeom>
              <a:avLst/>
              <a:gdLst>
                <a:gd name="T0" fmla="*/ 34 w 35"/>
                <a:gd name="T1" fmla="*/ 33 h 47"/>
                <a:gd name="T2" fmla="*/ 34 w 35"/>
                <a:gd name="T3" fmla="*/ 46 h 47"/>
                <a:gd name="T4" fmla="*/ 23 w 35"/>
                <a:gd name="T5" fmla="*/ 45 h 47"/>
                <a:gd name="T6" fmla="*/ 23 w 35"/>
                <a:gd name="T7" fmla="*/ 44 h 47"/>
                <a:gd name="T8" fmla="*/ 22 w 35"/>
                <a:gd name="T9" fmla="*/ 45 h 47"/>
                <a:gd name="T10" fmla="*/ 20 w 35"/>
                <a:gd name="T11" fmla="*/ 45 h 47"/>
                <a:gd name="T12" fmla="*/ 0 w 35"/>
                <a:gd name="T13" fmla="*/ 44 h 47"/>
                <a:gd name="T14" fmla="*/ 0 w 35"/>
                <a:gd name="T15" fmla="*/ 42 h 47"/>
                <a:gd name="T16" fmla="*/ 1 w 35"/>
                <a:gd name="T17" fmla="*/ 42 h 47"/>
                <a:gd name="T18" fmla="*/ 1 w 35"/>
                <a:gd name="T19" fmla="*/ 40 h 47"/>
                <a:gd name="T20" fmla="*/ 0 w 35"/>
                <a:gd name="T21" fmla="*/ 40 h 47"/>
                <a:gd name="T22" fmla="*/ 0 w 35"/>
                <a:gd name="T23" fmla="*/ 33 h 47"/>
                <a:gd name="T24" fmla="*/ 3 w 35"/>
                <a:gd name="T25" fmla="*/ 33 h 47"/>
                <a:gd name="T26" fmla="*/ 2 w 35"/>
                <a:gd name="T27" fmla="*/ 22 h 47"/>
                <a:gd name="T28" fmla="*/ 5 w 35"/>
                <a:gd name="T29" fmla="*/ 22 h 47"/>
                <a:gd name="T30" fmla="*/ 5 w 35"/>
                <a:gd name="T31" fmla="*/ 2 h 47"/>
                <a:gd name="T32" fmla="*/ 6 w 35"/>
                <a:gd name="T33" fmla="*/ 2 h 47"/>
                <a:gd name="T34" fmla="*/ 6 w 35"/>
                <a:gd name="T35" fmla="*/ 0 h 47"/>
                <a:gd name="T36" fmla="*/ 9 w 35"/>
                <a:gd name="T37" fmla="*/ 0 h 47"/>
                <a:gd name="T38" fmla="*/ 9 w 35"/>
                <a:gd name="T39" fmla="*/ 6 h 47"/>
                <a:gd name="T40" fmla="*/ 10 w 35"/>
                <a:gd name="T41" fmla="*/ 6 h 47"/>
                <a:gd name="T42" fmla="*/ 10 w 35"/>
                <a:gd name="T43" fmla="*/ 7 h 47"/>
                <a:gd name="T44" fmla="*/ 12 w 35"/>
                <a:gd name="T45" fmla="*/ 7 h 47"/>
                <a:gd name="T46" fmla="*/ 11 w 35"/>
                <a:gd name="T47" fmla="*/ 6 h 47"/>
                <a:gd name="T48" fmla="*/ 15 w 35"/>
                <a:gd name="T49" fmla="*/ 6 h 47"/>
                <a:gd name="T50" fmla="*/ 15 w 35"/>
                <a:gd name="T51" fmla="*/ 9 h 47"/>
                <a:gd name="T52" fmla="*/ 24 w 35"/>
                <a:gd name="T53" fmla="*/ 9 h 47"/>
                <a:gd name="T54" fmla="*/ 24 w 35"/>
                <a:gd name="T55" fmla="*/ 22 h 47"/>
                <a:gd name="T56" fmla="*/ 28 w 35"/>
                <a:gd name="T57" fmla="*/ 22 h 47"/>
                <a:gd name="T58" fmla="*/ 28 w 35"/>
                <a:gd name="T59" fmla="*/ 33 h 47"/>
                <a:gd name="T60" fmla="*/ 34 w 35"/>
                <a:gd name="T61" fmla="*/ 33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"/>
                <a:gd name="T94" fmla="*/ 0 h 47"/>
                <a:gd name="T95" fmla="*/ 35 w 35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" h="47">
                  <a:moveTo>
                    <a:pt x="34" y="33"/>
                  </a:moveTo>
                  <a:lnTo>
                    <a:pt x="34" y="46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2" y="45"/>
                  </a:lnTo>
                  <a:lnTo>
                    <a:pt x="20" y="45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2" y="22"/>
                  </a:lnTo>
                  <a:lnTo>
                    <a:pt x="5" y="2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15" y="9"/>
                  </a:lnTo>
                  <a:lnTo>
                    <a:pt x="24" y="9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33"/>
                  </a:lnTo>
                  <a:lnTo>
                    <a:pt x="34" y="3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3" name="Freeform 277"/>
            <p:cNvSpPr>
              <a:spLocks/>
            </p:cNvSpPr>
            <p:nvPr/>
          </p:nvSpPr>
          <p:spPr bwMode="auto">
            <a:xfrm>
              <a:off x="3188" y="2524"/>
              <a:ext cx="41" cy="52"/>
            </a:xfrm>
            <a:custGeom>
              <a:avLst/>
              <a:gdLst>
                <a:gd name="T0" fmla="*/ 40 w 41"/>
                <a:gd name="T1" fmla="*/ 37 h 52"/>
                <a:gd name="T2" fmla="*/ 40 w 41"/>
                <a:gd name="T3" fmla="*/ 51 h 52"/>
                <a:gd name="T4" fmla="*/ 27 w 41"/>
                <a:gd name="T5" fmla="*/ 50 h 52"/>
                <a:gd name="T6" fmla="*/ 27 w 41"/>
                <a:gd name="T7" fmla="*/ 49 h 52"/>
                <a:gd name="T8" fmla="*/ 26 w 41"/>
                <a:gd name="T9" fmla="*/ 50 h 52"/>
                <a:gd name="T10" fmla="*/ 24 w 41"/>
                <a:gd name="T11" fmla="*/ 50 h 52"/>
                <a:gd name="T12" fmla="*/ 0 w 41"/>
                <a:gd name="T13" fmla="*/ 49 h 52"/>
                <a:gd name="T14" fmla="*/ 0 w 41"/>
                <a:gd name="T15" fmla="*/ 47 h 52"/>
                <a:gd name="T16" fmla="*/ 1 w 41"/>
                <a:gd name="T17" fmla="*/ 47 h 52"/>
                <a:gd name="T18" fmla="*/ 1 w 41"/>
                <a:gd name="T19" fmla="*/ 44 h 52"/>
                <a:gd name="T20" fmla="*/ 0 w 41"/>
                <a:gd name="T21" fmla="*/ 44 h 52"/>
                <a:gd name="T22" fmla="*/ 0 w 41"/>
                <a:gd name="T23" fmla="*/ 37 h 52"/>
                <a:gd name="T24" fmla="*/ 3 w 41"/>
                <a:gd name="T25" fmla="*/ 37 h 52"/>
                <a:gd name="T26" fmla="*/ 2 w 41"/>
                <a:gd name="T27" fmla="*/ 24 h 52"/>
                <a:gd name="T28" fmla="*/ 5 w 41"/>
                <a:gd name="T29" fmla="*/ 24 h 52"/>
                <a:gd name="T30" fmla="*/ 5 w 41"/>
                <a:gd name="T31" fmla="*/ 2 h 52"/>
                <a:gd name="T32" fmla="*/ 8 w 41"/>
                <a:gd name="T33" fmla="*/ 2 h 52"/>
                <a:gd name="T34" fmla="*/ 8 w 41"/>
                <a:gd name="T35" fmla="*/ 0 h 52"/>
                <a:gd name="T36" fmla="*/ 11 w 41"/>
                <a:gd name="T37" fmla="*/ 0 h 52"/>
                <a:gd name="T38" fmla="*/ 11 w 41"/>
                <a:gd name="T39" fmla="*/ 6 h 52"/>
                <a:gd name="T40" fmla="*/ 12 w 41"/>
                <a:gd name="T41" fmla="*/ 6 h 52"/>
                <a:gd name="T42" fmla="*/ 12 w 41"/>
                <a:gd name="T43" fmla="*/ 8 h 52"/>
                <a:gd name="T44" fmla="*/ 14 w 41"/>
                <a:gd name="T45" fmla="*/ 8 h 52"/>
                <a:gd name="T46" fmla="*/ 13 w 41"/>
                <a:gd name="T47" fmla="*/ 6 h 52"/>
                <a:gd name="T48" fmla="*/ 17 w 41"/>
                <a:gd name="T49" fmla="*/ 6 h 52"/>
                <a:gd name="T50" fmla="*/ 17 w 41"/>
                <a:gd name="T51" fmla="*/ 10 h 52"/>
                <a:gd name="T52" fmla="*/ 28 w 41"/>
                <a:gd name="T53" fmla="*/ 10 h 52"/>
                <a:gd name="T54" fmla="*/ 28 w 41"/>
                <a:gd name="T55" fmla="*/ 24 h 52"/>
                <a:gd name="T56" fmla="*/ 34 w 41"/>
                <a:gd name="T57" fmla="*/ 24 h 52"/>
                <a:gd name="T58" fmla="*/ 34 w 41"/>
                <a:gd name="T59" fmla="*/ 37 h 52"/>
                <a:gd name="T60" fmla="*/ 40 w 41"/>
                <a:gd name="T61" fmla="*/ 37 h 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1"/>
                <a:gd name="T94" fmla="*/ 0 h 52"/>
                <a:gd name="T95" fmla="*/ 41 w 41"/>
                <a:gd name="T96" fmla="*/ 52 h 5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1" h="52">
                  <a:moveTo>
                    <a:pt x="40" y="37"/>
                  </a:moveTo>
                  <a:lnTo>
                    <a:pt x="40" y="51"/>
                  </a:lnTo>
                  <a:lnTo>
                    <a:pt x="27" y="50"/>
                  </a:lnTo>
                  <a:lnTo>
                    <a:pt x="27" y="49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5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10"/>
                  </a:lnTo>
                  <a:lnTo>
                    <a:pt x="28" y="10"/>
                  </a:lnTo>
                  <a:lnTo>
                    <a:pt x="28" y="24"/>
                  </a:lnTo>
                  <a:lnTo>
                    <a:pt x="34" y="24"/>
                  </a:lnTo>
                  <a:lnTo>
                    <a:pt x="34" y="37"/>
                  </a:lnTo>
                  <a:lnTo>
                    <a:pt x="40" y="3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4" name="Freeform 278"/>
            <p:cNvSpPr>
              <a:spLocks/>
            </p:cNvSpPr>
            <p:nvPr/>
          </p:nvSpPr>
          <p:spPr bwMode="auto">
            <a:xfrm>
              <a:off x="3149" y="2498"/>
              <a:ext cx="39" cy="77"/>
            </a:xfrm>
            <a:custGeom>
              <a:avLst/>
              <a:gdLst>
                <a:gd name="T0" fmla="*/ 33 w 39"/>
                <a:gd name="T1" fmla="*/ 70 h 77"/>
                <a:gd name="T2" fmla="*/ 32 w 39"/>
                <a:gd name="T3" fmla="*/ 76 h 77"/>
                <a:gd name="T4" fmla="*/ 19 w 39"/>
                <a:gd name="T5" fmla="*/ 76 h 77"/>
                <a:gd name="T6" fmla="*/ 19 w 39"/>
                <a:gd name="T7" fmla="*/ 73 h 77"/>
                <a:gd name="T8" fmla="*/ 18 w 39"/>
                <a:gd name="T9" fmla="*/ 73 h 77"/>
                <a:gd name="T10" fmla="*/ 16 w 39"/>
                <a:gd name="T11" fmla="*/ 71 h 77"/>
                <a:gd name="T12" fmla="*/ 16 w 39"/>
                <a:gd name="T13" fmla="*/ 68 h 77"/>
                <a:gd name="T14" fmla="*/ 13 w 39"/>
                <a:gd name="T15" fmla="*/ 68 h 77"/>
                <a:gd name="T16" fmla="*/ 13 w 39"/>
                <a:gd name="T17" fmla="*/ 66 h 77"/>
                <a:gd name="T18" fmla="*/ 9 w 39"/>
                <a:gd name="T19" fmla="*/ 65 h 77"/>
                <a:gd name="T20" fmla="*/ 8 w 39"/>
                <a:gd name="T21" fmla="*/ 60 h 77"/>
                <a:gd name="T22" fmla="*/ 2 w 39"/>
                <a:gd name="T23" fmla="*/ 59 h 77"/>
                <a:gd name="T24" fmla="*/ 0 w 39"/>
                <a:gd name="T25" fmla="*/ 59 h 77"/>
                <a:gd name="T26" fmla="*/ 1 w 39"/>
                <a:gd name="T27" fmla="*/ 13 h 77"/>
                <a:gd name="T28" fmla="*/ 3 w 39"/>
                <a:gd name="T29" fmla="*/ 13 h 77"/>
                <a:gd name="T30" fmla="*/ 4 w 39"/>
                <a:gd name="T31" fmla="*/ 5 h 77"/>
                <a:gd name="T32" fmla="*/ 9 w 39"/>
                <a:gd name="T33" fmla="*/ 5 h 77"/>
                <a:gd name="T34" fmla="*/ 10 w 39"/>
                <a:gd name="T35" fmla="*/ 8 h 77"/>
                <a:gd name="T36" fmla="*/ 14 w 39"/>
                <a:gd name="T37" fmla="*/ 7 h 77"/>
                <a:gd name="T38" fmla="*/ 13 w 39"/>
                <a:gd name="T39" fmla="*/ 4 h 77"/>
                <a:gd name="T40" fmla="*/ 15 w 39"/>
                <a:gd name="T41" fmla="*/ 3 h 77"/>
                <a:gd name="T42" fmla="*/ 17 w 39"/>
                <a:gd name="T43" fmla="*/ 4 h 77"/>
                <a:gd name="T44" fmla="*/ 17 w 39"/>
                <a:gd name="T45" fmla="*/ 3 h 77"/>
                <a:gd name="T46" fmla="*/ 18 w 39"/>
                <a:gd name="T47" fmla="*/ 3 h 77"/>
                <a:gd name="T48" fmla="*/ 18 w 39"/>
                <a:gd name="T49" fmla="*/ 4 h 77"/>
                <a:gd name="T50" fmla="*/ 22 w 39"/>
                <a:gd name="T51" fmla="*/ 4 h 77"/>
                <a:gd name="T52" fmla="*/ 24 w 39"/>
                <a:gd name="T53" fmla="*/ 3 h 77"/>
                <a:gd name="T54" fmla="*/ 24 w 39"/>
                <a:gd name="T55" fmla="*/ 0 h 77"/>
                <a:gd name="T56" fmla="*/ 31 w 39"/>
                <a:gd name="T57" fmla="*/ 0 h 77"/>
                <a:gd name="T58" fmla="*/ 31 w 39"/>
                <a:gd name="T59" fmla="*/ 4 h 77"/>
                <a:gd name="T60" fmla="*/ 29 w 39"/>
                <a:gd name="T61" fmla="*/ 4 h 77"/>
                <a:gd name="T62" fmla="*/ 29 w 39"/>
                <a:gd name="T63" fmla="*/ 6 h 77"/>
                <a:gd name="T64" fmla="*/ 31 w 39"/>
                <a:gd name="T65" fmla="*/ 6 h 77"/>
                <a:gd name="T66" fmla="*/ 32 w 39"/>
                <a:gd name="T67" fmla="*/ 8 h 77"/>
                <a:gd name="T68" fmla="*/ 32 w 39"/>
                <a:gd name="T69" fmla="*/ 13 h 77"/>
                <a:gd name="T70" fmla="*/ 34 w 39"/>
                <a:gd name="T71" fmla="*/ 13 h 77"/>
                <a:gd name="T72" fmla="*/ 36 w 39"/>
                <a:gd name="T73" fmla="*/ 13 h 77"/>
                <a:gd name="T74" fmla="*/ 36 w 39"/>
                <a:gd name="T75" fmla="*/ 21 h 77"/>
                <a:gd name="T76" fmla="*/ 38 w 39"/>
                <a:gd name="T77" fmla="*/ 22 h 77"/>
                <a:gd name="T78" fmla="*/ 38 w 39"/>
                <a:gd name="T79" fmla="*/ 47 h 77"/>
                <a:gd name="T80" fmla="*/ 35 w 39"/>
                <a:gd name="T81" fmla="*/ 47 h 77"/>
                <a:gd name="T82" fmla="*/ 36 w 39"/>
                <a:gd name="T83" fmla="*/ 59 h 77"/>
                <a:gd name="T84" fmla="*/ 33 w 39"/>
                <a:gd name="T85" fmla="*/ 59 h 77"/>
                <a:gd name="T86" fmla="*/ 33 w 39"/>
                <a:gd name="T87" fmla="*/ 65 h 77"/>
                <a:gd name="T88" fmla="*/ 34 w 39"/>
                <a:gd name="T89" fmla="*/ 65 h 77"/>
                <a:gd name="T90" fmla="*/ 34 w 39"/>
                <a:gd name="T91" fmla="*/ 68 h 77"/>
                <a:gd name="T92" fmla="*/ 33 w 39"/>
                <a:gd name="T93" fmla="*/ 68 h 77"/>
                <a:gd name="T94" fmla="*/ 33 w 39"/>
                <a:gd name="T95" fmla="*/ 70 h 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"/>
                <a:gd name="T145" fmla="*/ 0 h 77"/>
                <a:gd name="T146" fmla="*/ 39 w 39"/>
                <a:gd name="T147" fmla="*/ 77 h 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" h="77">
                  <a:moveTo>
                    <a:pt x="33" y="70"/>
                  </a:moveTo>
                  <a:lnTo>
                    <a:pt x="32" y="76"/>
                  </a:lnTo>
                  <a:lnTo>
                    <a:pt x="19" y="76"/>
                  </a:lnTo>
                  <a:lnTo>
                    <a:pt x="19" y="73"/>
                  </a:lnTo>
                  <a:lnTo>
                    <a:pt x="18" y="73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3" y="68"/>
                  </a:lnTo>
                  <a:lnTo>
                    <a:pt x="13" y="66"/>
                  </a:lnTo>
                  <a:lnTo>
                    <a:pt x="9" y="65"/>
                  </a:lnTo>
                  <a:lnTo>
                    <a:pt x="8" y="60"/>
                  </a:lnTo>
                  <a:lnTo>
                    <a:pt x="2" y="59"/>
                  </a:lnTo>
                  <a:lnTo>
                    <a:pt x="0" y="59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5"/>
                  </a:lnTo>
                  <a:lnTo>
                    <a:pt x="9" y="5"/>
                  </a:lnTo>
                  <a:lnTo>
                    <a:pt x="10" y="8"/>
                  </a:lnTo>
                  <a:lnTo>
                    <a:pt x="14" y="7"/>
                  </a:lnTo>
                  <a:lnTo>
                    <a:pt x="13" y="4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2" y="8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8" y="22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6" y="59"/>
                  </a:lnTo>
                  <a:lnTo>
                    <a:pt x="33" y="59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34" y="68"/>
                  </a:lnTo>
                  <a:lnTo>
                    <a:pt x="33" y="68"/>
                  </a:lnTo>
                  <a:lnTo>
                    <a:pt x="33" y="7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5" name="Freeform 279"/>
            <p:cNvSpPr>
              <a:spLocks/>
            </p:cNvSpPr>
            <p:nvPr/>
          </p:nvSpPr>
          <p:spPr bwMode="auto">
            <a:xfrm>
              <a:off x="3149" y="2498"/>
              <a:ext cx="45" cy="82"/>
            </a:xfrm>
            <a:custGeom>
              <a:avLst/>
              <a:gdLst>
                <a:gd name="T0" fmla="*/ 39 w 45"/>
                <a:gd name="T1" fmla="*/ 75 h 82"/>
                <a:gd name="T2" fmla="*/ 37 w 45"/>
                <a:gd name="T3" fmla="*/ 81 h 82"/>
                <a:gd name="T4" fmla="*/ 22 w 45"/>
                <a:gd name="T5" fmla="*/ 81 h 82"/>
                <a:gd name="T6" fmla="*/ 22 w 45"/>
                <a:gd name="T7" fmla="*/ 78 h 82"/>
                <a:gd name="T8" fmla="*/ 21 w 45"/>
                <a:gd name="T9" fmla="*/ 78 h 82"/>
                <a:gd name="T10" fmla="*/ 19 w 45"/>
                <a:gd name="T11" fmla="*/ 76 h 82"/>
                <a:gd name="T12" fmla="*/ 19 w 45"/>
                <a:gd name="T13" fmla="*/ 73 h 82"/>
                <a:gd name="T14" fmla="*/ 15 w 45"/>
                <a:gd name="T15" fmla="*/ 73 h 82"/>
                <a:gd name="T16" fmla="*/ 15 w 45"/>
                <a:gd name="T17" fmla="*/ 71 h 82"/>
                <a:gd name="T18" fmla="*/ 10 w 45"/>
                <a:gd name="T19" fmla="*/ 70 h 82"/>
                <a:gd name="T20" fmla="*/ 9 w 45"/>
                <a:gd name="T21" fmla="*/ 64 h 82"/>
                <a:gd name="T22" fmla="*/ 2 w 45"/>
                <a:gd name="T23" fmla="*/ 63 h 82"/>
                <a:gd name="T24" fmla="*/ 0 w 45"/>
                <a:gd name="T25" fmla="*/ 63 h 82"/>
                <a:gd name="T26" fmla="*/ 1 w 45"/>
                <a:gd name="T27" fmla="*/ 13 h 82"/>
                <a:gd name="T28" fmla="*/ 3 w 45"/>
                <a:gd name="T29" fmla="*/ 13 h 82"/>
                <a:gd name="T30" fmla="*/ 4 w 45"/>
                <a:gd name="T31" fmla="*/ 5 h 82"/>
                <a:gd name="T32" fmla="*/ 10 w 45"/>
                <a:gd name="T33" fmla="*/ 5 h 82"/>
                <a:gd name="T34" fmla="*/ 12 w 45"/>
                <a:gd name="T35" fmla="*/ 8 h 82"/>
                <a:gd name="T36" fmla="*/ 17 w 45"/>
                <a:gd name="T37" fmla="*/ 7 h 82"/>
                <a:gd name="T38" fmla="*/ 15 w 45"/>
                <a:gd name="T39" fmla="*/ 4 h 82"/>
                <a:gd name="T40" fmla="*/ 18 w 45"/>
                <a:gd name="T41" fmla="*/ 3 h 82"/>
                <a:gd name="T42" fmla="*/ 20 w 45"/>
                <a:gd name="T43" fmla="*/ 4 h 82"/>
                <a:gd name="T44" fmla="*/ 20 w 45"/>
                <a:gd name="T45" fmla="*/ 3 h 82"/>
                <a:gd name="T46" fmla="*/ 21 w 45"/>
                <a:gd name="T47" fmla="*/ 3 h 82"/>
                <a:gd name="T48" fmla="*/ 21 w 45"/>
                <a:gd name="T49" fmla="*/ 4 h 82"/>
                <a:gd name="T50" fmla="*/ 25 w 45"/>
                <a:gd name="T51" fmla="*/ 4 h 82"/>
                <a:gd name="T52" fmla="*/ 28 w 45"/>
                <a:gd name="T53" fmla="*/ 3 h 82"/>
                <a:gd name="T54" fmla="*/ 28 w 45"/>
                <a:gd name="T55" fmla="*/ 0 h 82"/>
                <a:gd name="T56" fmla="*/ 36 w 45"/>
                <a:gd name="T57" fmla="*/ 0 h 82"/>
                <a:gd name="T58" fmla="*/ 36 w 45"/>
                <a:gd name="T59" fmla="*/ 4 h 82"/>
                <a:gd name="T60" fmla="*/ 34 w 45"/>
                <a:gd name="T61" fmla="*/ 4 h 82"/>
                <a:gd name="T62" fmla="*/ 34 w 45"/>
                <a:gd name="T63" fmla="*/ 6 h 82"/>
                <a:gd name="T64" fmla="*/ 36 w 45"/>
                <a:gd name="T65" fmla="*/ 6 h 82"/>
                <a:gd name="T66" fmla="*/ 37 w 45"/>
                <a:gd name="T67" fmla="*/ 8 h 82"/>
                <a:gd name="T68" fmla="*/ 37 w 45"/>
                <a:gd name="T69" fmla="*/ 13 h 82"/>
                <a:gd name="T70" fmla="*/ 40 w 45"/>
                <a:gd name="T71" fmla="*/ 14 h 82"/>
                <a:gd name="T72" fmla="*/ 42 w 45"/>
                <a:gd name="T73" fmla="*/ 14 h 82"/>
                <a:gd name="T74" fmla="*/ 42 w 45"/>
                <a:gd name="T75" fmla="*/ 23 h 82"/>
                <a:gd name="T76" fmla="*/ 44 w 45"/>
                <a:gd name="T77" fmla="*/ 24 h 82"/>
                <a:gd name="T78" fmla="*/ 44 w 45"/>
                <a:gd name="T79" fmla="*/ 50 h 82"/>
                <a:gd name="T80" fmla="*/ 41 w 45"/>
                <a:gd name="T81" fmla="*/ 50 h 82"/>
                <a:gd name="T82" fmla="*/ 42 w 45"/>
                <a:gd name="T83" fmla="*/ 63 h 82"/>
                <a:gd name="T84" fmla="*/ 39 w 45"/>
                <a:gd name="T85" fmla="*/ 63 h 82"/>
                <a:gd name="T86" fmla="*/ 39 w 45"/>
                <a:gd name="T87" fmla="*/ 70 h 82"/>
                <a:gd name="T88" fmla="*/ 40 w 45"/>
                <a:gd name="T89" fmla="*/ 70 h 82"/>
                <a:gd name="T90" fmla="*/ 40 w 45"/>
                <a:gd name="T91" fmla="*/ 73 h 82"/>
                <a:gd name="T92" fmla="*/ 39 w 45"/>
                <a:gd name="T93" fmla="*/ 73 h 82"/>
                <a:gd name="T94" fmla="*/ 39 w 45"/>
                <a:gd name="T95" fmla="*/ 75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"/>
                <a:gd name="T145" fmla="*/ 0 h 82"/>
                <a:gd name="T146" fmla="*/ 45 w 45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" h="82">
                  <a:moveTo>
                    <a:pt x="39" y="75"/>
                  </a:moveTo>
                  <a:lnTo>
                    <a:pt x="37" y="81"/>
                  </a:lnTo>
                  <a:lnTo>
                    <a:pt x="22" y="81"/>
                  </a:lnTo>
                  <a:lnTo>
                    <a:pt x="22" y="78"/>
                  </a:lnTo>
                  <a:lnTo>
                    <a:pt x="21" y="78"/>
                  </a:lnTo>
                  <a:lnTo>
                    <a:pt x="19" y="76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15" y="71"/>
                  </a:lnTo>
                  <a:lnTo>
                    <a:pt x="10" y="70"/>
                  </a:lnTo>
                  <a:lnTo>
                    <a:pt x="9" y="64"/>
                  </a:lnTo>
                  <a:lnTo>
                    <a:pt x="2" y="63"/>
                  </a:lnTo>
                  <a:lnTo>
                    <a:pt x="0" y="6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4" y="5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8" y="3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5" y="4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7" y="8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2" y="23"/>
                  </a:lnTo>
                  <a:lnTo>
                    <a:pt x="44" y="24"/>
                  </a:lnTo>
                  <a:lnTo>
                    <a:pt x="44" y="50"/>
                  </a:lnTo>
                  <a:lnTo>
                    <a:pt x="41" y="50"/>
                  </a:lnTo>
                  <a:lnTo>
                    <a:pt x="42" y="63"/>
                  </a:lnTo>
                  <a:lnTo>
                    <a:pt x="39" y="63"/>
                  </a:lnTo>
                  <a:lnTo>
                    <a:pt x="39" y="70"/>
                  </a:lnTo>
                  <a:lnTo>
                    <a:pt x="40" y="70"/>
                  </a:lnTo>
                  <a:lnTo>
                    <a:pt x="40" y="73"/>
                  </a:lnTo>
                  <a:lnTo>
                    <a:pt x="39" y="73"/>
                  </a:lnTo>
                  <a:lnTo>
                    <a:pt x="39" y="7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6" name="Freeform 280"/>
            <p:cNvSpPr>
              <a:spLocks/>
            </p:cNvSpPr>
            <p:nvPr/>
          </p:nvSpPr>
          <p:spPr bwMode="auto">
            <a:xfrm>
              <a:off x="3150" y="2560"/>
              <a:ext cx="31" cy="55"/>
            </a:xfrm>
            <a:custGeom>
              <a:avLst/>
              <a:gdLst>
                <a:gd name="T0" fmla="*/ 7 w 31"/>
                <a:gd name="T1" fmla="*/ 54 h 55"/>
                <a:gd name="T2" fmla="*/ 0 w 31"/>
                <a:gd name="T3" fmla="*/ 54 h 55"/>
                <a:gd name="T4" fmla="*/ 0 w 31"/>
                <a:gd name="T5" fmla="*/ 46 h 55"/>
                <a:gd name="T6" fmla="*/ 1 w 31"/>
                <a:gd name="T7" fmla="*/ 45 h 55"/>
                <a:gd name="T8" fmla="*/ 0 w 31"/>
                <a:gd name="T9" fmla="*/ 45 h 55"/>
                <a:gd name="T10" fmla="*/ 0 w 31"/>
                <a:gd name="T11" fmla="*/ 44 h 55"/>
                <a:gd name="T12" fmla="*/ 1 w 31"/>
                <a:gd name="T13" fmla="*/ 44 h 55"/>
                <a:gd name="T14" fmla="*/ 2 w 31"/>
                <a:gd name="T15" fmla="*/ 43 h 55"/>
                <a:gd name="T16" fmla="*/ 0 w 31"/>
                <a:gd name="T17" fmla="*/ 43 h 55"/>
                <a:gd name="T18" fmla="*/ 0 w 31"/>
                <a:gd name="T19" fmla="*/ 35 h 55"/>
                <a:gd name="T20" fmla="*/ 2 w 31"/>
                <a:gd name="T21" fmla="*/ 35 h 55"/>
                <a:gd name="T22" fmla="*/ 2 w 31"/>
                <a:gd name="T23" fmla="*/ 30 h 55"/>
                <a:gd name="T24" fmla="*/ 2 w 31"/>
                <a:gd name="T25" fmla="*/ 13 h 55"/>
                <a:gd name="T26" fmla="*/ 0 w 31"/>
                <a:gd name="T27" fmla="*/ 13 h 55"/>
                <a:gd name="T28" fmla="*/ 0 w 31"/>
                <a:gd name="T29" fmla="*/ 12 h 55"/>
                <a:gd name="T30" fmla="*/ 2 w 31"/>
                <a:gd name="T31" fmla="*/ 12 h 55"/>
                <a:gd name="T32" fmla="*/ 2 w 31"/>
                <a:gd name="T33" fmla="*/ 9 h 55"/>
                <a:gd name="T34" fmla="*/ 4 w 31"/>
                <a:gd name="T35" fmla="*/ 9 h 55"/>
                <a:gd name="T36" fmla="*/ 4 w 31"/>
                <a:gd name="T37" fmla="*/ 8 h 55"/>
                <a:gd name="T38" fmla="*/ 2 w 31"/>
                <a:gd name="T39" fmla="*/ 8 h 55"/>
                <a:gd name="T40" fmla="*/ 2 w 31"/>
                <a:gd name="T41" fmla="*/ 1 h 55"/>
                <a:gd name="T42" fmla="*/ 1 w 31"/>
                <a:gd name="T43" fmla="*/ 0 h 55"/>
                <a:gd name="T44" fmla="*/ 6 w 31"/>
                <a:gd name="T45" fmla="*/ 1 h 55"/>
                <a:gd name="T46" fmla="*/ 7 w 31"/>
                <a:gd name="T47" fmla="*/ 7 h 55"/>
                <a:gd name="T48" fmla="*/ 12 w 31"/>
                <a:gd name="T49" fmla="*/ 8 h 55"/>
                <a:gd name="T50" fmla="*/ 12 w 31"/>
                <a:gd name="T51" fmla="*/ 9 h 55"/>
                <a:gd name="T52" fmla="*/ 15 w 31"/>
                <a:gd name="T53" fmla="*/ 9 h 55"/>
                <a:gd name="T54" fmla="*/ 15 w 31"/>
                <a:gd name="T55" fmla="*/ 12 h 55"/>
                <a:gd name="T56" fmla="*/ 16 w 31"/>
                <a:gd name="T57" fmla="*/ 14 h 55"/>
                <a:gd name="T58" fmla="*/ 17 w 31"/>
                <a:gd name="T59" fmla="*/ 14 h 55"/>
                <a:gd name="T60" fmla="*/ 17 w 31"/>
                <a:gd name="T61" fmla="*/ 17 h 55"/>
                <a:gd name="T62" fmla="*/ 30 w 31"/>
                <a:gd name="T63" fmla="*/ 17 h 55"/>
                <a:gd name="T64" fmla="*/ 30 w 31"/>
                <a:gd name="T65" fmla="*/ 33 h 55"/>
                <a:gd name="T66" fmla="*/ 29 w 31"/>
                <a:gd name="T67" fmla="*/ 33 h 55"/>
                <a:gd name="T68" fmla="*/ 29 w 31"/>
                <a:gd name="T69" fmla="*/ 45 h 55"/>
                <a:gd name="T70" fmla="*/ 28 w 31"/>
                <a:gd name="T71" fmla="*/ 53 h 55"/>
                <a:gd name="T72" fmla="*/ 27 w 31"/>
                <a:gd name="T73" fmla="*/ 54 h 55"/>
                <a:gd name="T74" fmla="*/ 7 w 31"/>
                <a:gd name="T75" fmla="*/ 54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"/>
                <a:gd name="T115" fmla="*/ 0 h 55"/>
                <a:gd name="T116" fmla="*/ 31 w 31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" h="55">
                  <a:moveTo>
                    <a:pt x="7" y="54"/>
                  </a:moveTo>
                  <a:lnTo>
                    <a:pt x="0" y="54"/>
                  </a:lnTo>
                  <a:lnTo>
                    <a:pt x="0" y="46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1" y="0"/>
                  </a:lnTo>
                  <a:lnTo>
                    <a:pt x="6" y="1"/>
                  </a:lnTo>
                  <a:lnTo>
                    <a:pt x="7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12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7"/>
                  </a:lnTo>
                  <a:lnTo>
                    <a:pt x="30" y="17"/>
                  </a:lnTo>
                  <a:lnTo>
                    <a:pt x="30" y="33"/>
                  </a:lnTo>
                  <a:lnTo>
                    <a:pt x="29" y="33"/>
                  </a:lnTo>
                  <a:lnTo>
                    <a:pt x="29" y="45"/>
                  </a:lnTo>
                  <a:lnTo>
                    <a:pt x="28" y="53"/>
                  </a:lnTo>
                  <a:lnTo>
                    <a:pt x="27" y="54"/>
                  </a:lnTo>
                  <a:lnTo>
                    <a:pt x="7" y="5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7" name="Freeform 281"/>
            <p:cNvSpPr>
              <a:spLocks/>
            </p:cNvSpPr>
            <p:nvPr/>
          </p:nvSpPr>
          <p:spPr bwMode="auto">
            <a:xfrm>
              <a:off x="3150" y="2560"/>
              <a:ext cx="38" cy="60"/>
            </a:xfrm>
            <a:custGeom>
              <a:avLst/>
              <a:gdLst>
                <a:gd name="T0" fmla="*/ 9 w 38"/>
                <a:gd name="T1" fmla="*/ 59 h 60"/>
                <a:gd name="T2" fmla="*/ 0 w 38"/>
                <a:gd name="T3" fmla="*/ 59 h 60"/>
                <a:gd name="T4" fmla="*/ 0 w 38"/>
                <a:gd name="T5" fmla="*/ 51 h 60"/>
                <a:gd name="T6" fmla="*/ 1 w 38"/>
                <a:gd name="T7" fmla="*/ 50 h 60"/>
                <a:gd name="T8" fmla="*/ 0 w 38"/>
                <a:gd name="T9" fmla="*/ 50 h 60"/>
                <a:gd name="T10" fmla="*/ 0 w 38"/>
                <a:gd name="T11" fmla="*/ 48 h 60"/>
                <a:gd name="T12" fmla="*/ 1 w 38"/>
                <a:gd name="T13" fmla="*/ 48 h 60"/>
                <a:gd name="T14" fmla="*/ 2 w 38"/>
                <a:gd name="T15" fmla="*/ 47 h 60"/>
                <a:gd name="T16" fmla="*/ 0 w 38"/>
                <a:gd name="T17" fmla="*/ 47 h 60"/>
                <a:gd name="T18" fmla="*/ 0 w 38"/>
                <a:gd name="T19" fmla="*/ 38 h 60"/>
                <a:gd name="T20" fmla="*/ 2 w 38"/>
                <a:gd name="T21" fmla="*/ 38 h 60"/>
                <a:gd name="T22" fmla="*/ 2 w 38"/>
                <a:gd name="T23" fmla="*/ 33 h 60"/>
                <a:gd name="T24" fmla="*/ 2 w 38"/>
                <a:gd name="T25" fmla="*/ 14 h 60"/>
                <a:gd name="T26" fmla="*/ 0 w 38"/>
                <a:gd name="T27" fmla="*/ 14 h 60"/>
                <a:gd name="T28" fmla="*/ 0 w 38"/>
                <a:gd name="T29" fmla="*/ 13 h 60"/>
                <a:gd name="T30" fmla="*/ 2 w 38"/>
                <a:gd name="T31" fmla="*/ 13 h 60"/>
                <a:gd name="T32" fmla="*/ 2 w 38"/>
                <a:gd name="T33" fmla="*/ 10 h 60"/>
                <a:gd name="T34" fmla="*/ 4 w 38"/>
                <a:gd name="T35" fmla="*/ 10 h 60"/>
                <a:gd name="T36" fmla="*/ 4 w 38"/>
                <a:gd name="T37" fmla="*/ 8 h 60"/>
                <a:gd name="T38" fmla="*/ 2 w 38"/>
                <a:gd name="T39" fmla="*/ 8 h 60"/>
                <a:gd name="T40" fmla="*/ 2 w 38"/>
                <a:gd name="T41" fmla="*/ 1 h 60"/>
                <a:gd name="T42" fmla="*/ 1 w 38"/>
                <a:gd name="T43" fmla="*/ 0 h 60"/>
                <a:gd name="T44" fmla="*/ 8 w 38"/>
                <a:gd name="T45" fmla="*/ 1 h 60"/>
                <a:gd name="T46" fmla="*/ 9 w 38"/>
                <a:gd name="T47" fmla="*/ 7 h 60"/>
                <a:gd name="T48" fmla="*/ 15 w 38"/>
                <a:gd name="T49" fmla="*/ 8 h 60"/>
                <a:gd name="T50" fmla="*/ 15 w 38"/>
                <a:gd name="T51" fmla="*/ 10 h 60"/>
                <a:gd name="T52" fmla="*/ 18 w 38"/>
                <a:gd name="T53" fmla="*/ 10 h 60"/>
                <a:gd name="T54" fmla="*/ 18 w 38"/>
                <a:gd name="T55" fmla="*/ 13 h 60"/>
                <a:gd name="T56" fmla="*/ 20 w 38"/>
                <a:gd name="T57" fmla="*/ 16 h 60"/>
                <a:gd name="T58" fmla="*/ 21 w 38"/>
                <a:gd name="T59" fmla="*/ 16 h 60"/>
                <a:gd name="T60" fmla="*/ 21 w 38"/>
                <a:gd name="T61" fmla="*/ 19 h 60"/>
                <a:gd name="T62" fmla="*/ 37 w 38"/>
                <a:gd name="T63" fmla="*/ 19 h 60"/>
                <a:gd name="T64" fmla="*/ 37 w 38"/>
                <a:gd name="T65" fmla="*/ 36 h 60"/>
                <a:gd name="T66" fmla="*/ 36 w 38"/>
                <a:gd name="T67" fmla="*/ 36 h 60"/>
                <a:gd name="T68" fmla="*/ 36 w 38"/>
                <a:gd name="T69" fmla="*/ 50 h 60"/>
                <a:gd name="T70" fmla="*/ 35 w 38"/>
                <a:gd name="T71" fmla="*/ 58 h 60"/>
                <a:gd name="T72" fmla="*/ 34 w 38"/>
                <a:gd name="T73" fmla="*/ 59 h 60"/>
                <a:gd name="T74" fmla="*/ 9 w 38"/>
                <a:gd name="T75" fmla="*/ 59 h 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8"/>
                <a:gd name="T115" fmla="*/ 0 h 60"/>
                <a:gd name="T116" fmla="*/ 38 w 38"/>
                <a:gd name="T117" fmla="*/ 60 h 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8" h="60">
                  <a:moveTo>
                    <a:pt x="9" y="59"/>
                  </a:moveTo>
                  <a:lnTo>
                    <a:pt x="0" y="59"/>
                  </a:lnTo>
                  <a:lnTo>
                    <a:pt x="0" y="51"/>
                  </a:lnTo>
                  <a:lnTo>
                    <a:pt x="1" y="50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3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"/>
                  </a:lnTo>
                  <a:lnTo>
                    <a:pt x="1" y="0"/>
                  </a:lnTo>
                  <a:lnTo>
                    <a:pt x="8" y="1"/>
                  </a:lnTo>
                  <a:lnTo>
                    <a:pt x="9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37" y="19"/>
                  </a:lnTo>
                  <a:lnTo>
                    <a:pt x="37" y="36"/>
                  </a:lnTo>
                  <a:lnTo>
                    <a:pt x="36" y="36"/>
                  </a:lnTo>
                  <a:lnTo>
                    <a:pt x="36" y="50"/>
                  </a:lnTo>
                  <a:lnTo>
                    <a:pt x="35" y="58"/>
                  </a:lnTo>
                  <a:lnTo>
                    <a:pt x="34" y="59"/>
                  </a:lnTo>
                  <a:lnTo>
                    <a:pt x="9" y="5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8" name="Freeform 282"/>
            <p:cNvSpPr>
              <a:spLocks/>
            </p:cNvSpPr>
            <p:nvPr/>
          </p:nvSpPr>
          <p:spPr bwMode="auto">
            <a:xfrm>
              <a:off x="3186" y="2560"/>
              <a:ext cx="80" cy="62"/>
            </a:xfrm>
            <a:custGeom>
              <a:avLst/>
              <a:gdLst>
                <a:gd name="T0" fmla="*/ 79 w 80"/>
                <a:gd name="T1" fmla="*/ 54 h 62"/>
                <a:gd name="T2" fmla="*/ 16 w 80"/>
                <a:gd name="T3" fmla="*/ 54 h 62"/>
                <a:gd name="T4" fmla="*/ 16 w 80"/>
                <a:gd name="T5" fmla="*/ 61 h 62"/>
                <a:gd name="T6" fmla="*/ 0 w 80"/>
                <a:gd name="T7" fmla="*/ 44 h 62"/>
                <a:gd name="T8" fmla="*/ 0 w 80"/>
                <a:gd name="T9" fmla="*/ 32 h 62"/>
                <a:gd name="T10" fmla="*/ 1 w 80"/>
                <a:gd name="T11" fmla="*/ 32 h 62"/>
                <a:gd name="T12" fmla="*/ 1 w 80"/>
                <a:gd name="T13" fmla="*/ 17 h 62"/>
                <a:gd name="T14" fmla="*/ 2 w 80"/>
                <a:gd name="T15" fmla="*/ 11 h 62"/>
                <a:gd name="T16" fmla="*/ 24 w 80"/>
                <a:gd name="T17" fmla="*/ 12 h 62"/>
                <a:gd name="T18" fmla="*/ 26 w 80"/>
                <a:gd name="T19" fmla="*/ 12 h 62"/>
                <a:gd name="T20" fmla="*/ 27 w 80"/>
                <a:gd name="T21" fmla="*/ 11 h 62"/>
                <a:gd name="T22" fmla="*/ 27 w 80"/>
                <a:gd name="T23" fmla="*/ 12 h 62"/>
                <a:gd name="T24" fmla="*/ 40 w 80"/>
                <a:gd name="T25" fmla="*/ 13 h 62"/>
                <a:gd name="T26" fmla="*/ 40 w 80"/>
                <a:gd name="T27" fmla="*/ 0 h 62"/>
                <a:gd name="T28" fmla="*/ 47 w 80"/>
                <a:gd name="T29" fmla="*/ 0 h 62"/>
                <a:gd name="T30" fmla="*/ 47 w 80"/>
                <a:gd name="T31" fmla="*/ 7 h 62"/>
                <a:gd name="T32" fmla="*/ 54 w 80"/>
                <a:gd name="T33" fmla="*/ 6 h 62"/>
                <a:gd name="T34" fmla="*/ 60 w 80"/>
                <a:gd name="T35" fmla="*/ 7 h 62"/>
                <a:gd name="T36" fmla="*/ 61 w 80"/>
                <a:gd name="T37" fmla="*/ 9 h 62"/>
                <a:gd name="T38" fmla="*/ 63 w 80"/>
                <a:gd name="T39" fmla="*/ 10 h 62"/>
                <a:gd name="T40" fmla="*/ 62 w 80"/>
                <a:gd name="T41" fmla="*/ 13 h 62"/>
                <a:gd name="T42" fmla="*/ 68 w 80"/>
                <a:gd name="T43" fmla="*/ 22 h 62"/>
                <a:gd name="T44" fmla="*/ 69 w 80"/>
                <a:gd name="T45" fmla="*/ 22 h 62"/>
                <a:gd name="T46" fmla="*/ 69 w 80"/>
                <a:gd name="T47" fmla="*/ 23 h 62"/>
                <a:gd name="T48" fmla="*/ 71 w 80"/>
                <a:gd name="T49" fmla="*/ 23 h 62"/>
                <a:gd name="T50" fmla="*/ 69 w 80"/>
                <a:gd name="T51" fmla="*/ 27 h 62"/>
                <a:gd name="T52" fmla="*/ 71 w 80"/>
                <a:gd name="T53" fmla="*/ 29 h 62"/>
                <a:gd name="T54" fmla="*/ 70 w 80"/>
                <a:gd name="T55" fmla="*/ 31 h 62"/>
                <a:gd name="T56" fmla="*/ 72 w 80"/>
                <a:gd name="T57" fmla="*/ 31 h 62"/>
                <a:gd name="T58" fmla="*/ 72 w 80"/>
                <a:gd name="T59" fmla="*/ 32 h 62"/>
                <a:gd name="T60" fmla="*/ 73 w 80"/>
                <a:gd name="T61" fmla="*/ 34 h 62"/>
                <a:gd name="T62" fmla="*/ 79 w 80"/>
                <a:gd name="T63" fmla="*/ 52 h 62"/>
                <a:gd name="T64" fmla="*/ 79 w 80"/>
                <a:gd name="T65" fmla="*/ 54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0"/>
                <a:gd name="T100" fmla="*/ 0 h 62"/>
                <a:gd name="T101" fmla="*/ 80 w 80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0" h="62">
                  <a:moveTo>
                    <a:pt x="79" y="54"/>
                  </a:moveTo>
                  <a:lnTo>
                    <a:pt x="16" y="54"/>
                  </a:lnTo>
                  <a:lnTo>
                    <a:pt x="16" y="61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40" y="1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4" y="6"/>
                  </a:lnTo>
                  <a:lnTo>
                    <a:pt x="60" y="7"/>
                  </a:lnTo>
                  <a:lnTo>
                    <a:pt x="61" y="9"/>
                  </a:lnTo>
                  <a:lnTo>
                    <a:pt x="63" y="10"/>
                  </a:lnTo>
                  <a:lnTo>
                    <a:pt x="62" y="13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71" y="23"/>
                  </a:lnTo>
                  <a:lnTo>
                    <a:pt x="69" y="27"/>
                  </a:lnTo>
                  <a:lnTo>
                    <a:pt x="71" y="29"/>
                  </a:lnTo>
                  <a:lnTo>
                    <a:pt x="70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3" y="34"/>
                  </a:lnTo>
                  <a:lnTo>
                    <a:pt x="79" y="52"/>
                  </a:lnTo>
                  <a:lnTo>
                    <a:pt x="79" y="5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299" name="Freeform 283"/>
            <p:cNvSpPr>
              <a:spLocks/>
            </p:cNvSpPr>
            <p:nvPr/>
          </p:nvSpPr>
          <p:spPr bwMode="auto">
            <a:xfrm>
              <a:off x="3186" y="2560"/>
              <a:ext cx="86" cy="70"/>
            </a:xfrm>
            <a:custGeom>
              <a:avLst/>
              <a:gdLst>
                <a:gd name="T0" fmla="*/ 85 w 86"/>
                <a:gd name="T1" fmla="*/ 61 h 70"/>
                <a:gd name="T2" fmla="*/ 17 w 86"/>
                <a:gd name="T3" fmla="*/ 61 h 70"/>
                <a:gd name="T4" fmla="*/ 17 w 86"/>
                <a:gd name="T5" fmla="*/ 69 h 70"/>
                <a:gd name="T6" fmla="*/ 0 w 86"/>
                <a:gd name="T7" fmla="*/ 50 h 70"/>
                <a:gd name="T8" fmla="*/ 0 w 86"/>
                <a:gd name="T9" fmla="*/ 37 h 70"/>
                <a:gd name="T10" fmla="*/ 1 w 86"/>
                <a:gd name="T11" fmla="*/ 37 h 70"/>
                <a:gd name="T12" fmla="*/ 1 w 86"/>
                <a:gd name="T13" fmla="*/ 19 h 70"/>
                <a:gd name="T14" fmla="*/ 2 w 86"/>
                <a:gd name="T15" fmla="*/ 13 h 70"/>
                <a:gd name="T16" fmla="*/ 26 w 86"/>
                <a:gd name="T17" fmla="*/ 14 h 70"/>
                <a:gd name="T18" fmla="*/ 28 w 86"/>
                <a:gd name="T19" fmla="*/ 14 h 70"/>
                <a:gd name="T20" fmla="*/ 29 w 86"/>
                <a:gd name="T21" fmla="*/ 13 h 70"/>
                <a:gd name="T22" fmla="*/ 29 w 86"/>
                <a:gd name="T23" fmla="*/ 14 h 70"/>
                <a:gd name="T24" fmla="*/ 43 w 86"/>
                <a:gd name="T25" fmla="*/ 15 h 70"/>
                <a:gd name="T26" fmla="*/ 43 w 86"/>
                <a:gd name="T27" fmla="*/ 0 h 70"/>
                <a:gd name="T28" fmla="*/ 50 w 86"/>
                <a:gd name="T29" fmla="*/ 0 h 70"/>
                <a:gd name="T30" fmla="*/ 50 w 86"/>
                <a:gd name="T31" fmla="*/ 8 h 70"/>
                <a:gd name="T32" fmla="*/ 58 w 86"/>
                <a:gd name="T33" fmla="*/ 7 h 70"/>
                <a:gd name="T34" fmla="*/ 64 w 86"/>
                <a:gd name="T35" fmla="*/ 8 h 70"/>
                <a:gd name="T36" fmla="*/ 65 w 86"/>
                <a:gd name="T37" fmla="*/ 10 h 70"/>
                <a:gd name="T38" fmla="*/ 68 w 86"/>
                <a:gd name="T39" fmla="*/ 12 h 70"/>
                <a:gd name="T40" fmla="*/ 66 w 86"/>
                <a:gd name="T41" fmla="*/ 15 h 70"/>
                <a:gd name="T42" fmla="*/ 73 w 86"/>
                <a:gd name="T43" fmla="*/ 25 h 70"/>
                <a:gd name="T44" fmla="*/ 74 w 86"/>
                <a:gd name="T45" fmla="*/ 25 h 70"/>
                <a:gd name="T46" fmla="*/ 74 w 86"/>
                <a:gd name="T47" fmla="*/ 26 h 70"/>
                <a:gd name="T48" fmla="*/ 76 w 86"/>
                <a:gd name="T49" fmla="*/ 26 h 70"/>
                <a:gd name="T50" fmla="*/ 74 w 86"/>
                <a:gd name="T51" fmla="*/ 30 h 70"/>
                <a:gd name="T52" fmla="*/ 76 w 86"/>
                <a:gd name="T53" fmla="*/ 32 h 70"/>
                <a:gd name="T54" fmla="*/ 75 w 86"/>
                <a:gd name="T55" fmla="*/ 36 h 70"/>
                <a:gd name="T56" fmla="*/ 77 w 86"/>
                <a:gd name="T57" fmla="*/ 36 h 70"/>
                <a:gd name="T58" fmla="*/ 77 w 86"/>
                <a:gd name="T59" fmla="*/ 37 h 70"/>
                <a:gd name="T60" fmla="*/ 78 w 86"/>
                <a:gd name="T61" fmla="*/ 39 h 70"/>
                <a:gd name="T62" fmla="*/ 85 w 86"/>
                <a:gd name="T63" fmla="*/ 59 h 70"/>
                <a:gd name="T64" fmla="*/ 85 w 86"/>
                <a:gd name="T65" fmla="*/ 61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70"/>
                <a:gd name="T101" fmla="*/ 86 w 8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70">
                  <a:moveTo>
                    <a:pt x="85" y="61"/>
                  </a:moveTo>
                  <a:lnTo>
                    <a:pt x="17" y="61"/>
                  </a:lnTo>
                  <a:lnTo>
                    <a:pt x="17" y="69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43" y="15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58" y="7"/>
                  </a:lnTo>
                  <a:lnTo>
                    <a:pt x="64" y="8"/>
                  </a:lnTo>
                  <a:lnTo>
                    <a:pt x="65" y="10"/>
                  </a:lnTo>
                  <a:lnTo>
                    <a:pt x="68" y="12"/>
                  </a:lnTo>
                  <a:lnTo>
                    <a:pt x="66" y="15"/>
                  </a:lnTo>
                  <a:lnTo>
                    <a:pt x="73" y="25"/>
                  </a:lnTo>
                  <a:lnTo>
                    <a:pt x="74" y="25"/>
                  </a:lnTo>
                  <a:lnTo>
                    <a:pt x="74" y="26"/>
                  </a:lnTo>
                  <a:lnTo>
                    <a:pt x="76" y="26"/>
                  </a:lnTo>
                  <a:lnTo>
                    <a:pt x="74" y="30"/>
                  </a:lnTo>
                  <a:lnTo>
                    <a:pt x="76" y="32"/>
                  </a:lnTo>
                  <a:lnTo>
                    <a:pt x="75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9"/>
                  </a:lnTo>
                  <a:lnTo>
                    <a:pt x="85" y="59"/>
                  </a:lnTo>
                  <a:lnTo>
                    <a:pt x="85" y="6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0" name="Freeform 284"/>
            <p:cNvSpPr>
              <a:spLocks/>
            </p:cNvSpPr>
            <p:nvPr/>
          </p:nvSpPr>
          <p:spPr bwMode="auto">
            <a:xfrm>
              <a:off x="3143" y="2437"/>
              <a:ext cx="62" cy="64"/>
            </a:xfrm>
            <a:custGeom>
              <a:avLst/>
              <a:gdLst>
                <a:gd name="T0" fmla="*/ 10 w 62"/>
                <a:gd name="T1" fmla="*/ 60 h 64"/>
                <a:gd name="T2" fmla="*/ 1 w 62"/>
                <a:gd name="T3" fmla="*/ 63 h 64"/>
                <a:gd name="T4" fmla="*/ 3 w 62"/>
                <a:gd name="T5" fmla="*/ 61 h 64"/>
                <a:gd name="T6" fmla="*/ 5 w 62"/>
                <a:gd name="T7" fmla="*/ 55 h 64"/>
                <a:gd name="T8" fmla="*/ 1 w 62"/>
                <a:gd name="T9" fmla="*/ 55 h 64"/>
                <a:gd name="T10" fmla="*/ 1 w 62"/>
                <a:gd name="T11" fmla="*/ 35 h 64"/>
                <a:gd name="T12" fmla="*/ 0 w 62"/>
                <a:gd name="T13" fmla="*/ 35 h 64"/>
                <a:gd name="T14" fmla="*/ 0 w 62"/>
                <a:gd name="T15" fmla="*/ 30 h 64"/>
                <a:gd name="T16" fmla="*/ 1 w 62"/>
                <a:gd name="T17" fmla="*/ 30 h 64"/>
                <a:gd name="T18" fmla="*/ 1 w 62"/>
                <a:gd name="T19" fmla="*/ 9 h 64"/>
                <a:gd name="T20" fmla="*/ 0 w 62"/>
                <a:gd name="T21" fmla="*/ 7 h 64"/>
                <a:gd name="T22" fmla="*/ 20 w 62"/>
                <a:gd name="T23" fmla="*/ 7 h 64"/>
                <a:gd name="T24" fmla="*/ 29 w 62"/>
                <a:gd name="T25" fmla="*/ 1 h 64"/>
                <a:gd name="T26" fmla="*/ 30 w 62"/>
                <a:gd name="T27" fmla="*/ 0 h 64"/>
                <a:gd name="T28" fmla="*/ 32 w 62"/>
                <a:gd name="T29" fmla="*/ 1 h 64"/>
                <a:gd name="T30" fmla="*/ 33 w 62"/>
                <a:gd name="T31" fmla="*/ 3 h 64"/>
                <a:gd name="T32" fmla="*/ 31 w 62"/>
                <a:gd name="T33" fmla="*/ 5 h 64"/>
                <a:gd name="T34" fmla="*/ 34 w 62"/>
                <a:gd name="T35" fmla="*/ 6 h 64"/>
                <a:gd name="T36" fmla="*/ 36 w 62"/>
                <a:gd name="T37" fmla="*/ 10 h 64"/>
                <a:gd name="T38" fmla="*/ 38 w 62"/>
                <a:gd name="T39" fmla="*/ 10 h 64"/>
                <a:gd name="T40" fmla="*/ 39 w 62"/>
                <a:gd name="T41" fmla="*/ 8 h 64"/>
                <a:gd name="T42" fmla="*/ 42 w 62"/>
                <a:gd name="T43" fmla="*/ 8 h 64"/>
                <a:gd name="T44" fmla="*/ 47 w 62"/>
                <a:gd name="T45" fmla="*/ 18 h 64"/>
                <a:gd name="T46" fmla="*/ 51 w 62"/>
                <a:gd name="T47" fmla="*/ 19 h 64"/>
                <a:gd name="T48" fmla="*/ 51 w 62"/>
                <a:gd name="T49" fmla="*/ 18 h 64"/>
                <a:gd name="T50" fmla="*/ 54 w 62"/>
                <a:gd name="T51" fmla="*/ 22 h 64"/>
                <a:gd name="T52" fmla="*/ 57 w 62"/>
                <a:gd name="T53" fmla="*/ 23 h 64"/>
                <a:gd name="T54" fmla="*/ 59 w 62"/>
                <a:gd name="T55" fmla="*/ 22 h 64"/>
                <a:gd name="T56" fmla="*/ 61 w 62"/>
                <a:gd name="T57" fmla="*/ 24 h 64"/>
                <a:gd name="T58" fmla="*/ 61 w 62"/>
                <a:gd name="T59" fmla="*/ 25 h 64"/>
                <a:gd name="T60" fmla="*/ 58 w 62"/>
                <a:gd name="T61" fmla="*/ 26 h 64"/>
                <a:gd name="T62" fmla="*/ 56 w 62"/>
                <a:gd name="T63" fmla="*/ 28 h 64"/>
                <a:gd name="T64" fmla="*/ 54 w 62"/>
                <a:gd name="T65" fmla="*/ 28 h 64"/>
                <a:gd name="T66" fmla="*/ 53 w 62"/>
                <a:gd name="T67" fmla="*/ 36 h 64"/>
                <a:gd name="T68" fmla="*/ 50 w 62"/>
                <a:gd name="T69" fmla="*/ 36 h 64"/>
                <a:gd name="T70" fmla="*/ 48 w 62"/>
                <a:gd name="T71" fmla="*/ 43 h 64"/>
                <a:gd name="T72" fmla="*/ 43 w 62"/>
                <a:gd name="T73" fmla="*/ 47 h 64"/>
                <a:gd name="T74" fmla="*/ 43 w 62"/>
                <a:gd name="T75" fmla="*/ 55 h 64"/>
                <a:gd name="T76" fmla="*/ 31 w 62"/>
                <a:gd name="T77" fmla="*/ 55 h 64"/>
                <a:gd name="T78" fmla="*/ 31 w 62"/>
                <a:gd name="T79" fmla="*/ 58 h 64"/>
                <a:gd name="T80" fmla="*/ 29 w 62"/>
                <a:gd name="T81" fmla="*/ 59 h 64"/>
                <a:gd name="T82" fmla="*/ 25 w 62"/>
                <a:gd name="T83" fmla="*/ 59 h 64"/>
                <a:gd name="T84" fmla="*/ 25 w 62"/>
                <a:gd name="T85" fmla="*/ 58 h 64"/>
                <a:gd name="T86" fmla="*/ 24 w 62"/>
                <a:gd name="T87" fmla="*/ 58 h 64"/>
                <a:gd name="T88" fmla="*/ 24 w 62"/>
                <a:gd name="T89" fmla="*/ 59 h 64"/>
                <a:gd name="T90" fmla="*/ 22 w 62"/>
                <a:gd name="T91" fmla="*/ 58 h 64"/>
                <a:gd name="T92" fmla="*/ 20 w 62"/>
                <a:gd name="T93" fmla="*/ 59 h 64"/>
                <a:gd name="T94" fmla="*/ 21 w 62"/>
                <a:gd name="T95" fmla="*/ 62 h 64"/>
                <a:gd name="T96" fmla="*/ 17 w 62"/>
                <a:gd name="T97" fmla="*/ 63 h 64"/>
                <a:gd name="T98" fmla="*/ 15 w 62"/>
                <a:gd name="T99" fmla="*/ 60 h 64"/>
                <a:gd name="T100" fmla="*/ 10 w 62"/>
                <a:gd name="T101" fmla="*/ 60 h 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2"/>
                <a:gd name="T154" fmla="*/ 0 h 64"/>
                <a:gd name="T155" fmla="*/ 62 w 62"/>
                <a:gd name="T156" fmla="*/ 64 h 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2" h="64">
                  <a:moveTo>
                    <a:pt x="10" y="60"/>
                  </a:moveTo>
                  <a:lnTo>
                    <a:pt x="1" y="63"/>
                  </a:lnTo>
                  <a:lnTo>
                    <a:pt x="3" y="61"/>
                  </a:lnTo>
                  <a:lnTo>
                    <a:pt x="5" y="55"/>
                  </a:lnTo>
                  <a:lnTo>
                    <a:pt x="1" y="55"/>
                  </a:lnTo>
                  <a:lnTo>
                    <a:pt x="1" y="35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1" y="30"/>
                  </a:lnTo>
                  <a:lnTo>
                    <a:pt x="1" y="9"/>
                  </a:lnTo>
                  <a:lnTo>
                    <a:pt x="0" y="7"/>
                  </a:lnTo>
                  <a:lnTo>
                    <a:pt x="20" y="7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3" y="3"/>
                  </a:lnTo>
                  <a:lnTo>
                    <a:pt x="31" y="5"/>
                  </a:lnTo>
                  <a:lnTo>
                    <a:pt x="34" y="6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7" y="18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4" y="22"/>
                  </a:lnTo>
                  <a:lnTo>
                    <a:pt x="57" y="23"/>
                  </a:lnTo>
                  <a:lnTo>
                    <a:pt x="59" y="22"/>
                  </a:lnTo>
                  <a:lnTo>
                    <a:pt x="61" y="24"/>
                  </a:lnTo>
                  <a:lnTo>
                    <a:pt x="61" y="25"/>
                  </a:lnTo>
                  <a:lnTo>
                    <a:pt x="58" y="26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3" y="36"/>
                  </a:lnTo>
                  <a:lnTo>
                    <a:pt x="50" y="36"/>
                  </a:lnTo>
                  <a:lnTo>
                    <a:pt x="48" y="43"/>
                  </a:lnTo>
                  <a:lnTo>
                    <a:pt x="43" y="47"/>
                  </a:lnTo>
                  <a:lnTo>
                    <a:pt x="43" y="55"/>
                  </a:lnTo>
                  <a:lnTo>
                    <a:pt x="31" y="55"/>
                  </a:lnTo>
                  <a:lnTo>
                    <a:pt x="31" y="58"/>
                  </a:lnTo>
                  <a:lnTo>
                    <a:pt x="29" y="59"/>
                  </a:lnTo>
                  <a:lnTo>
                    <a:pt x="25" y="59"/>
                  </a:lnTo>
                  <a:lnTo>
                    <a:pt x="25" y="58"/>
                  </a:lnTo>
                  <a:lnTo>
                    <a:pt x="24" y="58"/>
                  </a:lnTo>
                  <a:lnTo>
                    <a:pt x="24" y="59"/>
                  </a:lnTo>
                  <a:lnTo>
                    <a:pt x="22" y="58"/>
                  </a:lnTo>
                  <a:lnTo>
                    <a:pt x="20" y="59"/>
                  </a:lnTo>
                  <a:lnTo>
                    <a:pt x="21" y="62"/>
                  </a:lnTo>
                  <a:lnTo>
                    <a:pt x="17" y="63"/>
                  </a:lnTo>
                  <a:lnTo>
                    <a:pt x="15" y="60"/>
                  </a:lnTo>
                  <a:lnTo>
                    <a:pt x="10" y="6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1" name="Freeform 285"/>
            <p:cNvSpPr>
              <a:spLocks/>
            </p:cNvSpPr>
            <p:nvPr/>
          </p:nvSpPr>
          <p:spPr bwMode="auto">
            <a:xfrm>
              <a:off x="3143" y="2437"/>
              <a:ext cx="69" cy="69"/>
            </a:xfrm>
            <a:custGeom>
              <a:avLst/>
              <a:gdLst>
                <a:gd name="T0" fmla="*/ 11 w 69"/>
                <a:gd name="T1" fmla="*/ 65 h 69"/>
                <a:gd name="T2" fmla="*/ 1 w 69"/>
                <a:gd name="T3" fmla="*/ 68 h 69"/>
                <a:gd name="T4" fmla="*/ 3 w 69"/>
                <a:gd name="T5" fmla="*/ 66 h 69"/>
                <a:gd name="T6" fmla="*/ 5 w 69"/>
                <a:gd name="T7" fmla="*/ 60 h 69"/>
                <a:gd name="T8" fmla="*/ 1 w 69"/>
                <a:gd name="T9" fmla="*/ 60 h 69"/>
                <a:gd name="T10" fmla="*/ 1 w 69"/>
                <a:gd name="T11" fmla="*/ 38 h 69"/>
                <a:gd name="T12" fmla="*/ 0 w 69"/>
                <a:gd name="T13" fmla="*/ 38 h 69"/>
                <a:gd name="T14" fmla="*/ 0 w 69"/>
                <a:gd name="T15" fmla="*/ 32 h 69"/>
                <a:gd name="T16" fmla="*/ 1 w 69"/>
                <a:gd name="T17" fmla="*/ 32 h 69"/>
                <a:gd name="T18" fmla="*/ 1 w 69"/>
                <a:gd name="T19" fmla="*/ 10 h 69"/>
                <a:gd name="T20" fmla="*/ 0 w 69"/>
                <a:gd name="T21" fmla="*/ 7 h 69"/>
                <a:gd name="T22" fmla="*/ 22 w 69"/>
                <a:gd name="T23" fmla="*/ 7 h 69"/>
                <a:gd name="T24" fmla="*/ 32 w 69"/>
                <a:gd name="T25" fmla="*/ 1 h 69"/>
                <a:gd name="T26" fmla="*/ 33 w 69"/>
                <a:gd name="T27" fmla="*/ 0 h 69"/>
                <a:gd name="T28" fmla="*/ 36 w 69"/>
                <a:gd name="T29" fmla="*/ 1 h 69"/>
                <a:gd name="T30" fmla="*/ 37 w 69"/>
                <a:gd name="T31" fmla="*/ 3 h 69"/>
                <a:gd name="T32" fmla="*/ 35 w 69"/>
                <a:gd name="T33" fmla="*/ 5 h 69"/>
                <a:gd name="T34" fmla="*/ 38 w 69"/>
                <a:gd name="T35" fmla="*/ 6 h 69"/>
                <a:gd name="T36" fmla="*/ 41 w 69"/>
                <a:gd name="T37" fmla="*/ 11 h 69"/>
                <a:gd name="T38" fmla="*/ 43 w 69"/>
                <a:gd name="T39" fmla="*/ 11 h 69"/>
                <a:gd name="T40" fmla="*/ 44 w 69"/>
                <a:gd name="T41" fmla="*/ 9 h 69"/>
                <a:gd name="T42" fmla="*/ 47 w 69"/>
                <a:gd name="T43" fmla="*/ 9 h 69"/>
                <a:gd name="T44" fmla="*/ 53 w 69"/>
                <a:gd name="T45" fmla="*/ 19 h 69"/>
                <a:gd name="T46" fmla="*/ 57 w 69"/>
                <a:gd name="T47" fmla="*/ 20 h 69"/>
                <a:gd name="T48" fmla="*/ 57 w 69"/>
                <a:gd name="T49" fmla="*/ 19 h 69"/>
                <a:gd name="T50" fmla="*/ 60 w 69"/>
                <a:gd name="T51" fmla="*/ 23 h 69"/>
                <a:gd name="T52" fmla="*/ 64 w 69"/>
                <a:gd name="T53" fmla="*/ 24 h 69"/>
                <a:gd name="T54" fmla="*/ 66 w 69"/>
                <a:gd name="T55" fmla="*/ 23 h 69"/>
                <a:gd name="T56" fmla="*/ 68 w 69"/>
                <a:gd name="T57" fmla="*/ 25 h 69"/>
                <a:gd name="T58" fmla="*/ 68 w 69"/>
                <a:gd name="T59" fmla="*/ 27 h 69"/>
                <a:gd name="T60" fmla="*/ 65 w 69"/>
                <a:gd name="T61" fmla="*/ 28 h 69"/>
                <a:gd name="T62" fmla="*/ 63 w 69"/>
                <a:gd name="T63" fmla="*/ 30 h 69"/>
                <a:gd name="T64" fmla="*/ 60 w 69"/>
                <a:gd name="T65" fmla="*/ 30 h 69"/>
                <a:gd name="T66" fmla="*/ 59 w 69"/>
                <a:gd name="T67" fmla="*/ 39 h 69"/>
                <a:gd name="T68" fmla="*/ 56 w 69"/>
                <a:gd name="T69" fmla="*/ 39 h 69"/>
                <a:gd name="T70" fmla="*/ 54 w 69"/>
                <a:gd name="T71" fmla="*/ 47 h 69"/>
                <a:gd name="T72" fmla="*/ 48 w 69"/>
                <a:gd name="T73" fmla="*/ 51 h 69"/>
                <a:gd name="T74" fmla="*/ 48 w 69"/>
                <a:gd name="T75" fmla="*/ 60 h 69"/>
                <a:gd name="T76" fmla="*/ 34 w 69"/>
                <a:gd name="T77" fmla="*/ 60 h 69"/>
                <a:gd name="T78" fmla="*/ 34 w 69"/>
                <a:gd name="T79" fmla="*/ 63 h 69"/>
                <a:gd name="T80" fmla="*/ 32 w 69"/>
                <a:gd name="T81" fmla="*/ 64 h 69"/>
                <a:gd name="T82" fmla="*/ 27 w 69"/>
                <a:gd name="T83" fmla="*/ 64 h 69"/>
                <a:gd name="T84" fmla="*/ 27 w 69"/>
                <a:gd name="T85" fmla="*/ 63 h 69"/>
                <a:gd name="T86" fmla="*/ 26 w 69"/>
                <a:gd name="T87" fmla="*/ 63 h 69"/>
                <a:gd name="T88" fmla="*/ 26 w 69"/>
                <a:gd name="T89" fmla="*/ 64 h 69"/>
                <a:gd name="T90" fmla="*/ 24 w 69"/>
                <a:gd name="T91" fmla="*/ 63 h 69"/>
                <a:gd name="T92" fmla="*/ 22 w 69"/>
                <a:gd name="T93" fmla="*/ 64 h 69"/>
                <a:gd name="T94" fmla="*/ 23 w 69"/>
                <a:gd name="T95" fmla="*/ 67 h 69"/>
                <a:gd name="T96" fmla="*/ 19 w 69"/>
                <a:gd name="T97" fmla="*/ 68 h 69"/>
                <a:gd name="T98" fmla="*/ 16 w 69"/>
                <a:gd name="T99" fmla="*/ 65 h 69"/>
                <a:gd name="T100" fmla="*/ 11 w 69"/>
                <a:gd name="T101" fmla="*/ 65 h 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"/>
                <a:gd name="T154" fmla="*/ 0 h 69"/>
                <a:gd name="T155" fmla="*/ 69 w 69"/>
                <a:gd name="T156" fmla="*/ 69 h 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" h="69">
                  <a:moveTo>
                    <a:pt x="11" y="65"/>
                  </a:moveTo>
                  <a:lnTo>
                    <a:pt x="1" y="68"/>
                  </a:lnTo>
                  <a:lnTo>
                    <a:pt x="3" y="66"/>
                  </a:lnTo>
                  <a:lnTo>
                    <a:pt x="5" y="60"/>
                  </a:lnTo>
                  <a:lnTo>
                    <a:pt x="1" y="60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10"/>
                  </a:lnTo>
                  <a:lnTo>
                    <a:pt x="0" y="7"/>
                  </a:lnTo>
                  <a:lnTo>
                    <a:pt x="22" y="7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5" y="5"/>
                  </a:lnTo>
                  <a:lnTo>
                    <a:pt x="38" y="6"/>
                  </a:lnTo>
                  <a:lnTo>
                    <a:pt x="41" y="11"/>
                  </a:lnTo>
                  <a:lnTo>
                    <a:pt x="43" y="11"/>
                  </a:lnTo>
                  <a:lnTo>
                    <a:pt x="44" y="9"/>
                  </a:lnTo>
                  <a:lnTo>
                    <a:pt x="47" y="9"/>
                  </a:lnTo>
                  <a:lnTo>
                    <a:pt x="53" y="19"/>
                  </a:lnTo>
                  <a:lnTo>
                    <a:pt x="57" y="20"/>
                  </a:lnTo>
                  <a:lnTo>
                    <a:pt x="57" y="19"/>
                  </a:lnTo>
                  <a:lnTo>
                    <a:pt x="60" y="23"/>
                  </a:lnTo>
                  <a:lnTo>
                    <a:pt x="64" y="24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68" y="27"/>
                  </a:lnTo>
                  <a:lnTo>
                    <a:pt x="65" y="28"/>
                  </a:lnTo>
                  <a:lnTo>
                    <a:pt x="63" y="30"/>
                  </a:lnTo>
                  <a:lnTo>
                    <a:pt x="60" y="30"/>
                  </a:lnTo>
                  <a:lnTo>
                    <a:pt x="59" y="39"/>
                  </a:lnTo>
                  <a:lnTo>
                    <a:pt x="56" y="39"/>
                  </a:lnTo>
                  <a:lnTo>
                    <a:pt x="54" y="47"/>
                  </a:lnTo>
                  <a:lnTo>
                    <a:pt x="48" y="51"/>
                  </a:lnTo>
                  <a:lnTo>
                    <a:pt x="48" y="60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4"/>
                  </a:lnTo>
                  <a:lnTo>
                    <a:pt x="24" y="63"/>
                  </a:lnTo>
                  <a:lnTo>
                    <a:pt x="22" y="64"/>
                  </a:lnTo>
                  <a:lnTo>
                    <a:pt x="23" y="67"/>
                  </a:lnTo>
                  <a:lnTo>
                    <a:pt x="19" y="68"/>
                  </a:lnTo>
                  <a:lnTo>
                    <a:pt x="16" y="65"/>
                  </a:lnTo>
                  <a:lnTo>
                    <a:pt x="11" y="6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2" name="Freeform 286"/>
            <p:cNvSpPr>
              <a:spLocks/>
            </p:cNvSpPr>
            <p:nvPr/>
          </p:nvSpPr>
          <p:spPr bwMode="auto">
            <a:xfrm>
              <a:off x="3183" y="2463"/>
              <a:ext cx="70" cy="65"/>
            </a:xfrm>
            <a:custGeom>
              <a:avLst/>
              <a:gdLst>
                <a:gd name="T0" fmla="*/ 20 w 70"/>
                <a:gd name="T1" fmla="*/ 64 h 65"/>
                <a:gd name="T2" fmla="*/ 16 w 70"/>
                <a:gd name="T3" fmla="*/ 60 h 65"/>
                <a:gd name="T4" fmla="*/ 15 w 70"/>
                <a:gd name="T5" fmla="*/ 62 h 65"/>
                <a:gd name="T6" fmla="*/ 14 w 70"/>
                <a:gd name="T7" fmla="*/ 60 h 65"/>
                <a:gd name="T8" fmla="*/ 11 w 70"/>
                <a:gd name="T9" fmla="*/ 55 h 65"/>
                <a:gd name="T10" fmla="*/ 9 w 70"/>
                <a:gd name="T11" fmla="*/ 57 h 65"/>
                <a:gd name="T12" fmla="*/ 7 w 70"/>
                <a:gd name="T13" fmla="*/ 52 h 65"/>
                <a:gd name="T14" fmla="*/ 5 w 70"/>
                <a:gd name="T15" fmla="*/ 45 h 65"/>
                <a:gd name="T16" fmla="*/ 3 w 70"/>
                <a:gd name="T17" fmla="*/ 39 h 65"/>
                <a:gd name="T18" fmla="*/ 0 w 70"/>
                <a:gd name="T19" fmla="*/ 37 h 65"/>
                <a:gd name="T20" fmla="*/ 2 w 70"/>
                <a:gd name="T21" fmla="*/ 35 h 65"/>
                <a:gd name="T22" fmla="*/ 7 w 70"/>
                <a:gd name="T23" fmla="*/ 32 h 65"/>
                <a:gd name="T24" fmla="*/ 12 w 70"/>
                <a:gd name="T25" fmla="*/ 19 h 65"/>
                <a:gd name="T26" fmla="*/ 17 w 70"/>
                <a:gd name="T27" fmla="*/ 12 h 65"/>
                <a:gd name="T28" fmla="*/ 20 w 70"/>
                <a:gd name="T29" fmla="*/ 5 h 65"/>
                <a:gd name="T30" fmla="*/ 25 w 70"/>
                <a:gd name="T31" fmla="*/ 2 h 65"/>
                <a:gd name="T32" fmla="*/ 29 w 70"/>
                <a:gd name="T33" fmla="*/ 3 h 65"/>
                <a:gd name="T34" fmla="*/ 33 w 70"/>
                <a:gd name="T35" fmla="*/ 2 h 65"/>
                <a:gd name="T36" fmla="*/ 33 w 70"/>
                <a:gd name="T37" fmla="*/ 5 h 65"/>
                <a:gd name="T38" fmla="*/ 39 w 70"/>
                <a:gd name="T39" fmla="*/ 10 h 65"/>
                <a:gd name="T40" fmla="*/ 48 w 70"/>
                <a:gd name="T41" fmla="*/ 11 h 65"/>
                <a:gd name="T42" fmla="*/ 54 w 70"/>
                <a:gd name="T43" fmla="*/ 11 h 65"/>
                <a:gd name="T44" fmla="*/ 58 w 70"/>
                <a:gd name="T45" fmla="*/ 19 h 65"/>
                <a:gd name="T46" fmla="*/ 60 w 70"/>
                <a:gd name="T47" fmla="*/ 20 h 65"/>
                <a:gd name="T48" fmla="*/ 59 w 70"/>
                <a:gd name="T49" fmla="*/ 24 h 65"/>
                <a:gd name="T50" fmla="*/ 59 w 70"/>
                <a:gd name="T51" fmla="*/ 29 h 65"/>
                <a:gd name="T52" fmla="*/ 62 w 70"/>
                <a:gd name="T53" fmla="*/ 32 h 65"/>
                <a:gd name="T54" fmla="*/ 66 w 70"/>
                <a:gd name="T55" fmla="*/ 35 h 65"/>
                <a:gd name="T56" fmla="*/ 67 w 70"/>
                <a:gd name="T57" fmla="*/ 34 h 65"/>
                <a:gd name="T58" fmla="*/ 69 w 70"/>
                <a:gd name="T59" fmla="*/ 37 h 65"/>
                <a:gd name="T60" fmla="*/ 68 w 70"/>
                <a:gd name="T61" fmla="*/ 39 h 65"/>
                <a:gd name="T62" fmla="*/ 66 w 70"/>
                <a:gd name="T63" fmla="*/ 42 h 65"/>
                <a:gd name="T64" fmla="*/ 64 w 70"/>
                <a:gd name="T65" fmla="*/ 42 h 65"/>
                <a:gd name="T66" fmla="*/ 61 w 70"/>
                <a:gd name="T67" fmla="*/ 40 h 65"/>
                <a:gd name="T68" fmla="*/ 58 w 70"/>
                <a:gd name="T69" fmla="*/ 40 h 65"/>
                <a:gd name="T70" fmla="*/ 51 w 70"/>
                <a:gd name="T71" fmla="*/ 42 h 65"/>
                <a:gd name="T72" fmla="*/ 31 w 70"/>
                <a:gd name="T73" fmla="*/ 59 h 65"/>
                <a:gd name="T74" fmla="*/ 30 w 70"/>
                <a:gd name="T75" fmla="*/ 64 h 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65"/>
                <a:gd name="T116" fmla="*/ 70 w 70"/>
                <a:gd name="T117" fmla="*/ 65 h 6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65">
                  <a:moveTo>
                    <a:pt x="30" y="64"/>
                  </a:moveTo>
                  <a:lnTo>
                    <a:pt x="20" y="64"/>
                  </a:lnTo>
                  <a:lnTo>
                    <a:pt x="20" y="60"/>
                  </a:lnTo>
                  <a:lnTo>
                    <a:pt x="16" y="60"/>
                  </a:lnTo>
                  <a:lnTo>
                    <a:pt x="17" y="62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4" y="55"/>
                  </a:lnTo>
                  <a:lnTo>
                    <a:pt x="11" y="55"/>
                  </a:lnTo>
                  <a:lnTo>
                    <a:pt x="11" y="57"/>
                  </a:lnTo>
                  <a:lnTo>
                    <a:pt x="9" y="57"/>
                  </a:lnTo>
                  <a:lnTo>
                    <a:pt x="9" y="53"/>
                  </a:lnTo>
                  <a:lnTo>
                    <a:pt x="7" y="52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7" y="32"/>
                  </a:lnTo>
                  <a:lnTo>
                    <a:pt x="7" y="23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9" y="3"/>
                  </a:lnTo>
                  <a:lnTo>
                    <a:pt x="30" y="5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9" y="10"/>
                  </a:lnTo>
                  <a:lnTo>
                    <a:pt x="44" y="12"/>
                  </a:lnTo>
                  <a:lnTo>
                    <a:pt x="48" y="11"/>
                  </a:lnTo>
                  <a:lnTo>
                    <a:pt x="50" y="13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8" y="19"/>
                  </a:lnTo>
                  <a:lnTo>
                    <a:pt x="61" y="19"/>
                  </a:lnTo>
                  <a:lnTo>
                    <a:pt x="60" y="20"/>
                  </a:lnTo>
                  <a:lnTo>
                    <a:pt x="58" y="21"/>
                  </a:lnTo>
                  <a:lnTo>
                    <a:pt x="59" y="24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2" y="30"/>
                  </a:lnTo>
                  <a:lnTo>
                    <a:pt x="62" y="32"/>
                  </a:lnTo>
                  <a:lnTo>
                    <a:pt x="65" y="33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7"/>
                  </a:lnTo>
                  <a:lnTo>
                    <a:pt x="69" y="39"/>
                  </a:lnTo>
                  <a:lnTo>
                    <a:pt x="68" y="39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7" y="43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1" y="40"/>
                  </a:lnTo>
                  <a:lnTo>
                    <a:pt x="61" y="39"/>
                  </a:lnTo>
                  <a:lnTo>
                    <a:pt x="58" y="40"/>
                  </a:lnTo>
                  <a:lnTo>
                    <a:pt x="52" y="40"/>
                  </a:lnTo>
                  <a:lnTo>
                    <a:pt x="51" y="42"/>
                  </a:lnTo>
                  <a:lnTo>
                    <a:pt x="40" y="59"/>
                  </a:lnTo>
                  <a:lnTo>
                    <a:pt x="31" y="59"/>
                  </a:lnTo>
                  <a:lnTo>
                    <a:pt x="30" y="62"/>
                  </a:lnTo>
                  <a:lnTo>
                    <a:pt x="30" y="6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3" name="Freeform 287"/>
            <p:cNvSpPr>
              <a:spLocks/>
            </p:cNvSpPr>
            <p:nvPr/>
          </p:nvSpPr>
          <p:spPr bwMode="auto">
            <a:xfrm>
              <a:off x="3183" y="2463"/>
              <a:ext cx="76" cy="71"/>
            </a:xfrm>
            <a:custGeom>
              <a:avLst/>
              <a:gdLst>
                <a:gd name="T0" fmla="*/ 22 w 76"/>
                <a:gd name="T1" fmla="*/ 70 h 71"/>
                <a:gd name="T2" fmla="*/ 18 w 76"/>
                <a:gd name="T3" fmla="*/ 66 h 71"/>
                <a:gd name="T4" fmla="*/ 17 w 76"/>
                <a:gd name="T5" fmla="*/ 68 h 71"/>
                <a:gd name="T6" fmla="*/ 15 w 76"/>
                <a:gd name="T7" fmla="*/ 66 h 71"/>
                <a:gd name="T8" fmla="*/ 12 w 76"/>
                <a:gd name="T9" fmla="*/ 60 h 71"/>
                <a:gd name="T10" fmla="*/ 10 w 76"/>
                <a:gd name="T11" fmla="*/ 62 h 71"/>
                <a:gd name="T12" fmla="*/ 8 w 76"/>
                <a:gd name="T13" fmla="*/ 57 h 71"/>
                <a:gd name="T14" fmla="*/ 6 w 76"/>
                <a:gd name="T15" fmla="*/ 49 h 71"/>
                <a:gd name="T16" fmla="*/ 3 w 76"/>
                <a:gd name="T17" fmla="*/ 43 h 71"/>
                <a:gd name="T18" fmla="*/ 0 w 76"/>
                <a:gd name="T19" fmla="*/ 41 h 71"/>
                <a:gd name="T20" fmla="*/ 2 w 76"/>
                <a:gd name="T21" fmla="*/ 39 h 71"/>
                <a:gd name="T22" fmla="*/ 8 w 76"/>
                <a:gd name="T23" fmla="*/ 34 h 71"/>
                <a:gd name="T24" fmla="*/ 13 w 76"/>
                <a:gd name="T25" fmla="*/ 21 h 71"/>
                <a:gd name="T26" fmla="*/ 19 w 76"/>
                <a:gd name="T27" fmla="*/ 13 h 71"/>
                <a:gd name="T28" fmla="*/ 22 w 76"/>
                <a:gd name="T29" fmla="*/ 5 h 71"/>
                <a:gd name="T30" fmla="*/ 28 w 76"/>
                <a:gd name="T31" fmla="*/ 2 h 71"/>
                <a:gd name="T32" fmla="*/ 32 w 76"/>
                <a:gd name="T33" fmla="*/ 3 h 71"/>
                <a:gd name="T34" fmla="*/ 36 w 76"/>
                <a:gd name="T35" fmla="*/ 2 h 71"/>
                <a:gd name="T36" fmla="*/ 36 w 76"/>
                <a:gd name="T37" fmla="*/ 5 h 71"/>
                <a:gd name="T38" fmla="*/ 42 w 76"/>
                <a:gd name="T39" fmla="*/ 11 h 71"/>
                <a:gd name="T40" fmla="*/ 52 w 76"/>
                <a:gd name="T41" fmla="*/ 12 h 71"/>
                <a:gd name="T42" fmla="*/ 58 w 76"/>
                <a:gd name="T43" fmla="*/ 12 h 71"/>
                <a:gd name="T44" fmla="*/ 63 w 76"/>
                <a:gd name="T45" fmla="*/ 21 h 71"/>
                <a:gd name="T46" fmla="*/ 65 w 76"/>
                <a:gd name="T47" fmla="*/ 22 h 71"/>
                <a:gd name="T48" fmla="*/ 64 w 76"/>
                <a:gd name="T49" fmla="*/ 26 h 71"/>
                <a:gd name="T50" fmla="*/ 64 w 76"/>
                <a:gd name="T51" fmla="*/ 31 h 71"/>
                <a:gd name="T52" fmla="*/ 67 w 76"/>
                <a:gd name="T53" fmla="*/ 36 h 71"/>
                <a:gd name="T54" fmla="*/ 72 w 76"/>
                <a:gd name="T55" fmla="*/ 39 h 71"/>
                <a:gd name="T56" fmla="*/ 73 w 76"/>
                <a:gd name="T57" fmla="*/ 38 h 71"/>
                <a:gd name="T58" fmla="*/ 75 w 76"/>
                <a:gd name="T59" fmla="*/ 41 h 71"/>
                <a:gd name="T60" fmla="*/ 74 w 76"/>
                <a:gd name="T61" fmla="*/ 43 h 71"/>
                <a:gd name="T62" fmla="*/ 72 w 76"/>
                <a:gd name="T63" fmla="*/ 46 h 71"/>
                <a:gd name="T64" fmla="*/ 69 w 76"/>
                <a:gd name="T65" fmla="*/ 46 h 71"/>
                <a:gd name="T66" fmla="*/ 66 w 76"/>
                <a:gd name="T67" fmla="*/ 44 h 71"/>
                <a:gd name="T68" fmla="*/ 63 w 76"/>
                <a:gd name="T69" fmla="*/ 44 h 71"/>
                <a:gd name="T70" fmla="*/ 55 w 76"/>
                <a:gd name="T71" fmla="*/ 46 h 71"/>
                <a:gd name="T72" fmla="*/ 34 w 76"/>
                <a:gd name="T73" fmla="*/ 65 h 71"/>
                <a:gd name="T74" fmla="*/ 33 w 76"/>
                <a:gd name="T75" fmla="*/ 70 h 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"/>
                <a:gd name="T115" fmla="*/ 0 h 71"/>
                <a:gd name="T116" fmla="*/ 76 w 76"/>
                <a:gd name="T117" fmla="*/ 71 h 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" h="71">
                  <a:moveTo>
                    <a:pt x="33" y="70"/>
                  </a:moveTo>
                  <a:lnTo>
                    <a:pt x="22" y="70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9" y="68"/>
                  </a:lnTo>
                  <a:lnTo>
                    <a:pt x="17" y="68"/>
                  </a:lnTo>
                  <a:lnTo>
                    <a:pt x="17" y="66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0" y="58"/>
                  </a:lnTo>
                  <a:lnTo>
                    <a:pt x="8" y="57"/>
                  </a:lnTo>
                  <a:lnTo>
                    <a:pt x="8" y="49"/>
                  </a:lnTo>
                  <a:lnTo>
                    <a:pt x="6" y="49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34"/>
                  </a:lnTo>
                  <a:lnTo>
                    <a:pt x="8" y="34"/>
                  </a:lnTo>
                  <a:lnTo>
                    <a:pt x="8" y="25"/>
                  </a:lnTo>
                  <a:lnTo>
                    <a:pt x="13" y="21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33" y="5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2" y="11"/>
                  </a:lnTo>
                  <a:lnTo>
                    <a:pt x="47" y="13"/>
                  </a:lnTo>
                  <a:lnTo>
                    <a:pt x="52" y="12"/>
                  </a:lnTo>
                  <a:lnTo>
                    <a:pt x="54" y="14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63" y="21"/>
                  </a:lnTo>
                  <a:lnTo>
                    <a:pt x="66" y="21"/>
                  </a:lnTo>
                  <a:lnTo>
                    <a:pt x="65" y="22"/>
                  </a:lnTo>
                  <a:lnTo>
                    <a:pt x="63" y="23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1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71" y="37"/>
                  </a:lnTo>
                  <a:lnTo>
                    <a:pt x="72" y="39"/>
                  </a:lnTo>
                  <a:lnTo>
                    <a:pt x="72" y="37"/>
                  </a:lnTo>
                  <a:lnTo>
                    <a:pt x="73" y="38"/>
                  </a:lnTo>
                  <a:lnTo>
                    <a:pt x="73" y="40"/>
                  </a:lnTo>
                  <a:lnTo>
                    <a:pt x="75" y="41"/>
                  </a:lnTo>
                  <a:lnTo>
                    <a:pt x="75" y="43"/>
                  </a:lnTo>
                  <a:lnTo>
                    <a:pt x="74" y="43"/>
                  </a:lnTo>
                  <a:lnTo>
                    <a:pt x="73" y="46"/>
                  </a:lnTo>
                  <a:lnTo>
                    <a:pt x="72" y="46"/>
                  </a:lnTo>
                  <a:lnTo>
                    <a:pt x="73" y="47"/>
                  </a:lnTo>
                  <a:lnTo>
                    <a:pt x="69" y="46"/>
                  </a:lnTo>
                  <a:lnTo>
                    <a:pt x="69" y="44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3" y="44"/>
                  </a:lnTo>
                  <a:lnTo>
                    <a:pt x="56" y="44"/>
                  </a:lnTo>
                  <a:lnTo>
                    <a:pt x="55" y="46"/>
                  </a:lnTo>
                  <a:lnTo>
                    <a:pt x="43" y="65"/>
                  </a:lnTo>
                  <a:lnTo>
                    <a:pt x="34" y="65"/>
                  </a:lnTo>
                  <a:lnTo>
                    <a:pt x="33" y="68"/>
                  </a:lnTo>
                  <a:lnTo>
                    <a:pt x="33" y="7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4" name="Freeform 288"/>
            <p:cNvSpPr>
              <a:spLocks/>
            </p:cNvSpPr>
            <p:nvPr/>
          </p:nvSpPr>
          <p:spPr bwMode="auto">
            <a:xfrm>
              <a:off x="3216" y="2505"/>
              <a:ext cx="64" cy="61"/>
            </a:xfrm>
            <a:custGeom>
              <a:avLst/>
              <a:gdLst>
                <a:gd name="T0" fmla="*/ 34 w 64"/>
                <a:gd name="T1" fmla="*/ 60 h 61"/>
                <a:gd name="T2" fmla="*/ 32 w 64"/>
                <a:gd name="T3" fmla="*/ 59 h 61"/>
                <a:gd name="T4" fmla="*/ 31 w 64"/>
                <a:gd name="T5" fmla="*/ 57 h 61"/>
                <a:gd name="T6" fmla="*/ 25 w 64"/>
                <a:gd name="T7" fmla="*/ 56 h 61"/>
                <a:gd name="T8" fmla="*/ 18 w 64"/>
                <a:gd name="T9" fmla="*/ 57 h 61"/>
                <a:gd name="T10" fmla="*/ 18 w 64"/>
                <a:gd name="T11" fmla="*/ 50 h 61"/>
                <a:gd name="T12" fmla="*/ 11 w 64"/>
                <a:gd name="T13" fmla="*/ 50 h 61"/>
                <a:gd name="T14" fmla="*/ 5 w 64"/>
                <a:gd name="T15" fmla="*/ 50 h 61"/>
                <a:gd name="T16" fmla="*/ 5 w 64"/>
                <a:gd name="T17" fmla="*/ 38 h 61"/>
                <a:gd name="T18" fmla="*/ 0 w 64"/>
                <a:gd name="T19" fmla="*/ 38 h 61"/>
                <a:gd name="T20" fmla="*/ 0 w 64"/>
                <a:gd name="T21" fmla="*/ 23 h 61"/>
                <a:gd name="T22" fmla="*/ 1 w 64"/>
                <a:gd name="T23" fmla="*/ 21 h 61"/>
                <a:gd name="T24" fmla="*/ 9 w 64"/>
                <a:gd name="T25" fmla="*/ 21 h 61"/>
                <a:gd name="T26" fmla="*/ 20 w 64"/>
                <a:gd name="T27" fmla="*/ 3 h 61"/>
                <a:gd name="T28" fmla="*/ 21 w 64"/>
                <a:gd name="T29" fmla="*/ 1 h 61"/>
                <a:gd name="T30" fmla="*/ 27 w 64"/>
                <a:gd name="T31" fmla="*/ 1 h 61"/>
                <a:gd name="T32" fmla="*/ 30 w 64"/>
                <a:gd name="T33" fmla="*/ 0 h 61"/>
                <a:gd name="T34" fmla="*/ 30 w 64"/>
                <a:gd name="T35" fmla="*/ 1 h 61"/>
                <a:gd name="T36" fmla="*/ 33 w 64"/>
                <a:gd name="T37" fmla="*/ 1 h 61"/>
                <a:gd name="T38" fmla="*/ 33 w 64"/>
                <a:gd name="T39" fmla="*/ 3 h 61"/>
                <a:gd name="T40" fmla="*/ 36 w 64"/>
                <a:gd name="T41" fmla="*/ 4 h 61"/>
                <a:gd name="T42" fmla="*/ 35 w 64"/>
                <a:gd name="T43" fmla="*/ 3 h 61"/>
                <a:gd name="T44" fmla="*/ 40 w 64"/>
                <a:gd name="T45" fmla="*/ 3 h 61"/>
                <a:gd name="T46" fmla="*/ 42 w 64"/>
                <a:gd name="T47" fmla="*/ 1 h 61"/>
                <a:gd name="T48" fmla="*/ 42 w 64"/>
                <a:gd name="T49" fmla="*/ 3 h 61"/>
                <a:gd name="T50" fmla="*/ 48 w 64"/>
                <a:gd name="T51" fmla="*/ 3 h 61"/>
                <a:gd name="T52" fmla="*/ 48 w 64"/>
                <a:gd name="T53" fmla="*/ 1 h 61"/>
                <a:gd name="T54" fmla="*/ 50 w 64"/>
                <a:gd name="T55" fmla="*/ 1 h 61"/>
                <a:gd name="T56" fmla="*/ 49 w 64"/>
                <a:gd name="T57" fmla="*/ 4 h 61"/>
                <a:gd name="T58" fmla="*/ 53 w 64"/>
                <a:gd name="T59" fmla="*/ 4 h 61"/>
                <a:gd name="T60" fmla="*/ 57 w 64"/>
                <a:gd name="T61" fmla="*/ 5 h 61"/>
                <a:gd name="T62" fmla="*/ 61 w 64"/>
                <a:gd name="T63" fmla="*/ 8 h 61"/>
                <a:gd name="T64" fmla="*/ 61 w 64"/>
                <a:gd name="T65" fmla="*/ 14 h 61"/>
                <a:gd name="T66" fmla="*/ 63 w 64"/>
                <a:gd name="T67" fmla="*/ 14 h 61"/>
                <a:gd name="T68" fmla="*/ 63 w 64"/>
                <a:gd name="T69" fmla="*/ 23 h 61"/>
                <a:gd name="T70" fmla="*/ 60 w 64"/>
                <a:gd name="T71" fmla="*/ 24 h 61"/>
                <a:gd name="T72" fmla="*/ 60 w 64"/>
                <a:gd name="T73" fmla="*/ 28 h 61"/>
                <a:gd name="T74" fmla="*/ 61 w 64"/>
                <a:gd name="T75" fmla="*/ 28 h 61"/>
                <a:gd name="T76" fmla="*/ 61 w 64"/>
                <a:gd name="T77" fmla="*/ 39 h 61"/>
                <a:gd name="T78" fmla="*/ 54 w 64"/>
                <a:gd name="T79" fmla="*/ 39 h 61"/>
                <a:gd name="T80" fmla="*/ 53 w 64"/>
                <a:gd name="T81" fmla="*/ 41 h 61"/>
                <a:gd name="T82" fmla="*/ 44 w 64"/>
                <a:gd name="T83" fmla="*/ 47 h 61"/>
                <a:gd name="T84" fmla="*/ 34 w 64"/>
                <a:gd name="T85" fmla="*/ 58 h 61"/>
                <a:gd name="T86" fmla="*/ 34 w 64"/>
                <a:gd name="T87" fmla="*/ 60 h 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"/>
                <a:gd name="T133" fmla="*/ 0 h 61"/>
                <a:gd name="T134" fmla="*/ 64 w 64"/>
                <a:gd name="T135" fmla="*/ 61 h 6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" h="61">
                  <a:moveTo>
                    <a:pt x="34" y="60"/>
                  </a:moveTo>
                  <a:lnTo>
                    <a:pt x="32" y="59"/>
                  </a:lnTo>
                  <a:lnTo>
                    <a:pt x="31" y="57"/>
                  </a:lnTo>
                  <a:lnTo>
                    <a:pt x="25" y="56"/>
                  </a:lnTo>
                  <a:lnTo>
                    <a:pt x="18" y="57"/>
                  </a:lnTo>
                  <a:lnTo>
                    <a:pt x="18" y="50"/>
                  </a:lnTo>
                  <a:lnTo>
                    <a:pt x="11" y="50"/>
                  </a:lnTo>
                  <a:lnTo>
                    <a:pt x="5" y="50"/>
                  </a:lnTo>
                  <a:lnTo>
                    <a:pt x="5" y="38"/>
                  </a:lnTo>
                  <a:lnTo>
                    <a:pt x="0" y="38"/>
                  </a:lnTo>
                  <a:lnTo>
                    <a:pt x="0" y="23"/>
                  </a:lnTo>
                  <a:lnTo>
                    <a:pt x="1" y="21"/>
                  </a:lnTo>
                  <a:lnTo>
                    <a:pt x="9" y="21"/>
                  </a:lnTo>
                  <a:lnTo>
                    <a:pt x="20" y="3"/>
                  </a:lnTo>
                  <a:lnTo>
                    <a:pt x="21" y="1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40" y="3"/>
                  </a:lnTo>
                  <a:lnTo>
                    <a:pt x="42" y="1"/>
                  </a:lnTo>
                  <a:lnTo>
                    <a:pt x="42" y="3"/>
                  </a:lnTo>
                  <a:lnTo>
                    <a:pt x="48" y="3"/>
                  </a:lnTo>
                  <a:lnTo>
                    <a:pt x="48" y="1"/>
                  </a:lnTo>
                  <a:lnTo>
                    <a:pt x="50" y="1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23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1" y="39"/>
                  </a:lnTo>
                  <a:lnTo>
                    <a:pt x="54" y="39"/>
                  </a:lnTo>
                  <a:lnTo>
                    <a:pt x="53" y="41"/>
                  </a:lnTo>
                  <a:lnTo>
                    <a:pt x="44" y="47"/>
                  </a:lnTo>
                  <a:lnTo>
                    <a:pt x="34" y="58"/>
                  </a:lnTo>
                  <a:lnTo>
                    <a:pt x="34" y="6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5" name="Freeform 289"/>
            <p:cNvSpPr>
              <a:spLocks/>
            </p:cNvSpPr>
            <p:nvPr/>
          </p:nvSpPr>
          <p:spPr bwMode="auto">
            <a:xfrm>
              <a:off x="3216" y="2505"/>
              <a:ext cx="71" cy="69"/>
            </a:xfrm>
            <a:custGeom>
              <a:avLst/>
              <a:gdLst>
                <a:gd name="T0" fmla="*/ 38 w 71"/>
                <a:gd name="T1" fmla="*/ 68 h 69"/>
                <a:gd name="T2" fmla="*/ 36 w 71"/>
                <a:gd name="T3" fmla="*/ 67 h 69"/>
                <a:gd name="T4" fmla="*/ 34 w 71"/>
                <a:gd name="T5" fmla="*/ 65 h 69"/>
                <a:gd name="T6" fmla="*/ 28 w 71"/>
                <a:gd name="T7" fmla="*/ 64 h 69"/>
                <a:gd name="T8" fmla="*/ 20 w 71"/>
                <a:gd name="T9" fmla="*/ 65 h 69"/>
                <a:gd name="T10" fmla="*/ 20 w 71"/>
                <a:gd name="T11" fmla="*/ 56 h 69"/>
                <a:gd name="T12" fmla="*/ 12 w 71"/>
                <a:gd name="T13" fmla="*/ 56 h 69"/>
                <a:gd name="T14" fmla="*/ 6 w 71"/>
                <a:gd name="T15" fmla="*/ 56 h 69"/>
                <a:gd name="T16" fmla="*/ 6 w 71"/>
                <a:gd name="T17" fmla="*/ 44 h 69"/>
                <a:gd name="T18" fmla="*/ 0 w 71"/>
                <a:gd name="T19" fmla="*/ 44 h 69"/>
                <a:gd name="T20" fmla="*/ 0 w 71"/>
                <a:gd name="T21" fmla="*/ 27 h 69"/>
                <a:gd name="T22" fmla="*/ 1 w 71"/>
                <a:gd name="T23" fmla="*/ 23 h 69"/>
                <a:gd name="T24" fmla="*/ 10 w 71"/>
                <a:gd name="T25" fmla="*/ 23 h 69"/>
                <a:gd name="T26" fmla="*/ 22 w 71"/>
                <a:gd name="T27" fmla="*/ 3 h 69"/>
                <a:gd name="T28" fmla="*/ 23 w 71"/>
                <a:gd name="T29" fmla="*/ 1 h 69"/>
                <a:gd name="T30" fmla="*/ 30 w 71"/>
                <a:gd name="T31" fmla="*/ 1 h 69"/>
                <a:gd name="T32" fmla="*/ 33 w 71"/>
                <a:gd name="T33" fmla="*/ 0 h 69"/>
                <a:gd name="T34" fmla="*/ 33 w 71"/>
                <a:gd name="T35" fmla="*/ 1 h 69"/>
                <a:gd name="T36" fmla="*/ 37 w 71"/>
                <a:gd name="T37" fmla="*/ 1 h 69"/>
                <a:gd name="T38" fmla="*/ 37 w 71"/>
                <a:gd name="T39" fmla="*/ 3 h 69"/>
                <a:gd name="T40" fmla="*/ 40 w 71"/>
                <a:gd name="T41" fmla="*/ 4 h 69"/>
                <a:gd name="T42" fmla="*/ 39 w 71"/>
                <a:gd name="T43" fmla="*/ 3 h 69"/>
                <a:gd name="T44" fmla="*/ 44 w 71"/>
                <a:gd name="T45" fmla="*/ 3 h 69"/>
                <a:gd name="T46" fmla="*/ 47 w 71"/>
                <a:gd name="T47" fmla="*/ 1 h 69"/>
                <a:gd name="T48" fmla="*/ 47 w 71"/>
                <a:gd name="T49" fmla="*/ 3 h 69"/>
                <a:gd name="T50" fmla="*/ 53 w 71"/>
                <a:gd name="T51" fmla="*/ 3 h 69"/>
                <a:gd name="T52" fmla="*/ 53 w 71"/>
                <a:gd name="T53" fmla="*/ 1 h 69"/>
                <a:gd name="T54" fmla="*/ 56 w 71"/>
                <a:gd name="T55" fmla="*/ 1 h 69"/>
                <a:gd name="T56" fmla="*/ 54 w 71"/>
                <a:gd name="T57" fmla="*/ 4 h 69"/>
                <a:gd name="T58" fmla="*/ 59 w 71"/>
                <a:gd name="T59" fmla="*/ 4 h 69"/>
                <a:gd name="T60" fmla="*/ 63 w 71"/>
                <a:gd name="T61" fmla="*/ 5 h 69"/>
                <a:gd name="T62" fmla="*/ 68 w 71"/>
                <a:gd name="T63" fmla="*/ 10 h 69"/>
                <a:gd name="T64" fmla="*/ 68 w 71"/>
                <a:gd name="T65" fmla="*/ 16 h 69"/>
                <a:gd name="T66" fmla="*/ 70 w 71"/>
                <a:gd name="T67" fmla="*/ 16 h 69"/>
                <a:gd name="T68" fmla="*/ 70 w 71"/>
                <a:gd name="T69" fmla="*/ 27 h 69"/>
                <a:gd name="T70" fmla="*/ 67 w 71"/>
                <a:gd name="T71" fmla="*/ 28 h 69"/>
                <a:gd name="T72" fmla="*/ 67 w 71"/>
                <a:gd name="T73" fmla="*/ 32 h 69"/>
                <a:gd name="T74" fmla="*/ 68 w 71"/>
                <a:gd name="T75" fmla="*/ 32 h 69"/>
                <a:gd name="T76" fmla="*/ 68 w 71"/>
                <a:gd name="T77" fmla="*/ 45 h 69"/>
                <a:gd name="T78" fmla="*/ 60 w 71"/>
                <a:gd name="T79" fmla="*/ 45 h 69"/>
                <a:gd name="T80" fmla="*/ 59 w 71"/>
                <a:gd name="T81" fmla="*/ 47 h 69"/>
                <a:gd name="T82" fmla="*/ 49 w 71"/>
                <a:gd name="T83" fmla="*/ 53 h 69"/>
                <a:gd name="T84" fmla="*/ 38 w 71"/>
                <a:gd name="T85" fmla="*/ 66 h 69"/>
                <a:gd name="T86" fmla="*/ 38 w 71"/>
                <a:gd name="T87" fmla="*/ 68 h 6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"/>
                <a:gd name="T133" fmla="*/ 0 h 69"/>
                <a:gd name="T134" fmla="*/ 71 w 71"/>
                <a:gd name="T135" fmla="*/ 69 h 6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" h="69">
                  <a:moveTo>
                    <a:pt x="38" y="68"/>
                  </a:moveTo>
                  <a:lnTo>
                    <a:pt x="36" y="67"/>
                  </a:lnTo>
                  <a:lnTo>
                    <a:pt x="34" y="65"/>
                  </a:lnTo>
                  <a:lnTo>
                    <a:pt x="28" y="64"/>
                  </a:lnTo>
                  <a:lnTo>
                    <a:pt x="20" y="65"/>
                  </a:lnTo>
                  <a:lnTo>
                    <a:pt x="20" y="56"/>
                  </a:lnTo>
                  <a:lnTo>
                    <a:pt x="12" y="56"/>
                  </a:lnTo>
                  <a:lnTo>
                    <a:pt x="6" y="56"/>
                  </a:lnTo>
                  <a:lnTo>
                    <a:pt x="6" y="44"/>
                  </a:lnTo>
                  <a:lnTo>
                    <a:pt x="0" y="44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10" y="23"/>
                  </a:lnTo>
                  <a:lnTo>
                    <a:pt x="22" y="3"/>
                  </a:lnTo>
                  <a:lnTo>
                    <a:pt x="23" y="1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39" y="3"/>
                  </a:lnTo>
                  <a:lnTo>
                    <a:pt x="44" y="3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53" y="3"/>
                  </a:lnTo>
                  <a:lnTo>
                    <a:pt x="53" y="1"/>
                  </a:lnTo>
                  <a:lnTo>
                    <a:pt x="56" y="1"/>
                  </a:lnTo>
                  <a:lnTo>
                    <a:pt x="54" y="4"/>
                  </a:lnTo>
                  <a:lnTo>
                    <a:pt x="59" y="4"/>
                  </a:lnTo>
                  <a:lnTo>
                    <a:pt x="63" y="5"/>
                  </a:lnTo>
                  <a:lnTo>
                    <a:pt x="68" y="10"/>
                  </a:lnTo>
                  <a:lnTo>
                    <a:pt x="68" y="16"/>
                  </a:lnTo>
                  <a:lnTo>
                    <a:pt x="70" y="16"/>
                  </a:lnTo>
                  <a:lnTo>
                    <a:pt x="70" y="27"/>
                  </a:lnTo>
                  <a:lnTo>
                    <a:pt x="67" y="28"/>
                  </a:lnTo>
                  <a:lnTo>
                    <a:pt x="67" y="32"/>
                  </a:lnTo>
                  <a:lnTo>
                    <a:pt x="68" y="32"/>
                  </a:lnTo>
                  <a:lnTo>
                    <a:pt x="68" y="45"/>
                  </a:lnTo>
                  <a:lnTo>
                    <a:pt x="60" y="45"/>
                  </a:lnTo>
                  <a:lnTo>
                    <a:pt x="59" y="47"/>
                  </a:lnTo>
                  <a:lnTo>
                    <a:pt x="49" y="53"/>
                  </a:lnTo>
                  <a:lnTo>
                    <a:pt x="38" y="66"/>
                  </a:lnTo>
                  <a:lnTo>
                    <a:pt x="38" y="6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6" name="Freeform 290"/>
            <p:cNvSpPr>
              <a:spLocks/>
            </p:cNvSpPr>
            <p:nvPr/>
          </p:nvSpPr>
          <p:spPr bwMode="auto">
            <a:xfrm>
              <a:off x="3225" y="2442"/>
              <a:ext cx="70" cy="57"/>
            </a:xfrm>
            <a:custGeom>
              <a:avLst/>
              <a:gdLst>
                <a:gd name="T0" fmla="*/ 30 w 70"/>
                <a:gd name="T1" fmla="*/ 56 h 57"/>
                <a:gd name="T2" fmla="*/ 28 w 70"/>
                <a:gd name="T3" fmla="*/ 55 h 57"/>
                <a:gd name="T4" fmla="*/ 28 w 70"/>
                <a:gd name="T5" fmla="*/ 53 h 57"/>
                <a:gd name="T6" fmla="*/ 27 w 70"/>
                <a:gd name="T7" fmla="*/ 52 h 57"/>
                <a:gd name="T8" fmla="*/ 27 w 70"/>
                <a:gd name="T9" fmla="*/ 54 h 57"/>
                <a:gd name="T10" fmla="*/ 26 w 70"/>
                <a:gd name="T11" fmla="*/ 52 h 57"/>
                <a:gd name="T12" fmla="*/ 23 w 70"/>
                <a:gd name="T13" fmla="*/ 51 h 57"/>
                <a:gd name="T14" fmla="*/ 23 w 70"/>
                <a:gd name="T15" fmla="*/ 49 h 57"/>
                <a:gd name="T16" fmla="*/ 20 w 70"/>
                <a:gd name="T17" fmla="*/ 48 h 57"/>
                <a:gd name="T18" fmla="*/ 20 w 70"/>
                <a:gd name="T19" fmla="*/ 45 h 57"/>
                <a:gd name="T20" fmla="*/ 20 w 70"/>
                <a:gd name="T21" fmla="*/ 43 h 57"/>
                <a:gd name="T22" fmla="*/ 19 w 70"/>
                <a:gd name="T23" fmla="*/ 40 h 57"/>
                <a:gd name="T24" fmla="*/ 21 w 70"/>
                <a:gd name="T25" fmla="*/ 39 h 57"/>
                <a:gd name="T26" fmla="*/ 22 w 70"/>
                <a:gd name="T27" fmla="*/ 38 h 57"/>
                <a:gd name="T28" fmla="*/ 19 w 70"/>
                <a:gd name="T29" fmla="*/ 38 h 57"/>
                <a:gd name="T30" fmla="*/ 15 w 70"/>
                <a:gd name="T31" fmla="*/ 32 h 57"/>
                <a:gd name="T32" fmla="*/ 15 w 70"/>
                <a:gd name="T33" fmla="*/ 30 h 57"/>
                <a:gd name="T34" fmla="*/ 11 w 70"/>
                <a:gd name="T35" fmla="*/ 32 h 57"/>
                <a:gd name="T36" fmla="*/ 9 w 70"/>
                <a:gd name="T37" fmla="*/ 30 h 57"/>
                <a:gd name="T38" fmla="*/ 5 w 70"/>
                <a:gd name="T39" fmla="*/ 31 h 57"/>
                <a:gd name="T40" fmla="*/ 0 w 70"/>
                <a:gd name="T41" fmla="*/ 29 h 57"/>
                <a:gd name="T42" fmla="*/ 8 w 70"/>
                <a:gd name="T43" fmla="*/ 9 h 57"/>
                <a:gd name="T44" fmla="*/ 11 w 70"/>
                <a:gd name="T45" fmla="*/ 10 h 57"/>
                <a:gd name="T46" fmla="*/ 11 w 70"/>
                <a:gd name="T47" fmla="*/ 2 h 57"/>
                <a:gd name="T48" fmla="*/ 34 w 70"/>
                <a:gd name="T49" fmla="*/ 2 h 57"/>
                <a:gd name="T50" fmla="*/ 34 w 70"/>
                <a:gd name="T51" fmla="*/ 0 h 57"/>
                <a:gd name="T52" fmla="*/ 35 w 70"/>
                <a:gd name="T53" fmla="*/ 0 h 57"/>
                <a:gd name="T54" fmla="*/ 35 w 70"/>
                <a:gd name="T55" fmla="*/ 2 h 57"/>
                <a:gd name="T56" fmla="*/ 46 w 70"/>
                <a:gd name="T57" fmla="*/ 2 h 57"/>
                <a:gd name="T58" fmla="*/ 46 w 70"/>
                <a:gd name="T59" fmla="*/ 7 h 57"/>
                <a:gd name="T60" fmla="*/ 51 w 70"/>
                <a:gd name="T61" fmla="*/ 11 h 57"/>
                <a:gd name="T62" fmla="*/ 57 w 70"/>
                <a:gd name="T63" fmla="*/ 20 h 57"/>
                <a:gd name="T64" fmla="*/ 66 w 70"/>
                <a:gd name="T65" fmla="*/ 25 h 57"/>
                <a:gd name="T66" fmla="*/ 69 w 70"/>
                <a:gd name="T67" fmla="*/ 29 h 57"/>
                <a:gd name="T68" fmla="*/ 65 w 70"/>
                <a:gd name="T69" fmla="*/ 29 h 57"/>
                <a:gd name="T70" fmla="*/ 41 w 70"/>
                <a:gd name="T71" fmla="*/ 47 h 57"/>
                <a:gd name="T72" fmla="*/ 38 w 70"/>
                <a:gd name="T73" fmla="*/ 49 h 57"/>
                <a:gd name="T74" fmla="*/ 38 w 70"/>
                <a:gd name="T75" fmla="*/ 52 h 57"/>
                <a:gd name="T76" fmla="*/ 37 w 70"/>
                <a:gd name="T77" fmla="*/ 50 h 57"/>
                <a:gd name="T78" fmla="*/ 30 w 70"/>
                <a:gd name="T79" fmla="*/ 5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0"/>
                <a:gd name="T121" fmla="*/ 0 h 57"/>
                <a:gd name="T122" fmla="*/ 70 w 70"/>
                <a:gd name="T123" fmla="*/ 57 h 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0" h="57">
                  <a:moveTo>
                    <a:pt x="30" y="56"/>
                  </a:moveTo>
                  <a:lnTo>
                    <a:pt x="28" y="55"/>
                  </a:lnTo>
                  <a:lnTo>
                    <a:pt x="28" y="53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6" y="52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0" y="48"/>
                  </a:lnTo>
                  <a:lnTo>
                    <a:pt x="20" y="45"/>
                  </a:lnTo>
                  <a:lnTo>
                    <a:pt x="20" y="43"/>
                  </a:lnTo>
                  <a:lnTo>
                    <a:pt x="19" y="40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19" y="38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1" y="32"/>
                  </a:lnTo>
                  <a:lnTo>
                    <a:pt x="9" y="30"/>
                  </a:lnTo>
                  <a:lnTo>
                    <a:pt x="5" y="31"/>
                  </a:lnTo>
                  <a:lnTo>
                    <a:pt x="0" y="29"/>
                  </a:lnTo>
                  <a:lnTo>
                    <a:pt x="8" y="9"/>
                  </a:lnTo>
                  <a:lnTo>
                    <a:pt x="11" y="10"/>
                  </a:lnTo>
                  <a:lnTo>
                    <a:pt x="11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46" y="2"/>
                  </a:lnTo>
                  <a:lnTo>
                    <a:pt x="46" y="7"/>
                  </a:lnTo>
                  <a:lnTo>
                    <a:pt x="51" y="11"/>
                  </a:lnTo>
                  <a:lnTo>
                    <a:pt x="57" y="20"/>
                  </a:lnTo>
                  <a:lnTo>
                    <a:pt x="66" y="25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41" y="47"/>
                  </a:lnTo>
                  <a:lnTo>
                    <a:pt x="38" y="49"/>
                  </a:lnTo>
                  <a:lnTo>
                    <a:pt x="38" y="52"/>
                  </a:lnTo>
                  <a:lnTo>
                    <a:pt x="37" y="50"/>
                  </a:lnTo>
                  <a:lnTo>
                    <a:pt x="30" y="56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7" name="Freeform 291"/>
            <p:cNvSpPr>
              <a:spLocks/>
            </p:cNvSpPr>
            <p:nvPr/>
          </p:nvSpPr>
          <p:spPr bwMode="auto">
            <a:xfrm>
              <a:off x="3225" y="2442"/>
              <a:ext cx="77" cy="62"/>
            </a:xfrm>
            <a:custGeom>
              <a:avLst/>
              <a:gdLst>
                <a:gd name="T0" fmla="*/ 33 w 77"/>
                <a:gd name="T1" fmla="*/ 61 h 62"/>
                <a:gd name="T2" fmla="*/ 31 w 77"/>
                <a:gd name="T3" fmla="*/ 60 h 62"/>
                <a:gd name="T4" fmla="*/ 31 w 77"/>
                <a:gd name="T5" fmla="*/ 58 h 62"/>
                <a:gd name="T6" fmla="*/ 30 w 77"/>
                <a:gd name="T7" fmla="*/ 57 h 62"/>
                <a:gd name="T8" fmla="*/ 30 w 77"/>
                <a:gd name="T9" fmla="*/ 59 h 62"/>
                <a:gd name="T10" fmla="*/ 29 w 77"/>
                <a:gd name="T11" fmla="*/ 57 h 62"/>
                <a:gd name="T12" fmla="*/ 25 w 77"/>
                <a:gd name="T13" fmla="*/ 56 h 62"/>
                <a:gd name="T14" fmla="*/ 25 w 77"/>
                <a:gd name="T15" fmla="*/ 53 h 62"/>
                <a:gd name="T16" fmla="*/ 22 w 77"/>
                <a:gd name="T17" fmla="*/ 52 h 62"/>
                <a:gd name="T18" fmla="*/ 22 w 77"/>
                <a:gd name="T19" fmla="*/ 49 h 62"/>
                <a:gd name="T20" fmla="*/ 22 w 77"/>
                <a:gd name="T21" fmla="*/ 47 h 62"/>
                <a:gd name="T22" fmla="*/ 21 w 77"/>
                <a:gd name="T23" fmla="*/ 44 h 62"/>
                <a:gd name="T24" fmla="*/ 23 w 77"/>
                <a:gd name="T25" fmla="*/ 43 h 62"/>
                <a:gd name="T26" fmla="*/ 24 w 77"/>
                <a:gd name="T27" fmla="*/ 42 h 62"/>
                <a:gd name="T28" fmla="*/ 21 w 77"/>
                <a:gd name="T29" fmla="*/ 42 h 62"/>
                <a:gd name="T30" fmla="*/ 17 w 77"/>
                <a:gd name="T31" fmla="*/ 35 h 62"/>
                <a:gd name="T32" fmla="*/ 17 w 77"/>
                <a:gd name="T33" fmla="*/ 33 h 62"/>
                <a:gd name="T34" fmla="*/ 12 w 77"/>
                <a:gd name="T35" fmla="*/ 35 h 62"/>
                <a:gd name="T36" fmla="*/ 10 w 77"/>
                <a:gd name="T37" fmla="*/ 33 h 62"/>
                <a:gd name="T38" fmla="*/ 6 w 77"/>
                <a:gd name="T39" fmla="*/ 34 h 62"/>
                <a:gd name="T40" fmla="*/ 0 w 77"/>
                <a:gd name="T41" fmla="*/ 32 h 62"/>
                <a:gd name="T42" fmla="*/ 9 w 77"/>
                <a:gd name="T43" fmla="*/ 10 h 62"/>
                <a:gd name="T44" fmla="*/ 12 w 77"/>
                <a:gd name="T45" fmla="*/ 11 h 62"/>
                <a:gd name="T46" fmla="*/ 12 w 77"/>
                <a:gd name="T47" fmla="*/ 2 h 62"/>
                <a:gd name="T48" fmla="*/ 37 w 77"/>
                <a:gd name="T49" fmla="*/ 2 h 62"/>
                <a:gd name="T50" fmla="*/ 37 w 77"/>
                <a:gd name="T51" fmla="*/ 0 h 62"/>
                <a:gd name="T52" fmla="*/ 39 w 77"/>
                <a:gd name="T53" fmla="*/ 0 h 62"/>
                <a:gd name="T54" fmla="*/ 39 w 77"/>
                <a:gd name="T55" fmla="*/ 2 h 62"/>
                <a:gd name="T56" fmla="*/ 51 w 77"/>
                <a:gd name="T57" fmla="*/ 2 h 62"/>
                <a:gd name="T58" fmla="*/ 51 w 77"/>
                <a:gd name="T59" fmla="*/ 7 h 62"/>
                <a:gd name="T60" fmla="*/ 56 w 77"/>
                <a:gd name="T61" fmla="*/ 12 h 62"/>
                <a:gd name="T62" fmla="*/ 63 w 77"/>
                <a:gd name="T63" fmla="*/ 21 h 62"/>
                <a:gd name="T64" fmla="*/ 73 w 77"/>
                <a:gd name="T65" fmla="*/ 27 h 62"/>
                <a:gd name="T66" fmla="*/ 76 w 77"/>
                <a:gd name="T67" fmla="*/ 32 h 62"/>
                <a:gd name="T68" fmla="*/ 72 w 77"/>
                <a:gd name="T69" fmla="*/ 32 h 62"/>
                <a:gd name="T70" fmla="*/ 45 w 77"/>
                <a:gd name="T71" fmla="*/ 51 h 62"/>
                <a:gd name="T72" fmla="*/ 42 w 77"/>
                <a:gd name="T73" fmla="*/ 54 h 62"/>
                <a:gd name="T74" fmla="*/ 42 w 77"/>
                <a:gd name="T75" fmla="*/ 57 h 62"/>
                <a:gd name="T76" fmla="*/ 41 w 77"/>
                <a:gd name="T77" fmla="*/ 55 h 62"/>
                <a:gd name="T78" fmla="*/ 33 w 77"/>
                <a:gd name="T79" fmla="*/ 61 h 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7"/>
                <a:gd name="T121" fmla="*/ 0 h 62"/>
                <a:gd name="T122" fmla="*/ 77 w 77"/>
                <a:gd name="T123" fmla="*/ 62 h 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7" h="62">
                  <a:moveTo>
                    <a:pt x="33" y="61"/>
                  </a:moveTo>
                  <a:lnTo>
                    <a:pt x="31" y="60"/>
                  </a:lnTo>
                  <a:lnTo>
                    <a:pt x="31" y="58"/>
                  </a:lnTo>
                  <a:lnTo>
                    <a:pt x="30" y="57"/>
                  </a:lnTo>
                  <a:lnTo>
                    <a:pt x="30" y="59"/>
                  </a:lnTo>
                  <a:lnTo>
                    <a:pt x="29" y="57"/>
                  </a:lnTo>
                  <a:lnTo>
                    <a:pt x="25" y="56"/>
                  </a:lnTo>
                  <a:lnTo>
                    <a:pt x="25" y="53"/>
                  </a:lnTo>
                  <a:lnTo>
                    <a:pt x="22" y="52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1" y="44"/>
                  </a:lnTo>
                  <a:lnTo>
                    <a:pt x="23" y="43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2" y="35"/>
                  </a:lnTo>
                  <a:lnTo>
                    <a:pt x="10" y="33"/>
                  </a:lnTo>
                  <a:lnTo>
                    <a:pt x="6" y="34"/>
                  </a:lnTo>
                  <a:lnTo>
                    <a:pt x="0" y="32"/>
                  </a:lnTo>
                  <a:lnTo>
                    <a:pt x="9" y="10"/>
                  </a:lnTo>
                  <a:lnTo>
                    <a:pt x="12" y="11"/>
                  </a:lnTo>
                  <a:lnTo>
                    <a:pt x="12" y="2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51" y="2"/>
                  </a:lnTo>
                  <a:lnTo>
                    <a:pt x="51" y="7"/>
                  </a:lnTo>
                  <a:lnTo>
                    <a:pt x="56" y="12"/>
                  </a:lnTo>
                  <a:lnTo>
                    <a:pt x="63" y="21"/>
                  </a:lnTo>
                  <a:lnTo>
                    <a:pt x="73" y="27"/>
                  </a:lnTo>
                  <a:lnTo>
                    <a:pt x="76" y="32"/>
                  </a:lnTo>
                  <a:lnTo>
                    <a:pt x="72" y="32"/>
                  </a:lnTo>
                  <a:lnTo>
                    <a:pt x="45" y="51"/>
                  </a:lnTo>
                  <a:lnTo>
                    <a:pt x="42" y="54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33" y="6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8" name="Freeform 292"/>
            <p:cNvSpPr>
              <a:spLocks/>
            </p:cNvSpPr>
            <p:nvPr/>
          </p:nvSpPr>
          <p:spPr bwMode="auto">
            <a:xfrm>
              <a:off x="3256" y="2474"/>
              <a:ext cx="46" cy="43"/>
            </a:xfrm>
            <a:custGeom>
              <a:avLst/>
              <a:gdLst>
                <a:gd name="T0" fmla="*/ 24 w 46"/>
                <a:gd name="T1" fmla="*/ 37 h 43"/>
                <a:gd name="T2" fmla="*/ 20 w 46"/>
                <a:gd name="T3" fmla="*/ 33 h 43"/>
                <a:gd name="T4" fmla="*/ 16 w 46"/>
                <a:gd name="T5" fmla="*/ 32 h 43"/>
                <a:gd name="T6" fmla="*/ 12 w 46"/>
                <a:gd name="T7" fmla="*/ 32 h 43"/>
                <a:gd name="T8" fmla="*/ 13 w 46"/>
                <a:gd name="T9" fmla="*/ 29 h 43"/>
                <a:gd name="T10" fmla="*/ 11 w 46"/>
                <a:gd name="T11" fmla="*/ 29 h 43"/>
                <a:gd name="T12" fmla="*/ 11 w 46"/>
                <a:gd name="T13" fmla="*/ 31 h 43"/>
                <a:gd name="T14" fmla="*/ 6 w 46"/>
                <a:gd name="T15" fmla="*/ 31 h 43"/>
                <a:gd name="T16" fmla="*/ 6 w 46"/>
                <a:gd name="T17" fmla="*/ 29 h 43"/>
                <a:gd name="T18" fmla="*/ 4 w 46"/>
                <a:gd name="T19" fmla="*/ 31 h 43"/>
                <a:gd name="T20" fmla="*/ 0 w 46"/>
                <a:gd name="T21" fmla="*/ 31 h 43"/>
                <a:gd name="T22" fmla="*/ 1 w 46"/>
                <a:gd name="T23" fmla="*/ 28 h 43"/>
                <a:gd name="T24" fmla="*/ 2 w 46"/>
                <a:gd name="T25" fmla="*/ 28 h 43"/>
                <a:gd name="T26" fmla="*/ 2 w 46"/>
                <a:gd name="T27" fmla="*/ 26 h 43"/>
                <a:gd name="T28" fmla="*/ 9 w 46"/>
                <a:gd name="T29" fmla="*/ 21 h 43"/>
                <a:gd name="T30" fmla="*/ 10 w 46"/>
                <a:gd name="T31" fmla="*/ 23 h 43"/>
                <a:gd name="T32" fmla="*/ 10 w 46"/>
                <a:gd name="T33" fmla="*/ 20 h 43"/>
                <a:gd name="T34" fmla="*/ 12 w 46"/>
                <a:gd name="T35" fmla="*/ 17 h 43"/>
                <a:gd name="T36" fmla="*/ 35 w 46"/>
                <a:gd name="T37" fmla="*/ 0 h 43"/>
                <a:gd name="T38" fmla="*/ 45 w 46"/>
                <a:gd name="T39" fmla="*/ 0 h 43"/>
                <a:gd name="T40" fmla="*/ 44 w 46"/>
                <a:gd name="T41" fmla="*/ 3 h 43"/>
                <a:gd name="T42" fmla="*/ 44 w 46"/>
                <a:gd name="T43" fmla="*/ 6 h 43"/>
                <a:gd name="T44" fmla="*/ 41 w 46"/>
                <a:gd name="T45" fmla="*/ 6 h 43"/>
                <a:gd name="T46" fmla="*/ 41 w 46"/>
                <a:gd name="T47" fmla="*/ 9 h 43"/>
                <a:gd name="T48" fmla="*/ 42 w 46"/>
                <a:gd name="T49" fmla="*/ 9 h 43"/>
                <a:gd name="T50" fmla="*/ 43 w 46"/>
                <a:gd name="T51" fmla="*/ 14 h 43"/>
                <a:gd name="T52" fmla="*/ 42 w 46"/>
                <a:gd name="T53" fmla="*/ 16 h 43"/>
                <a:gd name="T54" fmla="*/ 42 w 46"/>
                <a:gd name="T55" fmla="*/ 28 h 43"/>
                <a:gd name="T56" fmla="*/ 38 w 46"/>
                <a:gd name="T57" fmla="*/ 26 h 43"/>
                <a:gd name="T58" fmla="*/ 38 w 46"/>
                <a:gd name="T59" fmla="*/ 31 h 43"/>
                <a:gd name="T60" fmla="*/ 34 w 46"/>
                <a:gd name="T61" fmla="*/ 31 h 43"/>
                <a:gd name="T62" fmla="*/ 34 w 46"/>
                <a:gd name="T63" fmla="*/ 29 h 43"/>
                <a:gd name="T64" fmla="*/ 33 w 46"/>
                <a:gd name="T65" fmla="*/ 29 h 43"/>
                <a:gd name="T66" fmla="*/ 33 w 46"/>
                <a:gd name="T67" fmla="*/ 32 h 43"/>
                <a:gd name="T68" fmla="*/ 32 w 46"/>
                <a:gd name="T69" fmla="*/ 32 h 43"/>
                <a:gd name="T70" fmla="*/ 32 w 46"/>
                <a:gd name="T71" fmla="*/ 40 h 43"/>
                <a:gd name="T72" fmla="*/ 29 w 46"/>
                <a:gd name="T73" fmla="*/ 40 h 43"/>
                <a:gd name="T74" fmla="*/ 27 w 46"/>
                <a:gd name="T75" fmla="*/ 42 h 43"/>
                <a:gd name="T76" fmla="*/ 27 w 46"/>
                <a:gd name="T77" fmla="*/ 38 h 43"/>
                <a:gd name="T78" fmla="*/ 24 w 46"/>
                <a:gd name="T79" fmla="*/ 37 h 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6"/>
                <a:gd name="T121" fmla="*/ 0 h 43"/>
                <a:gd name="T122" fmla="*/ 46 w 46"/>
                <a:gd name="T123" fmla="*/ 43 h 4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6" h="43">
                  <a:moveTo>
                    <a:pt x="24" y="37"/>
                  </a:moveTo>
                  <a:lnTo>
                    <a:pt x="20" y="33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9" y="21"/>
                  </a:lnTo>
                  <a:lnTo>
                    <a:pt x="10" y="23"/>
                  </a:lnTo>
                  <a:lnTo>
                    <a:pt x="10" y="20"/>
                  </a:lnTo>
                  <a:lnTo>
                    <a:pt x="12" y="17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3" y="14"/>
                  </a:lnTo>
                  <a:lnTo>
                    <a:pt x="42" y="16"/>
                  </a:lnTo>
                  <a:lnTo>
                    <a:pt x="42" y="28"/>
                  </a:lnTo>
                  <a:lnTo>
                    <a:pt x="38" y="26"/>
                  </a:lnTo>
                  <a:lnTo>
                    <a:pt x="38" y="31"/>
                  </a:lnTo>
                  <a:lnTo>
                    <a:pt x="34" y="31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29" y="40"/>
                  </a:lnTo>
                  <a:lnTo>
                    <a:pt x="27" y="42"/>
                  </a:lnTo>
                  <a:lnTo>
                    <a:pt x="27" y="38"/>
                  </a:lnTo>
                  <a:lnTo>
                    <a:pt x="24" y="37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09" name="Freeform 293"/>
            <p:cNvSpPr>
              <a:spLocks/>
            </p:cNvSpPr>
            <p:nvPr/>
          </p:nvSpPr>
          <p:spPr bwMode="auto">
            <a:xfrm>
              <a:off x="3256" y="2474"/>
              <a:ext cx="53" cy="48"/>
            </a:xfrm>
            <a:custGeom>
              <a:avLst/>
              <a:gdLst>
                <a:gd name="T0" fmla="*/ 28 w 53"/>
                <a:gd name="T1" fmla="*/ 41 h 48"/>
                <a:gd name="T2" fmla="*/ 23 w 53"/>
                <a:gd name="T3" fmla="*/ 37 h 48"/>
                <a:gd name="T4" fmla="*/ 19 w 53"/>
                <a:gd name="T5" fmla="*/ 36 h 48"/>
                <a:gd name="T6" fmla="*/ 14 w 53"/>
                <a:gd name="T7" fmla="*/ 36 h 48"/>
                <a:gd name="T8" fmla="*/ 15 w 53"/>
                <a:gd name="T9" fmla="*/ 33 h 48"/>
                <a:gd name="T10" fmla="*/ 13 w 53"/>
                <a:gd name="T11" fmla="*/ 33 h 48"/>
                <a:gd name="T12" fmla="*/ 13 w 53"/>
                <a:gd name="T13" fmla="*/ 35 h 48"/>
                <a:gd name="T14" fmla="*/ 7 w 53"/>
                <a:gd name="T15" fmla="*/ 35 h 48"/>
                <a:gd name="T16" fmla="*/ 7 w 53"/>
                <a:gd name="T17" fmla="*/ 33 h 48"/>
                <a:gd name="T18" fmla="*/ 4 w 53"/>
                <a:gd name="T19" fmla="*/ 35 h 48"/>
                <a:gd name="T20" fmla="*/ 0 w 53"/>
                <a:gd name="T21" fmla="*/ 35 h 48"/>
                <a:gd name="T22" fmla="*/ 1 w 53"/>
                <a:gd name="T23" fmla="*/ 32 h 48"/>
                <a:gd name="T24" fmla="*/ 2 w 53"/>
                <a:gd name="T25" fmla="*/ 32 h 48"/>
                <a:gd name="T26" fmla="*/ 2 w 53"/>
                <a:gd name="T27" fmla="*/ 30 h 48"/>
                <a:gd name="T28" fmla="*/ 10 w 53"/>
                <a:gd name="T29" fmla="*/ 24 h 48"/>
                <a:gd name="T30" fmla="*/ 11 w 53"/>
                <a:gd name="T31" fmla="*/ 26 h 48"/>
                <a:gd name="T32" fmla="*/ 11 w 53"/>
                <a:gd name="T33" fmla="*/ 22 h 48"/>
                <a:gd name="T34" fmla="*/ 14 w 53"/>
                <a:gd name="T35" fmla="*/ 19 h 48"/>
                <a:gd name="T36" fmla="*/ 41 w 53"/>
                <a:gd name="T37" fmla="*/ 0 h 48"/>
                <a:gd name="T38" fmla="*/ 52 w 53"/>
                <a:gd name="T39" fmla="*/ 0 h 48"/>
                <a:gd name="T40" fmla="*/ 51 w 53"/>
                <a:gd name="T41" fmla="*/ 3 h 48"/>
                <a:gd name="T42" fmla="*/ 51 w 53"/>
                <a:gd name="T43" fmla="*/ 7 h 48"/>
                <a:gd name="T44" fmla="*/ 48 w 53"/>
                <a:gd name="T45" fmla="*/ 7 h 48"/>
                <a:gd name="T46" fmla="*/ 48 w 53"/>
                <a:gd name="T47" fmla="*/ 10 h 48"/>
                <a:gd name="T48" fmla="*/ 49 w 53"/>
                <a:gd name="T49" fmla="*/ 10 h 48"/>
                <a:gd name="T50" fmla="*/ 50 w 53"/>
                <a:gd name="T51" fmla="*/ 15 h 48"/>
                <a:gd name="T52" fmla="*/ 49 w 53"/>
                <a:gd name="T53" fmla="*/ 17 h 48"/>
                <a:gd name="T54" fmla="*/ 49 w 53"/>
                <a:gd name="T55" fmla="*/ 32 h 48"/>
                <a:gd name="T56" fmla="*/ 44 w 53"/>
                <a:gd name="T57" fmla="*/ 30 h 48"/>
                <a:gd name="T58" fmla="*/ 44 w 53"/>
                <a:gd name="T59" fmla="*/ 35 h 48"/>
                <a:gd name="T60" fmla="*/ 39 w 53"/>
                <a:gd name="T61" fmla="*/ 35 h 48"/>
                <a:gd name="T62" fmla="*/ 39 w 53"/>
                <a:gd name="T63" fmla="*/ 33 h 48"/>
                <a:gd name="T64" fmla="*/ 38 w 53"/>
                <a:gd name="T65" fmla="*/ 33 h 48"/>
                <a:gd name="T66" fmla="*/ 38 w 53"/>
                <a:gd name="T67" fmla="*/ 36 h 48"/>
                <a:gd name="T68" fmla="*/ 37 w 53"/>
                <a:gd name="T69" fmla="*/ 36 h 48"/>
                <a:gd name="T70" fmla="*/ 37 w 53"/>
                <a:gd name="T71" fmla="*/ 45 h 48"/>
                <a:gd name="T72" fmla="*/ 33 w 53"/>
                <a:gd name="T73" fmla="*/ 45 h 48"/>
                <a:gd name="T74" fmla="*/ 31 w 53"/>
                <a:gd name="T75" fmla="*/ 47 h 48"/>
                <a:gd name="T76" fmla="*/ 31 w 53"/>
                <a:gd name="T77" fmla="*/ 43 h 48"/>
                <a:gd name="T78" fmla="*/ 28 w 53"/>
                <a:gd name="T79" fmla="*/ 41 h 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3"/>
                <a:gd name="T121" fmla="*/ 0 h 48"/>
                <a:gd name="T122" fmla="*/ 53 w 53"/>
                <a:gd name="T123" fmla="*/ 48 h 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3" h="48">
                  <a:moveTo>
                    <a:pt x="28" y="41"/>
                  </a:moveTo>
                  <a:lnTo>
                    <a:pt x="23" y="37"/>
                  </a:lnTo>
                  <a:lnTo>
                    <a:pt x="19" y="36"/>
                  </a:lnTo>
                  <a:lnTo>
                    <a:pt x="14" y="36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5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10" y="24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51" y="3"/>
                  </a:lnTo>
                  <a:lnTo>
                    <a:pt x="51" y="7"/>
                  </a:lnTo>
                  <a:lnTo>
                    <a:pt x="48" y="7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5"/>
                  </a:lnTo>
                  <a:lnTo>
                    <a:pt x="49" y="17"/>
                  </a:lnTo>
                  <a:lnTo>
                    <a:pt x="49" y="32"/>
                  </a:lnTo>
                  <a:lnTo>
                    <a:pt x="44" y="30"/>
                  </a:lnTo>
                  <a:lnTo>
                    <a:pt x="44" y="35"/>
                  </a:lnTo>
                  <a:lnTo>
                    <a:pt x="39" y="35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45"/>
                  </a:lnTo>
                  <a:lnTo>
                    <a:pt x="33" y="45"/>
                  </a:lnTo>
                  <a:lnTo>
                    <a:pt x="31" y="47"/>
                  </a:lnTo>
                  <a:lnTo>
                    <a:pt x="31" y="43"/>
                  </a:lnTo>
                  <a:lnTo>
                    <a:pt x="28" y="4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0" name="Freeform 294"/>
            <p:cNvSpPr>
              <a:spLocks/>
            </p:cNvSpPr>
            <p:nvPr/>
          </p:nvSpPr>
          <p:spPr bwMode="auto">
            <a:xfrm>
              <a:off x="3276" y="2426"/>
              <a:ext cx="61" cy="48"/>
            </a:xfrm>
            <a:custGeom>
              <a:avLst/>
              <a:gdLst>
                <a:gd name="T0" fmla="*/ 29 w 61"/>
                <a:gd name="T1" fmla="*/ 43 h 48"/>
                <a:gd name="T2" fmla="*/ 23 w 61"/>
                <a:gd name="T3" fmla="*/ 43 h 48"/>
                <a:gd name="T4" fmla="*/ 20 w 61"/>
                <a:gd name="T5" fmla="*/ 39 h 48"/>
                <a:gd name="T6" fmla="*/ 11 w 61"/>
                <a:gd name="T7" fmla="*/ 34 h 48"/>
                <a:gd name="T8" fmla="*/ 5 w 61"/>
                <a:gd name="T9" fmla="*/ 26 h 48"/>
                <a:gd name="T10" fmla="*/ 0 w 61"/>
                <a:gd name="T11" fmla="*/ 21 h 48"/>
                <a:gd name="T12" fmla="*/ 0 w 61"/>
                <a:gd name="T13" fmla="*/ 17 h 48"/>
                <a:gd name="T14" fmla="*/ 25 w 61"/>
                <a:gd name="T15" fmla="*/ 2 h 48"/>
                <a:gd name="T16" fmla="*/ 24 w 61"/>
                <a:gd name="T17" fmla="*/ 0 h 48"/>
                <a:gd name="T18" fmla="*/ 28 w 61"/>
                <a:gd name="T19" fmla="*/ 0 h 48"/>
                <a:gd name="T20" fmla="*/ 29 w 61"/>
                <a:gd name="T21" fmla="*/ 2 h 48"/>
                <a:gd name="T22" fmla="*/ 30 w 61"/>
                <a:gd name="T23" fmla="*/ 5 h 48"/>
                <a:gd name="T24" fmla="*/ 34 w 61"/>
                <a:gd name="T25" fmla="*/ 9 h 48"/>
                <a:gd name="T26" fmla="*/ 34 w 61"/>
                <a:gd name="T27" fmla="*/ 10 h 48"/>
                <a:gd name="T28" fmla="*/ 43 w 61"/>
                <a:gd name="T29" fmla="*/ 11 h 48"/>
                <a:gd name="T30" fmla="*/ 47 w 61"/>
                <a:gd name="T31" fmla="*/ 14 h 48"/>
                <a:gd name="T32" fmla="*/ 48 w 61"/>
                <a:gd name="T33" fmla="*/ 12 h 48"/>
                <a:gd name="T34" fmla="*/ 55 w 61"/>
                <a:gd name="T35" fmla="*/ 18 h 48"/>
                <a:gd name="T36" fmla="*/ 56 w 61"/>
                <a:gd name="T37" fmla="*/ 17 h 48"/>
                <a:gd name="T38" fmla="*/ 60 w 61"/>
                <a:gd name="T39" fmla="*/ 20 h 48"/>
                <a:gd name="T40" fmla="*/ 59 w 61"/>
                <a:gd name="T41" fmla="*/ 22 h 48"/>
                <a:gd name="T42" fmla="*/ 59 w 61"/>
                <a:gd name="T43" fmla="*/ 24 h 48"/>
                <a:gd name="T44" fmla="*/ 47 w 61"/>
                <a:gd name="T45" fmla="*/ 35 h 48"/>
                <a:gd name="T46" fmla="*/ 43 w 61"/>
                <a:gd name="T47" fmla="*/ 34 h 48"/>
                <a:gd name="T48" fmla="*/ 44 w 61"/>
                <a:gd name="T49" fmla="*/ 35 h 48"/>
                <a:gd name="T50" fmla="*/ 43 w 61"/>
                <a:gd name="T51" fmla="*/ 38 h 48"/>
                <a:gd name="T52" fmla="*/ 43 w 61"/>
                <a:gd name="T53" fmla="*/ 39 h 48"/>
                <a:gd name="T54" fmla="*/ 41 w 61"/>
                <a:gd name="T55" fmla="*/ 42 h 48"/>
                <a:gd name="T56" fmla="*/ 42 w 61"/>
                <a:gd name="T57" fmla="*/ 45 h 48"/>
                <a:gd name="T58" fmla="*/ 43 w 61"/>
                <a:gd name="T59" fmla="*/ 45 h 48"/>
                <a:gd name="T60" fmla="*/ 44 w 61"/>
                <a:gd name="T61" fmla="*/ 47 h 48"/>
                <a:gd name="T62" fmla="*/ 33 w 61"/>
                <a:gd name="T63" fmla="*/ 45 h 48"/>
                <a:gd name="T64" fmla="*/ 29 w 61"/>
                <a:gd name="T65" fmla="*/ 43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1"/>
                <a:gd name="T100" fmla="*/ 0 h 48"/>
                <a:gd name="T101" fmla="*/ 61 w 61"/>
                <a:gd name="T102" fmla="*/ 48 h 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1" h="48">
                  <a:moveTo>
                    <a:pt x="29" y="43"/>
                  </a:moveTo>
                  <a:lnTo>
                    <a:pt x="23" y="43"/>
                  </a:lnTo>
                  <a:lnTo>
                    <a:pt x="20" y="39"/>
                  </a:lnTo>
                  <a:lnTo>
                    <a:pt x="11" y="3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43" y="11"/>
                  </a:lnTo>
                  <a:lnTo>
                    <a:pt x="47" y="14"/>
                  </a:lnTo>
                  <a:lnTo>
                    <a:pt x="48" y="12"/>
                  </a:lnTo>
                  <a:lnTo>
                    <a:pt x="55" y="18"/>
                  </a:lnTo>
                  <a:lnTo>
                    <a:pt x="56" y="17"/>
                  </a:lnTo>
                  <a:lnTo>
                    <a:pt x="60" y="20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47" y="35"/>
                  </a:lnTo>
                  <a:lnTo>
                    <a:pt x="43" y="34"/>
                  </a:lnTo>
                  <a:lnTo>
                    <a:pt x="44" y="35"/>
                  </a:lnTo>
                  <a:lnTo>
                    <a:pt x="43" y="38"/>
                  </a:lnTo>
                  <a:lnTo>
                    <a:pt x="43" y="39"/>
                  </a:lnTo>
                  <a:lnTo>
                    <a:pt x="41" y="42"/>
                  </a:lnTo>
                  <a:lnTo>
                    <a:pt x="42" y="45"/>
                  </a:lnTo>
                  <a:lnTo>
                    <a:pt x="43" y="45"/>
                  </a:lnTo>
                  <a:lnTo>
                    <a:pt x="44" y="47"/>
                  </a:lnTo>
                  <a:lnTo>
                    <a:pt x="33" y="45"/>
                  </a:lnTo>
                  <a:lnTo>
                    <a:pt x="29" y="4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1" name="Freeform 295"/>
            <p:cNvSpPr>
              <a:spLocks/>
            </p:cNvSpPr>
            <p:nvPr/>
          </p:nvSpPr>
          <p:spPr bwMode="auto">
            <a:xfrm>
              <a:off x="3276" y="2426"/>
              <a:ext cx="68" cy="55"/>
            </a:xfrm>
            <a:custGeom>
              <a:avLst/>
              <a:gdLst>
                <a:gd name="T0" fmla="*/ 32 w 68"/>
                <a:gd name="T1" fmla="*/ 49 h 55"/>
                <a:gd name="T2" fmla="*/ 25 w 68"/>
                <a:gd name="T3" fmla="*/ 49 h 55"/>
                <a:gd name="T4" fmla="*/ 22 w 68"/>
                <a:gd name="T5" fmla="*/ 45 h 55"/>
                <a:gd name="T6" fmla="*/ 12 w 68"/>
                <a:gd name="T7" fmla="*/ 39 h 55"/>
                <a:gd name="T8" fmla="*/ 5 w 68"/>
                <a:gd name="T9" fmla="*/ 30 h 55"/>
                <a:gd name="T10" fmla="*/ 0 w 68"/>
                <a:gd name="T11" fmla="*/ 24 h 55"/>
                <a:gd name="T12" fmla="*/ 0 w 68"/>
                <a:gd name="T13" fmla="*/ 19 h 55"/>
                <a:gd name="T14" fmla="*/ 27 w 68"/>
                <a:gd name="T15" fmla="*/ 2 h 55"/>
                <a:gd name="T16" fmla="*/ 26 w 68"/>
                <a:gd name="T17" fmla="*/ 0 h 55"/>
                <a:gd name="T18" fmla="*/ 31 w 68"/>
                <a:gd name="T19" fmla="*/ 0 h 55"/>
                <a:gd name="T20" fmla="*/ 32 w 68"/>
                <a:gd name="T21" fmla="*/ 2 h 55"/>
                <a:gd name="T22" fmla="*/ 33 w 68"/>
                <a:gd name="T23" fmla="*/ 6 h 55"/>
                <a:gd name="T24" fmla="*/ 38 w 68"/>
                <a:gd name="T25" fmla="*/ 10 h 55"/>
                <a:gd name="T26" fmla="*/ 38 w 68"/>
                <a:gd name="T27" fmla="*/ 11 h 55"/>
                <a:gd name="T28" fmla="*/ 48 w 68"/>
                <a:gd name="T29" fmla="*/ 12 h 55"/>
                <a:gd name="T30" fmla="*/ 53 w 68"/>
                <a:gd name="T31" fmla="*/ 16 h 55"/>
                <a:gd name="T32" fmla="*/ 54 w 68"/>
                <a:gd name="T33" fmla="*/ 13 h 55"/>
                <a:gd name="T34" fmla="*/ 62 w 68"/>
                <a:gd name="T35" fmla="*/ 20 h 55"/>
                <a:gd name="T36" fmla="*/ 63 w 68"/>
                <a:gd name="T37" fmla="*/ 19 h 55"/>
                <a:gd name="T38" fmla="*/ 67 w 68"/>
                <a:gd name="T39" fmla="*/ 23 h 55"/>
                <a:gd name="T40" fmla="*/ 66 w 68"/>
                <a:gd name="T41" fmla="*/ 25 h 55"/>
                <a:gd name="T42" fmla="*/ 66 w 68"/>
                <a:gd name="T43" fmla="*/ 28 h 55"/>
                <a:gd name="T44" fmla="*/ 53 w 68"/>
                <a:gd name="T45" fmla="*/ 40 h 55"/>
                <a:gd name="T46" fmla="*/ 48 w 68"/>
                <a:gd name="T47" fmla="*/ 39 h 55"/>
                <a:gd name="T48" fmla="*/ 49 w 68"/>
                <a:gd name="T49" fmla="*/ 41 h 55"/>
                <a:gd name="T50" fmla="*/ 48 w 68"/>
                <a:gd name="T51" fmla="*/ 44 h 55"/>
                <a:gd name="T52" fmla="*/ 48 w 68"/>
                <a:gd name="T53" fmla="*/ 45 h 55"/>
                <a:gd name="T54" fmla="*/ 46 w 68"/>
                <a:gd name="T55" fmla="*/ 48 h 55"/>
                <a:gd name="T56" fmla="*/ 47 w 68"/>
                <a:gd name="T57" fmla="*/ 52 h 55"/>
                <a:gd name="T58" fmla="*/ 48 w 68"/>
                <a:gd name="T59" fmla="*/ 52 h 55"/>
                <a:gd name="T60" fmla="*/ 49 w 68"/>
                <a:gd name="T61" fmla="*/ 54 h 55"/>
                <a:gd name="T62" fmla="*/ 37 w 68"/>
                <a:gd name="T63" fmla="*/ 52 h 55"/>
                <a:gd name="T64" fmla="*/ 32 w 68"/>
                <a:gd name="T65" fmla="*/ 49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"/>
                <a:gd name="T100" fmla="*/ 0 h 55"/>
                <a:gd name="T101" fmla="*/ 68 w 68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" h="55">
                  <a:moveTo>
                    <a:pt x="32" y="49"/>
                  </a:moveTo>
                  <a:lnTo>
                    <a:pt x="25" y="49"/>
                  </a:lnTo>
                  <a:lnTo>
                    <a:pt x="22" y="45"/>
                  </a:lnTo>
                  <a:lnTo>
                    <a:pt x="12" y="39"/>
                  </a:lnTo>
                  <a:lnTo>
                    <a:pt x="5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7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2" y="2"/>
                  </a:lnTo>
                  <a:lnTo>
                    <a:pt x="33" y="6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48" y="12"/>
                  </a:lnTo>
                  <a:lnTo>
                    <a:pt x="53" y="16"/>
                  </a:lnTo>
                  <a:lnTo>
                    <a:pt x="54" y="13"/>
                  </a:lnTo>
                  <a:lnTo>
                    <a:pt x="62" y="20"/>
                  </a:lnTo>
                  <a:lnTo>
                    <a:pt x="63" y="19"/>
                  </a:lnTo>
                  <a:lnTo>
                    <a:pt x="67" y="23"/>
                  </a:lnTo>
                  <a:lnTo>
                    <a:pt x="66" y="25"/>
                  </a:lnTo>
                  <a:lnTo>
                    <a:pt x="66" y="28"/>
                  </a:lnTo>
                  <a:lnTo>
                    <a:pt x="53" y="40"/>
                  </a:lnTo>
                  <a:lnTo>
                    <a:pt x="48" y="39"/>
                  </a:lnTo>
                  <a:lnTo>
                    <a:pt x="49" y="41"/>
                  </a:lnTo>
                  <a:lnTo>
                    <a:pt x="48" y="44"/>
                  </a:lnTo>
                  <a:lnTo>
                    <a:pt x="48" y="45"/>
                  </a:lnTo>
                  <a:lnTo>
                    <a:pt x="46" y="48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9" y="54"/>
                  </a:lnTo>
                  <a:lnTo>
                    <a:pt x="37" y="52"/>
                  </a:lnTo>
                  <a:lnTo>
                    <a:pt x="32" y="4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2" name="Freeform 296"/>
            <p:cNvSpPr>
              <a:spLocks/>
            </p:cNvSpPr>
            <p:nvPr/>
          </p:nvSpPr>
          <p:spPr bwMode="auto">
            <a:xfrm>
              <a:off x="3214" y="2377"/>
              <a:ext cx="32" cy="47"/>
            </a:xfrm>
            <a:custGeom>
              <a:avLst/>
              <a:gdLst>
                <a:gd name="T0" fmla="*/ 20 w 32"/>
                <a:gd name="T1" fmla="*/ 46 h 47"/>
                <a:gd name="T2" fmla="*/ 20 w 32"/>
                <a:gd name="T3" fmla="*/ 36 h 47"/>
                <a:gd name="T4" fmla="*/ 0 w 32"/>
                <a:gd name="T5" fmla="*/ 36 h 47"/>
                <a:gd name="T6" fmla="*/ 0 w 32"/>
                <a:gd name="T7" fmla="*/ 29 h 47"/>
                <a:gd name="T8" fmla="*/ 1 w 32"/>
                <a:gd name="T9" fmla="*/ 29 h 47"/>
                <a:gd name="T10" fmla="*/ 3 w 32"/>
                <a:gd name="T11" fmla="*/ 28 h 47"/>
                <a:gd name="T12" fmla="*/ 3 w 32"/>
                <a:gd name="T13" fmla="*/ 2 h 47"/>
                <a:gd name="T14" fmla="*/ 19 w 32"/>
                <a:gd name="T15" fmla="*/ 4 h 47"/>
                <a:gd name="T16" fmla="*/ 20 w 32"/>
                <a:gd name="T17" fmla="*/ 0 h 47"/>
                <a:gd name="T18" fmla="*/ 31 w 32"/>
                <a:gd name="T19" fmla="*/ 0 h 47"/>
                <a:gd name="T20" fmla="*/ 31 w 32"/>
                <a:gd name="T21" fmla="*/ 43 h 47"/>
                <a:gd name="T22" fmla="*/ 29 w 32"/>
                <a:gd name="T23" fmla="*/ 43 h 47"/>
                <a:gd name="T24" fmla="*/ 29 w 32"/>
                <a:gd name="T25" fmla="*/ 46 h 47"/>
                <a:gd name="T26" fmla="*/ 20 w 32"/>
                <a:gd name="T27" fmla="*/ 46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7"/>
                <a:gd name="T44" fmla="*/ 32 w 32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7">
                  <a:moveTo>
                    <a:pt x="20" y="46"/>
                  </a:moveTo>
                  <a:lnTo>
                    <a:pt x="20" y="36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" y="28"/>
                  </a:lnTo>
                  <a:lnTo>
                    <a:pt x="3" y="2"/>
                  </a:lnTo>
                  <a:lnTo>
                    <a:pt x="19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20" y="4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3" name="Freeform 297"/>
            <p:cNvSpPr>
              <a:spLocks/>
            </p:cNvSpPr>
            <p:nvPr/>
          </p:nvSpPr>
          <p:spPr bwMode="auto">
            <a:xfrm>
              <a:off x="3214" y="2377"/>
              <a:ext cx="39" cy="52"/>
            </a:xfrm>
            <a:custGeom>
              <a:avLst/>
              <a:gdLst>
                <a:gd name="T0" fmla="*/ 25 w 39"/>
                <a:gd name="T1" fmla="*/ 51 h 52"/>
                <a:gd name="T2" fmla="*/ 25 w 39"/>
                <a:gd name="T3" fmla="*/ 40 h 52"/>
                <a:gd name="T4" fmla="*/ 0 w 39"/>
                <a:gd name="T5" fmla="*/ 40 h 52"/>
                <a:gd name="T6" fmla="*/ 0 w 39"/>
                <a:gd name="T7" fmla="*/ 32 h 52"/>
                <a:gd name="T8" fmla="*/ 1 w 39"/>
                <a:gd name="T9" fmla="*/ 32 h 52"/>
                <a:gd name="T10" fmla="*/ 3 w 39"/>
                <a:gd name="T11" fmla="*/ 31 h 52"/>
                <a:gd name="T12" fmla="*/ 3 w 39"/>
                <a:gd name="T13" fmla="*/ 2 h 52"/>
                <a:gd name="T14" fmla="*/ 23 w 39"/>
                <a:gd name="T15" fmla="*/ 4 h 52"/>
                <a:gd name="T16" fmla="*/ 25 w 39"/>
                <a:gd name="T17" fmla="*/ 0 h 52"/>
                <a:gd name="T18" fmla="*/ 38 w 39"/>
                <a:gd name="T19" fmla="*/ 0 h 52"/>
                <a:gd name="T20" fmla="*/ 38 w 39"/>
                <a:gd name="T21" fmla="*/ 48 h 52"/>
                <a:gd name="T22" fmla="*/ 36 w 39"/>
                <a:gd name="T23" fmla="*/ 48 h 52"/>
                <a:gd name="T24" fmla="*/ 36 w 39"/>
                <a:gd name="T25" fmla="*/ 51 h 52"/>
                <a:gd name="T26" fmla="*/ 25 w 39"/>
                <a:gd name="T27" fmla="*/ 51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52"/>
                <a:gd name="T44" fmla="*/ 39 w 39"/>
                <a:gd name="T45" fmla="*/ 52 h 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52">
                  <a:moveTo>
                    <a:pt x="25" y="51"/>
                  </a:moveTo>
                  <a:lnTo>
                    <a:pt x="25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3" y="31"/>
                  </a:lnTo>
                  <a:lnTo>
                    <a:pt x="3" y="2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51"/>
                  </a:lnTo>
                  <a:lnTo>
                    <a:pt x="25" y="5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4" name="Freeform 298"/>
            <p:cNvSpPr>
              <a:spLocks/>
            </p:cNvSpPr>
            <p:nvPr/>
          </p:nvSpPr>
          <p:spPr bwMode="auto">
            <a:xfrm>
              <a:off x="3200" y="2293"/>
              <a:ext cx="66" cy="60"/>
            </a:xfrm>
            <a:custGeom>
              <a:avLst/>
              <a:gdLst>
                <a:gd name="T0" fmla="*/ 38 w 66"/>
                <a:gd name="T1" fmla="*/ 59 h 60"/>
                <a:gd name="T2" fmla="*/ 33 w 66"/>
                <a:gd name="T3" fmla="*/ 59 h 60"/>
                <a:gd name="T4" fmla="*/ 31 w 66"/>
                <a:gd name="T5" fmla="*/ 56 h 60"/>
                <a:gd name="T6" fmla="*/ 30 w 66"/>
                <a:gd name="T7" fmla="*/ 57 h 60"/>
                <a:gd name="T8" fmla="*/ 31 w 66"/>
                <a:gd name="T9" fmla="*/ 53 h 60"/>
                <a:gd name="T10" fmla="*/ 16 w 66"/>
                <a:gd name="T11" fmla="*/ 53 h 60"/>
                <a:gd name="T12" fmla="*/ 16 w 66"/>
                <a:gd name="T13" fmla="*/ 51 h 60"/>
                <a:gd name="T14" fmla="*/ 0 w 66"/>
                <a:gd name="T15" fmla="*/ 51 h 60"/>
                <a:gd name="T16" fmla="*/ 0 w 66"/>
                <a:gd name="T17" fmla="*/ 36 h 60"/>
                <a:gd name="T18" fmla="*/ 7 w 66"/>
                <a:gd name="T19" fmla="*/ 37 h 60"/>
                <a:gd name="T20" fmla="*/ 7 w 66"/>
                <a:gd name="T21" fmla="*/ 36 h 60"/>
                <a:gd name="T22" fmla="*/ 11 w 66"/>
                <a:gd name="T23" fmla="*/ 36 h 60"/>
                <a:gd name="T24" fmla="*/ 11 w 66"/>
                <a:gd name="T25" fmla="*/ 25 h 60"/>
                <a:gd name="T26" fmla="*/ 12 w 66"/>
                <a:gd name="T27" fmla="*/ 24 h 60"/>
                <a:gd name="T28" fmla="*/ 12 w 66"/>
                <a:gd name="T29" fmla="*/ 16 h 60"/>
                <a:gd name="T30" fmla="*/ 14 w 66"/>
                <a:gd name="T31" fmla="*/ 16 h 60"/>
                <a:gd name="T32" fmla="*/ 14 w 66"/>
                <a:gd name="T33" fmla="*/ 10 h 60"/>
                <a:gd name="T34" fmla="*/ 15 w 66"/>
                <a:gd name="T35" fmla="*/ 10 h 60"/>
                <a:gd name="T36" fmla="*/ 15 w 66"/>
                <a:gd name="T37" fmla="*/ 9 h 60"/>
                <a:gd name="T38" fmla="*/ 17 w 66"/>
                <a:gd name="T39" fmla="*/ 9 h 60"/>
                <a:gd name="T40" fmla="*/ 14 w 66"/>
                <a:gd name="T41" fmla="*/ 7 h 60"/>
                <a:gd name="T42" fmla="*/ 14 w 66"/>
                <a:gd name="T43" fmla="*/ 2 h 60"/>
                <a:gd name="T44" fmla="*/ 13 w 66"/>
                <a:gd name="T45" fmla="*/ 2 h 60"/>
                <a:gd name="T46" fmla="*/ 13 w 66"/>
                <a:gd name="T47" fmla="*/ 1 h 60"/>
                <a:gd name="T48" fmla="*/ 11 w 66"/>
                <a:gd name="T49" fmla="*/ 1 h 60"/>
                <a:gd name="T50" fmla="*/ 11 w 66"/>
                <a:gd name="T51" fmla="*/ 0 h 60"/>
                <a:gd name="T52" fmla="*/ 17 w 66"/>
                <a:gd name="T53" fmla="*/ 0 h 60"/>
                <a:gd name="T54" fmla="*/ 17 w 66"/>
                <a:gd name="T55" fmla="*/ 1 h 60"/>
                <a:gd name="T56" fmla="*/ 26 w 66"/>
                <a:gd name="T57" fmla="*/ 0 h 60"/>
                <a:gd name="T58" fmla="*/ 26 w 66"/>
                <a:gd name="T59" fmla="*/ 3 h 60"/>
                <a:gd name="T60" fmla="*/ 34 w 66"/>
                <a:gd name="T61" fmla="*/ 14 h 60"/>
                <a:gd name="T62" fmla="*/ 37 w 66"/>
                <a:gd name="T63" fmla="*/ 13 h 60"/>
                <a:gd name="T64" fmla="*/ 44 w 66"/>
                <a:gd name="T65" fmla="*/ 18 h 60"/>
                <a:gd name="T66" fmla="*/ 46 w 66"/>
                <a:gd name="T67" fmla="*/ 18 h 60"/>
                <a:gd name="T68" fmla="*/ 46 w 66"/>
                <a:gd name="T69" fmla="*/ 20 h 60"/>
                <a:gd name="T70" fmla="*/ 45 w 66"/>
                <a:gd name="T71" fmla="*/ 22 h 60"/>
                <a:gd name="T72" fmla="*/ 45 w 66"/>
                <a:gd name="T73" fmla="*/ 23 h 60"/>
                <a:gd name="T74" fmla="*/ 46 w 66"/>
                <a:gd name="T75" fmla="*/ 22 h 60"/>
                <a:gd name="T76" fmla="*/ 48 w 66"/>
                <a:gd name="T77" fmla="*/ 25 h 60"/>
                <a:gd name="T78" fmla="*/ 61 w 66"/>
                <a:gd name="T79" fmla="*/ 27 h 60"/>
                <a:gd name="T80" fmla="*/ 61 w 66"/>
                <a:gd name="T81" fmla="*/ 30 h 60"/>
                <a:gd name="T82" fmla="*/ 65 w 66"/>
                <a:gd name="T83" fmla="*/ 34 h 60"/>
                <a:gd name="T84" fmla="*/ 51 w 66"/>
                <a:gd name="T85" fmla="*/ 49 h 60"/>
                <a:gd name="T86" fmla="*/ 48 w 66"/>
                <a:gd name="T87" fmla="*/ 49 h 60"/>
                <a:gd name="T88" fmla="*/ 48 w 66"/>
                <a:gd name="T89" fmla="*/ 52 h 60"/>
                <a:gd name="T90" fmla="*/ 45 w 66"/>
                <a:gd name="T91" fmla="*/ 56 h 60"/>
                <a:gd name="T92" fmla="*/ 42 w 66"/>
                <a:gd name="T93" fmla="*/ 57 h 60"/>
                <a:gd name="T94" fmla="*/ 42 w 66"/>
                <a:gd name="T95" fmla="*/ 59 h 60"/>
                <a:gd name="T96" fmla="*/ 38 w 66"/>
                <a:gd name="T97" fmla="*/ 59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60"/>
                <a:gd name="T149" fmla="*/ 66 w 66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60">
                  <a:moveTo>
                    <a:pt x="38" y="59"/>
                  </a:moveTo>
                  <a:lnTo>
                    <a:pt x="33" y="59"/>
                  </a:lnTo>
                  <a:lnTo>
                    <a:pt x="31" y="56"/>
                  </a:lnTo>
                  <a:lnTo>
                    <a:pt x="30" y="57"/>
                  </a:lnTo>
                  <a:lnTo>
                    <a:pt x="31" y="53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1" y="25"/>
                  </a:lnTo>
                  <a:lnTo>
                    <a:pt x="12" y="24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34" y="14"/>
                  </a:lnTo>
                  <a:lnTo>
                    <a:pt x="37" y="13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5" y="22"/>
                  </a:lnTo>
                  <a:lnTo>
                    <a:pt x="45" y="23"/>
                  </a:lnTo>
                  <a:lnTo>
                    <a:pt x="46" y="22"/>
                  </a:lnTo>
                  <a:lnTo>
                    <a:pt x="48" y="25"/>
                  </a:lnTo>
                  <a:lnTo>
                    <a:pt x="61" y="27"/>
                  </a:lnTo>
                  <a:lnTo>
                    <a:pt x="61" y="30"/>
                  </a:lnTo>
                  <a:lnTo>
                    <a:pt x="65" y="34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8" y="52"/>
                  </a:lnTo>
                  <a:lnTo>
                    <a:pt x="45" y="56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38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5" name="Freeform 299"/>
            <p:cNvSpPr>
              <a:spLocks/>
            </p:cNvSpPr>
            <p:nvPr/>
          </p:nvSpPr>
          <p:spPr bwMode="auto">
            <a:xfrm>
              <a:off x="3200" y="2293"/>
              <a:ext cx="72" cy="65"/>
            </a:xfrm>
            <a:custGeom>
              <a:avLst/>
              <a:gdLst>
                <a:gd name="T0" fmla="*/ 42 w 72"/>
                <a:gd name="T1" fmla="*/ 64 h 65"/>
                <a:gd name="T2" fmla="*/ 36 w 72"/>
                <a:gd name="T3" fmla="*/ 64 h 65"/>
                <a:gd name="T4" fmla="*/ 34 w 72"/>
                <a:gd name="T5" fmla="*/ 61 h 65"/>
                <a:gd name="T6" fmla="*/ 33 w 72"/>
                <a:gd name="T7" fmla="*/ 62 h 65"/>
                <a:gd name="T8" fmla="*/ 34 w 72"/>
                <a:gd name="T9" fmla="*/ 58 h 65"/>
                <a:gd name="T10" fmla="*/ 17 w 72"/>
                <a:gd name="T11" fmla="*/ 58 h 65"/>
                <a:gd name="T12" fmla="*/ 17 w 72"/>
                <a:gd name="T13" fmla="*/ 55 h 65"/>
                <a:gd name="T14" fmla="*/ 0 w 72"/>
                <a:gd name="T15" fmla="*/ 55 h 65"/>
                <a:gd name="T16" fmla="*/ 0 w 72"/>
                <a:gd name="T17" fmla="*/ 39 h 65"/>
                <a:gd name="T18" fmla="*/ 8 w 72"/>
                <a:gd name="T19" fmla="*/ 41 h 65"/>
                <a:gd name="T20" fmla="*/ 8 w 72"/>
                <a:gd name="T21" fmla="*/ 39 h 65"/>
                <a:gd name="T22" fmla="*/ 12 w 72"/>
                <a:gd name="T23" fmla="*/ 39 h 65"/>
                <a:gd name="T24" fmla="*/ 12 w 72"/>
                <a:gd name="T25" fmla="*/ 27 h 65"/>
                <a:gd name="T26" fmla="*/ 13 w 72"/>
                <a:gd name="T27" fmla="*/ 26 h 65"/>
                <a:gd name="T28" fmla="*/ 13 w 72"/>
                <a:gd name="T29" fmla="*/ 17 h 65"/>
                <a:gd name="T30" fmla="*/ 15 w 72"/>
                <a:gd name="T31" fmla="*/ 17 h 65"/>
                <a:gd name="T32" fmla="*/ 15 w 72"/>
                <a:gd name="T33" fmla="*/ 11 h 65"/>
                <a:gd name="T34" fmla="*/ 16 w 72"/>
                <a:gd name="T35" fmla="*/ 11 h 65"/>
                <a:gd name="T36" fmla="*/ 16 w 72"/>
                <a:gd name="T37" fmla="*/ 10 h 65"/>
                <a:gd name="T38" fmla="*/ 19 w 72"/>
                <a:gd name="T39" fmla="*/ 10 h 65"/>
                <a:gd name="T40" fmla="*/ 15 w 72"/>
                <a:gd name="T41" fmla="*/ 7 h 65"/>
                <a:gd name="T42" fmla="*/ 15 w 72"/>
                <a:gd name="T43" fmla="*/ 2 h 65"/>
                <a:gd name="T44" fmla="*/ 14 w 72"/>
                <a:gd name="T45" fmla="*/ 2 h 65"/>
                <a:gd name="T46" fmla="*/ 14 w 72"/>
                <a:gd name="T47" fmla="*/ 1 h 65"/>
                <a:gd name="T48" fmla="*/ 12 w 72"/>
                <a:gd name="T49" fmla="*/ 1 h 65"/>
                <a:gd name="T50" fmla="*/ 12 w 72"/>
                <a:gd name="T51" fmla="*/ 0 h 65"/>
                <a:gd name="T52" fmla="*/ 19 w 72"/>
                <a:gd name="T53" fmla="*/ 0 h 65"/>
                <a:gd name="T54" fmla="*/ 19 w 72"/>
                <a:gd name="T55" fmla="*/ 1 h 65"/>
                <a:gd name="T56" fmla="*/ 28 w 72"/>
                <a:gd name="T57" fmla="*/ 0 h 65"/>
                <a:gd name="T58" fmla="*/ 28 w 72"/>
                <a:gd name="T59" fmla="*/ 3 h 65"/>
                <a:gd name="T60" fmla="*/ 37 w 72"/>
                <a:gd name="T61" fmla="*/ 15 h 65"/>
                <a:gd name="T62" fmla="*/ 40 w 72"/>
                <a:gd name="T63" fmla="*/ 14 h 65"/>
                <a:gd name="T64" fmla="*/ 48 w 72"/>
                <a:gd name="T65" fmla="*/ 19 h 65"/>
                <a:gd name="T66" fmla="*/ 50 w 72"/>
                <a:gd name="T67" fmla="*/ 19 h 65"/>
                <a:gd name="T68" fmla="*/ 50 w 72"/>
                <a:gd name="T69" fmla="*/ 21 h 65"/>
                <a:gd name="T70" fmla="*/ 49 w 72"/>
                <a:gd name="T71" fmla="*/ 23 h 65"/>
                <a:gd name="T72" fmla="*/ 49 w 72"/>
                <a:gd name="T73" fmla="*/ 25 h 65"/>
                <a:gd name="T74" fmla="*/ 50 w 72"/>
                <a:gd name="T75" fmla="*/ 23 h 65"/>
                <a:gd name="T76" fmla="*/ 52 w 72"/>
                <a:gd name="T77" fmla="*/ 27 h 65"/>
                <a:gd name="T78" fmla="*/ 67 w 72"/>
                <a:gd name="T79" fmla="*/ 29 h 65"/>
                <a:gd name="T80" fmla="*/ 67 w 72"/>
                <a:gd name="T81" fmla="*/ 33 h 65"/>
                <a:gd name="T82" fmla="*/ 71 w 72"/>
                <a:gd name="T83" fmla="*/ 37 h 65"/>
                <a:gd name="T84" fmla="*/ 56 w 72"/>
                <a:gd name="T85" fmla="*/ 53 h 65"/>
                <a:gd name="T86" fmla="*/ 52 w 72"/>
                <a:gd name="T87" fmla="*/ 53 h 65"/>
                <a:gd name="T88" fmla="*/ 52 w 72"/>
                <a:gd name="T89" fmla="*/ 57 h 65"/>
                <a:gd name="T90" fmla="*/ 49 w 72"/>
                <a:gd name="T91" fmla="*/ 61 h 65"/>
                <a:gd name="T92" fmla="*/ 46 w 72"/>
                <a:gd name="T93" fmla="*/ 62 h 65"/>
                <a:gd name="T94" fmla="*/ 46 w 72"/>
                <a:gd name="T95" fmla="*/ 64 h 65"/>
                <a:gd name="T96" fmla="*/ 42 w 72"/>
                <a:gd name="T97" fmla="*/ 64 h 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"/>
                <a:gd name="T148" fmla="*/ 0 h 65"/>
                <a:gd name="T149" fmla="*/ 72 w 72"/>
                <a:gd name="T150" fmla="*/ 65 h 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" h="65">
                  <a:moveTo>
                    <a:pt x="42" y="64"/>
                  </a:moveTo>
                  <a:lnTo>
                    <a:pt x="36" y="64"/>
                  </a:lnTo>
                  <a:lnTo>
                    <a:pt x="34" y="61"/>
                  </a:lnTo>
                  <a:lnTo>
                    <a:pt x="33" y="62"/>
                  </a:lnTo>
                  <a:lnTo>
                    <a:pt x="34" y="58"/>
                  </a:lnTo>
                  <a:lnTo>
                    <a:pt x="17" y="58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0" y="39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2" y="27"/>
                  </a:lnTo>
                  <a:lnTo>
                    <a:pt x="13" y="26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5" y="7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28" y="3"/>
                  </a:lnTo>
                  <a:lnTo>
                    <a:pt x="37" y="15"/>
                  </a:lnTo>
                  <a:lnTo>
                    <a:pt x="40" y="14"/>
                  </a:lnTo>
                  <a:lnTo>
                    <a:pt x="48" y="19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49" y="23"/>
                  </a:lnTo>
                  <a:lnTo>
                    <a:pt x="49" y="25"/>
                  </a:lnTo>
                  <a:lnTo>
                    <a:pt x="50" y="23"/>
                  </a:lnTo>
                  <a:lnTo>
                    <a:pt x="52" y="27"/>
                  </a:lnTo>
                  <a:lnTo>
                    <a:pt x="67" y="29"/>
                  </a:lnTo>
                  <a:lnTo>
                    <a:pt x="67" y="33"/>
                  </a:lnTo>
                  <a:lnTo>
                    <a:pt x="71" y="37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52" y="57"/>
                  </a:lnTo>
                  <a:lnTo>
                    <a:pt x="49" y="61"/>
                  </a:lnTo>
                  <a:lnTo>
                    <a:pt x="46" y="62"/>
                  </a:lnTo>
                  <a:lnTo>
                    <a:pt x="46" y="64"/>
                  </a:lnTo>
                  <a:lnTo>
                    <a:pt x="42" y="6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6" name="Freeform 300"/>
            <p:cNvSpPr>
              <a:spLocks/>
            </p:cNvSpPr>
            <p:nvPr/>
          </p:nvSpPr>
          <p:spPr bwMode="auto">
            <a:xfrm>
              <a:off x="3169" y="2376"/>
              <a:ext cx="43" cy="39"/>
            </a:xfrm>
            <a:custGeom>
              <a:avLst/>
              <a:gdLst>
                <a:gd name="T0" fmla="*/ 39 w 43"/>
                <a:gd name="T1" fmla="*/ 35 h 39"/>
                <a:gd name="T2" fmla="*/ 8 w 43"/>
                <a:gd name="T3" fmla="*/ 34 h 39"/>
                <a:gd name="T4" fmla="*/ 5 w 43"/>
                <a:gd name="T5" fmla="*/ 38 h 39"/>
                <a:gd name="T6" fmla="*/ 3 w 43"/>
                <a:gd name="T7" fmla="*/ 38 h 39"/>
                <a:gd name="T8" fmla="*/ 2 w 43"/>
                <a:gd name="T9" fmla="*/ 34 h 39"/>
                <a:gd name="T10" fmla="*/ 0 w 43"/>
                <a:gd name="T11" fmla="*/ 32 h 39"/>
                <a:gd name="T12" fmla="*/ 1 w 43"/>
                <a:gd name="T13" fmla="*/ 27 h 39"/>
                <a:gd name="T14" fmla="*/ 3 w 43"/>
                <a:gd name="T15" fmla="*/ 25 h 39"/>
                <a:gd name="T16" fmla="*/ 2 w 43"/>
                <a:gd name="T17" fmla="*/ 21 h 39"/>
                <a:gd name="T18" fmla="*/ 4 w 43"/>
                <a:gd name="T19" fmla="*/ 21 h 39"/>
                <a:gd name="T20" fmla="*/ 4 w 43"/>
                <a:gd name="T21" fmla="*/ 20 h 39"/>
                <a:gd name="T22" fmla="*/ 3 w 43"/>
                <a:gd name="T23" fmla="*/ 19 h 39"/>
                <a:gd name="T24" fmla="*/ 2 w 43"/>
                <a:gd name="T25" fmla="*/ 19 h 39"/>
                <a:gd name="T26" fmla="*/ 2 w 43"/>
                <a:gd name="T27" fmla="*/ 18 h 39"/>
                <a:gd name="T28" fmla="*/ 4 w 43"/>
                <a:gd name="T29" fmla="*/ 18 h 39"/>
                <a:gd name="T30" fmla="*/ 4 w 43"/>
                <a:gd name="T31" fmla="*/ 13 h 39"/>
                <a:gd name="T32" fmla="*/ 4 w 43"/>
                <a:gd name="T33" fmla="*/ 11 h 39"/>
                <a:gd name="T34" fmla="*/ 7 w 43"/>
                <a:gd name="T35" fmla="*/ 4 h 39"/>
                <a:gd name="T36" fmla="*/ 15 w 43"/>
                <a:gd name="T37" fmla="*/ 0 h 39"/>
                <a:gd name="T38" fmla="*/ 21 w 43"/>
                <a:gd name="T39" fmla="*/ 0 h 39"/>
                <a:gd name="T40" fmla="*/ 21 w 43"/>
                <a:gd name="T41" fmla="*/ 1 h 39"/>
                <a:gd name="T42" fmla="*/ 24 w 43"/>
                <a:gd name="T43" fmla="*/ 1 h 39"/>
                <a:gd name="T44" fmla="*/ 24 w 43"/>
                <a:gd name="T45" fmla="*/ 3 h 39"/>
                <a:gd name="T46" fmla="*/ 42 w 43"/>
                <a:gd name="T47" fmla="*/ 3 h 39"/>
                <a:gd name="T48" fmla="*/ 42 w 43"/>
                <a:gd name="T49" fmla="*/ 27 h 39"/>
                <a:gd name="T50" fmla="*/ 40 w 43"/>
                <a:gd name="T51" fmla="*/ 28 h 39"/>
                <a:gd name="T52" fmla="*/ 39 w 43"/>
                <a:gd name="T53" fmla="*/ 28 h 39"/>
                <a:gd name="T54" fmla="*/ 39 w 43"/>
                <a:gd name="T55" fmla="*/ 35 h 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"/>
                <a:gd name="T85" fmla="*/ 0 h 39"/>
                <a:gd name="T86" fmla="*/ 43 w 43"/>
                <a:gd name="T87" fmla="*/ 39 h 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" h="39">
                  <a:moveTo>
                    <a:pt x="39" y="35"/>
                  </a:moveTo>
                  <a:lnTo>
                    <a:pt x="8" y="34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1" y="27"/>
                  </a:lnTo>
                  <a:lnTo>
                    <a:pt x="3" y="25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7" y="4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42" y="3"/>
                  </a:lnTo>
                  <a:lnTo>
                    <a:pt x="42" y="27"/>
                  </a:lnTo>
                  <a:lnTo>
                    <a:pt x="40" y="28"/>
                  </a:lnTo>
                  <a:lnTo>
                    <a:pt x="39" y="28"/>
                  </a:lnTo>
                  <a:lnTo>
                    <a:pt x="39" y="3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7" name="Freeform 301"/>
            <p:cNvSpPr>
              <a:spLocks/>
            </p:cNvSpPr>
            <p:nvPr/>
          </p:nvSpPr>
          <p:spPr bwMode="auto">
            <a:xfrm>
              <a:off x="3169" y="2376"/>
              <a:ext cx="49" cy="46"/>
            </a:xfrm>
            <a:custGeom>
              <a:avLst/>
              <a:gdLst>
                <a:gd name="T0" fmla="*/ 45 w 49"/>
                <a:gd name="T1" fmla="*/ 42 h 46"/>
                <a:gd name="T2" fmla="*/ 9 w 49"/>
                <a:gd name="T3" fmla="*/ 41 h 46"/>
                <a:gd name="T4" fmla="*/ 5 w 49"/>
                <a:gd name="T5" fmla="*/ 45 h 46"/>
                <a:gd name="T6" fmla="*/ 3 w 49"/>
                <a:gd name="T7" fmla="*/ 45 h 46"/>
                <a:gd name="T8" fmla="*/ 2 w 49"/>
                <a:gd name="T9" fmla="*/ 40 h 46"/>
                <a:gd name="T10" fmla="*/ 0 w 49"/>
                <a:gd name="T11" fmla="*/ 38 h 46"/>
                <a:gd name="T12" fmla="*/ 1 w 49"/>
                <a:gd name="T13" fmla="*/ 32 h 46"/>
                <a:gd name="T14" fmla="*/ 3 w 49"/>
                <a:gd name="T15" fmla="*/ 29 h 46"/>
                <a:gd name="T16" fmla="*/ 2 w 49"/>
                <a:gd name="T17" fmla="*/ 25 h 46"/>
                <a:gd name="T18" fmla="*/ 4 w 49"/>
                <a:gd name="T19" fmla="*/ 25 h 46"/>
                <a:gd name="T20" fmla="*/ 4 w 49"/>
                <a:gd name="T21" fmla="*/ 24 h 46"/>
                <a:gd name="T22" fmla="*/ 3 w 49"/>
                <a:gd name="T23" fmla="*/ 22 h 46"/>
                <a:gd name="T24" fmla="*/ 2 w 49"/>
                <a:gd name="T25" fmla="*/ 22 h 46"/>
                <a:gd name="T26" fmla="*/ 2 w 49"/>
                <a:gd name="T27" fmla="*/ 21 h 46"/>
                <a:gd name="T28" fmla="*/ 4 w 49"/>
                <a:gd name="T29" fmla="*/ 21 h 46"/>
                <a:gd name="T30" fmla="*/ 4 w 49"/>
                <a:gd name="T31" fmla="*/ 16 h 46"/>
                <a:gd name="T32" fmla="*/ 4 w 49"/>
                <a:gd name="T33" fmla="*/ 14 h 46"/>
                <a:gd name="T34" fmla="*/ 8 w 49"/>
                <a:gd name="T35" fmla="*/ 4 h 46"/>
                <a:gd name="T36" fmla="*/ 17 w 49"/>
                <a:gd name="T37" fmla="*/ 0 h 46"/>
                <a:gd name="T38" fmla="*/ 24 w 49"/>
                <a:gd name="T39" fmla="*/ 0 h 46"/>
                <a:gd name="T40" fmla="*/ 24 w 49"/>
                <a:gd name="T41" fmla="*/ 1 h 46"/>
                <a:gd name="T42" fmla="*/ 27 w 49"/>
                <a:gd name="T43" fmla="*/ 1 h 46"/>
                <a:gd name="T44" fmla="*/ 27 w 49"/>
                <a:gd name="T45" fmla="*/ 3 h 46"/>
                <a:gd name="T46" fmla="*/ 48 w 49"/>
                <a:gd name="T47" fmla="*/ 3 h 46"/>
                <a:gd name="T48" fmla="*/ 48 w 49"/>
                <a:gd name="T49" fmla="*/ 32 h 46"/>
                <a:gd name="T50" fmla="*/ 46 w 49"/>
                <a:gd name="T51" fmla="*/ 33 h 46"/>
                <a:gd name="T52" fmla="*/ 45 w 49"/>
                <a:gd name="T53" fmla="*/ 33 h 46"/>
                <a:gd name="T54" fmla="*/ 45 w 49"/>
                <a:gd name="T55" fmla="*/ 42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"/>
                <a:gd name="T85" fmla="*/ 0 h 46"/>
                <a:gd name="T86" fmla="*/ 49 w 49"/>
                <a:gd name="T87" fmla="*/ 46 h 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" h="46">
                  <a:moveTo>
                    <a:pt x="45" y="42"/>
                  </a:moveTo>
                  <a:lnTo>
                    <a:pt x="9" y="41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1" y="32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8" y="4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7" y="3"/>
                  </a:lnTo>
                  <a:lnTo>
                    <a:pt x="48" y="3"/>
                  </a:lnTo>
                  <a:lnTo>
                    <a:pt x="48" y="32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4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8" name="Freeform 302"/>
            <p:cNvSpPr>
              <a:spLocks/>
            </p:cNvSpPr>
            <p:nvPr/>
          </p:nvSpPr>
          <p:spPr bwMode="auto">
            <a:xfrm>
              <a:off x="3175" y="2349"/>
              <a:ext cx="63" cy="27"/>
            </a:xfrm>
            <a:custGeom>
              <a:avLst/>
              <a:gdLst>
                <a:gd name="T0" fmla="*/ 57 w 63"/>
                <a:gd name="T1" fmla="*/ 23 h 27"/>
                <a:gd name="T2" fmla="*/ 56 w 63"/>
                <a:gd name="T3" fmla="*/ 26 h 27"/>
                <a:gd name="T4" fmla="*/ 38 w 63"/>
                <a:gd name="T5" fmla="*/ 24 h 27"/>
                <a:gd name="T6" fmla="*/ 20 w 63"/>
                <a:gd name="T7" fmla="*/ 24 h 27"/>
                <a:gd name="T8" fmla="*/ 20 w 63"/>
                <a:gd name="T9" fmla="*/ 23 h 27"/>
                <a:gd name="T10" fmla="*/ 17 w 63"/>
                <a:gd name="T11" fmla="*/ 23 h 27"/>
                <a:gd name="T12" fmla="*/ 17 w 63"/>
                <a:gd name="T13" fmla="*/ 22 h 27"/>
                <a:gd name="T14" fmla="*/ 11 w 63"/>
                <a:gd name="T15" fmla="*/ 22 h 27"/>
                <a:gd name="T16" fmla="*/ 2 w 63"/>
                <a:gd name="T17" fmla="*/ 25 h 27"/>
                <a:gd name="T18" fmla="*/ 2 w 63"/>
                <a:gd name="T19" fmla="*/ 24 h 27"/>
                <a:gd name="T20" fmla="*/ 3 w 63"/>
                <a:gd name="T21" fmla="*/ 23 h 27"/>
                <a:gd name="T22" fmla="*/ 1 w 63"/>
                <a:gd name="T23" fmla="*/ 20 h 27"/>
                <a:gd name="T24" fmla="*/ 0 w 63"/>
                <a:gd name="T25" fmla="*/ 16 h 27"/>
                <a:gd name="T26" fmla="*/ 1 w 63"/>
                <a:gd name="T27" fmla="*/ 15 h 27"/>
                <a:gd name="T28" fmla="*/ 1 w 63"/>
                <a:gd name="T29" fmla="*/ 14 h 27"/>
                <a:gd name="T30" fmla="*/ 11 w 63"/>
                <a:gd name="T31" fmla="*/ 14 h 27"/>
                <a:gd name="T32" fmla="*/ 13 w 63"/>
                <a:gd name="T33" fmla="*/ 8 h 27"/>
                <a:gd name="T34" fmla="*/ 15 w 63"/>
                <a:gd name="T35" fmla="*/ 8 h 27"/>
                <a:gd name="T36" fmla="*/ 16 w 63"/>
                <a:gd name="T37" fmla="*/ 7 h 27"/>
                <a:gd name="T38" fmla="*/ 17 w 63"/>
                <a:gd name="T39" fmla="*/ 7 h 27"/>
                <a:gd name="T40" fmla="*/ 17 w 63"/>
                <a:gd name="T41" fmla="*/ 5 h 27"/>
                <a:gd name="T42" fmla="*/ 18 w 63"/>
                <a:gd name="T43" fmla="*/ 4 h 27"/>
                <a:gd name="T44" fmla="*/ 18 w 63"/>
                <a:gd name="T45" fmla="*/ 0 h 27"/>
                <a:gd name="T46" fmla="*/ 38 w 63"/>
                <a:gd name="T47" fmla="*/ 0 h 27"/>
                <a:gd name="T48" fmla="*/ 38 w 63"/>
                <a:gd name="T49" fmla="*/ 3 h 27"/>
                <a:gd name="T50" fmla="*/ 53 w 63"/>
                <a:gd name="T51" fmla="*/ 3 h 27"/>
                <a:gd name="T52" fmla="*/ 52 w 63"/>
                <a:gd name="T53" fmla="*/ 6 h 27"/>
                <a:gd name="T54" fmla="*/ 53 w 63"/>
                <a:gd name="T55" fmla="*/ 5 h 27"/>
                <a:gd name="T56" fmla="*/ 55 w 63"/>
                <a:gd name="T57" fmla="*/ 8 h 27"/>
                <a:gd name="T58" fmla="*/ 60 w 63"/>
                <a:gd name="T59" fmla="*/ 8 h 27"/>
                <a:gd name="T60" fmla="*/ 62 w 63"/>
                <a:gd name="T61" fmla="*/ 10 h 27"/>
                <a:gd name="T62" fmla="*/ 57 w 63"/>
                <a:gd name="T63" fmla="*/ 15 h 27"/>
                <a:gd name="T64" fmla="*/ 58 w 63"/>
                <a:gd name="T65" fmla="*/ 16 h 27"/>
                <a:gd name="T66" fmla="*/ 57 w 63"/>
                <a:gd name="T67" fmla="*/ 16 h 27"/>
                <a:gd name="T68" fmla="*/ 57 w 63"/>
                <a:gd name="T69" fmla="*/ 23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"/>
                <a:gd name="T106" fmla="*/ 0 h 27"/>
                <a:gd name="T107" fmla="*/ 63 w 63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" h="27">
                  <a:moveTo>
                    <a:pt x="57" y="23"/>
                  </a:moveTo>
                  <a:lnTo>
                    <a:pt x="56" y="26"/>
                  </a:lnTo>
                  <a:lnTo>
                    <a:pt x="38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1" y="14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8" y="0"/>
                  </a:lnTo>
                  <a:lnTo>
                    <a:pt x="38" y="3"/>
                  </a:lnTo>
                  <a:lnTo>
                    <a:pt x="53" y="3"/>
                  </a:lnTo>
                  <a:lnTo>
                    <a:pt x="52" y="6"/>
                  </a:lnTo>
                  <a:lnTo>
                    <a:pt x="53" y="5"/>
                  </a:lnTo>
                  <a:lnTo>
                    <a:pt x="55" y="8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57" y="15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2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19" name="Freeform 303"/>
            <p:cNvSpPr>
              <a:spLocks/>
            </p:cNvSpPr>
            <p:nvPr/>
          </p:nvSpPr>
          <p:spPr bwMode="auto">
            <a:xfrm>
              <a:off x="3175" y="2349"/>
              <a:ext cx="70" cy="33"/>
            </a:xfrm>
            <a:custGeom>
              <a:avLst/>
              <a:gdLst>
                <a:gd name="T0" fmla="*/ 64 w 70"/>
                <a:gd name="T1" fmla="*/ 28 h 33"/>
                <a:gd name="T2" fmla="*/ 62 w 70"/>
                <a:gd name="T3" fmla="*/ 32 h 33"/>
                <a:gd name="T4" fmla="*/ 43 w 70"/>
                <a:gd name="T5" fmla="*/ 30 h 33"/>
                <a:gd name="T6" fmla="*/ 22 w 70"/>
                <a:gd name="T7" fmla="*/ 30 h 33"/>
                <a:gd name="T8" fmla="*/ 22 w 70"/>
                <a:gd name="T9" fmla="*/ 28 h 33"/>
                <a:gd name="T10" fmla="*/ 19 w 70"/>
                <a:gd name="T11" fmla="*/ 28 h 33"/>
                <a:gd name="T12" fmla="*/ 19 w 70"/>
                <a:gd name="T13" fmla="*/ 27 h 33"/>
                <a:gd name="T14" fmla="*/ 12 w 70"/>
                <a:gd name="T15" fmla="*/ 27 h 33"/>
                <a:gd name="T16" fmla="*/ 2 w 70"/>
                <a:gd name="T17" fmla="*/ 31 h 33"/>
                <a:gd name="T18" fmla="*/ 2 w 70"/>
                <a:gd name="T19" fmla="*/ 30 h 33"/>
                <a:gd name="T20" fmla="*/ 3 w 70"/>
                <a:gd name="T21" fmla="*/ 29 h 33"/>
                <a:gd name="T22" fmla="*/ 1 w 70"/>
                <a:gd name="T23" fmla="*/ 25 h 33"/>
                <a:gd name="T24" fmla="*/ 0 w 70"/>
                <a:gd name="T25" fmla="*/ 20 h 33"/>
                <a:gd name="T26" fmla="*/ 1 w 70"/>
                <a:gd name="T27" fmla="*/ 19 h 33"/>
                <a:gd name="T28" fmla="*/ 1 w 70"/>
                <a:gd name="T29" fmla="*/ 18 h 33"/>
                <a:gd name="T30" fmla="*/ 12 w 70"/>
                <a:gd name="T31" fmla="*/ 18 h 33"/>
                <a:gd name="T32" fmla="*/ 14 w 70"/>
                <a:gd name="T33" fmla="*/ 10 h 33"/>
                <a:gd name="T34" fmla="*/ 16 w 70"/>
                <a:gd name="T35" fmla="*/ 10 h 33"/>
                <a:gd name="T36" fmla="*/ 18 w 70"/>
                <a:gd name="T37" fmla="*/ 8 h 33"/>
                <a:gd name="T38" fmla="*/ 19 w 70"/>
                <a:gd name="T39" fmla="*/ 8 h 33"/>
                <a:gd name="T40" fmla="*/ 19 w 70"/>
                <a:gd name="T41" fmla="*/ 6 h 33"/>
                <a:gd name="T42" fmla="*/ 20 w 70"/>
                <a:gd name="T43" fmla="*/ 5 h 33"/>
                <a:gd name="T44" fmla="*/ 20 w 70"/>
                <a:gd name="T45" fmla="*/ 0 h 33"/>
                <a:gd name="T46" fmla="*/ 43 w 70"/>
                <a:gd name="T47" fmla="*/ 0 h 33"/>
                <a:gd name="T48" fmla="*/ 43 w 70"/>
                <a:gd name="T49" fmla="*/ 3 h 33"/>
                <a:gd name="T50" fmla="*/ 59 w 70"/>
                <a:gd name="T51" fmla="*/ 3 h 33"/>
                <a:gd name="T52" fmla="*/ 58 w 70"/>
                <a:gd name="T53" fmla="*/ 7 h 33"/>
                <a:gd name="T54" fmla="*/ 59 w 70"/>
                <a:gd name="T55" fmla="*/ 6 h 33"/>
                <a:gd name="T56" fmla="*/ 61 w 70"/>
                <a:gd name="T57" fmla="*/ 9 h 33"/>
                <a:gd name="T58" fmla="*/ 67 w 70"/>
                <a:gd name="T59" fmla="*/ 9 h 33"/>
                <a:gd name="T60" fmla="*/ 69 w 70"/>
                <a:gd name="T61" fmla="*/ 12 h 33"/>
                <a:gd name="T62" fmla="*/ 64 w 70"/>
                <a:gd name="T63" fmla="*/ 19 h 33"/>
                <a:gd name="T64" fmla="*/ 65 w 70"/>
                <a:gd name="T65" fmla="*/ 20 h 33"/>
                <a:gd name="T66" fmla="*/ 64 w 70"/>
                <a:gd name="T67" fmla="*/ 20 h 33"/>
                <a:gd name="T68" fmla="*/ 64 w 70"/>
                <a:gd name="T69" fmla="*/ 28 h 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"/>
                <a:gd name="T106" fmla="*/ 0 h 33"/>
                <a:gd name="T107" fmla="*/ 70 w 70"/>
                <a:gd name="T108" fmla="*/ 33 h 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" h="33">
                  <a:moveTo>
                    <a:pt x="64" y="28"/>
                  </a:moveTo>
                  <a:lnTo>
                    <a:pt x="62" y="32"/>
                  </a:lnTo>
                  <a:lnTo>
                    <a:pt x="43" y="30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2" y="27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2" y="1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43" y="0"/>
                  </a:lnTo>
                  <a:lnTo>
                    <a:pt x="43" y="3"/>
                  </a:lnTo>
                  <a:lnTo>
                    <a:pt x="59" y="3"/>
                  </a:lnTo>
                  <a:lnTo>
                    <a:pt x="58" y="7"/>
                  </a:lnTo>
                  <a:lnTo>
                    <a:pt x="59" y="6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69" y="12"/>
                  </a:lnTo>
                  <a:lnTo>
                    <a:pt x="64" y="19"/>
                  </a:lnTo>
                  <a:lnTo>
                    <a:pt x="65" y="20"/>
                  </a:lnTo>
                  <a:lnTo>
                    <a:pt x="64" y="20"/>
                  </a:lnTo>
                  <a:lnTo>
                    <a:pt x="64" y="2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0" name="Freeform 304"/>
            <p:cNvSpPr>
              <a:spLocks/>
            </p:cNvSpPr>
            <p:nvPr/>
          </p:nvSpPr>
          <p:spPr bwMode="auto">
            <a:xfrm>
              <a:off x="3238" y="2330"/>
              <a:ext cx="45" cy="46"/>
            </a:xfrm>
            <a:custGeom>
              <a:avLst/>
              <a:gdLst>
                <a:gd name="T0" fmla="*/ 43 w 45"/>
                <a:gd name="T1" fmla="*/ 45 h 46"/>
                <a:gd name="T2" fmla="*/ 41 w 45"/>
                <a:gd name="T3" fmla="*/ 44 h 46"/>
                <a:gd name="T4" fmla="*/ 40 w 45"/>
                <a:gd name="T5" fmla="*/ 42 h 46"/>
                <a:gd name="T6" fmla="*/ 37 w 45"/>
                <a:gd name="T7" fmla="*/ 41 h 46"/>
                <a:gd name="T8" fmla="*/ 11 w 45"/>
                <a:gd name="T9" fmla="*/ 41 h 46"/>
                <a:gd name="T10" fmla="*/ 0 w 45"/>
                <a:gd name="T11" fmla="*/ 41 h 46"/>
                <a:gd name="T12" fmla="*/ 0 w 45"/>
                <a:gd name="T13" fmla="*/ 34 h 46"/>
                <a:gd name="T14" fmla="*/ 1 w 45"/>
                <a:gd name="T15" fmla="*/ 34 h 46"/>
                <a:gd name="T16" fmla="*/ 0 w 45"/>
                <a:gd name="T17" fmla="*/ 33 h 46"/>
                <a:gd name="T18" fmla="*/ 5 w 45"/>
                <a:gd name="T19" fmla="*/ 28 h 46"/>
                <a:gd name="T20" fmla="*/ 3 w 45"/>
                <a:gd name="T21" fmla="*/ 25 h 46"/>
                <a:gd name="T22" fmla="*/ 7 w 45"/>
                <a:gd name="T23" fmla="*/ 25 h 46"/>
                <a:gd name="T24" fmla="*/ 7 w 45"/>
                <a:gd name="T25" fmla="*/ 23 h 46"/>
                <a:gd name="T26" fmla="*/ 10 w 45"/>
                <a:gd name="T27" fmla="*/ 22 h 46"/>
                <a:gd name="T28" fmla="*/ 12 w 45"/>
                <a:gd name="T29" fmla="*/ 18 h 46"/>
                <a:gd name="T30" fmla="*/ 12 w 45"/>
                <a:gd name="T31" fmla="*/ 15 h 46"/>
                <a:gd name="T32" fmla="*/ 15 w 45"/>
                <a:gd name="T33" fmla="*/ 15 h 46"/>
                <a:gd name="T34" fmla="*/ 29 w 45"/>
                <a:gd name="T35" fmla="*/ 0 h 46"/>
                <a:gd name="T36" fmla="*/ 31 w 45"/>
                <a:gd name="T37" fmla="*/ 4 h 46"/>
                <a:gd name="T38" fmla="*/ 30 w 45"/>
                <a:gd name="T39" fmla="*/ 5 h 46"/>
                <a:gd name="T40" fmla="*/ 33 w 45"/>
                <a:gd name="T41" fmla="*/ 9 h 46"/>
                <a:gd name="T42" fmla="*/ 37 w 45"/>
                <a:gd name="T43" fmla="*/ 12 h 46"/>
                <a:gd name="T44" fmla="*/ 37 w 45"/>
                <a:gd name="T45" fmla="*/ 14 h 46"/>
                <a:gd name="T46" fmla="*/ 37 w 45"/>
                <a:gd name="T47" fmla="*/ 16 h 46"/>
                <a:gd name="T48" fmla="*/ 37 w 45"/>
                <a:gd name="T49" fmla="*/ 17 h 46"/>
                <a:gd name="T50" fmla="*/ 40 w 45"/>
                <a:gd name="T51" fmla="*/ 19 h 46"/>
                <a:gd name="T52" fmla="*/ 42 w 45"/>
                <a:gd name="T53" fmla="*/ 27 h 46"/>
                <a:gd name="T54" fmla="*/ 41 w 45"/>
                <a:gd name="T55" fmla="*/ 29 h 46"/>
                <a:gd name="T56" fmla="*/ 44 w 45"/>
                <a:gd name="T57" fmla="*/ 34 h 46"/>
                <a:gd name="T58" fmla="*/ 41 w 45"/>
                <a:gd name="T59" fmla="*/ 39 h 46"/>
                <a:gd name="T60" fmla="*/ 42 w 45"/>
                <a:gd name="T61" fmla="*/ 40 h 46"/>
                <a:gd name="T62" fmla="*/ 44 w 45"/>
                <a:gd name="T63" fmla="*/ 42 h 46"/>
                <a:gd name="T64" fmla="*/ 43 w 45"/>
                <a:gd name="T65" fmla="*/ 45 h 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46"/>
                <a:gd name="T101" fmla="*/ 45 w 45"/>
                <a:gd name="T102" fmla="*/ 46 h 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46">
                  <a:moveTo>
                    <a:pt x="43" y="45"/>
                  </a:moveTo>
                  <a:lnTo>
                    <a:pt x="41" y="44"/>
                  </a:lnTo>
                  <a:lnTo>
                    <a:pt x="40" y="42"/>
                  </a:lnTo>
                  <a:lnTo>
                    <a:pt x="37" y="41"/>
                  </a:lnTo>
                  <a:lnTo>
                    <a:pt x="11" y="41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10" y="22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29" y="0"/>
                  </a:lnTo>
                  <a:lnTo>
                    <a:pt x="31" y="4"/>
                  </a:lnTo>
                  <a:lnTo>
                    <a:pt x="30" y="5"/>
                  </a:lnTo>
                  <a:lnTo>
                    <a:pt x="33" y="9"/>
                  </a:lnTo>
                  <a:lnTo>
                    <a:pt x="37" y="12"/>
                  </a:lnTo>
                  <a:lnTo>
                    <a:pt x="37" y="14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2" y="27"/>
                  </a:lnTo>
                  <a:lnTo>
                    <a:pt x="41" y="29"/>
                  </a:lnTo>
                  <a:lnTo>
                    <a:pt x="44" y="34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3" y="4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1" name="Freeform 305"/>
            <p:cNvSpPr>
              <a:spLocks/>
            </p:cNvSpPr>
            <p:nvPr/>
          </p:nvSpPr>
          <p:spPr bwMode="auto">
            <a:xfrm>
              <a:off x="3238" y="2330"/>
              <a:ext cx="52" cy="52"/>
            </a:xfrm>
            <a:custGeom>
              <a:avLst/>
              <a:gdLst>
                <a:gd name="T0" fmla="*/ 50 w 52"/>
                <a:gd name="T1" fmla="*/ 51 h 52"/>
                <a:gd name="T2" fmla="*/ 48 w 52"/>
                <a:gd name="T3" fmla="*/ 50 h 52"/>
                <a:gd name="T4" fmla="*/ 47 w 52"/>
                <a:gd name="T5" fmla="*/ 48 h 52"/>
                <a:gd name="T6" fmla="*/ 43 w 52"/>
                <a:gd name="T7" fmla="*/ 47 h 52"/>
                <a:gd name="T8" fmla="*/ 13 w 52"/>
                <a:gd name="T9" fmla="*/ 47 h 52"/>
                <a:gd name="T10" fmla="*/ 0 w 52"/>
                <a:gd name="T11" fmla="*/ 47 h 52"/>
                <a:gd name="T12" fmla="*/ 0 w 52"/>
                <a:gd name="T13" fmla="*/ 39 h 52"/>
                <a:gd name="T14" fmla="*/ 1 w 52"/>
                <a:gd name="T15" fmla="*/ 39 h 52"/>
                <a:gd name="T16" fmla="*/ 0 w 52"/>
                <a:gd name="T17" fmla="*/ 37 h 52"/>
                <a:gd name="T18" fmla="*/ 6 w 52"/>
                <a:gd name="T19" fmla="*/ 31 h 52"/>
                <a:gd name="T20" fmla="*/ 3 w 52"/>
                <a:gd name="T21" fmla="*/ 28 h 52"/>
                <a:gd name="T22" fmla="*/ 8 w 52"/>
                <a:gd name="T23" fmla="*/ 28 h 52"/>
                <a:gd name="T24" fmla="*/ 8 w 52"/>
                <a:gd name="T25" fmla="*/ 26 h 52"/>
                <a:gd name="T26" fmla="*/ 11 w 52"/>
                <a:gd name="T27" fmla="*/ 25 h 52"/>
                <a:gd name="T28" fmla="*/ 14 w 52"/>
                <a:gd name="T29" fmla="*/ 21 h 52"/>
                <a:gd name="T30" fmla="*/ 14 w 52"/>
                <a:gd name="T31" fmla="*/ 17 h 52"/>
                <a:gd name="T32" fmla="*/ 18 w 52"/>
                <a:gd name="T33" fmla="*/ 17 h 52"/>
                <a:gd name="T34" fmla="*/ 33 w 52"/>
                <a:gd name="T35" fmla="*/ 0 h 52"/>
                <a:gd name="T36" fmla="*/ 35 w 52"/>
                <a:gd name="T37" fmla="*/ 4 h 52"/>
                <a:gd name="T38" fmla="*/ 34 w 52"/>
                <a:gd name="T39" fmla="*/ 5 h 52"/>
                <a:gd name="T40" fmla="*/ 38 w 52"/>
                <a:gd name="T41" fmla="*/ 10 h 52"/>
                <a:gd name="T42" fmla="*/ 43 w 52"/>
                <a:gd name="T43" fmla="*/ 14 h 52"/>
                <a:gd name="T44" fmla="*/ 43 w 52"/>
                <a:gd name="T45" fmla="*/ 16 h 52"/>
                <a:gd name="T46" fmla="*/ 43 w 52"/>
                <a:gd name="T47" fmla="*/ 18 h 52"/>
                <a:gd name="T48" fmla="*/ 43 w 52"/>
                <a:gd name="T49" fmla="*/ 20 h 52"/>
                <a:gd name="T50" fmla="*/ 47 w 52"/>
                <a:gd name="T51" fmla="*/ 22 h 52"/>
                <a:gd name="T52" fmla="*/ 49 w 52"/>
                <a:gd name="T53" fmla="*/ 30 h 52"/>
                <a:gd name="T54" fmla="*/ 48 w 52"/>
                <a:gd name="T55" fmla="*/ 33 h 52"/>
                <a:gd name="T56" fmla="*/ 51 w 52"/>
                <a:gd name="T57" fmla="*/ 39 h 52"/>
                <a:gd name="T58" fmla="*/ 48 w 52"/>
                <a:gd name="T59" fmla="*/ 45 h 52"/>
                <a:gd name="T60" fmla="*/ 49 w 52"/>
                <a:gd name="T61" fmla="*/ 46 h 52"/>
                <a:gd name="T62" fmla="*/ 51 w 52"/>
                <a:gd name="T63" fmla="*/ 48 h 52"/>
                <a:gd name="T64" fmla="*/ 50 w 52"/>
                <a:gd name="T65" fmla="*/ 51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52"/>
                <a:gd name="T101" fmla="*/ 52 w 52"/>
                <a:gd name="T102" fmla="*/ 52 h 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52">
                  <a:moveTo>
                    <a:pt x="50" y="51"/>
                  </a:moveTo>
                  <a:lnTo>
                    <a:pt x="48" y="50"/>
                  </a:lnTo>
                  <a:lnTo>
                    <a:pt x="47" y="48"/>
                  </a:lnTo>
                  <a:lnTo>
                    <a:pt x="43" y="47"/>
                  </a:lnTo>
                  <a:lnTo>
                    <a:pt x="13" y="47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0" y="37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1" y="25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33" y="0"/>
                  </a:lnTo>
                  <a:lnTo>
                    <a:pt x="35" y="4"/>
                  </a:lnTo>
                  <a:lnTo>
                    <a:pt x="34" y="5"/>
                  </a:lnTo>
                  <a:lnTo>
                    <a:pt x="38" y="10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7" y="22"/>
                  </a:lnTo>
                  <a:lnTo>
                    <a:pt x="49" y="30"/>
                  </a:lnTo>
                  <a:lnTo>
                    <a:pt x="48" y="33"/>
                  </a:lnTo>
                  <a:lnTo>
                    <a:pt x="51" y="39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51" y="48"/>
                  </a:lnTo>
                  <a:lnTo>
                    <a:pt x="50" y="5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2" name="Freeform 306"/>
            <p:cNvSpPr>
              <a:spLocks/>
            </p:cNvSpPr>
            <p:nvPr/>
          </p:nvSpPr>
          <p:spPr bwMode="auto">
            <a:xfrm>
              <a:off x="3237" y="2377"/>
              <a:ext cx="64" cy="62"/>
            </a:xfrm>
            <a:custGeom>
              <a:avLst/>
              <a:gdLst>
                <a:gd name="T0" fmla="*/ 35 w 64"/>
                <a:gd name="T1" fmla="*/ 61 h 62"/>
                <a:gd name="T2" fmla="*/ 24 w 64"/>
                <a:gd name="T3" fmla="*/ 61 h 62"/>
                <a:gd name="T4" fmla="*/ 24 w 64"/>
                <a:gd name="T5" fmla="*/ 59 h 62"/>
                <a:gd name="T6" fmla="*/ 23 w 64"/>
                <a:gd name="T7" fmla="*/ 59 h 62"/>
                <a:gd name="T8" fmla="*/ 23 w 64"/>
                <a:gd name="T9" fmla="*/ 61 h 62"/>
                <a:gd name="T10" fmla="*/ 0 w 64"/>
                <a:gd name="T11" fmla="*/ 61 h 62"/>
                <a:gd name="T12" fmla="*/ 1 w 64"/>
                <a:gd name="T13" fmla="*/ 47 h 62"/>
                <a:gd name="T14" fmla="*/ 11 w 64"/>
                <a:gd name="T15" fmla="*/ 47 h 62"/>
                <a:gd name="T16" fmla="*/ 11 w 64"/>
                <a:gd name="T17" fmla="*/ 44 h 62"/>
                <a:gd name="T18" fmla="*/ 13 w 64"/>
                <a:gd name="T19" fmla="*/ 44 h 62"/>
                <a:gd name="T20" fmla="*/ 13 w 64"/>
                <a:gd name="T21" fmla="*/ 0 h 62"/>
                <a:gd name="T22" fmla="*/ 40 w 64"/>
                <a:gd name="T23" fmla="*/ 0 h 62"/>
                <a:gd name="T24" fmla="*/ 43 w 64"/>
                <a:gd name="T25" fmla="*/ 1 h 62"/>
                <a:gd name="T26" fmla="*/ 44 w 64"/>
                <a:gd name="T27" fmla="*/ 3 h 62"/>
                <a:gd name="T28" fmla="*/ 46 w 64"/>
                <a:gd name="T29" fmla="*/ 4 h 62"/>
                <a:gd name="T30" fmla="*/ 47 w 64"/>
                <a:gd name="T31" fmla="*/ 12 h 62"/>
                <a:gd name="T32" fmla="*/ 47 w 64"/>
                <a:gd name="T33" fmla="*/ 14 h 62"/>
                <a:gd name="T34" fmla="*/ 50 w 64"/>
                <a:gd name="T35" fmla="*/ 15 h 62"/>
                <a:gd name="T36" fmla="*/ 53 w 64"/>
                <a:gd name="T37" fmla="*/ 22 h 62"/>
                <a:gd name="T38" fmla="*/ 58 w 64"/>
                <a:gd name="T39" fmla="*/ 24 h 62"/>
                <a:gd name="T40" fmla="*/ 60 w 64"/>
                <a:gd name="T41" fmla="*/ 29 h 62"/>
                <a:gd name="T42" fmla="*/ 61 w 64"/>
                <a:gd name="T43" fmla="*/ 38 h 62"/>
                <a:gd name="T44" fmla="*/ 63 w 64"/>
                <a:gd name="T45" fmla="*/ 40 h 62"/>
                <a:gd name="T46" fmla="*/ 63 w 64"/>
                <a:gd name="T47" fmla="*/ 43 h 62"/>
                <a:gd name="T48" fmla="*/ 59 w 64"/>
                <a:gd name="T49" fmla="*/ 43 h 62"/>
                <a:gd name="T50" fmla="*/ 60 w 64"/>
                <a:gd name="T51" fmla="*/ 45 h 62"/>
                <a:gd name="T52" fmla="*/ 35 w 64"/>
                <a:gd name="T53" fmla="*/ 61 h 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"/>
                <a:gd name="T82" fmla="*/ 0 h 62"/>
                <a:gd name="T83" fmla="*/ 64 w 64"/>
                <a:gd name="T84" fmla="*/ 62 h 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" h="62">
                  <a:moveTo>
                    <a:pt x="35" y="61"/>
                  </a:moveTo>
                  <a:lnTo>
                    <a:pt x="24" y="61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0" y="61"/>
                  </a:lnTo>
                  <a:lnTo>
                    <a:pt x="1" y="47"/>
                  </a:lnTo>
                  <a:lnTo>
                    <a:pt x="11" y="47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3" y="0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6" y="4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50" y="15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3" y="40"/>
                  </a:lnTo>
                  <a:lnTo>
                    <a:pt x="63" y="43"/>
                  </a:lnTo>
                  <a:lnTo>
                    <a:pt x="59" y="43"/>
                  </a:lnTo>
                  <a:lnTo>
                    <a:pt x="60" y="45"/>
                  </a:lnTo>
                  <a:lnTo>
                    <a:pt x="35" y="6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3" name="Freeform 307"/>
            <p:cNvSpPr>
              <a:spLocks/>
            </p:cNvSpPr>
            <p:nvPr/>
          </p:nvSpPr>
          <p:spPr bwMode="auto">
            <a:xfrm>
              <a:off x="3237" y="2377"/>
              <a:ext cx="71" cy="67"/>
            </a:xfrm>
            <a:custGeom>
              <a:avLst/>
              <a:gdLst>
                <a:gd name="T0" fmla="*/ 39 w 71"/>
                <a:gd name="T1" fmla="*/ 66 h 67"/>
                <a:gd name="T2" fmla="*/ 27 w 71"/>
                <a:gd name="T3" fmla="*/ 66 h 67"/>
                <a:gd name="T4" fmla="*/ 27 w 71"/>
                <a:gd name="T5" fmla="*/ 64 h 67"/>
                <a:gd name="T6" fmla="*/ 26 w 71"/>
                <a:gd name="T7" fmla="*/ 64 h 67"/>
                <a:gd name="T8" fmla="*/ 26 w 71"/>
                <a:gd name="T9" fmla="*/ 66 h 67"/>
                <a:gd name="T10" fmla="*/ 0 w 71"/>
                <a:gd name="T11" fmla="*/ 66 h 67"/>
                <a:gd name="T12" fmla="*/ 1 w 71"/>
                <a:gd name="T13" fmla="*/ 51 h 67"/>
                <a:gd name="T14" fmla="*/ 12 w 71"/>
                <a:gd name="T15" fmla="*/ 51 h 67"/>
                <a:gd name="T16" fmla="*/ 12 w 71"/>
                <a:gd name="T17" fmla="*/ 48 h 67"/>
                <a:gd name="T18" fmla="*/ 14 w 71"/>
                <a:gd name="T19" fmla="*/ 48 h 67"/>
                <a:gd name="T20" fmla="*/ 14 w 71"/>
                <a:gd name="T21" fmla="*/ 0 h 67"/>
                <a:gd name="T22" fmla="*/ 44 w 71"/>
                <a:gd name="T23" fmla="*/ 0 h 67"/>
                <a:gd name="T24" fmla="*/ 48 w 71"/>
                <a:gd name="T25" fmla="*/ 1 h 67"/>
                <a:gd name="T26" fmla="*/ 49 w 71"/>
                <a:gd name="T27" fmla="*/ 3 h 67"/>
                <a:gd name="T28" fmla="*/ 51 w 71"/>
                <a:gd name="T29" fmla="*/ 4 h 67"/>
                <a:gd name="T30" fmla="*/ 52 w 71"/>
                <a:gd name="T31" fmla="*/ 13 h 67"/>
                <a:gd name="T32" fmla="*/ 52 w 71"/>
                <a:gd name="T33" fmla="*/ 15 h 67"/>
                <a:gd name="T34" fmla="*/ 56 w 71"/>
                <a:gd name="T35" fmla="*/ 16 h 67"/>
                <a:gd name="T36" fmla="*/ 59 w 71"/>
                <a:gd name="T37" fmla="*/ 23 h 67"/>
                <a:gd name="T38" fmla="*/ 64 w 71"/>
                <a:gd name="T39" fmla="*/ 26 h 67"/>
                <a:gd name="T40" fmla="*/ 67 w 71"/>
                <a:gd name="T41" fmla="*/ 31 h 67"/>
                <a:gd name="T42" fmla="*/ 68 w 71"/>
                <a:gd name="T43" fmla="*/ 42 h 67"/>
                <a:gd name="T44" fmla="*/ 70 w 71"/>
                <a:gd name="T45" fmla="*/ 44 h 67"/>
                <a:gd name="T46" fmla="*/ 70 w 71"/>
                <a:gd name="T47" fmla="*/ 47 h 67"/>
                <a:gd name="T48" fmla="*/ 66 w 71"/>
                <a:gd name="T49" fmla="*/ 47 h 67"/>
                <a:gd name="T50" fmla="*/ 67 w 71"/>
                <a:gd name="T51" fmla="*/ 49 h 67"/>
                <a:gd name="T52" fmla="*/ 39 w 71"/>
                <a:gd name="T53" fmla="*/ 66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67"/>
                <a:gd name="T83" fmla="*/ 71 w 71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67">
                  <a:moveTo>
                    <a:pt x="39" y="66"/>
                  </a:moveTo>
                  <a:lnTo>
                    <a:pt x="27" y="66"/>
                  </a:lnTo>
                  <a:lnTo>
                    <a:pt x="27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0" y="66"/>
                  </a:lnTo>
                  <a:lnTo>
                    <a:pt x="1" y="51"/>
                  </a:lnTo>
                  <a:lnTo>
                    <a:pt x="12" y="51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0"/>
                  </a:lnTo>
                  <a:lnTo>
                    <a:pt x="44" y="0"/>
                  </a:lnTo>
                  <a:lnTo>
                    <a:pt x="48" y="1"/>
                  </a:lnTo>
                  <a:lnTo>
                    <a:pt x="49" y="3"/>
                  </a:lnTo>
                  <a:lnTo>
                    <a:pt x="51" y="4"/>
                  </a:lnTo>
                  <a:lnTo>
                    <a:pt x="52" y="13"/>
                  </a:lnTo>
                  <a:lnTo>
                    <a:pt x="52" y="15"/>
                  </a:lnTo>
                  <a:lnTo>
                    <a:pt x="56" y="16"/>
                  </a:lnTo>
                  <a:lnTo>
                    <a:pt x="59" y="23"/>
                  </a:lnTo>
                  <a:lnTo>
                    <a:pt x="64" y="26"/>
                  </a:lnTo>
                  <a:lnTo>
                    <a:pt x="67" y="31"/>
                  </a:lnTo>
                  <a:lnTo>
                    <a:pt x="68" y="42"/>
                  </a:lnTo>
                  <a:lnTo>
                    <a:pt x="70" y="44"/>
                  </a:lnTo>
                  <a:lnTo>
                    <a:pt x="70" y="47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39" y="6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4" name="Freeform 308"/>
            <p:cNvSpPr>
              <a:spLocks/>
            </p:cNvSpPr>
            <p:nvPr/>
          </p:nvSpPr>
          <p:spPr bwMode="auto">
            <a:xfrm>
              <a:off x="3281" y="2316"/>
              <a:ext cx="49" cy="69"/>
            </a:xfrm>
            <a:custGeom>
              <a:avLst/>
              <a:gdLst>
                <a:gd name="T0" fmla="*/ 46 w 49"/>
                <a:gd name="T1" fmla="*/ 60 h 69"/>
                <a:gd name="T2" fmla="*/ 7 w 49"/>
                <a:gd name="T3" fmla="*/ 68 h 69"/>
                <a:gd name="T4" fmla="*/ 6 w 49"/>
                <a:gd name="T5" fmla="*/ 60 h 69"/>
                <a:gd name="T6" fmla="*/ 7 w 49"/>
                <a:gd name="T7" fmla="*/ 57 h 69"/>
                <a:gd name="T8" fmla="*/ 5 w 49"/>
                <a:gd name="T9" fmla="*/ 55 h 69"/>
                <a:gd name="T10" fmla="*/ 4 w 49"/>
                <a:gd name="T11" fmla="*/ 54 h 69"/>
                <a:gd name="T12" fmla="*/ 7 w 49"/>
                <a:gd name="T13" fmla="*/ 48 h 69"/>
                <a:gd name="T14" fmla="*/ 4 w 49"/>
                <a:gd name="T15" fmla="*/ 43 h 69"/>
                <a:gd name="T16" fmla="*/ 5 w 49"/>
                <a:gd name="T17" fmla="*/ 41 h 69"/>
                <a:gd name="T18" fmla="*/ 3 w 49"/>
                <a:gd name="T19" fmla="*/ 33 h 69"/>
                <a:gd name="T20" fmla="*/ 0 w 49"/>
                <a:gd name="T21" fmla="*/ 31 h 69"/>
                <a:gd name="T22" fmla="*/ 0 w 49"/>
                <a:gd name="T23" fmla="*/ 29 h 69"/>
                <a:gd name="T24" fmla="*/ 0 w 49"/>
                <a:gd name="T25" fmla="*/ 27 h 69"/>
                <a:gd name="T26" fmla="*/ 1 w 49"/>
                <a:gd name="T27" fmla="*/ 27 h 69"/>
                <a:gd name="T28" fmla="*/ 4 w 49"/>
                <a:gd name="T29" fmla="*/ 23 h 69"/>
                <a:gd name="T30" fmla="*/ 2 w 49"/>
                <a:gd name="T31" fmla="*/ 20 h 69"/>
                <a:gd name="T32" fmla="*/ 2 w 49"/>
                <a:gd name="T33" fmla="*/ 19 h 69"/>
                <a:gd name="T34" fmla="*/ 5 w 49"/>
                <a:gd name="T35" fmla="*/ 19 h 69"/>
                <a:gd name="T36" fmla="*/ 6 w 49"/>
                <a:gd name="T37" fmla="*/ 15 h 69"/>
                <a:gd name="T38" fmla="*/ 8 w 49"/>
                <a:gd name="T39" fmla="*/ 15 h 69"/>
                <a:gd name="T40" fmla="*/ 14 w 49"/>
                <a:gd name="T41" fmla="*/ 12 h 69"/>
                <a:gd name="T42" fmla="*/ 19 w 49"/>
                <a:gd name="T43" fmla="*/ 8 h 69"/>
                <a:gd name="T44" fmla="*/ 23 w 49"/>
                <a:gd name="T45" fmla="*/ 7 h 69"/>
                <a:gd name="T46" fmla="*/ 22 w 49"/>
                <a:gd name="T47" fmla="*/ 5 h 69"/>
                <a:gd name="T48" fmla="*/ 23 w 49"/>
                <a:gd name="T49" fmla="*/ 5 h 69"/>
                <a:gd name="T50" fmla="*/ 26 w 49"/>
                <a:gd name="T51" fmla="*/ 7 h 69"/>
                <a:gd name="T52" fmla="*/ 25 w 49"/>
                <a:gd name="T53" fmla="*/ 3 h 69"/>
                <a:gd name="T54" fmla="*/ 26 w 49"/>
                <a:gd name="T55" fmla="*/ 0 h 69"/>
                <a:gd name="T56" fmla="*/ 48 w 49"/>
                <a:gd name="T57" fmla="*/ 15 h 69"/>
                <a:gd name="T58" fmla="*/ 46 w 49"/>
                <a:gd name="T59" fmla="*/ 60 h 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69"/>
                <a:gd name="T92" fmla="*/ 49 w 49"/>
                <a:gd name="T93" fmla="*/ 69 h 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69">
                  <a:moveTo>
                    <a:pt x="46" y="60"/>
                  </a:moveTo>
                  <a:lnTo>
                    <a:pt x="7" y="68"/>
                  </a:lnTo>
                  <a:lnTo>
                    <a:pt x="6" y="60"/>
                  </a:lnTo>
                  <a:lnTo>
                    <a:pt x="7" y="57"/>
                  </a:lnTo>
                  <a:lnTo>
                    <a:pt x="5" y="55"/>
                  </a:lnTo>
                  <a:lnTo>
                    <a:pt x="4" y="54"/>
                  </a:lnTo>
                  <a:lnTo>
                    <a:pt x="7" y="48"/>
                  </a:lnTo>
                  <a:lnTo>
                    <a:pt x="4" y="43"/>
                  </a:lnTo>
                  <a:lnTo>
                    <a:pt x="5" y="4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4" y="23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14" y="12"/>
                  </a:lnTo>
                  <a:lnTo>
                    <a:pt x="19" y="8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6" y="7"/>
                  </a:lnTo>
                  <a:lnTo>
                    <a:pt x="25" y="3"/>
                  </a:lnTo>
                  <a:lnTo>
                    <a:pt x="26" y="0"/>
                  </a:lnTo>
                  <a:lnTo>
                    <a:pt x="48" y="15"/>
                  </a:lnTo>
                  <a:lnTo>
                    <a:pt x="46" y="6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5" name="Freeform 309"/>
            <p:cNvSpPr>
              <a:spLocks/>
            </p:cNvSpPr>
            <p:nvPr/>
          </p:nvSpPr>
          <p:spPr bwMode="auto">
            <a:xfrm>
              <a:off x="3281" y="2316"/>
              <a:ext cx="55" cy="74"/>
            </a:xfrm>
            <a:custGeom>
              <a:avLst/>
              <a:gdLst>
                <a:gd name="T0" fmla="*/ 52 w 55"/>
                <a:gd name="T1" fmla="*/ 65 h 74"/>
                <a:gd name="T2" fmla="*/ 8 w 55"/>
                <a:gd name="T3" fmla="*/ 73 h 74"/>
                <a:gd name="T4" fmla="*/ 7 w 55"/>
                <a:gd name="T5" fmla="*/ 64 h 74"/>
                <a:gd name="T6" fmla="*/ 8 w 55"/>
                <a:gd name="T7" fmla="*/ 61 h 74"/>
                <a:gd name="T8" fmla="*/ 6 w 55"/>
                <a:gd name="T9" fmla="*/ 59 h 74"/>
                <a:gd name="T10" fmla="*/ 4 w 55"/>
                <a:gd name="T11" fmla="*/ 58 h 74"/>
                <a:gd name="T12" fmla="*/ 8 w 55"/>
                <a:gd name="T13" fmla="*/ 52 h 74"/>
                <a:gd name="T14" fmla="*/ 4 w 55"/>
                <a:gd name="T15" fmla="*/ 47 h 74"/>
                <a:gd name="T16" fmla="*/ 6 w 55"/>
                <a:gd name="T17" fmla="*/ 44 h 74"/>
                <a:gd name="T18" fmla="*/ 3 w 55"/>
                <a:gd name="T19" fmla="*/ 35 h 74"/>
                <a:gd name="T20" fmla="*/ 0 w 55"/>
                <a:gd name="T21" fmla="*/ 33 h 74"/>
                <a:gd name="T22" fmla="*/ 0 w 55"/>
                <a:gd name="T23" fmla="*/ 31 h 74"/>
                <a:gd name="T24" fmla="*/ 0 w 55"/>
                <a:gd name="T25" fmla="*/ 29 h 74"/>
                <a:gd name="T26" fmla="*/ 1 w 55"/>
                <a:gd name="T27" fmla="*/ 29 h 74"/>
                <a:gd name="T28" fmla="*/ 4 w 55"/>
                <a:gd name="T29" fmla="*/ 24 h 74"/>
                <a:gd name="T30" fmla="*/ 2 w 55"/>
                <a:gd name="T31" fmla="*/ 21 h 74"/>
                <a:gd name="T32" fmla="*/ 2 w 55"/>
                <a:gd name="T33" fmla="*/ 20 h 74"/>
                <a:gd name="T34" fmla="*/ 6 w 55"/>
                <a:gd name="T35" fmla="*/ 20 h 74"/>
                <a:gd name="T36" fmla="*/ 7 w 55"/>
                <a:gd name="T37" fmla="*/ 16 h 74"/>
                <a:gd name="T38" fmla="*/ 9 w 55"/>
                <a:gd name="T39" fmla="*/ 16 h 74"/>
                <a:gd name="T40" fmla="*/ 15 w 55"/>
                <a:gd name="T41" fmla="*/ 13 h 74"/>
                <a:gd name="T42" fmla="*/ 21 w 55"/>
                <a:gd name="T43" fmla="*/ 8 h 74"/>
                <a:gd name="T44" fmla="*/ 25 w 55"/>
                <a:gd name="T45" fmla="*/ 7 h 74"/>
                <a:gd name="T46" fmla="*/ 24 w 55"/>
                <a:gd name="T47" fmla="*/ 5 h 74"/>
                <a:gd name="T48" fmla="*/ 25 w 55"/>
                <a:gd name="T49" fmla="*/ 5 h 74"/>
                <a:gd name="T50" fmla="*/ 30 w 55"/>
                <a:gd name="T51" fmla="*/ 7 h 74"/>
                <a:gd name="T52" fmla="*/ 29 w 55"/>
                <a:gd name="T53" fmla="*/ 3 h 74"/>
                <a:gd name="T54" fmla="*/ 30 w 55"/>
                <a:gd name="T55" fmla="*/ 0 h 74"/>
                <a:gd name="T56" fmla="*/ 54 w 55"/>
                <a:gd name="T57" fmla="*/ 16 h 74"/>
                <a:gd name="T58" fmla="*/ 52 w 55"/>
                <a:gd name="T59" fmla="*/ 65 h 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74"/>
                <a:gd name="T92" fmla="*/ 55 w 55"/>
                <a:gd name="T93" fmla="*/ 74 h 7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74">
                  <a:moveTo>
                    <a:pt x="52" y="65"/>
                  </a:moveTo>
                  <a:lnTo>
                    <a:pt x="8" y="73"/>
                  </a:lnTo>
                  <a:lnTo>
                    <a:pt x="7" y="64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58"/>
                  </a:lnTo>
                  <a:lnTo>
                    <a:pt x="8" y="52"/>
                  </a:lnTo>
                  <a:lnTo>
                    <a:pt x="4" y="47"/>
                  </a:lnTo>
                  <a:lnTo>
                    <a:pt x="6" y="44"/>
                  </a:lnTo>
                  <a:lnTo>
                    <a:pt x="3" y="35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6" y="20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5" y="13"/>
                  </a:lnTo>
                  <a:lnTo>
                    <a:pt x="21" y="8"/>
                  </a:lnTo>
                  <a:lnTo>
                    <a:pt x="25" y="7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30" y="7"/>
                  </a:lnTo>
                  <a:lnTo>
                    <a:pt x="29" y="3"/>
                  </a:lnTo>
                  <a:lnTo>
                    <a:pt x="30" y="0"/>
                  </a:lnTo>
                  <a:lnTo>
                    <a:pt x="54" y="16"/>
                  </a:lnTo>
                  <a:lnTo>
                    <a:pt x="52" y="6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6" name="Freeform 310"/>
            <p:cNvSpPr>
              <a:spLocks/>
            </p:cNvSpPr>
            <p:nvPr/>
          </p:nvSpPr>
          <p:spPr bwMode="auto">
            <a:xfrm>
              <a:off x="3249" y="2274"/>
              <a:ext cx="56" cy="67"/>
            </a:xfrm>
            <a:custGeom>
              <a:avLst/>
              <a:gdLst>
                <a:gd name="T0" fmla="*/ 28 w 56"/>
                <a:gd name="T1" fmla="*/ 66 h 67"/>
                <a:gd name="T2" fmla="*/ 28 w 56"/>
                <a:gd name="T3" fmla="*/ 64 h 67"/>
                <a:gd name="T4" fmla="*/ 24 w 56"/>
                <a:gd name="T5" fmla="*/ 61 h 67"/>
                <a:gd name="T6" fmla="*/ 21 w 56"/>
                <a:gd name="T7" fmla="*/ 56 h 67"/>
                <a:gd name="T8" fmla="*/ 22 w 56"/>
                <a:gd name="T9" fmla="*/ 55 h 67"/>
                <a:gd name="T10" fmla="*/ 20 w 56"/>
                <a:gd name="T11" fmla="*/ 52 h 67"/>
                <a:gd name="T12" fmla="*/ 16 w 56"/>
                <a:gd name="T13" fmla="*/ 48 h 67"/>
                <a:gd name="T14" fmla="*/ 16 w 56"/>
                <a:gd name="T15" fmla="*/ 45 h 67"/>
                <a:gd name="T16" fmla="*/ 3 w 56"/>
                <a:gd name="T17" fmla="*/ 43 h 67"/>
                <a:gd name="T18" fmla="*/ 1 w 56"/>
                <a:gd name="T19" fmla="*/ 39 h 67"/>
                <a:gd name="T20" fmla="*/ 0 w 56"/>
                <a:gd name="T21" fmla="*/ 41 h 67"/>
                <a:gd name="T22" fmla="*/ 0 w 56"/>
                <a:gd name="T23" fmla="*/ 39 h 67"/>
                <a:gd name="T24" fmla="*/ 1 w 56"/>
                <a:gd name="T25" fmla="*/ 37 h 67"/>
                <a:gd name="T26" fmla="*/ 7 w 56"/>
                <a:gd name="T27" fmla="*/ 32 h 67"/>
                <a:gd name="T28" fmla="*/ 8 w 56"/>
                <a:gd name="T29" fmla="*/ 30 h 67"/>
                <a:gd name="T30" fmla="*/ 19 w 56"/>
                <a:gd name="T31" fmla="*/ 15 h 67"/>
                <a:gd name="T32" fmla="*/ 20 w 56"/>
                <a:gd name="T33" fmla="*/ 9 h 67"/>
                <a:gd name="T34" fmla="*/ 20 w 56"/>
                <a:gd name="T35" fmla="*/ 7 h 67"/>
                <a:gd name="T36" fmla="*/ 20 w 56"/>
                <a:gd name="T37" fmla="*/ 6 h 67"/>
                <a:gd name="T38" fmla="*/ 21 w 56"/>
                <a:gd name="T39" fmla="*/ 6 h 67"/>
                <a:gd name="T40" fmla="*/ 21 w 56"/>
                <a:gd name="T41" fmla="*/ 0 h 67"/>
                <a:gd name="T42" fmla="*/ 44 w 56"/>
                <a:gd name="T43" fmla="*/ 17 h 67"/>
                <a:gd name="T44" fmla="*/ 47 w 56"/>
                <a:gd name="T45" fmla="*/ 17 h 67"/>
                <a:gd name="T46" fmla="*/ 53 w 56"/>
                <a:gd name="T47" fmla="*/ 22 h 67"/>
                <a:gd name="T48" fmla="*/ 52 w 56"/>
                <a:gd name="T49" fmla="*/ 23 h 67"/>
                <a:gd name="T50" fmla="*/ 55 w 56"/>
                <a:gd name="T51" fmla="*/ 26 h 67"/>
                <a:gd name="T52" fmla="*/ 54 w 56"/>
                <a:gd name="T53" fmla="*/ 27 h 67"/>
                <a:gd name="T54" fmla="*/ 55 w 56"/>
                <a:gd name="T55" fmla="*/ 30 h 67"/>
                <a:gd name="T56" fmla="*/ 55 w 56"/>
                <a:gd name="T57" fmla="*/ 38 h 67"/>
                <a:gd name="T58" fmla="*/ 54 w 56"/>
                <a:gd name="T59" fmla="*/ 41 h 67"/>
                <a:gd name="T60" fmla="*/ 55 w 56"/>
                <a:gd name="T61" fmla="*/ 45 h 67"/>
                <a:gd name="T62" fmla="*/ 51 w 56"/>
                <a:gd name="T63" fmla="*/ 43 h 67"/>
                <a:gd name="T64" fmla="*/ 50 w 56"/>
                <a:gd name="T65" fmla="*/ 43 h 67"/>
                <a:gd name="T66" fmla="*/ 51 w 56"/>
                <a:gd name="T67" fmla="*/ 45 h 67"/>
                <a:gd name="T68" fmla="*/ 47 w 56"/>
                <a:gd name="T69" fmla="*/ 46 h 67"/>
                <a:gd name="T70" fmla="*/ 42 w 56"/>
                <a:gd name="T71" fmla="*/ 51 h 67"/>
                <a:gd name="T72" fmla="*/ 36 w 56"/>
                <a:gd name="T73" fmla="*/ 54 h 67"/>
                <a:gd name="T74" fmla="*/ 34 w 56"/>
                <a:gd name="T75" fmla="*/ 54 h 67"/>
                <a:gd name="T76" fmla="*/ 33 w 56"/>
                <a:gd name="T77" fmla="*/ 57 h 67"/>
                <a:gd name="T78" fmla="*/ 30 w 56"/>
                <a:gd name="T79" fmla="*/ 57 h 67"/>
                <a:gd name="T80" fmla="*/ 30 w 56"/>
                <a:gd name="T81" fmla="*/ 58 h 67"/>
                <a:gd name="T82" fmla="*/ 32 w 56"/>
                <a:gd name="T83" fmla="*/ 61 h 67"/>
                <a:gd name="T84" fmla="*/ 29 w 56"/>
                <a:gd name="T85" fmla="*/ 66 h 67"/>
                <a:gd name="T86" fmla="*/ 28 w 56"/>
                <a:gd name="T87" fmla="*/ 66 h 67"/>
                <a:gd name="T88" fmla="*/ 8 w 56"/>
                <a:gd name="T89" fmla="*/ 33 h 67"/>
                <a:gd name="T90" fmla="*/ 8 w 56"/>
                <a:gd name="T91" fmla="*/ 32 h 67"/>
                <a:gd name="T92" fmla="*/ 7 w 56"/>
                <a:gd name="T93" fmla="*/ 32 h 67"/>
                <a:gd name="T94" fmla="*/ 7 w 56"/>
                <a:gd name="T95" fmla="*/ 33 h 67"/>
                <a:gd name="T96" fmla="*/ 8 w 56"/>
                <a:gd name="T97" fmla="*/ 33 h 67"/>
                <a:gd name="T98" fmla="*/ 28 w 56"/>
                <a:gd name="T99" fmla="*/ 66 h 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"/>
                <a:gd name="T151" fmla="*/ 0 h 67"/>
                <a:gd name="T152" fmla="*/ 56 w 56"/>
                <a:gd name="T153" fmla="*/ 67 h 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" h="67">
                  <a:moveTo>
                    <a:pt x="28" y="66"/>
                  </a:moveTo>
                  <a:lnTo>
                    <a:pt x="28" y="64"/>
                  </a:lnTo>
                  <a:lnTo>
                    <a:pt x="24" y="61"/>
                  </a:lnTo>
                  <a:lnTo>
                    <a:pt x="21" y="56"/>
                  </a:lnTo>
                  <a:lnTo>
                    <a:pt x="22" y="55"/>
                  </a:lnTo>
                  <a:lnTo>
                    <a:pt x="20" y="52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3" y="43"/>
                  </a:lnTo>
                  <a:lnTo>
                    <a:pt x="1" y="39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7" y="32"/>
                  </a:lnTo>
                  <a:lnTo>
                    <a:pt x="8" y="30"/>
                  </a:lnTo>
                  <a:lnTo>
                    <a:pt x="19" y="15"/>
                  </a:lnTo>
                  <a:lnTo>
                    <a:pt x="20" y="9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53" y="22"/>
                  </a:lnTo>
                  <a:lnTo>
                    <a:pt x="52" y="23"/>
                  </a:lnTo>
                  <a:lnTo>
                    <a:pt x="55" y="26"/>
                  </a:lnTo>
                  <a:lnTo>
                    <a:pt x="54" y="27"/>
                  </a:lnTo>
                  <a:lnTo>
                    <a:pt x="55" y="30"/>
                  </a:lnTo>
                  <a:lnTo>
                    <a:pt x="55" y="38"/>
                  </a:lnTo>
                  <a:lnTo>
                    <a:pt x="54" y="41"/>
                  </a:lnTo>
                  <a:lnTo>
                    <a:pt x="55" y="45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51" y="45"/>
                  </a:lnTo>
                  <a:lnTo>
                    <a:pt x="47" y="46"/>
                  </a:lnTo>
                  <a:lnTo>
                    <a:pt x="42" y="51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3" y="57"/>
                  </a:lnTo>
                  <a:lnTo>
                    <a:pt x="30" y="57"/>
                  </a:lnTo>
                  <a:lnTo>
                    <a:pt x="30" y="58"/>
                  </a:lnTo>
                  <a:lnTo>
                    <a:pt x="32" y="61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7" y="33"/>
                  </a:lnTo>
                  <a:lnTo>
                    <a:pt x="8" y="33"/>
                  </a:lnTo>
                  <a:lnTo>
                    <a:pt x="28" y="6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7" name="Freeform 311"/>
            <p:cNvSpPr>
              <a:spLocks/>
            </p:cNvSpPr>
            <p:nvPr/>
          </p:nvSpPr>
          <p:spPr bwMode="auto">
            <a:xfrm>
              <a:off x="3249" y="2274"/>
              <a:ext cx="63" cy="73"/>
            </a:xfrm>
            <a:custGeom>
              <a:avLst/>
              <a:gdLst>
                <a:gd name="T0" fmla="*/ 32 w 63"/>
                <a:gd name="T1" fmla="*/ 72 h 73"/>
                <a:gd name="T2" fmla="*/ 32 w 63"/>
                <a:gd name="T3" fmla="*/ 70 h 73"/>
                <a:gd name="T4" fmla="*/ 27 w 63"/>
                <a:gd name="T5" fmla="*/ 67 h 73"/>
                <a:gd name="T6" fmla="*/ 23 w 63"/>
                <a:gd name="T7" fmla="*/ 62 h 73"/>
                <a:gd name="T8" fmla="*/ 24 w 63"/>
                <a:gd name="T9" fmla="*/ 61 h 73"/>
                <a:gd name="T10" fmla="*/ 22 w 63"/>
                <a:gd name="T11" fmla="*/ 56 h 73"/>
                <a:gd name="T12" fmla="*/ 18 w 63"/>
                <a:gd name="T13" fmla="*/ 52 h 73"/>
                <a:gd name="T14" fmla="*/ 18 w 63"/>
                <a:gd name="T15" fmla="*/ 49 h 73"/>
                <a:gd name="T16" fmla="*/ 3 w 63"/>
                <a:gd name="T17" fmla="*/ 47 h 73"/>
                <a:gd name="T18" fmla="*/ 1 w 63"/>
                <a:gd name="T19" fmla="*/ 43 h 73"/>
                <a:gd name="T20" fmla="*/ 0 w 63"/>
                <a:gd name="T21" fmla="*/ 45 h 73"/>
                <a:gd name="T22" fmla="*/ 0 w 63"/>
                <a:gd name="T23" fmla="*/ 43 h 73"/>
                <a:gd name="T24" fmla="*/ 1 w 63"/>
                <a:gd name="T25" fmla="*/ 41 h 73"/>
                <a:gd name="T26" fmla="*/ 8 w 63"/>
                <a:gd name="T27" fmla="*/ 34 h 73"/>
                <a:gd name="T28" fmla="*/ 9 w 63"/>
                <a:gd name="T29" fmla="*/ 32 h 73"/>
                <a:gd name="T30" fmla="*/ 21 w 63"/>
                <a:gd name="T31" fmla="*/ 17 h 73"/>
                <a:gd name="T32" fmla="*/ 22 w 63"/>
                <a:gd name="T33" fmla="*/ 9 h 73"/>
                <a:gd name="T34" fmla="*/ 22 w 63"/>
                <a:gd name="T35" fmla="*/ 7 h 73"/>
                <a:gd name="T36" fmla="*/ 22 w 63"/>
                <a:gd name="T37" fmla="*/ 6 h 73"/>
                <a:gd name="T38" fmla="*/ 23 w 63"/>
                <a:gd name="T39" fmla="*/ 6 h 73"/>
                <a:gd name="T40" fmla="*/ 23 w 63"/>
                <a:gd name="T41" fmla="*/ 0 h 73"/>
                <a:gd name="T42" fmla="*/ 50 w 63"/>
                <a:gd name="T43" fmla="*/ 19 h 73"/>
                <a:gd name="T44" fmla="*/ 53 w 63"/>
                <a:gd name="T45" fmla="*/ 19 h 73"/>
                <a:gd name="T46" fmla="*/ 60 w 63"/>
                <a:gd name="T47" fmla="*/ 24 h 73"/>
                <a:gd name="T48" fmla="*/ 59 w 63"/>
                <a:gd name="T49" fmla="*/ 25 h 73"/>
                <a:gd name="T50" fmla="*/ 62 w 63"/>
                <a:gd name="T51" fmla="*/ 28 h 73"/>
                <a:gd name="T52" fmla="*/ 61 w 63"/>
                <a:gd name="T53" fmla="*/ 29 h 73"/>
                <a:gd name="T54" fmla="*/ 62 w 63"/>
                <a:gd name="T55" fmla="*/ 32 h 73"/>
                <a:gd name="T56" fmla="*/ 62 w 63"/>
                <a:gd name="T57" fmla="*/ 42 h 73"/>
                <a:gd name="T58" fmla="*/ 61 w 63"/>
                <a:gd name="T59" fmla="*/ 45 h 73"/>
                <a:gd name="T60" fmla="*/ 62 w 63"/>
                <a:gd name="T61" fmla="*/ 49 h 73"/>
                <a:gd name="T62" fmla="*/ 58 w 63"/>
                <a:gd name="T63" fmla="*/ 47 h 73"/>
                <a:gd name="T64" fmla="*/ 56 w 63"/>
                <a:gd name="T65" fmla="*/ 47 h 73"/>
                <a:gd name="T66" fmla="*/ 58 w 63"/>
                <a:gd name="T67" fmla="*/ 49 h 73"/>
                <a:gd name="T68" fmla="*/ 53 w 63"/>
                <a:gd name="T69" fmla="*/ 50 h 73"/>
                <a:gd name="T70" fmla="*/ 48 w 63"/>
                <a:gd name="T71" fmla="*/ 55 h 73"/>
                <a:gd name="T72" fmla="*/ 41 w 63"/>
                <a:gd name="T73" fmla="*/ 58 h 73"/>
                <a:gd name="T74" fmla="*/ 39 w 63"/>
                <a:gd name="T75" fmla="*/ 58 h 73"/>
                <a:gd name="T76" fmla="*/ 38 w 63"/>
                <a:gd name="T77" fmla="*/ 63 h 73"/>
                <a:gd name="T78" fmla="*/ 34 w 63"/>
                <a:gd name="T79" fmla="*/ 63 h 73"/>
                <a:gd name="T80" fmla="*/ 34 w 63"/>
                <a:gd name="T81" fmla="*/ 64 h 73"/>
                <a:gd name="T82" fmla="*/ 37 w 63"/>
                <a:gd name="T83" fmla="*/ 67 h 73"/>
                <a:gd name="T84" fmla="*/ 33 w 63"/>
                <a:gd name="T85" fmla="*/ 72 h 73"/>
                <a:gd name="T86" fmla="*/ 32 w 63"/>
                <a:gd name="T87" fmla="*/ 72 h 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3"/>
                <a:gd name="T133" fmla="*/ 0 h 73"/>
                <a:gd name="T134" fmla="*/ 63 w 63"/>
                <a:gd name="T135" fmla="*/ 73 h 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3" h="73">
                  <a:moveTo>
                    <a:pt x="32" y="72"/>
                  </a:moveTo>
                  <a:lnTo>
                    <a:pt x="32" y="70"/>
                  </a:lnTo>
                  <a:lnTo>
                    <a:pt x="27" y="67"/>
                  </a:lnTo>
                  <a:lnTo>
                    <a:pt x="23" y="62"/>
                  </a:lnTo>
                  <a:lnTo>
                    <a:pt x="24" y="61"/>
                  </a:lnTo>
                  <a:lnTo>
                    <a:pt x="22" y="56"/>
                  </a:lnTo>
                  <a:lnTo>
                    <a:pt x="18" y="52"/>
                  </a:lnTo>
                  <a:lnTo>
                    <a:pt x="18" y="49"/>
                  </a:lnTo>
                  <a:lnTo>
                    <a:pt x="3" y="47"/>
                  </a:lnTo>
                  <a:lnTo>
                    <a:pt x="1" y="43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8" y="34"/>
                  </a:lnTo>
                  <a:lnTo>
                    <a:pt x="9" y="32"/>
                  </a:lnTo>
                  <a:lnTo>
                    <a:pt x="21" y="17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60" y="24"/>
                  </a:lnTo>
                  <a:lnTo>
                    <a:pt x="59" y="25"/>
                  </a:lnTo>
                  <a:lnTo>
                    <a:pt x="62" y="28"/>
                  </a:lnTo>
                  <a:lnTo>
                    <a:pt x="61" y="29"/>
                  </a:lnTo>
                  <a:lnTo>
                    <a:pt x="62" y="32"/>
                  </a:lnTo>
                  <a:lnTo>
                    <a:pt x="62" y="42"/>
                  </a:lnTo>
                  <a:lnTo>
                    <a:pt x="61" y="45"/>
                  </a:lnTo>
                  <a:lnTo>
                    <a:pt x="62" y="49"/>
                  </a:lnTo>
                  <a:lnTo>
                    <a:pt x="58" y="47"/>
                  </a:lnTo>
                  <a:lnTo>
                    <a:pt x="56" y="47"/>
                  </a:lnTo>
                  <a:lnTo>
                    <a:pt x="58" y="49"/>
                  </a:lnTo>
                  <a:lnTo>
                    <a:pt x="53" y="50"/>
                  </a:lnTo>
                  <a:lnTo>
                    <a:pt x="48" y="55"/>
                  </a:lnTo>
                  <a:lnTo>
                    <a:pt x="41" y="58"/>
                  </a:lnTo>
                  <a:lnTo>
                    <a:pt x="39" y="58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33" y="72"/>
                  </a:lnTo>
                  <a:lnTo>
                    <a:pt x="32" y="7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8" name="Freeform 312"/>
            <p:cNvSpPr>
              <a:spLocks/>
            </p:cNvSpPr>
            <p:nvPr/>
          </p:nvSpPr>
          <p:spPr bwMode="auto">
            <a:xfrm>
              <a:off x="3257" y="2309"/>
              <a:ext cx="2" cy="3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0 h 3"/>
                <a:gd name="T4" fmla="*/ 0 w 2"/>
                <a:gd name="T5" fmla="*/ 0 h 3"/>
                <a:gd name="T6" fmla="*/ 0 w 2"/>
                <a:gd name="T7" fmla="*/ 2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29" name="Freeform 313"/>
            <p:cNvSpPr>
              <a:spLocks/>
            </p:cNvSpPr>
            <p:nvPr/>
          </p:nvSpPr>
          <p:spPr bwMode="auto">
            <a:xfrm>
              <a:off x="3289" y="2381"/>
              <a:ext cx="69" cy="59"/>
            </a:xfrm>
            <a:custGeom>
              <a:avLst/>
              <a:gdLst>
                <a:gd name="T0" fmla="*/ 61 w 69"/>
                <a:gd name="T1" fmla="*/ 49 h 59"/>
                <a:gd name="T2" fmla="*/ 45 w 69"/>
                <a:gd name="T3" fmla="*/ 57 h 59"/>
                <a:gd name="T4" fmla="*/ 44 w 69"/>
                <a:gd name="T5" fmla="*/ 58 h 59"/>
                <a:gd name="T6" fmla="*/ 37 w 69"/>
                <a:gd name="T7" fmla="*/ 51 h 59"/>
                <a:gd name="T8" fmla="*/ 36 w 69"/>
                <a:gd name="T9" fmla="*/ 54 h 59"/>
                <a:gd name="T10" fmla="*/ 32 w 69"/>
                <a:gd name="T11" fmla="*/ 51 h 59"/>
                <a:gd name="T12" fmla="*/ 23 w 69"/>
                <a:gd name="T13" fmla="*/ 50 h 59"/>
                <a:gd name="T14" fmla="*/ 23 w 69"/>
                <a:gd name="T15" fmla="*/ 49 h 59"/>
                <a:gd name="T16" fmla="*/ 18 w 69"/>
                <a:gd name="T17" fmla="*/ 45 h 59"/>
                <a:gd name="T18" fmla="*/ 17 w 69"/>
                <a:gd name="T19" fmla="*/ 41 h 59"/>
                <a:gd name="T20" fmla="*/ 16 w 69"/>
                <a:gd name="T21" fmla="*/ 39 h 59"/>
                <a:gd name="T22" fmla="*/ 16 w 69"/>
                <a:gd name="T23" fmla="*/ 36 h 59"/>
                <a:gd name="T24" fmla="*/ 14 w 69"/>
                <a:gd name="T25" fmla="*/ 35 h 59"/>
                <a:gd name="T26" fmla="*/ 13 w 69"/>
                <a:gd name="T27" fmla="*/ 25 h 59"/>
                <a:gd name="T28" fmla="*/ 11 w 69"/>
                <a:gd name="T29" fmla="*/ 21 h 59"/>
                <a:gd name="T30" fmla="*/ 6 w 69"/>
                <a:gd name="T31" fmla="*/ 18 h 59"/>
                <a:gd name="T32" fmla="*/ 3 w 69"/>
                <a:gd name="T33" fmla="*/ 11 h 59"/>
                <a:gd name="T34" fmla="*/ 0 w 69"/>
                <a:gd name="T35" fmla="*/ 10 h 59"/>
                <a:gd name="T36" fmla="*/ 0 w 69"/>
                <a:gd name="T37" fmla="*/ 8 h 59"/>
                <a:gd name="T38" fmla="*/ 40 w 69"/>
                <a:gd name="T39" fmla="*/ 1 h 59"/>
                <a:gd name="T40" fmla="*/ 57 w 69"/>
                <a:gd name="T41" fmla="*/ 0 h 59"/>
                <a:gd name="T42" fmla="*/ 68 w 69"/>
                <a:gd name="T43" fmla="*/ 44 h 59"/>
                <a:gd name="T44" fmla="*/ 61 w 69"/>
                <a:gd name="T45" fmla="*/ 49 h 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"/>
                <a:gd name="T70" fmla="*/ 0 h 59"/>
                <a:gd name="T71" fmla="*/ 69 w 69"/>
                <a:gd name="T72" fmla="*/ 59 h 5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" h="59">
                  <a:moveTo>
                    <a:pt x="61" y="49"/>
                  </a:moveTo>
                  <a:lnTo>
                    <a:pt x="45" y="57"/>
                  </a:lnTo>
                  <a:lnTo>
                    <a:pt x="44" y="58"/>
                  </a:lnTo>
                  <a:lnTo>
                    <a:pt x="37" y="51"/>
                  </a:lnTo>
                  <a:lnTo>
                    <a:pt x="36" y="54"/>
                  </a:lnTo>
                  <a:lnTo>
                    <a:pt x="32" y="51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18" y="45"/>
                  </a:lnTo>
                  <a:lnTo>
                    <a:pt x="17" y="41"/>
                  </a:lnTo>
                  <a:lnTo>
                    <a:pt x="16" y="39"/>
                  </a:lnTo>
                  <a:lnTo>
                    <a:pt x="16" y="36"/>
                  </a:lnTo>
                  <a:lnTo>
                    <a:pt x="14" y="35"/>
                  </a:lnTo>
                  <a:lnTo>
                    <a:pt x="13" y="25"/>
                  </a:lnTo>
                  <a:lnTo>
                    <a:pt x="11" y="21"/>
                  </a:lnTo>
                  <a:lnTo>
                    <a:pt x="6" y="18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0" y="1"/>
                  </a:lnTo>
                  <a:lnTo>
                    <a:pt x="57" y="0"/>
                  </a:lnTo>
                  <a:lnTo>
                    <a:pt x="68" y="44"/>
                  </a:lnTo>
                  <a:lnTo>
                    <a:pt x="61" y="4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0" name="Freeform 314"/>
            <p:cNvSpPr>
              <a:spLocks/>
            </p:cNvSpPr>
            <p:nvPr/>
          </p:nvSpPr>
          <p:spPr bwMode="auto">
            <a:xfrm>
              <a:off x="3289" y="2381"/>
              <a:ext cx="76" cy="64"/>
            </a:xfrm>
            <a:custGeom>
              <a:avLst/>
              <a:gdLst>
                <a:gd name="T0" fmla="*/ 67 w 76"/>
                <a:gd name="T1" fmla="*/ 53 h 64"/>
                <a:gd name="T2" fmla="*/ 50 w 76"/>
                <a:gd name="T3" fmla="*/ 62 h 64"/>
                <a:gd name="T4" fmla="*/ 49 w 76"/>
                <a:gd name="T5" fmla="*/ 63 h 64"/>
                <a:gd name="T6" fmla="*/ 41 w 76"/>
                <a:gd name="T7" fmla="*/ 56 h 64"/>
                <a:gd name="T8" fmla="*/ 40 w 76"/>
                <a:gd name="T9" fmla="*/ 59 h 64"/>
                <a:gd name="T10" fmla="*/ 35 w 76"/>
                <a:gd name="T11" fmla="*/ 55 h 64"/>
                <a:gd name="T12" fmla="*/ 25 w 76"/>
                <a:gd name="T13" fmla="*/ 54 h 64"/>
                <a:gd name="T14" fmla="*/ 25 w 76"/>
                <a:gd name="T15" fmla="*/ 53 h 64"/>
                <a:gd name="T16" fmla="*/ 20 w 76"/>
                <a:gd name="T17" fmla="*/ 49 h 64"/>
                <a:gd name="T18" fmla="*/ 19 w 76"/>
                <a:gd name="T19" fmla="*/ 45 h 64"/>
                <a:gd name="T20" fmla="*/ 18 w 76"/>
                <a:gd name="T21" fmla="*/ 43 h 64"/>
                <a:gd name="T22" fmla="*/ 18 w 76"/>
                <a:gd name="T23" fmla="*/ 40 h 64"/>
                <a:gd name="T24" fmla="*/ 15 w 76"/>
                <a:gd name="T25" fmla="*/ 38 h 64"/>
                <a:gd name="T26" fmla="*/ 14 w 76"/>
                <a:gd name="T27" fmla="*/ 27 h 64"/>
                <a:gd name="T28" fmla="*/ 12 w 76"/>
                <a:gd name="T29" fmla="*/ 22 h 64"/>
                <a:gd name="T30" fmla="*/ 7 w 76"/>
                <a:gd name="T31" fmla="*/ 19 h 64"/>
                <a:gd name="T32" fmla="*/ 3 w 76"/>
                <a:gd name="T33" fmla="*/ 12 h 64"/>
                <a:gd name="T34" fmla="*/ 0 w 76"/>
                <a:gd name="T35" fmla="*/ 11 h 64"/>
                <a:gd name="T36" fmla="*/ 0 w 76"/>
                <a:gd name="T37" fmla="*/ 9 h 64"/>
                <a:gd name="T38" fmla="*/ 44 w 76"/>
                <a:gd name="T39" fmla="*/ 1 h 64"/>
                <a:gd name="T40" fmla="*/ 63 w 76"/>
                <a:gd name="T41" fmla="*/ 0 h 64"/>
                <a:gd name="T42" fmla="*/ 75 w 76"/>
                <a:gd name="T43" fmla="*/ 48 h 64"/>
                <a:gd name="T44" fmla="*/ 67 w 76"/>
                <a:gd name="T45" fmla="*/ 53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64"/>
                <a:gd name="T71" fmla="*/ 76 w 76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64">
                  <a:moveTo>
                    <a:pt x="67" y="53"/>
                  </a:moveTo>
                  <a:lnTo>
                    <a:pt x="50" y="62"/>
                  </a:lnTo>
                  <a:lnTo>
                    <a:pt x="49" y="63"/>
                  </a:lnTo>
                  <a:lnTo>
                    <a:pt x="41" y="56"/>
                  </a:lnTo>
                  <a:lnTo>
                    <a:pt x="40" y="59"/>
                  </a:lnTo>
                  <a:lnTo>
                    <a:pt x="35" y="55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0" y="49"/>
                  </a:lnTo>
                  <a:lnTo>
                    <a:pt x="19" y="45"/>
                  </a:lnTo>
                  <a:lnTo>
                    <a:pt x="18" y="43"/>
                  </a:lnTo>
                  <a:lnTo>
                    <a:pt x="18" y="40"/>
                  </a:lnTo>
                  <a:lnTo>
                    <a:pt x="15" y="38"/>
                  </a:lnTo>
                  <a:lnTo>
                    <a:pt x="14" y="27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44" y="1"/>
                  </a:lnTo>
                  <a:lnTo>
                    <a:pt x="63" y="0"/>
                  </a:lnTo>
                  <a:lnTo>
                    <a:pt x="75" y="48"/>
                  </a:lnTo>
                  <a:lnTo>
                    <a:pt x="67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1" name="Freeform 315"/>
            <p:cNvSpPr>
              <a:spLocks/>
            </p:cNvSpPr>
            <p:nvPr/>
          </p:nvSpPr>
          <p:spPr bwMode="auto">
            <a:xfrm>
              <a:off x="3362" y="2519"/>
              <a:ext cx="79" cy="98"/>
            </a:xfrm>
            <a:custGeom>
              <a:avLst/>
              <a:gdLst>
                <a:gd name="T0" fmla="*/ 25 w 79"/>
                <a:gd name="T1" fmla="*/ 97 h 98"/>
                <a:gd name="T2" fmla="*/ 23 w 79"/>
                <a:gd name="T3" fmla="*/ 95 h 98"/>
                <a:gd name="T4" fmla="*/ 24 w 79"/>
                <a:gd name="T5" fmla="*/ 94 h 98"/>
                <a:gd name="T6" fmla="*/ 22 w 79"/>
                <a:gd name="T7" fmla="*/ 92 h 98"/>
                <a:gd name="T8" fmla="*/ 22 w 79"/>
                <a:gd name="T9" fmla="*/ 91 h 98"/>
                <a:gd name="T10" fmla="*/ 20 w 79"/>
                <a:gd name="T11" fmla="*/ 90 h 98"/>
                <a:gd name="T12" fmla="*/ 20 w 79"/>
                <a:gd name="T13" fmla="*/ 88 h 98"/>
                <a:gd name="T14" fmla="*/ 20 w 79"/>
                <a:gd name="T15" fmla="*/ 89 h 98"/>
                <a:gd name="T16" fmla="*/ 17 w 79"/>
                <a:gd name="T17" fmla="*/ 88 h 98"/>
                <a:gd name="T18" fmla="*/ 14 w 79"/>
                <a:gd name="T19" fmla="*/ 84 h 98"/>
                <a:gd name="T20" fmla="*/ 14 w 79"/>
                <a:gd name="T21" fmla="*/ 83 h 98"/>
                <a:gd name="T22" fmla="*/ 12 w 79"/>
                <a:gd name="T23" fmla="*/ 83 h 98"/>
                <a:gd name="T24" fmla="*/ 14 w 79"/>
                <a:gd name="T25" fmla="*/ 81 h 98"/>
                <a:gd name="T26" fmla="*/ 13 w 79"/>
                <a:gd name="T27" fmla="*/ 80 h 98"/>
                <a:gd name="T28" fmla="*/ 12 w 79"/>
                <a:gd name="T29" fmla="*/ 77 h 98"/>
                <a:gd name="T30" fmla="*/ 13 w 79"/>
                <a:gd name="T31" fmla="*/ 75 h 98"/>
                <a:gd name="T32" fmla="*/ 12 w 79"/>
                <a:gd name="T33" fmla="*/ 75 h 98"/>
                <a:gd name="T34" fmla="*/ 12 w 79"/>
                <a:gd name="T35" fmla="*/ 73 h 98"/>
                <a:gd name="T36" fmla="*/ 10 w 79"/>
                <a:gd name="T37" fmla="*/ 71 h 98"/>
                <a:gd name="T38" fmla="*/ 11 w 79"/>
                <a:gd name="T39" fmla="*/ 70 h 98"/>
                <a:gd name="T40" fmla="*/ 10 w 79"/>
                <a:gd name="T41" fmla="*/ 64 h 98"/>
                <a:gd name="T42" fmla="*/ 9 w 79"/>
                <a:gd name="T43" fmla="*/ 64 h 98"/>
                <a:gd name="T44" fmla="*/ 7 w 79"/>
                <a:gd name="T45" fmla="*/ 61 h 98"/>
                <a:gd name="T46" fmla="*/ 6 w 79"/>
                <a:gd name="T47" fmla="*/ 62 h 98"/>
                <a:gd name="T48" fmla="*/ 6 w 79"/>
                <a:gd name="T49" fmla="*/ 61 h 98"/>
                <a:gd name="T50" fmla="*/ 10 w 79"/>
                <a:gd name="T51" fmla="*/ 58 h 98"/>
                <a:gd name="T52" fmla="*/ 10 w 79"/>
                <a:gd name="T53" fmla="*/ 57 h 98"/>
                <a:gd name="T54" fmla="*/ 8 w 79"/>
                <a:gd name="T55" fmla="*/ 54 h 98"/>
                <a:gd name="T56" fmla="*/ 12 w 79"/>
                <a:gd name="T57" fmla="*/ 49 h 98"/>
                <a:gd name="T58" fmla="*/ 0 w 79"/>
                <a:gd name="T59" fmla="*/ 36 h 98"/>
                <a:gd name="T60" fmla="*/ 4 w 79"/>
                <a:gd name="T61" fmla="*/ 33 h 98"/>
                <a:gd name="T62" fmla="*/ 5 w 79"/>
                <a:gd name="T63" fmla="*/ 31 h 98"/>
                <a:gd name="T64" fmla="*/ 4 w 79"/>
                <a:gd name="T65" fmla="*/ 30 h 98"/>
                <a:gd name="T66" fmla="*/ 5 w 79"/>
                <a:gd name="T67" fmla="*/ 29 h 98"/>
                <a:gd name="T68" fmla="*/ 6 w 79"/>
                <a:gd name="T69" fmla="*/ 30 h 98"/>
                <a:gd name="T70" fmla="*/ 14 w 79"/>
                <a:gd name="T71" fmla="*/ 23 h 98"/>
                <a:gd name="T72" fmla="*/ 10 w 79"/>
                <a:gd name="T73" fmla="*/ 20 h 98"/>
                <a:gd name="T74" fmla="*/ 30 w 79"/>
                <a:gd name="T75" fmla="*/ 0 h 98"/>
                <a:gd name="T76" fmla="*/ 35 w 79"/>
                <a:gd name="T77" fmla="*/ 6 h 98"/>
                <a:gd name="T78" fmla="*/ 59 w 79"/>
                <a:gd name="T79" fmla="*/ 54 h 98"/>
                <a:gd name="T80" fmla="*/ 75 w 79"/>
                <a:gd name="T81" fmla="*/ 44 h 98"/>
                <a:gd name="T82" fmla="*/ 76 w 79"/>
                <a:gd name="T83" fmla="*/ 46 h 98"/>
                <a:gd name="T84" fmla="*/ 78 w 79"/>
                <a:gd name="T85" fmla="*/ 45 h 98"/>
                <a:gd name="T86" fmla="*/ 78 w 79"/>
                <a:gd name="T87" fmla="*/ 46 h 98"/>
                <a:gd name="T88" fmla="*/ 68 w 79"/>
                <a:gd name="T89" fmla="*/ 57 h 98"/>
                <a:gd name="T90" fmla="*/ 68 w 79"/>
                <a:gd name="T91" fmla="*/ 54 h 98"/>
                <a:gd name="T92" fmla="*/ 67 w 79"/>
                <a:gd name="T93" fmla="*/ 53 h 98"/>
                <a:gd name="T94" fmla="*/ 64 w 79"/>
                <a:gd name="T95" fmla="*/ 57 h 98"/>
                <a:gd name="T96" fmla="*/ 66 w 79"/>
                <a:gd name="T97" fmla="*/ 59 h 98"/>
                <a:gd name="T98" fmla="*/ 25 w 79"/>
                <a:gd name="T99" fmla="*/ 97 h 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"/>
                <a:gd name="T151" fmla="*/ 0 h 98"/>
                <a:gd name="T152" fmla="*/ 79 w 79"/>
                <a:gd name="T153" fmla="*/ 98 h 9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" h="98">
                  <a:moveTo>
                    <a:pt x="25" y="97"/>
                  </a:moveTo>
                  <a:lnTo>
                    <a:pt x="23" y="95"/>
                  </a:lnTo>
                  <a:lnTo>
                    <a:pt x="24" y="94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20" y="89"/>
                  </a:lnTo>
                  <a:lnTo>
                    <a:pt x="17" y="88"/>
                  </a:lnTo>
                  <a:lnTo>
                    <a:pt x="14" y="84"/>
                  </a:lnTo>
                  <a:lnTo>
                    <a:pt x="14" y="83"/>
                  </a:lnTo>
                  <a:lnTo>
                    <a:pt x="12" y="83"/>
                  </a:lnTo>
                  <a:lnTo>
                    <a:pt x="14" y="81"/>
                  </a:lnTo>
                  <a:lnTo>
                    <a:pt x="13" y="80"/>
                  </a:lnTo>
                  <a:lnTo>
                    <a:pt x="12" y="77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3"/>
                  </a:lnTo>
                  <a:lnTo>
                    <a:pt x="10" y="71"/>
                  </a:lnTo>
                  <a:lnTo>
                    <a:pt x="11" y="70"/>
                  </a:lnTo>
                  <a:lnTo>
                    <a:pt x="10" y="64"/>
                  </a:lnTo>
                  <a:lnTo>
                    <a:pt x="9" y="64"/>
                  </a:lnTo>
                  <a:lnTo>
                    <a:pt x="7" y="61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8" y="54"/>
                  </a:lnTo>
                  <a:lnTo>
                    <a:pt x="12" y="49"/>
                  </a:lnTo>
                  <a:lnTo>
                    <a:pt x="0" y="36"/>
                  </a:lnTo>
                  <a:lnTo>
                    <a:pt x="4" y="33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14" y="23"/>
                  </a:lnTo>
                  <a:lnTo>
                    <a:pt x="10" y="2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59" y="54"/>
                  </a:lnTo>
                  <a:lnTo>
                    <a:pt x="75" y="44"/>
                  </a:lnTo>
                  <a:lnTo>
                    <a:pt x="76" y="46"/>
                  </a:lnTo>
                  <a:lnTo>
                    <a:pt x="78" y="45"/>
                  </a:lnTo>
                  <a:lnTo>
                    <a:pt x="78" y="46"/>
                  </a:lnTo>
                  <a:lnTo>
                    <a:pt x="68" y="57"/>
                  </a:lnTo>
                  <a:lnTo>
                    <a:pt x="68" y="54"/>
                  </a:lnTo>
                  <a:lnTo>
                    <a:pt x="67" y="53"/>
                  </a:lnTo>
                  <a:lnTo>
                    <a:pt x="64" y="57"/>
                  </a:lnTo>
                  <a:lnTo>
                    <a:pt x="66" y="59"/>
                  </a:lnTo>
                  <a:lnTo>
                    <a:pt x="25" y="97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2" name="Freeform 316"/>
            <p:cNvSpPr>
              <a:spLocks/>
            </p:cNvSpPr>
            <p:nvPr/>
          </p:nvSpPr>
          <p:spPr bwMode="auto">
            <a:xfrm>
              <a:off x="3362" y="2519"/>
              <a:ext cx="85" cy="103"/>
            </a:xfrm>
            <a:custGeom>
              <a:avLst/>
              <a:gdLst>
                <a:gd name="T0" fmla="*/ 27 w 85"/>
                <a:gd name="T1" fmla="*/ 102 h 103"/>
                <a:gd name="T2" fmla="*/ 25 w 85"/>
                <a:gd name="T3" fmla="*/ 100 h 103"/>
                <a:gd name="T4" fmla="*/ 26 w 85"/>
                <a:gd name="T5" fmla="*/ 99 h 103"/>
                <a:gd name="T6" fmla="*/ 24 w 85"/>
                <a:gd name="T7" fmla="*/ 97 h 103"/>
                <a:gd name="T8" fmla="*/ 24 w 85"/>
                <a:gd name="T9" fmla="*/ 96 h 103"/>
                <a:gd name="T10" fmla="*/ 22 w 85"/>
                <a:gd name="T11" fmla="*/ 95 h 103"/>
                <a:gd name="T12" fmla="*/ 22 w 85"/>
                <a:gd name="T13" fmla="*/ 93 h 103"/>
                <a:gd name="T14" fmla="*/ 22 w 85"/>
                <a:gd name="T15" fmla="*/ 94 h 103"/>
                <a:gd name="T16" fmla="*/ 19 w 85"/>
                <a:gd name="T17" fmla="*/ 93 h 103"/>
                <a:gd name="T18" fmla="*/ 15 w 85"/>
                <a:gd name="T19" fmla="*/ 88 h 103"/>
                <a:gd name="T20" fmla="*/ 15 w 85"/>
                <a:gd name="T21" fmla="*/ 87 h 103"/>
                <a:gd name="T22" fmla="*/ 13 w 85"/>
                <a:gd name="T23" fmla="*/ 87 h 103"/>
                <a:gd name="T24" fmla="*/ 15 w 85"/>
                <a:gd name="T25" fmla="*/ 85 h 103"/>
                <a:gd name="T26" fmla="*/ 14 w 85"/>
                <a:gd name="T27" fmla="*/ 84 h 103"/>
                <a:gd name="T28" fmla="*/ 13 w 85"/>
                <a:gd name="T29" fmla="*/ 81 h 103"/>
                <a:gd name="T30" fmla="*/ 14 w 85"/>
                <a:gd name="T31" fmla="*/ 79 h 103"/>
                <a:gd name="T32" fmla="*/ 13 w 85"/>
                <a:gd name="T33" fmla="*/ 79 h 103"/>
                <a:gd name="T34" fmla="*/ 13 w 85"/>
                <a:gd name="T35" fmla="*/ 77 h 103"/>
                <a:gd name="T36" fmla="*/ 11 w 85"/>
                <a:gd name="T37" fmla="*/ 75 h 103"/>
                <a:gd name="T38" fmla="*/ 12 w 85"/>
                <a:gd name="T39" fmla="*/ 74 h 103"/>
                <a:gd name="T40" fmla="*/ 11 w 85"/>
                <a:gd name="T41" fmla="*/ 68 h 103"/>
                <a:gd name="T42" fmla="*/ 10 w 85"/>
                <a:gd name="T43" fmla="*/ 68 h 103"/>
                <a:gd name="T44" fmla="*/ 8 w 85"/>
                <a:gd name="T45" fmla="*/ 65 h 103"/>
                <a:gd name="T46" fmla="*/ 7 w 85"/>
                <a:gd name="T47" fmla="*/ 66 h 103"/>
                <a:gd name="T48" fmla="*/ 7 w 85"/>
                <a:gd name="T49" fmla="*/ 65 h 103"/>
                <a:gd name="T50" fmla="*/ 11 w 85"/>
                <a:gd name="T51" fmla="*/ 61 h 103"/>
                <a:gd name="T52" fmla="*/ 11 w 85"/>
                <a:gd name="T53" fmla="*/ 60 h 103"/>
                <a:gd name="T54" fmla="*/ 9 w 85"/>
                <a:gd name="T55" fmla="*/ 57 h 103"/>
                <a:gd name="T56" fmla="*/ 13 w 85"/>
                <a:gd name="T57" fmla="*/ 52 h 103"/>
                <a:gd name="T58" fmla="*/ 0 w 85"/>
                <a:gd name="T59" fmla="*/ 38 h 103"/>
                <a:gd name="T60" fmla="*/ 4 w 85"/>
                <a:gd name="T61" fmla="*/ 34 h 103"/>
                <a:gd name="T62" fmla="*/ 5 w 85"/>
                <a:gd name="T63" fmla="*/ 32 h 103"/>
                <a:gd name="T64" fmla="*/ 4 w 85"/>
                <a:gd name="T65" fmla="*/ 31 h 103"/>
                <a:gd name="T66" fmla="*/ 5 w 85"/>
                <a:gd name="T67" fmla="*/ 30 h 103"/>
                <a:gd name="T68" fmla="*/ 7 w 85"/>
                <a:gd name="T69" fmla="*/ 31 h 103"/>
                <a:gd name="T70" fmla="*/ 15 w 85"/>
                <a:gd name="T71" fmla="*/ 24 h 103"/>
                <a:gd name="T72" fmla="*/ 11 w 85"/>
                <a:gd name="T73" fmla="*/ 21 h 103"/>
                <a:gd name="T74" fmla="*/ 33 w 85"/>
                <a:gd name="T75" fmla="*/ 0 h 103"/>
                <a:gd name="T76" fmla="*/ 38 w 85"/>
                <a:gd name="T77" fmla="*/ 6 h 103"/>
                <a:gd name="T78" fmla="*/ 63 w 85"/>
                <a:gd name="T79" fmla="*/ 57 h 103"/>
                <a:gd name="T80" fmla="*/ 81 w 85"/>
                <a:gd name="T81" fmla="*/ 46 h 103"/>
                <a:gd name="T82" fmla="*/ 82 w 85"/>
                <a:gd name="T83" fmla="*/ 48 h 103"/>
                <a:gd name="T84" fmla="*/ 84 w 85"/>
                <a:gd name="T85" fmla="*/ 47 h 103"/>
                <a:gd name="T86" fmla="*/ 84 w 85"/>
                <a:gd name="T87" fmla="*/ 48 h 103"/>
                <a:gd name="T88" fmla="*/ 73 w 85"/>
                <a:gd name="T89" fmla="*/ 60 h 103"/>
                <a:gd name="T90" fmla="*/ 73 w 85"/>
                <a:gd name="T91" fmla="*/ 57 h 103"/>
                <a:gd name="T92" fmla="*/ 72 w 85"/>
                <a:gd name="T93" fmla="*/ 56 h 103"/>
                <a:gd name="T94" fmla="*/ 69 w 85"/>
                <a:gd name="T95" fmla="*/ 60 h 103"/>
                <a:gd name="T96" fmla="*/ 71 w 85"/>
                <a:gd name="T97" fmla="*/ 62 h 103"/>
                <a:gd name="T98" fmla="*/ 27 w 85"/>
                <a:gd name="T99" fmla="*/ 102 h 1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03"/>
                <a:gd name="T152" fmla="*/ 85 w 85"/>
                <a:gd name="T153" fmla="*/ 103 h 10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03">
                  <a:moveTo>
                    <a:pt x="27" y="102"/>
                  </a:moveTo>
                  <a:lnTo>
                    <a:pt x="25" y="100"/>
                  </a:lnTo>
                  <a:lnTo>
                    <a:pt x="26" y="99"/>
                  </a:lnTo>
                  <a:lnTo>
                    <a:pt x="24" y="97"/>
                  </a:lnTo>
                  <a:lnTo>
                    <a:pt x="24" y="96"/>
                  </a:lnTo>
                  <a:lnTo>
                    <a:pt x="22" y="95"/>
                  </a:lnTo>
                  <a:lnTo>
                    <a:pt x="22" y="93"/>
                  </a:lnTo>
                  <a:lnTo>
                    <a:pt x="22" y="94"/>
                  </a:lnTo>
                  <a:lnTo>
                    <a:pt x="19" y="93"/>
                  </a:lnTo>
                  <a:lnTo>
                    <a:pt x="15" y="88"/>
                  </a:lnTo>
                  <a:lnTo>
                    <a:pt x="15" y="87"/>
                  </a:lnTo>
                  <a:lnTo>
                    <a:pt x="13" y="87"/>
                  </a:lnTo>
                  <a:lnTo>
                    <a:pt x="15" y="85"/>
                  </a:lnTo>
                  <a:lnTo>
                    <a:pt x="14" y="84"/>
                  </a:lnTo>
                  <a:lnTo>
                    <a:pt x="13" y="81"/>
                  </a:lnTo>
                  <a:lnTo>
                    <a:pt x="14" y="79"/>
                  </a:lnTo>
                  <a:lnTo>
                    <a:pt x="13" y="79"/>
                  </a:lnTo>
                  <a:lnTo>
                    <a:pt x="13" y="77"/>
                  </a:lnTo>
                  <a:lnTo>
                    <a:pt x="11" y="75"/>
                  </a:lnTo>
                  <a:lnTo>
                    <a:pt x="12" y="74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8" y="65"/>
                  </a:lnTo>
                  <a:lnTo>
                    <a:pt x="7" y="66"/>
                  </a:lnTo>
                  <a:lnTo>
                    <a:pt x="7" y="65"/>
                  </a:lnTo>
                  <a:lnTo>
                    <a:pt x="11" y="61"/>
                  </a:lnTo>
                  <a:lnTo>
                    <a:pt x="11" y="60"/>
                  </a:lnTo>
                  <a:lnTo>
                    <a:pt x="9" y="57"/>
                  </a:lnTo>
                  <a:lnTo>
                    <a:pt x="13" y="52"/>
                  </a:lnTo>
                  <a:lnTo>
                    <a:pt x="0" y="38"/>
                  </a:lnTo>
                  <a:lnTo>
                    <a:pt x="4" y="34"/>
                  </a:lnTo>
                  <a:lnTo>
                    <a:pt x="5" y="32"/>
                  </a:lnTo>
                  <a:lnTo>
                    <a:pt x="4" y="31"/>
                  </a:lnTo>
                  <a:lnTo>
                    <a:pt x="5" y="30"/>
                  </a:lnTo>
                  <a:lnTo>
                    <a:pt x="7" y="31"/>
                  </a:lnTo>
                  <a:lnTo>
                    <a:pt x="15" y="24"/>
                  </a:lnTo>
                  <a:lnTo>
                    <a:pt x="11" y="21"/>
                  </a:lnTo>
                  <a:lnTo>
                    <a:pt x="33" y="0"/>
                  </a:lnTo>
                  <a:lnTo>
                    <a:pt x="38" y="6"/>
                  </a:lnTo>
                  <a:lnTo>
                    <a:pt x="63" y="57"/>
                  </a:lnTo>
                  <a:lnTo>
                    <a:pt x="81" y="46"/>
                  </a:lnTo>
                  <a:lnTo>
                    <a:pt x="82" y="48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73" y="60"/>
                  </a:lnTo>
                  <a:lnTo>
                    <a:pt x="73" y="57"/>
                  </a:lnTo>
                  <a:lnTo>
                    <a:pt x="72" y="56"/>
                  </a:lnTo>
                  <a:lnTo>
                    <a:pt x="69" y="60"/>
                  </a:lnTo>
                  <a:lnTo>
                    <a:pt x="71" y="62"/>
                  </a:lnTo>
                  <a:lnTo>
                    <a:pt x="27" y="10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3" name="Freeform 317"/>
            <p:cNvSpPr>
              <a:spLocks/>
            </p:cNvSpPr>
            <p:nvPr/>
          </p:nvSpPr>
          <p:spPr bwMode="auto">
            <a:xfrm>
              <a:off x="3322" y="2528"/>
              <a:ext cx="47" cy="50"/>
            </a:xfrm>
            <a:custGeom>
              <a:avLst/>
              <a:gdLst>
                <a:gd name="T0" fmla="*/ 40 w 47"/>
                <a:gd name="T1" fmla="*/ 49 h 50"/>
                <a:gd name="T2" fmla="*/ 37 w 47"/>
                <a:gd name="T3" fmla="*/ 49 h 50"/>
                <a:gd name="T4" fmla="*/ 38 w 47"/>
                <a:gd name="T5" fmla="*/ 48 h 50"/>
                <a:gd name="T6" fmla="*/ 36 w 47"/>
                <a:gd name="T7" fmla="*/ 44 h 50"/>
                <a:gd name="T8" fmla="*/ 29 w 47"/>
                <a:gd name="T9" fmla="*/ 44 h 50"/>
                <a:gd name="T10" fmla="*/ 29 w 47"/>
                <a:gd name="T11" fmla="*/ 46 h 50"/>
                <a:gd name="T12" fmla="*/ 26 w 47"/>
                <a:gd name="T13" fmla="*/ 46 h 50"/>
                <a:gd name="T14" fmla="*/ 26 w 47"/>
                <a:gd name="T15" fmla="*/ 47 h 50"/>
                <a:gd name="T16" fmla="*/ 11 w 47"/>
                <a:gd name="T17" fmla="*/ 47 h 50"/>
                <a:gd name="T18" fmla="*/ 11 w 47"/>
                <a:gd name="T19" fmla="*/ 46 h 50"/>
                <a:gd name="T20" fmla="*/ 9 w 47"/>
                <a:gd name="T21" fmla="*/ 45 h 50"/>
                <a:gd name="T22" fmla="*/ 9 w 47"/>
                <a:gd name="T23" fmla="*/ 47 h 50"/>
                <a:gd name="T24" fmla="*/ 1 w 47"/>
                <a:gd name="T25" fmla="*/ 47 h 50"/>
                <a:gd name="T26" fmla="*/ 1 w 47"/>
                <a:gd name="T27" fmla="*/ 26 h 50"/>
                <a:gd name="T28" fmla="*/ 0 w 47"/>
                <a:gd name="T29" fmla="*/ 26 h 50"/>
                <a:gd name="T30" fmla="*/ 0 w 47"/>
                <a:gd name="T31" fmla="*/ 25 h 50"/>
                <a:gd name="T32" fmla="*/ 1 w 47"/>
                <a:gd name="T33" fmla="*/ 25 h 50"/>
                <a:gd name="T34" fmla="*/ 1 w 47"/>
                <a:gd name="T35" fmla="*/ 18 h 50"/>
                <a:gd name="T36" fmla="*/ 0 w 47"/>
                <a:gd name="T37" fmla="*/ 18 h 50"/>
                <a:gd name="T38" fmla="*/ 13 w 47"/>
                <a:gd name="T39" fmla="*/ 0 h 50"/>
                <a:gd name="T40" fmla="*/ 16 w 47"/>
                <a:gd name="T41" fmla="*/ 2 h 50"/>
                <a:gd name="T42" fmla="*/ 16 w 47"/>
                <a:gd name="T43" fmla="*/ 0 h 50"/>
                <a:gd name="T44" fmla="*/ 38 w 47"/>
                <a:gd name="T45" fmla="*/ 22 h 50"/>
                <a:gd name="T46" fmla="*/ 35 w 47"/>
                <a:gd name="T47" fmla="*/ 25 h 50"/>
                <a:gd name="T48" fmla="*/ 46 w 47"/>
                <a:gd name="T49" fmla="*/ 37 h 50"/>
                <a:gd name="T50" fmla="*/ 42 w 47"/>
                <a:gd name="T51" fmla="*/ 42 h 50"/>
                <a:gd name="T52" fmla="*/ 44 w 47"/>
                <a:gd name="T53" fmla="*/ 44 h 50"/>
                <a:gd name="T54" fmla="*/ 44 w 47"/>
                <a:gd name="T55" fmla="*/ 45 h 50"/>
                <a:gd name="T56" fmla="*/ 40 w 47"/>
                <a:gd name="T57" fmla="*/ 49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"/>
                <a:gd name="T88" fmla="*/ 0 h 50"/>
                <a:gd name="T89" fmla="*/ 47 w 47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" h="50">
                  <a:moveTo>
                    <a:pt x="40" y="49"/>
                  </a:moveTo>
                  <a:lnTo>
                    <a:pt x="37" y="49"/>
                  </a:lnTo>
                  <a:lnTo>
                    <a:pt x="38" y="48"/>
                  </a:lnTo>
                  <a:lnTo>
                    <a:pt x="36" y="44"/>
                  </a:lnTo>
                  <a:lnTo>
                    <a:pt x="29" y="44"/>
                  </a:lnTo>
                  <a:lnTo>
                    <a:pt x="29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1" y="47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38" y="22"/>
                  </a:lnTo>
                  <a:lnTo>
                    <a:pt x="35" y="25"/>
                  </a:lnTo>
                  <a:lnTo>
                    <a:pt x="46" y="37"/>
                  </a:lnTo>
                  <a:lnTo>
                    <a:pt x="42" y="42"/>
                  </a:lnTo>
                  <a:lnTo>
                    <a:pt x="44" y="44"/>
                  </a:lnTo>
                  <a:lnTo>
                    <a:pt x="44" y="45"/>
                  </a:lnTo>
                  <a:lnTo>
                    <a:pt x="40" y="4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4" name="Freeform 318"/>
            <p:cNvSpPr>
              <a:spLocks/>
            </p:cNvSpPr>
            <p:nvPr/>
          </p:nvSpPr>
          <p:spPr bwMode="auto">
            <a:xfrm>
              <a:off x="3322" y="2528"/>
              <a:ext cx="54" cy="57"/>
            </a:xfrm>
            <a:custGeom>
              <a:avLst/>
              <a:gdLst>
                <a:gd name="T0" fmla="*/ 46 w 54"/>
                <a:gd name="T1" fmla="*/ 56 h 57"/>
                <a:gd name="T2" fmla="*/ 43 w 54"/>
                <a:gd name="T3" fmla="*/ 56 h 57"/>
                <a:gd name="T4" fmla="*/ 44 w 54"/>
                <a:gd name="T5" fmla="*/ 55 h 57"/>
                <a:gd name="T6" fmla="*/ 42 w 54"/>
                <a:gd name="T7" fmla="*/ 51 h 57"/>
                <a:gd name="T8" fmla="*/ 33 w 54"/>
                <a:gd name="T9" fmla="*/ 51 h 57"/>
                <a:gd name="T10" fmla="*/ 33 w 54"/>
                <a:gd name="T11" fmla="*/ 53 h 57"/>
                <a:gd name="T12" fmla="*/ 30 w 54"/>
                <a:gd name="T13" fmla="*/ 53 h 57"/>
                <a:gd name="T14" fmla="*/ 30 w 54"/>
                <a:gd name="T15" fmla="*/ 54 h 57"/>
                <a:gd name="T16" fmla="*/ 12 w 54"/>
                <a:gd name="T17" fmla="*/ 54 h 57"/>
                <a:gd name="T18" fmla="*/ 12 w 54"/>
                <a:gd name="T19" fmla="*/ 53 h 57"/>
                <a:gd name="T20" fmla="*/ 10 w 54"/>
                <a:gd name="T21" fmla="*/ 52 h 57"/>
                <a:gd name="T22" fmla="*/ 10 w 54"/>
                <a:gd name="T23" fmla="*/ 54 h 57"/>
                <a:gd name="T24" fmla="*/ 1 w 54"/>
                <a:gd name="T25" fmla="*/ 54 h 57"/>
                <a:gd name="T26" fmla="*/ 1 w 54"/>
                <a:gd name="T27" fmla="*/ 30 h 57"/>
                <a:gd name="T28" fmla="*/ 0 w 54"/>
                <a:gd name="T29" fmla="*/ 30 h 57"/>
                <a:gd name="T30" fmla="*/ 0 w 54"/>
                <a:gd name="T31" fmla="*/ 29 h 57"/>
                <a:gd name="T32" fmla="*/ 1 w 54"/>
                <a:gd name="T33" fmla="*/ 29 h 57"/>
                <a:gd name="T34" fmla="*/ 1 w 54"/>
                <a:gd name="T35" fmla="*/ 21 h 57"/>
                <a:gd name="T36" fmla="*/ 0 w 54"/>
                <a:gd name="T37" fmla="*/ 21 h 57"/>
                <a:gd name="T38" fmla="*/ 15 w 54"/>
                <a:gd name="T39" fmla="*/ 0 h 57"/>
                <a:gd name="T40" fmla="*/ 19 w 54"/>
                <a:gd name="T41" fmla="*/ 2 h 57"/>
                <a:gd name="T42" fmla="*/ 19 w 54"/>
                <a:gd name="T43" fmla="*/ 0 h 57"/>
                <a:gd name="T44" fmla="*/ 44 w 54"/>
                <a:gd name="T45" fmla="*/ 25 h 57"/>
                <a:gd name="T46" fmla="*/ 40 w 54"/>
                <a:gd name="T47" fmla="*/ 29 h 57"/>
                <a:gd name="T48" fmla="*/ 53 w 54"/>
                <a:gd name="T49" fmla="*/ 43 h 57"/>
                <a:gd name="T50" fmla="*/ 49 w 54"/>
                <a:gd name="T51" fmla="*/ 48 h 57"/>
                <a:gd name="T52" fmla="*/ 51 w 54"/>
                <a:gd name="T53" fmla="*/ 51 h 57"/>
                <a:gd name="T54" fmla="*/ 51 w 54"/>
                <a:gd name="T55" fmla="*/ 52 h 57"/>
                <a:gd name="T56" fmla="*/ 46 w 54"/>
                <a:gd name="T57" fmla="*/ 56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4"/>
                <a:gd name="T88" fmla="*/ 0 h 57"/>
                <a:gd name="T89" fmla="*/ 54 w 54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4" h="57">
                  <a:moveTo>
                    <a:pt x="46" y="56"/>
                  </a:moveTo>
                  <a:lnTo>
                    <a:pt x="43" y="56"/>
                  </a:lnTo>
                  <a:lnTo>
                    <a:pt x="44" y="55"/>
                  </a:lnTo>
                  <a:lnTo>
                    <a:pt x="42" y="51"/>
                  </a:lnTo>
                  <a:lnTo>
                    <a:pt x="33" y="51"/>
                  </a:lnTo>
                  <a:lnTo>
                    <a:pt x="33" y="53"/>
                  </a:lnTo>
                  <a:lnTo>
                    <a:pt x="30" y="53"/>
                  </a:lnTo>
                  <a:lnTo>
                    <a:pt x="3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1" y="54"/>
                  </a:ln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44" y="25"/>
                  </a:lnTo>
                  <a:lnTo>
                    <a:pt x="40" y="29"/>
                  </a:lnTo>
                  <a:lnTo>
                    <a:pt x="53" y="43"/>
                  </a:lnTo>
                  <a:lnTo>
                    <a:pt x="49" y="48"/>
                  </a:lnTo>
                  <a:lnTo>
                    <a:pt x="51" y="51"/>
                  </a:lnTo>
                  <a:lnTo>
                    <a:pt x="51" y="52"/>
                  </a:lnTo>
                  <a:lnTo>
                    <a:pt x="46" y="5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5" name="Freeform 319"/>
            <p:cNvSpPr>
              <a:spLocks/>
            </p:cNvSpPr>
            <p:nvPr/>
          </p:nvSpPr>
          <p:spPr bwMode="auto">
            <a:xfrm>
              <a:off x="3322" y="2434"/>
              <a:ext cx="58" cy="78"/>
            </a:xfrm>
            <a:custGeom>
              <a:avLst/>
              <a:gdLst>
                <a:gd name="T0" fmla="*/ 57 w 58"/>
                <a:gd name="T1" fmla="*/ 55 h 78"/>
                <a:gd name="T2" fmla="*/ 31 w 58"/>
                <a:gd name="T3" fmla="*/ 69 h 78"/>
                <a:gd name="T4" fmla="*/ 30 w 58"/>
                <a:gd name="T5" fmla="*/ 69 h 78"/>
                <a:gd name="T6" fmla="*/ 30 w 58"/>
                <a:gd name="T7" fmla="*/ 70 h 78"/>
                <a:gd name="T8" fmla="*/ 19 w 58"/>
                <a:gd name="T9" fmla="*/ 77 h 78"/>
                <a:gd name="T10" fmla="*/ 18 w 58"/>
                <a:gd name="T11" fmla="*/ 75 h 78"/>
                <a:gd name="T12" fmla="*/ 19 w 58"/>
                <a:gd name="T13" fmla="*/ 74 h 78"/>
                <a:gd name="T14" fmla="*/ 18 w 58"/>
                <a:gd name="T15" fmla="*/ 73 h 78"/>
                <a:gd name="T16" fmla="*/ 19 w 58"/>
                <a:gd name="T17" fmla="*/ 72 h 78"/>
                <a:gd name="T18" fmla="*/ 15 w 58"/>
                <a:gd name="T19" fmla="*/ 70 h 78"/>
                <a:gd name="T20" fmla="*/ 11 w 58"/>
                <a:gd name="T21" fmla="*/ 65 h 78"/>
                <a:gd name="T22" fmla="*/ 12 w 58"/>
                <a:gd name="T23" fmla="*/ 63 h 78"/>
                <a:gd name="T24" fmla="*/ 11 w 58"/>
                <a:gd name="T25" fmla="*/ 61 h 78"/>
                <a:gd name="T26" fmla="*/ 10 w 58"/>
                <a:gd name="T27" fmla="*/ 60 h 78"/>
                <a:gd name="T28" fmla="*/ 10 w 58"/>
                <a:gd name="T29" fmla="*/ 58 h 78"/>
                <a:gd name="T30" fmla="*/ 12 w 58"/>
                <a:gd name="T31" fmla="*/ 57 h 78"/>
                <a:gd name="T32" fmla="*/ 12 w 58"/>
                <a:gd name="T33" fmla="*/ 55 h 78"/>
                <a:gd name="T34" fmla="*/ 10 w 58"/>
                <a:gd name="T35" fmla="*/ 45 h 78"/>
                <a:gd name="T36" fmla="*/ 7 w 58"/>
                <a:gd name="T37" fmla="*/ 42 h 78"/>
                <a:gd name="T38" fmla="*/ 5 w 58"/>
                <a:gd name="T39" fmla="*/ 42 h 78"/>
                <a:gd name="T40" fmla="*/ 3 w 58"/>
                <a:gd name="T41" fmla="*/ 41 h 78"/>
                <a:gd name="T42" fmla="*/ 2 w 58"/>
                <a:gd name="T43" fmla="*/ 39 h 78"/>
                <a:gd name="T44" fmla="*/ 1 w 58"/>
                <a:gd name="T45" fmla="*/ 39 h 78"/>
                <a:gd name="T46" fmla="*/ 0 w 58"/>
                <a:gd name="T47" fmla="*/ 36 h 78"/>
                <a:gd name="T48" fmla="*/ 2 w 58"/>
                <a:gd name="T49" fmla="*/ 33 h 78"/>
                <a:gd name="T50" fmla="*/ 2 w 58"/>
                <a:gd name="T51" fmla="*/ 32 h 78"/>
                <a:gd name="T52" fmla="*/ 3 w 58"/>
                <a:gd name="T53" fmla="*/ 29 h 78"/>
                <a:gd name="T54" fmla="*/ 2 w 58"/>
                <a:gd name="T55" fmla="*/ 27 h 78"/>
                <a:gd name="T56" fmla="*/ 6 w 58"/>
                <a:gd name="T57" fmla="*/ 28 h 78"/>
                <a:gd name="T58" fmla="*/ 18 w 58"/>
                <a:gd name="T59" fmla="*/ 16 h 78"/>
                <a:gd name="T60" fmla="*/ 18 w 58"/>
                <a:gd name="T61" fmla="*/ 14 h 78"/>
                <a:gd name="T62" fmla="*/ 19 w 58"/>
                <a:gd name="T63" fmla="*/ 13 h 78"/>
                <a:gd name="T64" fmla="*/ 15 w 58"/>
                <a:gd name="T65" fmla="*/ 9 h 78"/>
                <a:gd name="T66" fmla="*/ 30 w 58"/>
                <a:gd name="T67" fmla="*/ 0 h 78"/>
                <a:gd name="T68" fmla="*/ 57 w 58"/>
                <a:gd name="T69" fmla="*/ 55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"/>
                <a:gd name="T106" fmla="*/ 0 h 78"/>
                <a:gd name="T107" fmla="*/ 58 w 58"/>
                <a:gd name="T108" fmla="*/ 78 h 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" h="78">
                  <a:moveTo>
                    <a:pt x="57" y="55"/>
                  </a:moveTo>
                  <a:lnTo>
                    <a:pt x="31" y="69"/>
                  </a:lnTo>
                  <a:lnTo>
                    <a:pt x="30" y="69"/>
                  </a:lnTo>
                  <a:lnTo>
                    <a:pt x="30" y="70"/>
                  </a:lnTo>
                  <a:lnTo>
                    <a:pt x="19" y="77"/>
                  </a:lnTo>
                  <a:lnTo>
                    <a:pt x="18" y="75"/>
                  </a:lnTo>
                  <a:lnTo>
                    <a:pt x="19" y="74"/>
                  </a:lnTo>
                  <a:lnTo>
                    <a:pt x="18" y="73"/>
                  </a:lnTo>
                  <a:lnTo>
                    <a:pt x="19" y="72"/>
                  </a:lnTo>
                  <a:lnTo>
                    <a:pt x="15" y="70"/>
                  </a:lnTo>
                  <a:lnTo>
                    <a:pt x="11" y="65"/>
                  </a:lnTo>
                  <a:lnTo>
                    <a:pt x="12" y="63"/>
                  </a:lnTo>
                  <a:lnTo>
                    <a:pt x="11" y="61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0" y="45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3" y="41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6" y="2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30" y="0"/>
                  </a:lnTo>
                  <a:lnTo>
                    <a:pt x="57" y="5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6" name="Freeform 320"/>
            <p:cNvSpPr>
              <a:spLocks/>
            </p:cNvSpPr>
            <p:nvPr/>
          </p:nvSpPr>
          <p:spPr bwMode="auto">
            <a:xfrm>
              <a:off x="3322" y="2434"/>
              <a:ext cx="65" cy="85"/>
            </a:xfrm>
            <a:custGeom>
              <a:avLst/>
              <a:gdLst>
                <a:gd name="T0" fmla="*/ 64 w 65"/>
                <a:gd name="T1" fmla="*/ 60 h 85"/>
                <a:gd name="T2" fmla="*/ 35 w 65"/>
                <a:gd name="T3" fmla="*/ 76 h 85"/>
                <a:gd name="T4" fmla="*/ 34 w 65"/>
                <a:gd name="T5" fmla="*/ 76 h 85"/>
                <a:gd name="T6" fmla="*/ 34 w 65"/>
                <a:gd name="T7" fmla="*/ 77 h 85"/>
                <a:gd name="T8" fmla="*/ 21 w 65"/>
                <a:gd name="T9" fmla="*/ 84 h 85"/>
                <a:gd name="T10" fmla="*/ 20 w 65"/>
                <a:gd name="T11" fmla="*/ 82 h 85"/>
                <a:gd name="T12" fmla="*/ 21 w 65"/>
                <a:gd name="T13" fmla="*/ 81 h 85"/>
                <a:gd name="T14" fmla="*/ 20 w 65"/>
                <a:gd name="T15" fmla="*/ 80 h 85"/>
                <a:gd name="T16" fmla="*/ 21 w 65"/>
                <a:gd name="T17" fmla="*/ 79 h 85"/>
                <a:gd name="T18" fmla="*/ 17 w 65"/>
                <a:gd name="T19" fmla="*/ 77 h 85"/>
                <a:gd name="T20" fmla="*/ 12 w 65"/>
                <a:gd name="T21" fmla="*/ 71 h 85"/>
                <a:gd name="T22" fmla="*/ 13 w 65"/>
                <a:gd name="T23" fmla="*/ 68 h 85"/>
                <a:gd name="T24" fmla="*/ 12 w 65"/>
                <a:gd name="T25" fmla="*/ 66 h 85"/>
                <a:gd name="T26" fmla="*/ 11 w 65"/>
                <a:gd name="T27" fmla="*/ 65 h 85"/>
                <a:gd name="T28" fmla="*/ 11 w 65"/>
                <a:gd name="T29" fmla="*/ 63 h 85"/>
                <a:gd name="T30" fmla="*/ 13 w 65"/>
                <a:gd name="T31" fmla="*/ 62 h 85"/>
                <a:gd name="T32" fmla="*/ 13 w 65"/>
                <a:gd name="T33" fmla="*/ 60 h 85"/>
                <a:gd name="T34" fmla="*/ 11 w 65"/>
                <a:gd name="T35" fmla="*/ 49 h 85"/>
                <a:gd name="T36" fmla="*/ 8 w 65"/>
                <a:gd name="T37" fmla="*/ 46 h 85"/>
                <a:gd name="T38" fmla="*/ 6 w 65"/>
                <a:gd name="T39" fmla="*/ 46 h 85"/>
                <a:gd name="T40" fmla="*/ 3 w 65"/>
                <a:gd name="T41" fmla="*/ 45 h 85"/>
                <a:gd name="T42" fmla="*/ 2 w 65"/>
                <a:gd name="T43" fmla="*/ 43 h 85"/>
                <a:gd name="T44" fmla="*/ 1 w 65"/>
                <a:gd name="T45" fmla="*/ 43 h 85"/>
                <a:gd name="T46" fmla="*/ 0 w 65"/>
                <a:gd name="T47" fmla="*/ 39 h 85"/>
                <a:gd name="T48" fmla="*/ 2 w 65"/>
                <a:gd name="T49" fmla="*/ 36 h 85"/>
                <a:gd name="T50" fmla="*/ 2 w 65"/>
                <a:gd name="T51" fmla="*/ 35 h 85"/>
                <a:gd name="T52" fmla="*/ 3 w 65"/>
                <a:gd name="T53" fmla="*/ 32 h 85"/>
                <a:gd name="T54" fmla="*/ 2 w 65"/>
                <a:gd name="T55" fmla="*/ 29 h 85"/>
                <a:gd name="T56" fmla="*/ 7 w 65"/>
                <a:gd name="T57" fmla="*/ 30 h 85"/>
                <a:gd name="T58" fmla="*/ 20 w 65"/>
                <a:gd name="T59" fmla="*/ 18 h 85"/>
                <a:gd name="T60" fmla="*/ 20 w 65"/>
                <a:gd name="T61" fmla="*/ 16 h 85"/>
                <a:gd name="T62" fmla="*/ 21 w 65"/>
                <a:gd name="T63" fmla="*/ 14 h 85"/>
                <a:gd name="T64" fmla="*/ 17 w 65"/>
                <a:gd name="T65" fmla="*/ 9 h 85"/>
                <a:gd name="T66" fmla="*/ 34 w 65"/>
                <a:gd name="T67" fmla="*/ 0 h 85"/>
                <a:gd name="T68" fmla="*/ 64 w 65"/>
                <a:gd name="T69" fmla="*/ 60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5"/>
                <a:gd name="T106" fmla="*/ 0 h 85"/>
                <a:gd name="T107" fmla="*/ 65 w 65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5" h="85">
                  <a:moveTo>
                    <a:pt x="64" y="60"/>
                  </a:moveTo>
                  <a:lnTo>
                    <a:pt x="35" y="76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21" y="84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0" y="80"/>
                  </a:lnTo>
                  <a:lnTo>
                    <a:pt x="21" y="79"/>
                  </a:lnTo>
                  <a:lnTo>
                    <a:pt x="17" y="77"/>
                  </a:lnTo>
                  <a:lnTo>
                    <a:pt x="12" y="71"/>
                  </a:lnTo>
                  <a:lnTo>
                    <a:pt x="13" y="68"/>
                  </a:lnTo>
                  <a:lnTo>
                    <a:pt x="12" y="66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11" y="49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3" y="45"/>
                  </a:lnTo>
                  <a:lnTo>
                    <a:pt x="2" y="43"/>
                  </a:lnTo>
                  <a:lnTo>
                    <a:pt x="1" y="43"/>
                  </a:lnTo>
                  <a:lnTo>
                    <a:pt x="0" y="39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3" y="32"/>
                  </a:lnTo>
                  <a:lnTo>
                    <a:pt x="2" y="29"/>
                  </a:lnTo>
                  <a:lnTo>
                    <a:pt x="7" y="3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17" y="9"/>
                  </a:lnTo>
                  <a:lnTo>
                    <a:pt x="34" y="0"/>
                  </a:lnTo>
                  <a:lnTo>
                    <a:pt x="64" y="6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7" name="Freeform 321"/>
            <p:cNvSpPr>
              <a:spLocks/>
            </p:cNvSpPr>
            <p:nvPr/>
          </p:nvSpPr>
          <p:spPr bwMode="auto">
            <a:xfrm>
              <a:off x="3341" y="2494"/>
              <a:ext cx="53" cy="55"/>
            </a:xfrm>
            <a:custGeom>
              <a:avLst/>
              <a:gdLst>
                <a:gd name="T0" fmla="*/ 22 w 53"/>
                <a:gd name="T1" fmla="*/ 54 h 55"/>
                <a:gd name="T2" fmla="*/ 0 w 53"/>
                <a:gd name="T3" fmla="*/ 32 h 55"/>
                <a:gd name="T4" fmla="*/ 2 w 53"/>
                <a:gd name="T5" fmla="*/ 31 h 55"/>
                <a:gd name="T6" fmla="*/ 3 w 53"/>
                <a:gd name="T7" fmla="*/ 30 h 55"/>
                <a:gd name="T8" fmla="*/ 2 w 53"/>
                <a:gd name="T9" fmla="*/ 25 h 55"/>
                <a:gd name="T10" fmla="*/ 0 w 53"/>
                <a:gd name="T11" fmla="*/ 23 h 55"/>
                <a:gd name="T12" fmla="*/ 0 w 53"/>
                <a:gd name="T13" fmla="*/ 22 h 55"/>
                <a:gd name="T14" fmla="*/ 2 w 53"/>
                <a:gd name="T15" fmla="*/ 21 h 55"/>
                <a:gd name="T16" fmla="*/ 13 w 53"/>
                <a:gd name="T17" fmla="*/ 15 h 55"/>
                <a:gd name="T18" fmla="*/ 13 w 53"/>
                <a:gd name="T19" fmla="*/ 14 h 55"/>
                <a:gd name="T20" fmla="*/ 14 w 53"/>
                <a:gd name="T21" fmla="*/ 14 h 55"/>
                <a:gd name="T22" fmla="*/ 39 w 53"/>
                <a:gd name="T23" fmla="*/ 0 h 55"/>
                <a:gd name="T24" fmla="*/ 52 w 53"/>
                <a:gd name="T25" fmla="*/ 28 h 55"/>
                <a:gd name="T26" fmla="*/ 47 w 53"/>
                <a:gd name="T27" fmla="*/ 22 h 55"/>
                <a:gd name="T28" fmla="*/ 28 w 53"/>
                <a:gd name="T29" fmla="*/ 42 h 55"/>
                <a:gd name="T30" fmla="*/ 32 w 53"/>
                <a:gd name="T31" fmla="*/ 45 h 55"/>
                <a:gd name="T32" fmla="*/ 24 w 53"/>
                <a:gd name="T33" fmla="*/ 51 h 55"/>
                <a:gd name="T34" fmla="*/ 23 w 53"/>
                <a:gd name="T35" fmla="*/ 50 h 55"/>
                <a:gd name="T36" fmla="*/ 22 w 53"/>
                <a:gd name="T37" fmla="*/ 51 h 55"/>
                <a:gd name="T38" fmla="*/ 23 w 53"/>
                <a:gd name="T39" fmla="*/ 52 h 55"/>
                <a:gd name="T40" fmla="*/ 22 w 53"/>
                <a:gd name="T41" fmla="*/ 54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55"/>
                <a:gd name="T65" fmla="*/ 53 w 53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55">
                  <a:moveTo>
                    <a:pt x="22" y="54"/>
                  </a:moveTo>
                  <a:lnTo>
                    <a:pt x="0" y="32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2" y="21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39" y="0"/>
                  </a:lnTo>
                  <a:lnTo>
                    <a:pt x="52" y="28"/>
                  </a:lnTo>
                  <a:lnTo>
                    <a:pt x="47" y="22"/>
                  </a:lnTo>
                  <a:lnTo>
                    <a:pt x="28" y="42"/>
                  </a:lnTo>
                  <a:lnTo>
                    <a:pt x="32" y="45"/>
                  </a:lnTo>
                  <a:lnTo>
                    <a:pt x="24" y="51"/>
                  </a:lnTo>
                  <a:lnTo>
                    <a:pt x="23" y="50"/>
                  </a:lnTo>
                  <a:lnTo>
                    <a:pt x="22" y="51"/>
                  </a:lnTo>
                  <a:lnTo>
                    <a:pt x="23" y="52"/>
                  </a:lnTo>
                  <a:lnTo>
                    <a:pt x="22" y="5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8" name="Freeform 322"/>
            <p:cNvSpPr>
              <a:spLocks/>
            </p:cNvSpPr>
            <p:nvPr/>
          </p:nvSpPr>
          <p:spPr bwMode="auto">
            <a:xfrm>
              <a:off x="3341" y="2494"/>
              <a:ext cx="60" cy="60"/>
            </a:xfrm>
            <a:custGeom>
              <a:avLst/>
              <a:gdLst>
                <a:gd name="T0" fmla="*/ 25 w 60"/>
                <a:gd name="T1" fmla="*/ 59 h 60"/>
                <a:gd name="T2" fmla="*/ 0 w 60"/>
                <a:gd name="T3" fmla="*/ 35 h 60"/>
                <a:gd name="T4" fmla="*/ 2 w 60"/>
                <a:gd name="T5" fmla="*/ 34 h 60"/>
                <a:gd name="T6" fmla="*/ 3 w 60"/>
                <a:gd name="T7" fmla="*/ 33 h 60"/>
                <a:gd name="T8" fmla="*/ 2 w 60"/>
                <a:gd name="T9" fmla="*/ 27 h 60"/>
                <a:gd name="T10" fmla="*/ 0 w 60"/>
                <a:gd name="T11" fmla="*/ 25 h 60"/>
                <a:gd name="T12" fmla="*/ 0 w 60"/>
                <a:gd name="T13" fmla="*/ 24 h 60"/>
                <a:gd name="T14" fmla="*/ 2 w 60"/>
                <a:gd name="T15" fmla="*/ 23 h 60"/>
                <a:gd name="T16" fmla="*/ 15 w 60"/>
                <a:gd name="T17" fmla="*/ 16 h 60"/>
                <a:gd name="T18" fmla="*/ 15 w 60"/>
                <a:gd name="T19" fmla="*/ 15 h 60"/>
                <a:gd name="T20" fmla="*/ 16 w 60"/>
                <a:gd name="T21" fmla="*/ 15 h 60"/>
                <a:gd name="T22" fmla="*/ 45 w 60"/>
                <a:gd name="T23" fmla="*/ 0 h 60"/>
                <a:gd name="T24" fmla="*/ 59 w 60"/>
                <a:gd name="T25" fmla="*/ 31 h 60"/>
                <a:gd name="T26" fmla="*/ 54 w 60"/>
                <a:gd name="T27" fmla="*/ 24 h 60"/>
                <a:gd name="T28" fmla="*/ 32 w 60"/>
                <a:gd name="T29" fmla="*/ 46 h 60"/>
                <a:gd name="T30" fmla="*/ 36 w 60"/>
                <a:gd name="T31" fmla="*/ 49 h 60"/>
                <a:gd name="T32" fmla="*/ 27 w 60"/>
                <a:gd name="T33" fmla="*/ 56 h 60"/>
                <a:gd name="T34" fmla="*/ 26 w 60"/>
                <a:gd name="T35" fmla="*/ 55 h 60"/>
                <a:gd name="T36" fmla="*/ 25 w 60"/>
                <a:gd name="T37" fmla="*/ 56 h 60"/>
                <a:gd name="T38" fmla="*/ 26 w 60"/>
                <a:gd name="T39" fmla="*/ 57 h 60"/>
                <a:gd name="T40" fmla="*/ 25 w 60"/>
                <a:gd name="T41" fmla="*/ 59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60"/>
                <a:gd name="T65" fmla="*/ 60 w 60"/>
                <a:gd name="T66" fmla="*/ 60 h 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60">
                  <a:moveTo>
                    <a:pt x="25" y="59"/>
                  </a:moveTo>
                  <a:lnTo>
                    <a:pt x="0" y="35"/>
                  </a:lnTo>
                  <a:lnTo>
                    <a:pt x="2" y="34"/>
                  </a:lnTo>
                  <a:lnTo>
                    <a:pt x="3" y="33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2" y="23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45" y="0"/>
                  </a:lnTo>
                  <a:lnTo>
                    <a:pt x="59" y="31"/>
                  </a:lnTo>
                  <a:lnTo>
                    <a:pt x="54" y="24"/>
                  </a:lnTo>
                  <a:lnTo>
                    <a:pt x="32" y="46"/>
                  </a:lnTo>
                  <a:lnTo>
                    <a:pt x="36" y="49"/>
                  </a:lnTo>
                  <a:lnTo>
                    <a:pt x="27" y="56"/>
                  </a:lnTo>
                  <a:lnTo>
                    <a:pt x="26" y="55"/>
                  </a:lnTo>
                  <a:lnTo>
                    <a:pt x="25" y="56"/>
                  </a:lnTo>
                  <a:lnTo>
                    <a:pt x="26" y="57"/>
                  </a:lnTo>
                  <a:lnTo>
                    <a:pt x="25" y="5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39" name="Freeform 323"/>
            <p:cNvSpPr>
              <a:spLocks/>
            </p:cNvSpPr>
            <p:nvPr/>
          </p:nvSpPr>
          <p:spPr bwMode="auto">
            <a:xfrm>
              <a:off x="3356" y="2412"/>
              <a:ext cx="70" cy="76"/>
            </a:xfrm>
            <a:custGeom>
              <a:avLst/>
              <a:gdLst>
                <a:gd name="T0" fmla="*/ 68 w 70"/>
                <a:gd name="T1" fmla="*/ 53 h 76"/>
                <a:gd name="T2" fmla="*/ 27 w 70"/>
                <a:gd name="T3" fmla="*/ 75 h 76"/>
                <a:gd name="T4" fmla="*/ 0 w 70"/>
                <a:gd name="T5" fmla="*/ 20 h 76"/>
                <a:gd name="T6" fmla="*/ 7 w 70"/>
                <a:gd name="T7" fmla="*/ 15 h 76"/>
                <a:gd name="T8" fmla="*/ 18 w 70"/>
                <a:gd name="T9" fmla="*/ 11 h 76"/>
                <a:gd name="T10" fmla="*/ 21 w 70"/>
                <a:gd name="T11" fmla="*/ 12 h 76"/>
                <a:gd name="T12" fmla="*/ 20 w 70"/>
                <a:gd name="T13" fmla="*/ 10 h 76"/>
                <a:gd name="T14" fmla="*/ 30 w 70"/>
                <a:gd name="T15" fmla="*/ 5 h 76"/>
                <a:gd name="T16" fmla="*/ 37 w 70"/>
                <a:gd name="T17" fmla="*/ 8 h 76"/>
                <a:gd name="T18" fmla="*/ 34 w 70"/>
                <a:gd name="T19" fmla="*/ 5 h 76"/>
                <a:gd name="T20" fmla="*/ 37 w 70"/>
                <a:gd name="T21" fmla="*/ 1 h 76"/>
                <a:gd name="T22" fmla="*/ 39 w 70"/>
                <a:gd name="T23" fmla="*/ 3 h 76"/>
                <a:gd name="T24" fmla="*/ 39 w 70"/>
                <a:gd name="T25" fmla="*/ 1 h 76"/>
                <a:gd name="T26" fmla="*/ 40 w 70"/>
                <a:gd name="T27" fmla="*/ 0 h 76"/>
                <a:gd name="T28" fmla="*/ 43 w 70"/>
                <a:gd name="T29" fmla="*/ 2 h 76"/>
                <a:gd name="T30" fmla="*/ 43 w 70"/>
                <a:gd name="T31" fmla="*/ 4 h 76"/>
                <a:gd name="T32" fmla="*/ 46 w 70"/>
                <a:gd name="T33" fmla="*/ 9 h 76"/>
                <a:gd name="T34" fmla="*/ 47 w 70"/>
                <a:gd name="T35" fmla="*/ 8 h 76"/>
                <a:gd name="T36" fmla="*/ 47 w 70"/>
                <a:gd name="T37" fmla="*/ 9 h 76"/>
                <a:gd name="T38" fmla="*/ 48 w 70"/>
                <a:gd name="T39" fmla="*/ 11 h 76"/>
                <a:gd name="T40" fmla="*/ 50 w 70"/>
                <a:gd name="T41" fmla="*/ 12 h 76"/>
                <a:gd name="T42" fmla="*/ 54 w 70"/>
                <a:gd name="T43" fmla="*/ 17 h 76"/>
                <a:gd name="T44" fmla="*/ 55 w 70"/>
                <a:gd name="T45" fmla="*/ 22 h 76"/>
                <a:gd name="T46" fmla="*/ 54 w 70"/>
                <a:gd name="T47" fmla="*/ 23 h 76"/>
                <a:gd name="T48" fmla="*/ 57 w 70"/>
                <a:gd name="T49" fmla="*/ 27 h 76"/>
                <a:gd name="T50" fmla="*/ 63 w 70"/>
                <a:gd name="T51" fmla="*/ 28 h 76"/>
                <a:gd name="T52" fmla="*/ 66 w 70"/>
                <a:gd name="T53" fmla="*/ 31 h 76"/>
                <a:gd name="T54" fmla="*/ 66 w 70"/>
                <a:gd name="T55" fmla="*/ 33 h 76"/>
                <a:gd name="T56" fmla="*/ 65 w 70"/>
                <a:gd name="T57" fmla="*/ 33 h 76"/>
                <a:gd name="T58" fmla="*/ 68 w 70"/>
                <a:gd name="T59" fmla="*/ 37 h 76"/>
                <a:gd name="T60" fmla="*/ 67 w 70"/>
                <a:gd name="T61" fmla="*/ 44 h 76"/>
                <a:gd name="T62" fmla="*/ 69 w 70"/>
                <a:gd name="T63" fmla="*/ 44 h 76"/>
                <a:gd name="T64" fmla="*/ 69 w 70"/>
                <a:gd name="T65" fmla="*/ 48 h 76"/>
                <a:gd name="T66" fmla="*/ 68 w 70"/>
                <a:gd name="T67" fmla="*/ 53 h 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"/>
                <a:gd name="T103" fmla="*/ 0 h 76"/>
                <a:gd name="T104" fmla="*/ 70 w 70"/>
                <a:gd name="T105" fmla="*/ 76 h 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" h="76">
                  <a:moveTo>
                    <a:pt x="68" y="53"/>
                  </a:moveTo>
                  <a:lnTo>
                    <a:pt x="27" y="75"/>
                  </a:lnTo>
                  <a:lnTo>
                    <a:pt x="0" y="20"/>
                  </a:lnTo>
                  <a:lnTo>
                    <a:pt x="7" y="15"/>
                  </a:lnTo>
                  <a:lnTo>
                    <a:pt x="18" y="11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30" y="5"/>
                  </a:lnTo>
                  <a:lnTo>
                    <a:pt x="37" y="8"/>
                  </a:lnTo>
                  <a:lnTo>
                    <a:pt x="34" y="5"/>
                  </a:lnTo>
                  <a:lnTo>
                    <a:pt x="37" y="1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0" y="0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6" y="9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0" y="12"/>
                  </a:lnTo>
                  <a:lnTo>
                    <a:pt x="54" y="17"/>
                  </a:lnTo>
                  <a:lnTo>
                    <a:pt x="55" y="22"/>
                  </a:lnTo>
                  <a:lnTo>
                    <a:pt x="54" y="23"/>
                  </a:lnTo>
                  <a:lnTo>
                    <a:pt x="57" y="27"/>
                  </a:lnTo>
                  <a:lnTo>
                    <a:pt x="63" y="28"/>
                  </a:lnTo>
                  <a:lnTo>
                    <a:pt x="66" y="31"/>
                  </a:lnTo>
                  <a:lnTo>
                    <a:pt x="66" y="33"/>
                  </a:lnTo>
                  <a:lnTo>
                    <a:pt x="65" y="33"/>
                  </a:lnTo>
                  <a:lnTo>
                    <a:pt x="68" y="37"/>
                  </a:lnTo>
                  <a:lnTo>
                    <a:pt x="67" y="44"/>
                  </a:lnTo>
                  <a:lnTo>
                    <a:pt x="69" y="44"/>
                  </a:lnTo>
                  <a:lnTo>
                    <a:pt x="69" y="48"/>
                  </a:lnTo>
                  <a:lnTo>
                    <a:pt x="68" y="5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0" name="Freeform 324"/>
            <p:cNvSpPr>
              <a:spLocks/>
            </p:cNvSpPr>
            <p:nvPr/>
          </p:nvSpPr>
          <p:spPr bwMode="auto">
            <a:xfrm>
              <a:off x="3356" y="2412"/>
              <a:ext cx="77" cy="83"/>
            </a:xfrm>
            <a:custGeom>
              <a:avLst/>
              <a:gdLst>
                <a:gd name="T0" fmla="*/ 75 w 77"/>
                <a:gd name="T1" fmla="*/ 58 h 83"/>
                <a:gd name="T2" fmla="*/ 30 w 77"/>
                <a:gd name="T3" fmla="*/ 82 h 83"/>
                <a:gd name="T4" fmla="*/ 0 w 77"/>
                <a:gd name="T5" fmla="*/ 22 h 83"/>
                <a:gd name="T6" fmla="*/ 8 w 77"/>
                <a:gd name="T7" fmla="*/ 17 h 83"/>
                <a:gd name="T8" fmla="*/ 20 w 77"/>
                <a:gd name="T9" fmla="*/ 12 h 83"/>
                <a:gd name="T10" fmla="*/ 23 w 77"/>
                <a:gd name="T11" fmla="*/ 13 h 83"/>
                <a:gd name="T12" fmla="*/ 22 w 77"/>
                <a:gd name="T13" fmla="*/ 11 h 83"/>
                <a:gd name="T14" fmla="*/ 33 w 77"/>
                <a:gd name="T15" fmla="*/ 5 h 83"/>
                <a:gd name="T16" fmla="*/ 41 w 77"/>
                <a:gd name="T17" fmla="*/ 8 h 83"/>
                <a:gd name="T18" fmla="*/ 37 w 77"/>
                <a:gd name="T19" fmla="*/ 5 h 83"/>
                <a:gd name="T20" fmla="*/ 41 w 77"/>
                <a:gd name="T21" fmla="*/ 1 h 83"/>
                <a:gd name="T22" fmla="*/ 43 w 77"/>
                <a:gd name="T23" fmla="*/ 3 h 83"/>
                <a:gd name="T24" fmla="*/ 43 w 77"/>
                <a:gd name="T25" fmla="*/ 1 h 83"/>
                <a:gd name="T26" fmla="*/ 44 w 77"/>
                <a:gd name="T27" fmla="*/ 0 h 83"/>
                <a:gd name="T28" fmla="*/ 47 w 77"/>
                <a:gd name="T29" fmla="*/ 2 h 83"/>
                <a:gd name="T30" fmla="*/ 47 w 77"/>
                <a:gd name="T31" fmla="*/ 4 h 83"/>
                <a:gd name="T32" fmla="*/ 51 w 77"/>
                <a:gd name="T33" fmla="*/ 9 h 83"/>
                <a:gd name="T34" fmla="*/ 52 w 77"/>
                <a:gd name="T35" fmla="*/ 8 h 83"/>
                <a:gd name="T36" fmla="*/ 52 w 77"/>
                <a:gd name="T37" fmla="*/ 9 h 83"/>
                <a:gd name="T38" fmla="*/ 53 w 77"/>
                <a:gd name="T39" fmla="*/ 12 h 83"/>
                <a:gd name="T40" fmla="*/ 55 w 77"/>
                <a:gd name="T41" fmla="*/ 13 h 83"/>
                <a:gd name="T42" fmla="*/ 59 w 77"/>
                <a:gd name="T43" fmla="*/ 19 h 83"/>
                <a:gd name="T44" fmla="*/ 61 w 77"/>
                <a:gd name="T45" fmla="*/ 24 h 83"/>
                <a:gd name="T46" fmla="*/ 59 w 77"/>
                <a:gd name="T47" fmla="*/ 25 h 83"/>
                <a:gd name="T48" fmla="*/ 63 w 77"/>
                <a:gd name="T49" fmla="*/ 29 h 83"/>
                <a:gd name="T50" fmla="*/ 69 w 77"/>
                <a:gd name="T51" fmla="*/ 30 h 83"/>
                <a:gd name="T52" fmla="*/ 73 w 77"/>
                <a:gd name="T53" fmla="*/ 34 h 83"/>
                <a:gd name="T54" fmla="*/ 73 w 77"/>
                <a:gd name="T55" fmla="*/ 36 h 83"/>
                <a:gd name="T56" fmla="*/ 72 w 77"/>
                <a:gd name="T57" fmla="*/ 36 h 83"/>
                <a:gd name="T58" fmla="*/ 75 w 77"/>
                <a:gd name="T59" fmla="*/ 40 h 83"/>
                <a:gd name="T60" fmla="*/ 74 w 77"/>
                <a:gd name="T61" fmla="*/ 48 h 83"/>
                <a:gd name="T62" fmla="*/ 76 w 77"/>
                <a:gd name="T63" fmla="*/ 48 h 83"/>
                <a:gd name="T64" fmla="*/ 76 w 77"/>
                <a:gd name="T65" fmla="*/ 53 h 83"/>
                <a:gd name="T66" fmla="*/ 75 w 77"/>
                <a:gd name="T67" fmla="*/ 58 h 8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7"/>
                <a:gd name="T103" fmla="*/ 0 h 83"/>
                <a:gd name="T104" fmla="*/ 77 w 77"/>
                <a:gd name="T105" fmla="*/ 83 h 8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7" h="83">
                  <a:moveTo>
                    <a:pt x="75" y="58"/>
                  </a:moveTo>
                  <a:lnTo>
                    <a:pt x="30" y="82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20" y="12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33" y="5"/>
                  </a:lnTo>
                  <a:lnTo>
                    <a:pt x="41" y="8"/>
                  </a:lnTo>
                  <a:lnTo>
                    <a:pt x="37" y="5"/>
                  </a:lnTo>
                  <a:lnTo>
                    <a:pt x="41" y="1"/>
                  </a:lnTo>
                  <a:lnTo>
                    <a:pt x="43" y="3"/>
                  </a:lnTo>
                  <a:lnTo>
                    <a:pt x="43" y="1"/>
                  </a:lnTo>
                  <a:lnTo>
                    <a:pt x="44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51" y="9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3" y="12"/>
                  </a:lnTo>
                  <a:lnTo>
                    <a:pt x="55" y="13"/>
                  </a:lnTo>
                  <a:lnTo>
                    <a:pt x="59" y="19"/>
                  </a:lnTo>
                  <a:lnTo>
                    <a:pt x="61" y="24"/>
                  </a:lnTo>
                  <a:lnTo>
                    <a:pt x="59" y="25"/>
                  </a:lnTo>
                  <a:lnTo>
                    <a:pt x="63" y="29"/>
                  </a:lnTo>
                  <a:lnTo>
                    <a:pt x="69" y="30"/>
                  </a:lnTo>
                  <a:lnTo>
                    <a:pt x="73" y="34"/>
                  </a:lnTo>
                  <a:lnTo>
                    <a:pt x="73" y="36"/>
                  </a:lnTo>
                  <a:lnTo>
                    <a:pt x="72" y="36"/>
                  </a:lnTo>
                  <a:lnTo>
                    <a:pt x="75" y="40"/>
                  </a:lnTo>
                  <a:lnTo>
                    <a:pt x="74" y="48"/>
                  </a:lnTo>
                  <a:lnTo>
                    <a:pt x="76" y="48"/>
                  </a:lnTo>
                  <a:lnTo>
                    <a:pt x="76" y="53"/>
                  </a:lnTo>
                  <a:lnTo>
                    <a:pt x="75" y="5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1" name="Freeform 325"/>
            <p:cNvSpPr>
              <a:spLocks/>
            </p:cNvSpPr>
            <p:nvPr/>
          </p:nvSpPr>
          <p:spPr bwMode="auto">
            <a:xfrm>
              <a:off x="3466" y="2506"/>
              <a:ext cx="54" cy="37"/>
            </a:xfrm>
            <a:custGeom>
              <a:avLst/>
              <a:gdLst>
                <a:gd name="T0" fmla="*/ 13 w 54"/>
                <a:gd name="T1" fmla="*/ 35 h 37"/>
                <a:gd name="T2" fmla="*/ 7 w 54"/>
                <a:gd name="T3" fmla="*/ 36 h 37"/>
                <a:gd name="T4" fmla="*/ 3 w 54"/>
                <a:gd name="T5" fmla="*/ 34 h 37"/>
                <a:gd name="T6" fmla="*/ 0 w 54"/>
                <a:gd name="T7" fmla="*/ 30 h 37"/>
                <a:gd name="T8" fmla="*/ 0 w 54"/>
                <a:gd name="T9" fmla="*/ 29 h 37"/>
                <a:gd name="T10" fmla="*/ 0 w 54"/>
                <a:gd name="T11" fmla="*/ 30 h 37"/>
                <a:gd name="T12" fmla="*/ 1 w 54"/>
                <a:gd name="T13" fmla="*/ 29 h 37"/>
                <a:gd name="T14" fmla="*/ 2 w 54"/>
                <a:gd name="T15" fmla="*/ 25 h 37"/>
                <a:gd name="T16" fmla="*/ 3 w 54"/>
                <a:gd name="T17" fmla="*/ 23 h 37"/>
                <a:gd name="T18" fmla="*/ 4 w 54"/>
                <a:gd name="T19" fmla="*/ 20 h 37"/>
                <a:gd name="T20" fmla="*/ 6 w 54"/>
                <a:gd name="T21" fmla="*/ 18 h 37"/>
                <a:gd name="T22" fmla="*/ 6 w 54"/>
                <a:gd name="T23" fmla="*/ 14 h 37"/>
                <a:gd name="T24" fmla="*/ 7 w 54"/>
                <a:gd name="T25" fmla="*/ 12 h 37"/>
                <a:gd name="T26" fmla="*/ 7 w 54"/>
                <a:gd name="T27" fmla="*/ 10 h 37"/>
                <a:gd name="T28" fmla="*/ 14 w 54"/>
                <a:gd name="T29" fmla="*/ 7 h 37"/>
                <a:gd name="T30" fmla="*/ 16 w 54"/>
                <a:gd name="T31" fmla="*/ 5 h 37"/>
                <a:gd name="T32" fmla="*/ 16 w 54"/>
                <a:gd name="T33" fmla="*/ 3 h 37"/>
                <a:gd name="T34" fmla="*/ 13 w 54"/>
                <a:gd name="T35" fmla="*/ 1 h 37"/>
                <a:gd name="T36" fmla="*/ 14 w 54"/>
                <a:gd name="T37" fmla="*/ 0 h 37"/>
                <a:gd name="T38" fmla="*/ 19 w 54"/>
                <a:gd name="T39" fmla="*/ 2 h 37"/>
                <a:gd name="T40" fmla="*/ 21 w 54"/>
                <a:gd name="T41" fmla="*/ 1 h 37"/>
                <a:gd name="T42" fmla="*/ 26 w 54"/>
                <a:gd name="T43" fmla="*/ 2 h 37"/>
                <a:gd name="T44" fmla="*/ 28 w 54"/>
                <a:gd name="T45" fmla="*/ 3 h 37"/>
                <a:gd name="T46" fmla="*/ 37 w 54"/>
                <a:gd name="T47" fmla="*/ 3 h 37"/>
                <a:gd name="T48" fmla="*/ 51 w 54"/>
                <a:gd name="T49" fmla="*/ 11 h 37"/>
                <a:gd name="T50" fmla="*/ 53 w 54"/>
                <a:gd name="T51" fmla="*/ 13 h 37"/>
                <a:gd name="T52" fmla="*/ 51 w 54"/>
                <a:gd name="T53" fmla="*/ 17 h 37"/>
                <a:gd name="T54" fmla="*/ 51 w 54"/>
                <a:gd name="T55" fmla="*/ 21 h 37"/>
                <a:gd name="T56" fmla="*/ 49 w 54"/>
                <a:gd name="T57" fmla="*/ 24 h 37"/>
                <a:gd name="T58" fmla="*/ 49 w 54"/>
                <a:gd name="T59" fmla="*/ 26 h 37"/>
                <a:gd name="T60" fmla="*/ 14 w 54"/>
                <a:gd name="T61" fmla="*/ 33 h 37"/>
                <a:gd name="T62" fmla="*/ 13 w 54"/>
                <a:gd name="T63" fmla="*/ 35 h 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4"/>
                <a:gd name="T97" fmla="*/ 0 h 37"/>
                <a:gd name="T98" fmla="*/ 54 w 54"/>
                <a:gd name="T99" fmla="*/ 37 h 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4" h="37">
                  <a:moveTo>
                    <a:pt x="13" y="35"/>
                  </a:moveTo>
                  <a:lnTo>
                    <a:pt x="7" y="36"/>
                  </a:lnTo>
                  <a:lnTo>
                    <a:pt x="3" y="34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5"/>
                  </a:lnTo>
                  <a:lnTo>
                    <a:pt x="3" y="23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28" y="3"/>
                  </a:lnTo>
                  <a:lnTo>
                    <a:pt x="37" y="3"/>
                  </a:lnTo>
                  <a:lnTo>
                    <a:pt x="51" y="11"/>
                  </a:lnTo>
                  <a:lnTo>
                    <a:pt x="53" y="13"/>
                  </a:lnTo>
                  <a:lnTo>
                    <a:pt x="51" y="17"/>
                  </a:lnTo>
                  <a:lnTo>
                    <a:pt x="51" y="21"/>
                  </a:lnTo>
                  <a:lnTo>
                    <a:pt x="49" y="24"/>
                  </a:lnTo>
                  <a:lnTo>
                    <a:pt x="49" y="26"/>
                  </a:lnTo>
                  <a:lnTo>
                    <a:pt x="14" y="33"/>
                  </a:lnTo>
                  <a:lnTo>
                    <a:pt x="13" y="3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2" name="Freeform 326"/>
            <p:cNvSpPr>
              <a:spLocks/>
            </p:cNvSpPr>
            <p:nvPr/>
          </p:nvSpPr>
          <p:spPr bwMode="auto">
            <a:xfrm>
              <a:off x="3466" y="2506"/>
              <a:ext cx="60" cy="44"/>
            </a:xfrm>
            <a:custGeom>
              <a:avLst/>
              <a:gdLst>
                <a:gd name="T0" fmla="*/ 14 w 60"/>
                <a:gd name="T1" fmla="*/ 42 h 44"/>
                <a:gd name="T2" fmla="*/ 8 w 60"/>
                <a:gd name="T3" fmla="*/ 43 h 44"/>
                <a:gd name="T4" fmla="*/ 3 w 60"/>
                <a:gd name="T5" fmla="*/ 41 h 44"/>
                <a:gd name="T6" fmla="*/ 0 w 60"/>
                <a:gd name="T7" fmla="*/ 35 h 44"/>
                <a:gd name="T8" fmla="*/ 0 w 60"/>
                <a:gd name="T9" fmla="*/ 34 h 44"/>
                <a:gd name="T10" fmla="*/ 0 w 60"/>
                <a:gd name="T11" fmla="*/ 35 h 44"/>
                <a:gd name="T12" fmla="*/ 1 w 60"/>
                <a:gd name="T13" fmla="*/ 34 h 44"/>
                <a:gd name="T14" fmla="*/ 2 w 60"/>
                <a:gd name="T15" fmla="*/ 30 h 44"/>
                <a:gd name="T16" fmla="*/ 3 w 60"/>
                <a:gd name="T17" fmla="*/ 28 h 44"/>
                <a:gd name="T18" fmla="*/ 4 w 60"/>
                <a:gd name="T19" fmla="*/ 24 h 44"/>
                <a:gd name="T20" fmla="*/ 7 w 60"/>
                <a:gd name="T21" fmla="*/ 22 h 44"/>
                <a:gd name="T22" fmla="*/ 7 w 60"/>
                <a:gd name="T23" fmla="*/ 16 h 44"/>
                <a:gd name="T24" fmla="*/ 8 w 60"/>
                <a:gd name="T25" fmla="*/ 14 h 44"/>
                <a:gd name="T26" fmla="*/ 8 w 60"/>
                <a:gd name="T27" fmla="*/ 12 h 44"/>
                <a:gd name="T28" fmla="*/ 15 w 60"/>
                <a:gd name="T29" fmla="*/ 9 h 44"/>
                <a:gd name="T30" fmla="*/ 17 w 60"/>
                <a:gd name="T31" fmla="*/ 5 h 44"/>
                <a:gd name="T32" fmla="*/ 17 w 60"/>
                <a:gd name="T33" fmla="*/ 3 h 44"/>
                <a:gd name="T34" fmla="*/ 14 w 60"/>
                <a:gd name="T35" fmla="*/ 1 h 44"/>
                <a:gd name="T36" fmla="*/ 15 w 60"/>
                <a:gd name="T37" fmla="*/ 0 h 44"/>
                <a:gd name="T38" fmla="*/ 21 w 60"/>
                <a:gd name="T39" fmla="*/ 2 h 44"/>
                <a:gd name="T40" fmla="*/ 23 w 60"/>
                <a:gd name="T41" fmla="*/ 1 h 44"/>
                <a:gd name="T42" fmla="*/ 28 w 60"/>
                <a:gd name="T43" fmla="*/ 2 h 44"/>
                <a:gd name="T44" fmla="*/ 32 w 60"/>
                <a:gd name="T45" fmla="*/ 3 h 44"/>
                <a:gd name="T46" fmla="*/ 42 w 60"/>
                <a:gd name="T47" fmla="*/ 3 h 44"/>
                <a:gd name="T48" fmla="*/ 57 w 60"/>
                <a:gd name="T49" fmla="*/ 13 h 44"/>
                <a:gd name="T50" fmla="*/ 59 w 60"/>
                <a:gd name="T51" fmla="*/ 15 h 44"/>
                <a:gd name="T52" fmla="*/ 57 w 60"/>
                <a:gd name="T53" fmla="*/ 20 h 44"/>
                <a:gd name="T54" fmla="*/ 57 w 60"/>
                <a:gd name="T55" fmla="*/ 25 h 44"/>
                <a:gd name="T56" fmla="*/ 55 w 60"/>
                <a:gd name="T57" fmla="*/ 29 h 44"/>
                <a:gd name="T58" fmla="*/ 55 w 60"/>
                <a:gd name="T59" fmla="*/ 31 h 44"/>
                <a:gd name="T60" fmla="*/ 15 w 60"/>
                <a:gd name="T61" fmla="*/ 40 h 44"/>
                <a:gd name="T62" fmla="*/ 14 w 60"/>
                <a:gd name="T63" fmla="*/ 42 h 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44"/>
                <a:gd name="T98" fmla="*/ 60 w 60"/>
                <a:gd name="T99" fmla="*/ 44 h 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44">
                  <a:moveTo>
                    <a:pt x="14" y="42"/>
                  </a:moveTo>
                  <a:lnTo>
                    <a:pt x="8" y="43"/>
                  </a:lnTo>
                  <a:lnTo>
                    <a:pt x="3" y="41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4" y="24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15" y="9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42" y="3"/>
                  </a:lnTo>
                  <a:lnTo>
                    <a:pt x="57" y="13"/>
                  </a:lnTo>
                  <a:lnTo>
                    <a:pt x="59" y="15"/>
                  </a:lnTo>
                  <a:lnTo>
                    <a:pt x="57" y="20"/>
                  </a:lnTo>
                  <a:lnTo>
                    <a:pt x="57" y="25"/>
                  </a:lnTo>
                  <a:lnTo>
                    <a:pt x="55" y="29"/>
                  </a:lnTo>
                  <a:lnTo>
                    <a:pt x="55" y="31"/>
                  </a:lnTo>
                  <a:lnTo>
                    <a:pt x="15" y="40"/>
                  </a:lnTo>
                  <a:lnTo>
                    <a:pt x="14" y="4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3" name="Freeform 327"/>
            <p:cNvSpPr>
              <a:spLocks/>
            </p:cNvSpPr>
            <p:nvPr/>
          </p:nvSpPr>
          <p:spPr bwMode="auto">
            <a:xfrm>
              <a:off x="3386" y="2469"/>
              <a:ext cx="92" cy="103"/>
            </a:xfrm>
            <a:custGeom>
              <a:avLst/>
              <a:gdLst>
                <a:gd name="T0" fmla="*/ 78 w 92"/>
                <a:gd name="T1" fmla="*/ 74 h 103"/>
                <a:gd name="T2" fmla="*/ 72 w 92"/>
                <a:gd name="T3" fmla="*/ 79 h 103"/>
                <a:gd name="T4" fmla="*/ 72 w 92"/>
                <a:gd name="T5" fmla="*/ 81 h 103"/>
                <a:gd name="T6" fmla="*/ 71 w 92"/>
                <a:gd name="T7" fmla="*/ 80 h 103"/>
                <a:gd name="T8" fmla="*/ 56 w 92"/>
                <a:gd name="T9" fmla="*/ 94 h 103"/>
                <a:gd name="T10" fmla="*/ 56 w 92"/>
                <a:gd name="T11" fmla="*/ 93 h 103"/>
                <a:gd name="T12" fmla="*/ 54 w 92"/>
                <a:gd name="T13" fmla="*/ 94 h 103"/>
                <a:gd name="T14" fmla="*/ 53 w 92"/>
                <a:gd name="T15" fmla="*/ 92 h 103"/>
                <a:gd name="T16" fmla="*/ 37 w 92"/>
                <a:gd name="T17" fmla="*/ 102 h 103"/>
                <a:gd name="T18" fmla="*/ 13 w 92"/>
                <a:gd name="T19" fmla="*/ 53 h 103"/>
                <a:gd name="T20" fmla="*/ 0 w 92"/>
                <a:gd name="T21" fmla="*/ 24 h 103"/>
                <a:gd name="T22" fmla="*/ 42 w 92"/>
                <a:gd name="T23" fmla="*/ 1 h 103"/>
                <a:gd name="T24" fmla="*/ 56 w 92"/>
                <a:gd name="T25" fmla="*/ 0 h 103"/>
                <a:gd name="T26" fmla="*/ 67 w 92"/>
                <a:gd name="T27" fmla="*/ 5 h 103"/>
                <a:gd name="T28" fmla="*/ 66 w 92"/>
                <a:gd name="T29" fmla="*/ 11 h 103"/>
                <a:gd name="T30" fmla="*/ 86 w 92"/>
                <a:gd name="T31" fmla="*/ 19 h 103"/>
                <a:gd name="T32" fmla="*/ 85 w 92"/>
                <a:gd name="T33" fmla="*/ 35 h 103"/>
                <a:gd name="T34" fmla="*/ 89 w 92"/>
                <a:gd name="T35" fmla="*/ 36 h 103"/>
                <a:gd name="T36" fmla="*/ 88 w 92"/>
                <a:gd name="T37" fmla="*/ 37 h 103"/>
                <a:gd name="T38" fmla="*/ 91 w 92"/>
                <a:gd name="T39" fmla="*/ 39 h 103"/>
                <a:gd name="T40" fmla="*/ 91 w 92"/>
                <a:gd name="T41" fmla="*/ 41 h 103"/>
                <a:gd name="T42" fmla="*/ 89 w 92"/>
                <a:gd name="T43" fmla="*/ 44 h 103"/>
                <a:gd name="T44" fmla="*/ 82 w 92"/>
                <a:gd name="T45" fmla="*/ 47 h 103"/>
                <a:gd name="T46" fmla="*/ 82 w 92"/>
                <a:gd name="T47" fmla="*/ 49 h 103"/>
                <a:gd name="T48" fmla="*/ 81 w 92"/>
                <a:gd name="T49" fmla="*/ 51 h 103"/>
                <a:gd name="T50" fmla="*/ 81 w 92"/>
                <a:gd name="T51" fmla="*/ 56 h 103"/>
                <a:gd name="T52" fmla="*/ 79 w 92"/>
                <a:gd name="T53" fmla="*/ 58 h 103"/>
                <a:gd name="T54" fmla="*/ 78 w 92"/>
                <a:gd name="T55" fmla="*/ 62 h 103"/>
                <a:gd name="T56" fmla="*/ 77 w 92"/>
                <a:gd name="T57" fmla="*/ 64 h 103"/>
                <a:gd name="T58" fmla="*/ 76 w 92"/>
                <a:gd name="T59" fmla="*/ 68 h 103"/>
                <a:gd name="T60" fmla="*/ 75 w 92"/>
                <a:gd name="T61" fmla="*/ 69 h 103"/>
                <a:gd name="T62" fmla="*/ 75 w 92"/>
                <a:gd name="T63" fmla="*/ 68 h 103"/>
                <a:gd name="T64" fmla="*/ 75 w 92"/>
                <a:gd name="T65" fmla="*/ 69 h 103"/>
                <a:gd name="T66" fmla="*/ 78 w 92"/>
                <a:gd name="T67" fmla="*/ 74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"/>
                <a:gd name="T103" fmla="*/ 0 h 103"/>
                <a:gd name="T104" fmla="*/ 92 w 92"/>
                <a:gd name="T105" fmla="*/ 103 h 10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" h="103">
                  <a:moveTo>
                    <a:pt x="78" y="74"/>
                  </a:moveTo>
                  <a:lnTo>
                    <a:pt x="72" y="79"/>
                  </a:lnTo>
                  <a:lnTo>
                    <a:pt x="72" y="81"/>
                  </a:lnTo>
                  <a:lnTo>
                    <a:pt x="71" y="80"/>
                  </a:lnTo>
                  <a:lnTo>
                    <a:pt x="56" y="94"/>
                  </a:lnTo>
                  <a:lnTo>
                    <a:pt x="56" y="93"/>
                  </a:lnTo>
                  <a:lnTo>
                    <a:pt x="54" y="94"/>
                  </a:lnTo>
                  <a:lnTo>
                    <a:pt x="53" y="92"/>
                  </a:lnTo>
                  <a:lnTo>
                    <a:pt x="37" y="102"/>
                  </a:lnTo>
                  <a:lnTo>
                    <a:pt x="13" y="53"/>
                  </a:lnTo>
                  <a:lnTo>
                    <a:pt x="0" y="2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7" y="5"/>
                  </a:lnTo>
                  <a:lnTo>
                    <a:pt x="66" y="11"/>
                  </a:lnTo>
                  <a:lnTo>
                    <a:pt x="86" y="19"/>
                  </a:lnTo>
                  <a:lnTo>
                    <a:pt x="85" y="35"/>
                  </a:lnTo>
                  <a:lnTo>
                    <a:pt x="89" y="36"/>
                  </a:lnTo>
                  <a:lnTo>
                    <a:pt x="88" y="37"/>
                  </a:lnTo>
                  <a:lnTo>
                    <a:pt x="91" y="39"/>
                  </a:lnTo>
                  <a:lnTo>
                    <a:pt x="91" y="41"/>
                  </a:lnTo>
                  <a:lnTo>
                    <a:pt x="89" y="44"/>
                  </a:lnTo>
                  <a:lnTo>
                    <a:pt x="82" y="47"/>
                  </a:lnTo>
                  <a:lnTo>
                    <a:pt x="82" y="49"/>
                  </a:lnTo>
                  <a:lnTo>
                    <a:pt x="81" y="51"/>
                  </a:lnTo>
                  <a:lnTo>
                    <a:pt x="81" y="56"/>
                  </a:lnTo>
                  <a:lnTo>
                    <a:pt x="79" y="58"/>
                  </a:lnTo>
                  <a:lnTo>
                    <a:pt x="78" y="62"/>
                  </a:lnTo>
                  <a:lnTo>
                    <a:pt x="77" y="64"/>
                  </a:lnTo>
                  <a:lnTo>
                    <a:pt x="76" y="68"/>
                  </a:lnTo>
                  <a:lnTo>
                    <a:pt x="75" y="69"/>
                  </a:lnTo>
                  <a:lnTo>
                    <a:pt x="75" y="68"/>
                  </a:lnTo>
                  <a:lnTo>
                    <a:pt x="75" y="69"/>
                  </a:lnTo>
                  <a:lnTo>
                    <a:pt x="78" y="7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4" name="Freeform 328"/>
            <p:cNvSpPr>
              <a:spLocks/>
            </p:cNvSpPr>
            <p:nvPr/>
          </p:nvSpPr>
          <p:spPr bwMode="auto">
            <a:xfrm>
              <a:off x="3386" y="2469"/>
              <a:ext cx="99" cy="108"/>
            </a:xfrm>
            <a:custGeom>
              <a:avLst/>
              <a:gdLst>
                <a:gd name="T0" fmla="*/ 84 w 99"/>
                <a:gd name="T1" fmla="*/ 77 h 108"/>
                <a:gd name="T2" fmla="*/ 77 w 99"/>
                <a:gd name="T3" fmla="*/ 83 h 108"/>
                <a:gd name="T4" fmla="*/ 77 w 99"/>
                <a:gd name="T5" fmla="*/ 85 h 108"/>
                <a:gd name="T6" fmla="*/ 76 w 99"/>
                <a:gd name="T7" fmla="*/ 84 h 108"/>
                <a:gd name="T8" fmla="*/ 61 w 99"/>
                <a:gd name="T9" fmla="*/ 99 h 108"/>
                <a:gd name="T10" fmla="*/ 61 w 99"/>
                <a:gd name="T11" fmla="*/ 98 h 108"/>
                <a:gd name="T12" fmla="*/ 58 w 99"/>
                <a:gd name="T13" fmla="*/ 99 h 108"/>
                <a:gd name="T14" fmla="*/ 57 w 99"/>
                <a:gd name="T15" fmla="*/ 97 h 108"/>
                <a:gd name="T16" fmla="*/ 40 w 99"/>
                <a:gd name="T17" fmla="*/ 107 h 108"/>
                <a:gd name="T18" fmla="*/ 14 w 99"/>
                <a:gd name="T19" fmla="*/ 56 h 108"/>
                <a:gd name="T20" fmla="*/ 0 w 99"/>
                <a:gd name="T21" fmla="*/ 25 h 108"/>
                <a:gd name="T22" fmla="*/ 45 w 99"/>
                <a:gd name="T23" fmla="*/ 1 h 108"/>
                <a:gd name="T24" fmla="*/ 61 w 99"/>
                <a:gd name="T25" fmla="*/ 0 h 108"/>
                <a:gd name="T26" fmla="*/ 73 w 99"/>
                <a:gd name="T27" fmla="*/ 5 h 108"/>
                <a:gd name="T28" fmla="*/ 72 w 99"/>
                <a:gd name="T29" fmla="*/ 11 h 108"/>
                <a:gd name="T30" fmla="*/ 92 w 99"/>
                <a:gd name="T31" fmla="*/ 20 h 108"/>
                <a:gd name="T32" fmla="*/ 91 w 99"/>
                <a:gd name="T33" fmla="*/ 37 h 108"/>
                <a:gd name="T34" fmla="*/ 96 w 99"/>
                <a:gd name="T35" fmla="*/ 38 h 108"/>
                <a:gd name="T36" fmla="*/ 95 w 99"/>
                <a:gd name="T37" fmla="*/ 39 h 108"/>
                <a:gd name="T38" fmla="*/ 98 w 99"/>
                <a:gd name="T39" fmla="*/ 41 h 108"/>
                <a:gd name="T40" fmla="*/ 98 w 99"/>
                <a:gd name="T41" fmla="*/ 43 h 108"/>
                <a:gd name="T42" fmla="*/ 96 w 99"/>
                <a:gd name="T43" fmla="*/ 46 h 108"/>
                <a:gd name="T44" fmla="*/ 88 w 99"/>
                <a:gd name="T45" fmla="*/ 49 h 108"/>
                <a:gd name="T46" fmla="*/ 88 w 99"/>
                <a:gd name="T47" fmla="*/ 51 h 108"/>
                <a:gd name="T48" fmla="*/ 87 w 99"/>
                <a:gd name="T49" fmla="*/ 54 h 108"/>
                <a:gd name="T50" fmla="*/ 87 w 99"/>
                <a:gd name="T51" fmla="*/ 59 h 108"/>
                <a:gd name="T52" fmla="*/ 85 w 99"/>
                <a:gd name="T53" fmla="*/ 61 h 108"/>
                <a:gd name="T54" fmla="*/ 84 w 99"/>
                <a:gd name="T55" fmla="*/ 65 h 108"/>
                <a:gd name="T56" fmla="*/ 83 w 99"/>
                <a:gd name="T57" fmla="*/ 67 h 108"/>
                <a:gd name="T58" fmla="*/ 81 w 99"/>
                <a:gd name="T59" fmla="*/ 71 h 108"/>
                <a:gd name="T60" fmla="*/ 80 w 99"/>
                <a:gd name="T61" fmla="*/ 72 h 108"/>
                <a:gd name="T62" fmla="*/ 80 w 99"/>
                <a:gd name="T63" fmla="*/ 71 h 108"/>
                <a:gd name="T64" fmla="*/ 80 w 99"/>
                <a:gd name="T65" fmla="*/ 72 h 108"/>
                <a:gd name="T66" fmla="*/ 84 w 99"/>
                <a:gd name="T67" fmla="*/ 77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108"/>
                <a:gd name="T104" fmla="*/ 99 w 99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108">
                  <a:moveTo>
                    <a:pt x="84" y="77"/>
                  </a:moveTo>
                  <a:lnTo>
                    <a:pt x="77" y="83"/>
                  </a:lnTo>
                  <a:lnTo>
                    <a:pt x="77" y="85"/>
                  </a:lnTo>
                  <a:lnTo>
                    <a:pt x="76" y="84"/>
                  </a:lnTo>
                  <a:lnTo>
                    <a:pt x="61" y="99"/>
                  </a:lnTo>
                  <a:lnTo>
                    <a:pt x="61" y="98"/>
                  </a:lnTo>
                  <a:lnTo>
                    <a:pt x="58" y="99"/>
                  </a:lnTo>
                  <a:lnTo>
                    <a:pt x="57" y="97"/>
                  </a:lnTo>
                  <a:lnTo>
                    <a:pt x="40" y="107"/>
                  </a:lnTo>
                  <a:lnTo>
                    <a:pt x="14" y="56"/>
                  </a:lnTo>
                  <a:lnTo>
                    <a:pt x="0" y="25"/>
                  </a:lnTo>
                  <a:lnTo>
                    <a:pt x="45" y="1"/>
                  </a:lnTo>
                  <a:lnTo>
                    <a:pt x="61" y="0"/>
                  </a:lnTo>
                  <a:lnTo>
                    <a:pt x="73" y="5"/>
                  </a:lnTo>
                  <a:lnTo>
                    <a:pt x="72" y="11"/>
                  </a:lnTo>
                  <a:lnTo>
                    <a:pt x="92" y="20"/>
                  </a:lnTo>
                  <a:lnTo>
                    <a:pt x="91" y="37"/>
                  </a:lnTo>
                  <a:lnTo>
                    <a:pt x="96" y="38"/>
                  </a:lnTo>
                  <a:lnTo>
                    <a:pt x="95" y="39"/>
                  </a:lnTo>
                  <a:lnTo>
                    <a:pt x="98" y="41"/>
                  </a:lnTo>
                  <a:lnTo>
                    <a:pt x="98" y="43"/>
                  </a:lnTo>
                  <a:lnTo>
                    <a:pt x="96" y="46"/>
                  </a:lnTo>
                  <a:lnTo>
                    <a:pt x="88" y="49"/>
                  </a:lnTo>
                  <a:lnTo>
                    <a:pt x="88" y="51"/>
                  </a:lnTo>
                  <a:lnTo>
                    <a:pt x="87" y="54"/>
                  </a:lnTo>
                  <a:lnTo>
                    <a:pt x="87" y="59"/>
                  </a:lnTo>
                  <a:lnTo>
                    <a:pt x="85" y="61"/>
                  </a:lnTo>
                  <a:lnTo>
                    <a:pt x="84" y="65"/>
                  </a:lnTo>
                  <a:lnTo>
                    <a:pt x="83" y="67"/>
                  </a:lnTo>
                  <a:lnTo>
                    <a:pt x="81" y="71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84" y="7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5" name="Freeform 329"/>
            <p:cNvSpPr>
              <a:spLocks/>
            </p:cNvSpPr>
            <p:nvPr/>
          </p:nvSpPr>
          <p:spPr bwMode="auto">
            <a:xfrm>
              <a:off x="3434" y="2547"/>
              <a:ext cx="59" cy="68"/>
            </a:xfrm>
            <a:custGeom>
              <a:avLst/>
              <a:gdLst>
                <a:gd name="T0" fmla="*/ 58 w 59"/>
                <a:gd name="T1" fmla="*/ 60 h 68"/>
                <a:gd name="T2" fmla="*/ 54 w 59"/>
                <a:gd name="T3" fmla="*/ 60 h 68"/>
                <a:gd name="T4" fmla="*/ 50 w 59"/>
                <a:gd name="T5" fmla="*/ 64 h 68"/>
                <a:gd name="T6" fmla="*/ 42 w 59"/>
                <a:gd name="T7" fmla="*/ 67 h 68"/>
                <a:gd name="T8" fmla="*/ 35 w 59"/>
                <a:gd name="T9" fmla="*/ 60 h 68"/>
                <a:gd name="T10" fmla="*/ 35 w 59"/>
                <a:gd name="T11" fmla="*/ 59 h 68"/>
                <a:gd name="T12" fmla="*/ 31 w 59"/>
                <a:gd name="T13" fmla="*/ 53 h 68"/>
                <a:gd name="T14" fmla="*/ 25 w 59"/>
                <a:gd name="T15" fmla="*/ 51 h 68"/>
                <a:gd name="T16" fmla="*/ 19 w 59"/>
                <a:gd name="T17" fmla="*/ 44 h 68"/>
                <a:gd name="T18" fmla="*/ 12 w 59"/>
                <a:gd name="T19" fmla="*/ 42 h 68"/>
                <a:gd name="T20" fmla="*/ 9 w 59"/>
                <a:gd name="T21" fmla="*/ 41 h 68"/>
                <a:gd name="T22" fmla="*/ 7 w 59"/>
                <a:gd name="T23" fmla="*/ 40 h 68"/>
                <a:gd name="T24" fmla="*/ 5 w 59"/>
                <a:gd name="T25" fmla="*/ 34 h 68"/>
                <a:gd name="T26" fmla="*/ 0 w 59"/>
                <a:gd name="T27" fmla="*/ 31 h 68"/>
                <a:gd name="T28" fmla="*/ 1 w 59"/>
                <a:gd name="T29" fmla="*/ 30 h 68"/>
                <a:gd name="T30" fmla="*/ 11 w 59"/>
                <a:gd name="T31" fmla="*/ 20 h 68"/>
                <a:gd name="T32" fmla="*/ 25 w 59"/>
                <a:gd name="T33" fmla="*/ 7 h 68"/>
                <a:gd name="T34" fmla="*/ 26 w 59"/>
                <a:gd name="T35" fmla="*/ 8 h 68"/>
                <a:gd name="T36" fmla="*/ 26 w 59"/>
                <a:gd name="T37" fmla="*/ 6 h 68"/>
                <a:gd name="T38" fmla="*/ 31 w 59"/>
                <a:gd name="T39" fmla="*/ 0 h 68"/>
                <a:gd name="T40" fmla="*/ 35 w 59"/>
                <a:gd name="T41" fmla="*/ 2 h 68"/>
                <a:gd name="T42" fmla="*/ 41 w 59"/>
                <a:gd name="T43" fmla="*/ 1 h 68"/>
                <a:gd name="T44" fmla="*/ 43 w 59"/>
                <a:gd name="T45" fmla="*/ 2 h 68"/>
                <a:gd name="T46" fmla="*/ 41 w 59"/>
                <a:gd name="T47" fmla="*/ 4 h 68"/>
                <a:gd name="T48" fmla="*/ 44 w 59"/>
                <a:gd name="T49" fmla="*/ 7 h 68"/>
                <a:gd name="T50" fmla="*/ 42 w 59"/>
                <a:gd name="T51" fmla="*/ 10 h 68"/>
                <a:gd name="T52" fmla="*/ 45 w 59"/>
                <a:gd name="T53" fmla="*/ 17 h 68"/>
                <a:gd name="T54" fmla="*/ 45 w 59"/>
                <a:gd name="T55" fmla="*/ 19 h 68"/>
                <a:gd name="T56" fmla="*/ 45 w 59"/>
                <a:gd name="T57" fmla="*/ 22 h 68"/>
                <a:gd name="T58" fmla="*/ 47 w 59"/>
                <a:gd name="T59" fmla="*/ 25 h 68"/>
                <a:gd name="T60" fmla="*/ 45 w 59"/>
                <a:gd name="T61" fmla="*/ 30 h 68"/>
                <a:gd name="T62" fmla="*/ 47 w 59"/>
                <a:gd name="T63" fmla="*/ 35 h 68"/>
                <a:gd name="T64" fmla="*/ 47 w 59"/>
                <a:gd name="T65" fmla="*/ 39 h 68"/>
                <a:gd name="T66" fmla="*/ 46 w 59"/>
                <a:gd name="T67" fmla="*/ 39 h 68"/>
                <a:gd name="T68" fmla="*/ 48 w 59"/>
                <a:gd name="T69" fmla="*/ 41 h 68"/>
                <a:gd name="T70" fmla="*/ 47 w 59"/>
                <a:gd name="T71" fmla="*/ 42 h 68"/>
                <a:gd name="T72" fmla="*/ 49 w 59"/>
                <a:gd name="T73" fmla="*/ 44 h 68"/>
                <a:gd name="T74" fmla="*/ 48 w 59"/>
                <a:gd name="T75" fmla="*/ 48 h 68"/>
                <a:gd name="T76" fmla="*/ 49 w 59"/>
                <a:gd name="T77" fmla="*/ 48 h 68"/>
                <a:gd name="T78" fmla="*/ 49 w 59"/>
                <a:gd name="T79" fmla="*/ 49 h 68"/>
                <a:gd name="T80" fmla="*/ 51 w 59"/>
                <a:gd name="T81" fmla="*/ 52 h 68"/>
                <a:gd name="T82" fmla="*/ 57 w 59"/>
                <a:gd name="T83" fmla="*/ 57 h 68"/>
                <a:gd name="T84" fmla="*/ 58 w 59"/>
                <a:gd name="T85" fmla="*/ 6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9"/>
                <a:gd name="T130" fmla="*/ 0 h 68"/>
                <a:gd name="T131" fmla="*/ 59 w 59"/>
                <a:gd name="T132" fmla="*/ 68 h 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9" h="68">
                  <a:moveTo>
                    <a:pt x="58" y="60"/>
                  </a:moveTo>
                  <a:lnTo>
                    <a:pt x="54" y="60"/>
                  </a:lnTo>
                  <a:lnTo>
                    <a:pt x="50" y="64"/>
                  </a:lnTo>
                  <a:lnTo>
                    <a:pt x="42" y="67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1" y="53"/>
                  </a:lnTo>
                  <a:lnTo>
                    <a:pt x="25" y="51"/>
                  </a:lnTo>
                  <a:lnTo>
                    <a:pt x="19" y="44"/>
                  </a:lnTo>
                  <a:lnTo>
                    <a:pt x="12" y="42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5" y="34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1" y="20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31" y="0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3" y="2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2" y="10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5" y="22"/>
                  </a:lnTo>
                  <a:lnTo>
                    <a:pt x="47" y="25"/>
                  </a:lnTo>
                  <a:lnTo>
                    <a:pt x="45" y="30"/>
                  </a:lnTo>
                  <a:lnTo>
                    <a:pt x="47" y="35"/>
                  </a:lnTo>
                  <a:lnTo>
                    <a:pt x="47" y="39"/>
                  </a:lnTo>
                  <a:lnTo>
                    <a:pt x="46" y="39"/>
                  </a:lnTo>
                  <a:lnTo>
                    <a:pt x="48" y="41"/>
                  </a:lnTo>
                  <a:lnTo>
                    <a:pt x="47" y="42"/>
                  </a:lnTo>
                  <a:lnTo>
                    <a:pt x="49" y="44"/>
                  </a:lnTo>
                  <a:lnTo>
                    <a:pt x="48" y="48"/>
                  </a:lnTo>
                  <a:lnTo>
                    <a:pt x="49" y="48"/>
                  </a:lnTo>
                  <a:lnTo>
                    <a:pt x="49" y="49"/>
                  </a:lnTo>
                  <a:lnTo>
                    <a:pt x="51" y="52"/>
                  </a:lnTo>
                  <a:lnTo>
                    <a:pt x="57" y="57"/>
                  </a:lnTo>
                  <a:lnTo>
                    <a:pt x="58" y="6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6" name="Freeform 330"/>
            <p:cNvSpPr>
              <a:spLocks/>
            </p:cNvSpPr>
            <p:nvPr/>
          </p:nvSpPr>
          <p:spPr bwMode="auto">
            <a:xfrm>
              <a:off x="3434" y="2547"/>
              <a:ext cx="66" cy="73"/>
            </a:xfrm>
            <a:custGeom>
              <a:avLst/>
              <a:gdLst>
                <a:gd name="T0" fmla="*/ 65 w 66"/>
                <a:gd name="T1" fmla="*/ 65 h 73"/>
                <a:gd name="T2" fmla="*/ 61 w 66"/>
                <a:gd name="T3" fmla="*/ 65 h 73"/>
                <a:gd name="T4" fmla="*/ 56 w 66"/>
                <a:gd name="T5" fmla="*/ 69 h 73"/>
                <a:gd name="T6" fmla="*/ 47 w 66"/>
                <a:gd name="T7" fmla="*/ 72 h 73"/>
                <a:gd name="T8" fmla="*/ 40 w 66"/>
                <a:gd name="T9" fmla="*/ 65 h 73"/>
                <a:gd name="T10" fmla="*/ 40 w 66"/>
                <a:gd name="T11" fmla="*/ 63 h 73"/>
                <a:gd name="T12" fmla="*/ 35 w 66"/>
                <a:gd name="T13" fmla="*/ 57 h 73"/>
                <a:gd name="T14" fmla="*/ 28 w 66"/>
                <a:gd name="T15" fmla="*/ 55 h 73"/>
                <a:gd name="T16" fmla="*/ 21 w 66"/>
                <a:gd name="T17" fmla="*/ 48 h 73"/>
                <a:gd name="T18" fmla="*/ 13 w 66"/>
                <a:gd name="T19" fmla="*/ 46 h 73"/>
                <a:gd name="T20" fmla="*/ 10 w 66"/>
                <a:gd name="T21" fmla="*/ 44 h 73"/>
                <a:gd name="T22" fmla="*/ 8 w 66"/>
                <a:gd name="T23" fmla="*/ 43 h 73"/>
                <a:gd name="T24" fmla="*/ 6 w 66"/>
                <a:gd name="T25" fmla="*/ 37 h 73"/>
                <a:gd name="T26" fmla="*/ 0 w 66"/>
                <a:gd name="T27" fmla="*/ 33 h 73"/>
                <a:gd name="T28" fmla="*/ 1 w 66"/>
                <a:gd name="T29" fmla="*/ 32 h 73"/>
                <a:gd name="T30" fmla="*/ 12 w 66"/>
                <a:gd name="T31" fmla="*/ 21 h 73"/>
                <a:gd name="T32" fmla="*/ 28 w 66"/>
                <a:gd name="T33" fmla="*/ 7 h 73"/>
                <a:gd name="T34" fmla="*/ 29 w 66"/>
                <a:gd name="T35" fmla="*/ 8 h 73"/>
                <a:gd name="T36" fmla="*/ 29 w 66"/>
                <a:gd name="T37" fmla="*/ 6 h 73"/>
                <a:gd name="T38" fmla="*/ 35 w 66"/>
                <a:gd name="T39" fmla="*/ 0 h 73"/>
                <a:gd name="T40" fmla="*/ 40 w 66"/>
                <a:gd name="T41" fmla="*/ 2 h 73"/>
                <a:gd name="T42" fmla="*/ 46 w 66"/>
                <a:gd name="T43" fmla="*/ 1 h 73"/>
                <a:gd name="T44" fmla="*/ 48 w 66"/>
                <a:gd name="T45" fmla="*/ 2 h 73"/>
                <a:gd name="T46" fmla="*/ 46 w 66"/>
                <a:gd name="T47" fmla="*/ 4 h 73"/>
                <a:gd name="T48" fmla="*/ 50 w 66"/>
                <a:gd name="T49" fmla="*/ 7 h 73"/>
                <a:gd name="T50" fmla="*/ 47 w 66"/>
                <a:gd name="T51" fmla="*/ 11 h 73"/>
                <a:gd name="T52" fmla="*/ 51 w 66"/>
                <a:gd name="T53" fmla="*/ 18 h 73"/>
                <a:gd name="T54" fmla="*/ 51 w 66"/>
                <a:gd name="T55" fmla="*/ 20 h 73"/>
                <a:gd name="T56" fmla="*/ 51 w 66"/>
                <a:gd name="T57" fmla="*/ 23 h 73"/>
                <a:gd name="T58" fmla="*/ 53 w 66"/>
                <a:gd name="T59" fmla="*/ 26 h 73"/>
                <a:gd name="T60" fmla="*/ 51 w 66"/>
                <a:gd name="T61" fmla="*/ 32 h 73"/>
                <a:gd name="T62" fmla="*/ 53 w 66"/>
                <a:gd name="T63" fmla="*/ 38 h 73"/>
                <a:gd name="T64" fmla="*/ 53 w 66"/>
                <a:gd name="T65" fmla="*/ 42 h 73"/>
                <a:gd name="T66" fmla="*/ 52 w 66"/>
                <a:gd name="T67" fmla="*/ 42 h 73"/>
                <a:gd name="T68" fmla="*/ 54 w 66"/>
                <a:gd name="T69" fmla="*/ 44 h 73"/>
                <a:gd name="T70" fmla="*/ 53 w 66"/>
                <a:gd name="T71" fmla="*/ 46 h 73"/>
                <a:gd name="T72" fmla="*/ 55 w 66"/>
                <a:gd name="T73" fmla="*/ 48 h 73"/>
                <a:gd name="T74" fmla="*/ 54 w 66"/>
                <a:gd name="T75" fmla="*/ 52 h 73"/>
                <a:gd name="T76" fmla="*/ 55 w 66"/>
                <a:gd name="T77" fmla="*/ 52 h 73"/>
                <a:gd name="T78" fmla="*/ 55 w 66"/>
                <a:gd name="T79" fmla="*/ 53 h 73"/>
                <a:gd name="T80" fmla="*/ 57 w 66"/>
                <a:gd name="T81" fmla="*/ 56 h 73"/>
                <a:gd name="T82" fmla="*/ 64 w 66"/>
                <a:gd name="T83" fmla="*/ 61 h 73"/>
                <a:gd name="T84" fmla="*/ 65 w 66"/>
                <a:gd name="T85" fmla="*/ 65 h 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"/>
                <a:gd name="T130" fmla="*/ 0 h 73"/>
                <a:gd name="T131" fmla="*/ 66 w 66"/>
                <a:gd name="T132" fmla="*/ 73 h 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" h="73">
                  <a:moveTo>
                    <a:pt x="65" y="65"/>
                  </a:moveTo>
                  <a:lnTo>
                    <a:pt x="61" y="65"/>
                  </a:lnTo>
                  <a:lnTo>
                    <a:pt x="56" y="69"/>
                  </a:lnTo>
                  <a:lnTo>
                    <a:pt x="47" y="72"/>
                  </a:lnTo>
                  <a:lnTo>
                    <a:pt x="40" y="65"/>
                  </a:lnTo>
                  <a:lnTo>
                    <a:pt x="40" y="63"/>
                  </a:lnTo>
                  <a:lnTo>
                    <a:pt x="35" y="57"/>
                  </a:lnTo>
                  <a:lnTo>
                    <a:pt x="28" y="55"/>
                  </a:lnTo>
                  <a:lnTo>
                    <a:pt x="21" y="48"/>
                  </a:lnTo>
                  <a:lnTo>
                    <a:pt x="13" y="46"/>
                  </a:lnTo>
                  <a:lnTo>
                    <a:pt x="10" y="44"/>
                  </a:lnTo>
                  <a:lnTo>
                    <a:pt x="8" y="43"/>
                  </a:lnTo>
                  <a:lnTo>
                    <a:pt x="6" y="37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12" y="21"/>
                  </a:lnTo>
                  <a:lnTo>
                    <a:pt x="28" y="7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6" y="1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47" y="11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1" y="23"/>
                  </a:lnTo>
                  <a:lnTo>
                    <a:pt x="53" y="26"/>
                  </a:lnTo>
                  <a:lnTo>
                    <a:pt x="51" y="32"/>
                  </a:lnTo>
                  <a:lnTo>
                    <a:pt x="53" y="38"/>
                  </a:lnTo>
                  <a:lnTo>
                    <a:pt x="53" y="42"/>
                  </a:lnTo>
                  <a:lnTo>
                    <a:pt x="52" y="42"/>
                  </a:lnTo>
                  <a:lnTo>
                    <a:pt x="54" y="44"/>
                  </a:lnTo>
                  <a:lnTo>
                    <a:pt x="53" y="46"/>
                  </a:lnTo>
                  <a:lnTo>
                    <a:pt x="55" y="48"/>
                  </a:lnTo>
                  <a:lnTo>
                    <a:pt x="54" y="52"/>
                  </a:lnTo>
                  <a:lnTo>
                    <a:pt x="55" y="52"/>
                  </a:lnTo>
                  <a:lnTo>
                    <a:pt x="55" y="53"/>
                  </a:lnTo>
                  <a:lnTo>
                    <a:pt x="57" y="56"/>
                  </a:lnTo>
                  <a:lnTo>
                    <a:pt x="64" y="61"/>
                  </a:lnTo>
                  <a:lnTo>
                    <a:pt x="65" y="6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7" name="Freeform 331"/>
            <p:cNvSpPr>
              <a:spLocks/>
            </p:cNvSpPr>
            <p:nvPr/>
          </p:nvSpPr>
          <p:spPr bwMode="auto">
            <a:xfrm>
              <a:off x="3411" y="2370"/>
              <a:ext cx="87" cy="85"/>
            </a:xfrm>
            <a:custGeom>
              <a:avLst/>
              <a:gdLst>
                <a:gd name="T0" fmla="*/ 85 w 87"/>
                <a:gd name="T1" fmla="*/ 74 h 85"/>
                <a:gd name="T2" fmla="*/ 79 w 87"/>
                <a:gd name="T3" fmla="*/ 74 h 85"/>
                <a:gd name="T4" fmla="*/ 72 w 87"/>
                <a:gd name="T5" fmla="*/ 77 h 85"/>
                <a:gd name="T6" fmla="*/ 62 w 87"/>
                <a:gd name="T7" fmla="*/ 80 h 85"/>
                <a:gd name="T8" fmla="*/ 60 w 87"/>
                <a:gd name="T9" fmla="*/ 78 h 85"/>
                <a:gd name="T10" fmla="*/ 47 w 87"/>
                <a:gd name="T11" fmla="*/ 82 h 85"/>
                <a:gd name="T12" fmla="*/ 46 w 87"/>
                <a:gd name="T13" fmla="*/ 78 h 85"/>
                <a:gd name="T14" fmla="*/ 42 w 87"/>
                <a:gd name="T15" fmla="*/ 75 h 85"/>
                <a:gd name="T16" fmla="*/ 19 w 87"/>
                <a:gd name="T17" fmla="*/ 84 h 85"/>
                <a:gd name="T18" fmla="*/ 17 w 87"/>
                <a:gd name="T19" fmla="*/ 84 h 85"/>
                <a:gd name="T20" fmla="*/ 18 w 87"/>
                <a:gd name="T21" fmla="*/ 76 h 85"/>
                <a:gd name="T22" fmla="*/ 15 w 87"/>
                <a:gd name="T23" fmla="*/ 73 h 85"/>
                <a:gd name="T24" fmla="*/ 16 w 87"/>
                <a:gd name="T25" fmla="*/ 73 h 85"/>
                <a:gd name="T26" fmla="*/ 16 w 87"/>
                <a:gd name="T27" fmla="*/ 71 h 85"/>
                <a:gd name="T28" fmla="*/ 13 w 87"/>
                <a:gd name="T29" fmla="*/ 68 h 85"/>
                <a:gd name="T30" fmla="*/ 7 w 87"/>
                <a:gd name="T31" fmla="*/ 67 h 85"/>
                <a:gd name="T32" fmla="*/ 4 w 87"/>
                <a:gd name="T33" fmla="*/ 63 h 85"/>
                <a:gd name="T34" fmla="*/ 5 w 87"/>
                <a:gd name="T35" fmla="*/ 62 h 85"/>
                <a:gd name="T36" fmla="*/ 4 w 87"/>
                <a:gd name="T37" fmla="*/ 57 h 85"/>
                <a:gd name="T38" fmla="*/ 0 w 87"/>
                <a:gd name="T39" fmla="*/ 52 h 85"/>
                <a:gd name="T40" fmla="*/ 1 w 87"/>
                <a:gd name="T41" fmla="*/ 51 h 85"/>
                <a:gd name="T42" fmla="*/ 1 w 87"/>
                <a:gd name="T43" fmla="*/ 47 h 85"/>
                <a:gd name="T44" fmla="*/ 4 w 87"/>
                <a:gd name="T45" fmla="*/ 44 h 85"/>
                <a:gd name="T46" fmla="*/ 3 w 87"/>
                <a:gd name="T47" fmla="*/ 41 h 85"/>
                <a:gd name="T48" fmla="*/ 1 w 87"/>
                <a:gd name="T49" fmla="*/ 37 h 85"/>
                <a:gd name="T50" fmla="*/ 5 w 87"/>
                <a:gd name="T51" fmla="*/ 32 h 85"/>
                <a:gd name="T52" fmla="*/ 3 w 87"/>
                <a:gd name="T53" fmla="*/ 28 h 85"/>
                <a:gd name="T54" fmla="*/ 10 w 87"/>
                <a:gd name="T55" fmla="*/ 28 h 85"/>
                <a:gd name="T56" fmla="*/ 15 w 87"/>
                <a:gd name="T57" fmla="*/ 23 h 85"/>
                <a:gd name="T58" fmla="*/ 19 w 87"/>
                <a:gd name="T59" fmla="*/ 23 h 85"/>
                <a:gd name="T60" fmla="*/ 27 w 87"/>
                <a:gd name="T61" fmla="*/ 19 h 85"/>
                <a:gd name="T62" fmla="*/ 34 w 87"/>
                <a:gd name="T63" fmla="*/ 8 h 85"/>
                <a:gd name="T64" fmla="*/ 45 w 87"/>
                <a:gd name="T65" fmla="*/ 0 h 85"/>
                <a:gd name="T66" fmla="*/ 50 w 87"/>
                <a:gd name="T67" fmla="*/ 1 h 85"/>
                <a:gd name="T68" fmla="*/ 51 w 87"/>
                <a:gd name="T69" fmla="*/ 6 h 85"/>
                <a:gd name="T70" fmla="*/ 52 w 87"/>
                <a:gd name="T71" fmla="*/ 6 h 85"/>
                <a:gd name="T72" fmla="*/ 51 w 87"/>
                <a:gd name="T73" fmla="*/ 8 h 85"/>
                <a:gd name="T74" fmla="*/ 51 w 87"/>
                <a:gd name="T75" fmla="*/ 11 h 85"/>
                <a:gd name="T76" fmla="*/ 54 w 87"/>
                <a:gd name="T77" fmla="*/ 12 h 85"/>
                <a:gd name="T78" fmla="*/ 57 w 87"/>
                <a:gd name="T79" fmla="*/ 16 h 85"/>
                <a:gd name="T80" fmla="*/ 63 w 87"/>
                <a:gd name="T81" fmla="*/ 20 h 85"/>
                <a:gd name="T82" fmla="*/ 66 w 87"/>
                <a:gd name="T83" fmla="*/ 24 h 85"/>
                <a:gd name="T84" fmla="*/ 67 w 87"/>
                <a:gd name="T85" fmla="*/ 25 h 85"/>
                <a:gd name="T86" fmla="*/ 67 w 87"/>
                <a:gd name="T87" fmla="*/ 27 h 85"/>
                <a:gd name="T88" fmla="*/ 69 w 87"/>
                <a:gd name="T89" fmla="*/ 31 h 85"/>
                <a:gd name="T90" fmla="*/ 71 w 87"/>
                <a:gd name="T91" fmla="*/ 32 h 85"/>
                <a:gd name="T92" fmla="*/ 71 w 87"/>
                <a:gd name="T93" fmla="*/ 33 h 85"/>
                <a:gd name="T94" fmla="*/ 73 w 87"/>
                <a:gd name="T95" fmla="*/ 34 h 85"/>
                <a:gd name="T96" fmla="*/ 73 w 87"/>
                <a:gd name="T97" fmla="*/ 36 h 85"/>
                <a:gd name="T98" fmla="*/ 80 w 87"/>
                <a:gd name="T99" fmla="*/ 39 h 85"/>
                <a:gd name="T100" fmla="*/ 82 w 87"/>
                <a:gd name="T101" fmla="*/ 52 h 85"/>
                <a:gd name="T102" fmla="*/ 86 w 87"/>
                <a:gd name="T103" fmla="*/ 56 h 85"/>
                <a:gd name="T104" fmla="*/ 86 w 87"/>
                <a:gd name="T105" fmla="*/ 65 h 85"/>
                <a:gd name="T106" fmla="*/ 85 w 87"/>
                <a:gd name="T107" fmla="*/ 66 h 85"/>
                <a:gd name="T108" fmla="*/ 85 w 87"/>
                <a:gd name="T109" fmla="*/ 74 h 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"/>
                <a:gd name="T166" fmla="*/ 0 h 85"/>
                <a:gd name="T167" fmla="*/ 87 w 87"/>
                <a:gd name="T168" fmla="*/ 85 h 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" h="85">
                  <a:moveTo>
                    <a:pt x="85" y="74"/>
                  </a:moveTo>
                  <a:lnTo>
                    <a:pt x="79" y="74"/>
                  </a:lnTo>
                  <a:lnTo>
                    <a:pt x="72" y="77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47" y="82"/>
                  </a:lnTo>
                  <a:lnTo>
                    <a:pt x="46" y="78"/>
                  </a:lnTo>
                  <a:lnTo>
                    <a:pt x="42" y="75"/>
                  </a:lnTo>
                  <a:lnTo>
                    <a:pt x="19" y="84"/>
                  </a:lnTo>
                  <a:lnTo>
                    <a:pt x="17" y="84"/>
                  </a:lnTo>
                  <a:lnTo>
                    <a:pt x="18" y="76"/>
                  </a:lnTo>
                  <a:lnTo>
                    <a:pt x="15" y="73"/>
                  </a:lnTo>
                  <a:lnTo>
                    <a:pt x="16" y="73"/>
                  </a:lnTo>
                  <a:lnTo>
                    <a:pt x="16" y="71"/>
                  </a:lnTo>
                  <a:lnTo>
                    <a:pt x="13" y="68"/>
                  </a:lnTo>
                  <a:lnTo>
                    <a:pt x="7" y="67"/>
                  </a:lnTo>
                  <a:lnTo>
                    <a:pt x="4" y="63"/>
                  </a:lnTo>
                  <a:lnTo>
                    <a:pt x="5" y="62"/>
                  </a:lnTo>
                  <a:lnTo>
                    <a:pt x="4" y="57"/>
                  </a:lnTo>
                  <a:lnTo>
                    <a:pt x="0" y="52"/>
                  </a:lnTo>
                  <a:lnTo>
                    <a:pt x="1" y="51"/>
                  </a:lnTo>
                  <a:lnTo>
                    <a:pt x="1" y="47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3" y="28"/>
                  </a:lnTo>
                  <a:lnTo>
                    <a:pt x="10" y="28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27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54" y="12"/>
                  </a:lnTo>
                  <a:lnTo>
                    <a:pt x="57" y="16"/>
                  </a:lnTo>
                  <a:lnTo>
                    <a:pt x="63" y="20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9" y="31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3" y="34"/>
                  </a:lnTo>
                  <a:lnTo>
                    <a:pt x="73" y="36"/>
                  </a:lnTo>
                  <a:lnTo>
                    <a:pt x="80" y="39"/>
                  </a:lnTo>
                  <a:lnTo>
                    <a:pt x="82" y="52"/>
                  </a:lnTo>
                  <a:lnTo>
                    <a:pt x="86" y="56"/>
                  </a:lnTo>
                  <a:lnTo>
                    <a:pt x="86" y="65"/>
                  </a:lnTo>
                  <a:lnTo>
                    <a:pt x="85" y="66"/>
                  </a:lnTo>
                  <a:lnTo>
                    <a:pt x="85" y="7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8" name="Freeform 332"/>
            <p:cNvSpPr>
              <a:spLocks/>
            </p:cNvSpPr>
            <p:nvPr/>
          </p:nvSpPr>
          <p:spPr bwMode="auto">
            <a:xfrm>
              <a:off x="3411" y="2370"/>
              <a:ext cx="93" cy="92"/>
            </a:xfrm>
            <a:custGeom>
              <a:avLst/>
              <a:gdLst>
                <a:gd name="T0" fmla="*/ 91 w 93"/>
                <a:gd name="T1" fmla="*/ 80 h 92"/>
                <a:gd name="T2" fmla="*/ 84 w 93"/>
                <a:gd name="T3" fmla="*/ 80 h 92"/>
                <a:gd name="T4" fmla="*/ 77 w 93"/>
                <a:gd name="T5" fmla="*/ 84 h 92"/>
                <a:gd name="T6" fmla="*/ 67 w 93"/>
                <a:gd name="T7" fmla="*/ 87 h 92"/>
                <a:gd name="T8" fmla="*/ 65 w 93"/>
                <a:gd name="T9" fmla="*/ 85 h 92"/>
                <a:gd name="T10" fmla="*/ 50 w 93"/>
                <a:gd name="T11" fmla="*/ 89 h 92"/>
                <a:gd name="T12" fmla="*/ 49 w 93"/>
                <a:gd name="T13" fmla="*/ 85 h 92"/>
                <a:gd name="T14" fmla="*/ 45 w 93"/>
                <a:gd name="T15" fmla="*/ 82 h 92"/>
                <a:gd name="T16" fmla="*/ 21 w 93"/>
                <a:gd name="T17" fmla="*/ 91 h 92"/>
                <a:gd name="T18" fmla="*/ 19 w 93"/>
                <a:gd name="T19" fmla="*/ 91 h 92"/>
                <a:gd name="T20" fmla="*/ 20 w 93"/>
                <a:gd name="T21" fmla="*/ 83 h 92"/>
                <a:gd name="T22" fmla="*/ 16 w 93"/>
                <a:gd name="T23" fmla="*/ 79 h 92"/>
                <a:gd name="T24" fmla="*/ 18 w 93"/>
                <a:gd name="T25" fmla="*/ 79 h 92"/>
                <a:gd name="T26" fmla="*/ 18 w 93"/>
                <a:gd name="T27" fmla="*/ 77 h 92"/>
                <a:gd name="T28" fmla="*/ 14 w 93"/>
                <a:gd name="T29" fmla="*/ 73 h 92"/>
                <a:gd name="T30" fmla="*/ 8 w 93"/>
                <a:gd name="T31" fmla="*/ 72 h 92"/>
                <a:gd name="T32" fmla="*/ 4 w 93"/>
                <a:gd name="T33" fmla="*/ 68 h 92"/>
                <a:gd name="T34" fmla="*/ 5 w 93"/>
                <a:gd name="T35" fmla="*/ 67 h 92"/>
                <a:gd name="T36" fmla="*/ 4 w 93"/>
                <a:gd name="T37" fmla="*/ 62 h 92"/>
                <a:gd name="T38" fmla="*/ 0 w 93"/>
                <a:gd name="T39" fmla="*/ 56 h 92"/>
                <a:gd name="T40" fmla="*/ 1 w 93"/>
                <a:gd name="T41" fmla="*/ 55 h 92"/>
                <a:gd name="T42" fmla="*/ 1 w 93"/>
                <a:gd name="T43" fmla="*/ 51 h 92"/>
                <a:gd name="T44" fmla="*/ 4 w 93"/>
                <a:gd name="T45" fmla="*/ 48 h 92"/>
                <a:gd name="T46" fmla="*/ 3 w 93"/>
                <a:gd name="T47" fmla="*/ 44 h 92"/>
                <a:gd name="T48" fmla="*/ 1 w 93"/>
                <a:gd name="T49" fmla="*/ 40 h 92"/>
                <a:gd name="T50" fmla="*/ 5 w 93"/>
                <a:gd name="T51" fmla="*/ 34 h 92"/>
                <a:gd name="T52" fmla="*/ 3 w 93"/>
                <a:gd name="T53" fmla="*/ 30 h 92"/>
                <a:gd name="T54" fmla="*/ 11 w 93"/>
                <a:gd name="T55" fmla="*/ 30 h 92"/>
                <a:gd name="T56" fmla="*/ 16 w 93"/>
                <a:gd name="T57" fmla="*/ 25 h 92"/>
                <a:gd name="T58" fmla="*/ 21 w 93"/>
                <a:gd name="T59" fmla="*/ 25 h 92"/>
                <a:gd name="T60" fmla="*/ 28 w 93"/>
                <a:gd name="T61" fmla="*/ 21 h 92"/>
                <a:gd name="T62" fmla="*/ 36 w 93"/>
                <a:gd name="T63" fmla="*/ 8 h 92"/>
                <a:gd name="T64" fmla="*/ 48 w 93"/>
                <a:gd name="T65" fmla="*/ 0 h 92"/>
                <a:gd name="T66" fmla="*/ 54 w 93"/>
                <a:gd name="T67" fmla="*/ 1 h 92"/>
                <a:gd name="T68" fmla="*/ 55 w 93"/>
                <a:gd name="T69" fmla="*/ 6 h 92"/>
                <a:gd name="T70" fmla="*/ 56 w 93"/>
                <a:gd name="T71" fmla="*/ 6 h 92"/>
                <a:gd name="T72" fmla="*/ 55 w 93"/>
                <a:gd name="T73" fmla="*/ 8 h 92"/>
                <a:gd name="T74" fmla="*/ 55 w 93"/>
                <a:gd name="T75" fmla="*/ 12 h 92"/>
                <a:gd name="T76" fmla="*/ 58 w 93"/>
                <a:gd name="T77" fmla="*/ 13 h 92"/>
                <a:gd name="T78" fmla="*/ 61 w 93"/>
                <a:gd name="T79" fmla="*/ 18 h 92"/>
                <a:gd name="T80" fmla="*/ 68 w 93"/>
                <a:gd name="T81" fmla="*/ 22 h 92"/>
                <a:gd name="T82" fmla="*/ 70 w 93"/>
                <a:gd name="T83" fmla="*/ 26 h 92"/>
                <a:gd name="T84" fmla="*/ 71 w 93"/>
                <a:gd name="T85" fmla="*/ 27 h 92"/>
                <a:gd name="T86" fmla="*/ 71 w 93"/>
                <a:gd name="T87" fmla="*/ 29 h 92"/>
                <a:gd name="T88" fmla="*/ 73 w 93"/>
                <a:gd name="T89" fmla="*/ 33 h 92"/>
                <a:gd name="T90" fmla="*/ 76 w 93"/>
                <a:gd name="T91" fmla="*/ 34 h 92"/>
                <a:gd name="T92" fmla="*/ 76 w 93"/>
                <a:gd name="T93" fmla="*/ 36 h 92"/>
                <a:gd name="T94" fmla="*/ 78 w 93"/>
                <a:gd name="T95" fmla="*/ 37 h 92"/>
                <a:gd name="T96" fmla="*/ 78 w 93"/>
                <a:gd name="T97" fmla="*/ 39 h 92"/>
                <a:gd name="T98" fmla="*/ 85 w 93"/>
                <a:gd name="T99" fmla="*/ 42 h 92"/>
                <a:gd name="T100" fmla="*/ 88 w 93"/>
                <a:gd name="T101" fmla="*/ 56 h 92"/>
                <a:gd name="T102" fmla="*/ 92 w 93"/>
                <a:gd name="T103" fmla="*/ 61 h 92"/>
                <a:gd name="T104" fmla="*/ 92 w 93"/>
                <a:gd name="T105" fmla="*/ 70 h 92"/>
                <a:gd name="T106" fmla="*/ 91 w 93"/>
                <a:gd name="T107" fmla="*/ 71 h 92"/>
                <a:gd name="T108" fmla="*/ 91 w 93"/>
                <a:gd name="T109" fmla="*/ 80 h 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3"/>
                <a:gd name="T166" fmla="*/ 0 h 92"/>
                <a:gd name="T167" fmla="*/ 93 w 93"/>
                <a:gd name="T168" fmla="*/ 92 h 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3" h="92">
                  <a:moveTo>
                    <a:pt x="91" y="80"/>
                  </a:moveTo>
                  <a:lnTo>
                    <a:pt x="84" y="80"/>
                  </a:lnTo>
                  <a:lnTo>
                    <a:pt x="77" y="84"/>
                  </a:lnTo>
                  <a:lnTo>
                    <a:pt x="67" y="87"/>
                  </a:lnTo>
                  <a:lnTo>
                    <a:pt x="65" y="85"/>
                  </a:lnTo>
                  <a:lnTo>
                    <a:pt x="50" y="89"/>
                  </a:lnTo>
                  <a:lnTo>
                    <a:pt x="49" y="85"/>
                  </a:lnTo>
                  <a:lnTo>
                    <a:pt x="45" y="82"/>
                  </a:lnTo>
                  <a:lnTo>
                    <a:pt x="21" y="91"/>
                  </a:lnTo>
                  <a:lnTo>
                    <a:pt x="19" y="91"/>
                  </a:lnTo>
                  <a:lnTo>
                    <a:pt x="20" y="83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4" y="73"/>
                  </a:lnTo>
                  <a:lnTo>
                    <a:pt x="8" y="72"/>
                  </a:lnTo>
                  <a:lnTo>
                    <a:pt x="4" y="68"/>
                  </a:lnTo>
                  <a:lnTo>
                    <a:pt x="5" y="67"/>
                  </a:lnTo>
                  <a:lnTo>
                    <a:pt x="4" y="62"/>
                  </a:lnTo>
                  <a:lnTo>
                    <a:pt x="0" y="56"/>
                  </a:lnTo>
                  <a:lnTo>
                    <a:pt x="1" y="55"/>
                  </a:lnTo>
                  <a:lnTo>
                    <a:pt x="1" y="51"/>
                  </a:lnTo>
                  <a:lnTo>
                    <a:pt x="4" y="48"/>
                  </a:lnTo>
                  <a:lnTo>
                    <a:pt x="3" y="44"/>
                  </a:lnTo>
                  <a:lnTo>
                    <a:pt x="1" y="40"/>
                  </a:lnTo>
                  <a:lnTo>
                    <a:pt x="5" y="34"/>
                  </a:lnTo>
                  <a:lnTo>
                    <a:pt x="3" y="30"/>
                  </a:lnTo>
                  <a:lnTo>
                    <a:pt x="11" y="30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6" y="8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5" y="8"/>
                  </a:lnTo>
                  <a:lnTo>
                    <a:pt x="55" y="12"/>
                  </a:lnTo>
                  <a:lnTo>
                    <a:pt x="58" y="13"/>
                  </a:lnTo>
                  <a:lnTo>
                    <a:pt x="61" y="18"/>
                  </a:lnTo>
                  <a:lnTo>
                    <a:pt x="68" y="22"/>
                  </a:lnTo>
                  <a:lnTo>
                    <a:pt x="70" y="26"/>
                  </a:lnTo>
                  <a:lnTo>
                    <a:pt x="71" y="27"/>
                  </a:lnTo>
                  <a:lnTo>
                    <a:pt x="71" y="29"/>
                  </a:lnTo>
                  <a:lnTo>
                    <a:pt x="73" y="33"/>
                  </a:lnTo>
                  <a:lnTo>
                    <a:pt x="76" y="34"/>
                  </a:lnTo>
                  <a:lnTo>
                    <a:pt x="76" y="36"/>
                  </a:lnTo>
                  <a:lnTo>
                    <a:pt x="78" y="37"/>
                  </a:lnTo>
                  <a:lnTo>
                    <a:pt x="78" y="39"/>
                  </a:lnTo>
                  <a:lnTo>
                    <a:pt x="85" y="42"/>
                  </a:lnTo>
                  <a:lnTo>
                    <a:pt x="88" y="56"/>
                  </a:lnTo>
                  <a:lnTo>
                    <a:pt x="92" y="61"/>
                  </a:lnTo>
                  <a:lnTo>
                    <a:pt x="92" y="70"/>
                  </a:lnTo>
                  <a:lnTo>
                    <a:pt x="91" y="71"/>
                  </a:lnTo>
                  <a:lnTo>
                    <a:pt x="91" y="8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49" name="Freeform 333"/>
            <p:cNvSpPr>
              <a:spLocks/>
            </p:cNvSpPr>
            <p:nvPr/>
          </p:nvSpPr>
          <p:spPr bwMode="auto">
            <a:xfrm>
              <a:off x="3431" y="2449"/>
              <a:ext cx="80" cy="54"/>
            </a:xfrm>
            <a:custGeom>
              <a:avLst/>
              <a:gdLst>
                <a:gd name="T0" fmla="*/ 47 w 80"/>
                <a:gd name="T1" fmla="*/ 53 h 54"/>
                <a:gd name="T2" fmla="*/ 43 w 80"/>
                <a:gd name="T3" fmla="*/ 52 h 54"/>
                <a:gd name="T4" fmla="*/ 44 w 80"/>
                <a:gd name="T5" fmla="*/ 36 h 54"/>
                <a:gd name="T6" fmla="*/ 24 w 80"/>
                <a:gd name="T7" fmla="*/ 28 h 54"/>
                <a:gd name="T8" fmla="*/ 25 w 80"/>
                <a:gd name="T9" fmla="*/ 23 h 54"/>
                <a:gd name="T10" fmla="*/ 14 w 80"/>
                <a:gd name="T11" fmla="*/ 18 h 54"/>
                <a:gd name="T12" fmla="*/ 0 w 80"/>
                <a:gd name="T13" fmla="*/ 19 h 54"/>
                <a:gd name="T14" fmla="*/ 1 w 80"/>
                <a:gd name="T15" fmla="*/ 14 h 54"/>
                <a:gd name="T16" fmla="*/ 1 w 80"/>
                <a:gd name="T17" fmla="*/ 10 h 54"/>
                <a:gd name="T18" fmla="*/ 23 w 80"/>
                <a:gd name="T19" fmla="*/ 2 h 54"/>
                <a:gd name="T20" fmla="*/ 27 w 80"/>
                <a:gd name="T21" fmla="*/ 5 h 54"/>
                <a:gd name="T22" fmla="*/ 28 w 80"/>
                <a:gd name="T23" fmla="*/ 9 h 54"/>
                <a:gd name="T24" fmla="*/ 42 w 80"/>
                <a:gd name="T25" fmla="*/ 5 h 54"/>
                <a:gd name="T26" fmla="*/ 44 w 80"/>
                <a:gd name="T27" fmla="*/ 7 h 54"/>
                <a:gd name="T28" fmla="*/ 53 w 80"/>
                <a:gd name="T29" fmla="*/ 4 h 54"/>
                <a:gd name="T30" fmla="*/ 60 w 80"/>
                <a:gd name="T31" fmla="*/ 0 h 54"/>
                <a:gd name="T32" fmla="*/ 66 w 80"/>
                <a:gd name="T33" fmla="*/ 0 h 54"/>
                <a:gd name="T34" fmla="*/ 73 w 80"/>
                <a:gd name="T35" fmla="*/ 8 h 54"/>
                <a:gd name="T36" fmla="*/ 76 w 80"/>
                <a:gd name="T37" fmla="*/ 9 h 54"/>
                <a:gd name="T38" fmla="*/ 79 w 80"/>
                <a:gd name="T39" fmla="*/ 9 h 54"/>
                <a:gd name="T40" fmla="*/ 76 w 80"/>
                <a:gd name="T41" fmla="*/ 17 h 54"/>
                <a:gd name="T42" fmla="*/ 69 w 80"/>
                <a:gd name="T43" fmla="*/ 23 h 54"/>
                <a:gd name="T44" fmla="*/ 71 w 80"/>
                <a:gd name="T45" fmla="*/ 27 h 54"/>
                <a:gd name="T46" fmla="*/ 74 w 80"/>
                <a:gd name="T47" fmla="*/ 30 h 54"/>
                <a:gd name="T48" fmla="*/ 70 w 80"/>
                <a:gd name="T49" fmla="*/ 33 h 54"/>
                <a:gd name="T50" fmla="*/ 69 w 80"/>
                <a:gd name="T51" fmla="*/ 31 h 54"/>
                <a:gd name="T52" fmla="*/ 67 w 80"/>
                <a:gd name="T53" fmla="*/ 32 h 54"/>
                <a:gd name="T54" fmla="*/ 67 w 80"/>
                <a:gd name="T55" fmla="*/ 34 h 54"/>
                <a:gd name="T56" fmla="*/ 55 w 80"/>
                <a:gd name="T57" fmla="*/ 42 h 54"/>
                <a:gd name="T58" fmla="*/ 56 w 80"/>
                <a:gd name="T59" fmla="*/ 45 h 54"/>
                <a:gd name="T60" fmla="*/ 60 w 80"/>
                <a:gd name="T61" fmla="*/ 50 h 54"/>
                <a:gd name="T62" fmla="*/ 56 w 80"/>
                <a:gd name="T63" fmla="*/ 51 h 54"/>
                <a:gd name="T64" fmla="*/ 54 w 80"/>
                <a:gd name="T65" fmla="*/ 50 h 54"/>
                <a:gd name="T66" fmla="*/ 54 w 80"/>
                <a:gd name="T67" fmla="*/ 52 h 54"/>
                <a:gd name="T68" fmla="*/ 50 w 80"/>
                <a:gd name="T69" fmla="*/ 52 h 54"/>
                <a:gd name="T70" fmla="*/ 47 w 80"/>
                <a:gd name="T71" fmla="*/ 53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54"/>
                <a:gd name="T110" fmla="*/ 80 w 80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54">
                  <a:moveTo>
                    <a:pt x="47" y="53"/>
                  </a:moveTo>
                  <a:lnTo>
                    <a:pt x="43" y="52"/>
                  </a:lnTo>
                  <a:lnTo>
                    <a:pt x="44" y="36"/>
                  </a:lnTo>
                  <a:lnTo>
                    <a:pt x="24" y="28"/>
                  </a:lnTo>
                  <a:lnTo>
                    <a:pt x="25" y="23"/>
                  </a:lnTo>
                  <a:lnTo>
                    <a:pt x="14" y="18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42" y="5"/>
                  </a:lnTo>
                  <a:lnTo>
                    <a:pt x="44" y="7"/>
                  </a:lnTo>
                  <a:lnTo>
                    <a:pt x="53" y="4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3" y="8"/>
                  </a:lnTo>
                  <a:lnTo>
                    <a:pt x="76" y="9"/>
                  </a:lnTo>
                  <a:lnTo>
                    <a:pt x="79" y="9"/>
                  </a:lnTo>
                  <a:lnTo>
                    <a:pt x="76" y="17"/>
                  </a:lnTo>
                  <a:lnTo>
                    <a:pt x="69" y="23"/>
                  </a:lnTo>
                  <a:lnTo>
                    <a:pt x="71" y="27"/>
                  </a:lnTo>
                  <a:lnTo>
                    <a:pt x="74" y="30"/>
                  </a:lnTo>
                  <a:lnTo>
                    <a:pt x="70" y="33"/>
                  </a:lnTo>
                  <a:lnTo>
                    <a:pt x="69" y="31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55" y="42"/>
                  </a:lnTo>
                  <a:lnTo>
                    <a:pt x="56" y="45"/>
                  </a:lnTo>
                  <a:lnTo>
                    <a:pt x="60" y="50"/>
                  </a:lnTo>
                  <a:lnTo>
                    <a:pt x="56" y="51"/>
                  </a:lnTo>
                  <a:lnTo>
                    <a:pt x="54" y="50"/>
                  </a:lnTo>
                  <a:lnTo>
                    <a:pt x="54" y="52"/>
                  </a:lnTo>
                  <a:lnTo>
                    <a:pt x="50" y="52"/>
                  </a:lnTo>
                  <a:lnTo>
                    <a:pt x="47" y="5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0" name="Freeform 334"/>
            <p:cNvSpPr>
              <a:spLocks/>
            </p:cNvSpPr>
            <p:nvPr/>
          </p:nvSpPr>
          <p:spPr bwMode="auto">
            <a:xfrm>
              <a:off x="3431" y="2449"/>
              <a:ext cx="87" cy="58"/>
            </a:xfrm>
            <a:custGeom>
              <a:avLst/>
              <a:gdLst>
                <a:gd name="T0" fmla="*/ 51 w 87"/>
                <a:gd name="T1" fmla="*/ 57 h 58"/>
                <a:gd name="T2" fmla="*/ 46 w 87"/>
                <a:gd name="T3" fmla="*/ 56 h 58"/>
                <a:gd name="T4" fmla="*/ 47 w 87"/>
                <a:gd name="T5" fmla="*/ 39 h 58"/>
                <a:gd name="T6" fmla="*/ 26 w 87"/>
                <a:gd name="T7" fmla="*/ 31 h 58"/>
                <a:gd name="T8" fmla="*/ 28 w 87"/>
                <a:gd name="T9" fmla="*/ 24 h 58"/>
                <a:gd name="T10" fmla="*/ 15 w 87"/>
                <a:gd name="T11" fmla="*/ 19 h 58"/>
                <a:gd name="T12" fmla="*/ 0 w 87"/>
                <a:gd name="T13" fmla="*/ 20 h 58"/>
                <a:gd name="T14" fmla="*/ 1 w 87"/>
                <a:gd name="T15" fmla="*/ 15 h 58"/>
                <a:gd name="T16" fmla="*/ 1 w 87"/>
                <a:gd name="T17" fmla="*/ 11 h 58"/>
                <a:gd name="T18" fmla="*/ 25 w 87"/>
                <a:gd name="T19" fmla="*/ 2 h 58"/>
                <a:gd name="T20" fmla="*/ 30 w 87"/>
                <a:gd name="T21" fmla="*/ 5 h 58"/>
                <a:gd name="T22" fmla="*/ 31 w 87"/>
                <a:gd name="T23" fmla="*/ 9 h 58"/>
                <a:gd name="T24" fmla="*/ 45 w 87"/>
                <a:gd name="T25" fmla="*/ 5 h 58"/>
                <a:gd name="T26" fmla="*/ 47 w 87"/>
                <a:gd name="T27" fmla="*/ 7 h 58"/>
                <a:gd name="T28" fmla="*/ 57 w 87"/>
                <a:gd name="T29" fmla="*/ 4 h 58"/>
                <a:gd name="T30" fmla="*/ 65 w 87"/>
                <a:gd name="T31" fmla="*/ 0 h 58"/>
                <a:gd name="T32" fmla="*/ 72 w 87"/>
                <a:gd name="T33" fmla="*/ 0 h 58"/>
                <a:gd name="T34" fmla="*/ 79 w 87"/>
                <a:gd name="T35" fmla="*/ 8 h 58"/>
                <a:gd name="T36" fmla="*/ 83 w 87"/>
                <a:gd name="T37" fmla="*/ 10 h 58"/>
                <a:gd name="T38" fmla="*/ 86 w 87"/>
                <a:gd name="T39" fmla="*/ 10 h 58"/>
                <a:gd name="T40" fmla="*/ 83 w 87"/>
                <a:gd name="T41" fmla="*/ 18 h 58"/>
                <a:gd name="T42" fmla="*/ 75 w 87"/>
                <a:gd name="T43" fmla="*/ 24 h 58"/>
                <a:gd name="T44" fmla="*/ 77 w 87"/>
                <a:gd name="T45" fmla="*/ 30 h 58"/>
                <a:gd name="T46" fmla="*/ 80 w 87"/>
                <a:gd name="T47" fmla="*/ 33 h 58"/>
                <a:gd name="T48" fmla="*/ 76 w 87"/>
                <a:gd name="T49" fmla="*/ 36 h 58"/>
                <a:gd name="T50" fmla="*/ 75 w 87"/>
                <a:gd name="T51" fmla="*/ 34 h 58"/>
                <a:gd name="T52" fmla="*/ 73 w 87"/>
                <a:gd name="T53" fmla="*/ 35 h 58"/>
                <a:gd name="T54" fmla="*/ 73 w 87"/>
                <a:gd name="T55" fmla="*/ 37 h 58"/>
                <a:gd name="T56" fmla="*/ 60 w 87"/>
                <a:gd name="T57" fmla="*/ 45 h 58"/>
                <a:gd name="T58" fmla="*/ 61 w 87"/>
                <a:gd name="T59" fmla="*/ 49 h 58"/>
                <a:gd name="T60" fmla="*/ 65 w 87"/>
                <a:gd name="T61" fmla="*/ 54 h 58"/>
                <a:gd name="T62" fmla="*/ 61 w 87"/>
                <a:gd name="T63" fmla="*/ 55 h 58"/>
                <a:gd name="T64" fmla="*/ 58 w 87"/>
                <a:gd name="T65" fmla="*/ 54 h 58"/>
                <a:gd name="T66" fmla="*/ 58 w 87"/>
                <a:gd name="T67" fmla="*/ 56 h 58"/>
                <a:gd name="T68" fmla="*/ 54 w 87"/>
                <a:gd name="T69" fmla="*/ 56 h 58"/>
                <a:gd name="T70" fmla="*/ 51 w 87"/>
                <a:gd name="T71" fmla="*/ 57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58"/>
                <a:gd name="T110" fmla="*/ 87 w 87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58">
                  <a:moveTo>
                    <a:pt x="51" y="57"/>
                  </a:moveTo>
                  <a:lnTo>
                    <a:pt x="46" y="56"/>
                  </a:lnTo>
                  <a:lnTo>
                    <a:pt x="47" y="39"/>
                  </a:lnTo>
                  <a:lnTo>
                    <a:pt x="26" y="31"/>
                  </a:lnTo>
                  <a:lnTo>
                    <a:pt x="28" y="24"/>
                  </a:lnTo>
                  <a:lnTo>
                    <a:pt x="15" y="19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25" y="2"/>
                  </a:lnTo>
                  <a:lnTo>
                    <a:pt x="30" y="5"/>
                  </a:lnTo>
                  <a:lnTo>
                    <a:pt x="31" y="9"/>
                  </a:lnTo>
                  <a:lnTo>
                    <a:pt x="45" y="5"/>
                  </a:lnTo>
                  <a:lnTo>
                    <a:pt x="47" y="7"/>
                  </a:lnTo>
                  <a:lnTo>
                    <a:pt x="57" y="4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8"/>
                  </a:lnTo>
                  <a:lnTo>
                    <a:pt x="83" y="10"/>
                  </a:lnTo>
                  <a:lnTo>
                    <a:pt x="86" y="10"/>
                  </a:lnTo>
                  <a:lnTo>
                    <a:pt x="83" y="18"/>
                  </a:lnTo>
                  <a:lnTo>
                    <a:pt x="75" y="24"/>
                  </a:lnTo>
                  <a:lnTo>
                    <a:pt x="77" y="30"/>
                  </a:lnTo>
                  <a:lnTo>
                    <a:pt x="80" y="33"/>
                  </a:lnTo>
                  <a:lnTo>
                    <a:pt x="76" y="36"/>
                  </a:lnTo>
                  <a:lnTo>
                    <a:pt x="75" y="34"/>
                  </a:lnTo>
                  <a:lnTo>
                    <a:pt x="73" y="35"/>
                  </a:lnTo>
                  <a:lnTo>
                    <a:pt x="73" y="37"/>
                  </a:lnTo>
                  <a:lnTo>
                    <a:pt x="60" y="45"/>
                  </a:lnTo>
                  <a:lnTo>
                    <a:pt x="61" y="49"/>
                  </a:lnTo>
                  <a:lnTo>
                    <a:pt x="65" y="54"/>
                  </a:lnTo>
                  <a:lnTo>
                    <a:pt x="61" y="55"/>
                  </a:lnTo>
                  <a:lnTo>
                    <a:pt x="58" y="54"/>
                  </a:lnTo>
                  <a:lnTo>
                    <a:pt x="58" y="56"/>
                  </a:lnTo>
                  <a:lnTo>
                    <a:pt x="54" y="56"/>
                  </a:lnTo>
                  <a:lnTo>
                    <a:pt x="51" y="5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1" name="Freeform 335"/>
            <p:cNvSpPr>
              <a:spLocks/>
            </p:cNvSpPr>
            <p:nvPr/>
          </p:nvSpPr>
          <p:spPr bwMode="auto">
            <a:xfrm>
              <a:off x="3373" y="2218"/>
              <a:ext cx="81" cy="61"/>
            </a:xfrm>
            <a:custGeom>
              <a:avLst/>
              <a:gdLst>
                <a:gd name="T0" fmla="*/ 55 w 81"/>
                <a:gd name="T1" fmla="*/ 53 h 61"/>
                <a:gd name="T2" fmla="*/ 48 w 81"/>
                <a:gd name="T3" fmla="*/ 60 h 61"/>
                <a:gd name="T4" fmla="*/ 45 w 81"/>
                <a:gd name="T5" fmla="*/ 60 h 61"/>
                <a:gd name="T6" fmla="*/ 39 w 81"/>
                <a:gd name="T7" fmla="*/ 56 h 61"/>
                <a:gd name="T8" fmla="*/ 29 w 81"/>
                <a:gd name="T9" fmla="*/ 59 h 61"/>
                <a:gd name="T10" fmla="*/ 4 w 81"/>
                <a:gd name="T11" fmla="*/ 49 h 61"/>
                <a:gd name="T12" fmla="*/ 4 w 81"/>
                <a:gd name="T13" fmla="*/ 44 h 61"/>
                <a:gd name="T14" fmla="*/ 2 w 81"/>
                <a:gd name="T15" fmla="*/ 42 h 61"/>
                <a:gd name="T16" fmla="*/ 2 w 81"/>
                <a:gd name="T17" fmla="*/ 40 h 61"/>
                <a:gd name="T18" fmla="*/ 0 w 81"/>
                <a:gd name="T19" fmla="*/ 39 h 61"/>
                <a:gd name="T20" fmla="*/ 5 w 81"/>
                <a:gd name="T21" fmla="*/ 34 h 61"/>
                <a:gd name="T22" fmla="*/ 10 w 81"/>
                <a:gd name="T23" fmla="*/ 23 h 61"/>
                <a:gd name="T24" fmla="*/ 4 w 81"/>
                <a:gd name="T25" fmla="*/ 16 h 61"/>
                <a:gd name="T26" fmla="*/ 6 w 81"/>
                <a:gd name="T27" fmla="*/ 13 h 61"/>
                <a:gd name="T28" fmla="*/ 5 w 81"/>
                <a:gd name="T29" fmla="*/ 11 h 61"/>
                <a:gd name="T30" fmla="*/ 6 w 81"/>
                <a:gd name="T31" fmla="*/ 8 h 61"/>
                <a:gd name="T32" fmla="*/ 8 w 81"/>
                <a:gd name="T33" fmla="*/ 8 h 61"/>
                <a:gd name="T34" fmla="*/ 11 w 81"/>
                <a:gd name="T35" fmla="*/ 6 h 61"/>
                <a:gd name="T36" fmla="*/ 13 w 81"/>
                <a:gd name="T37" fmla="*/ 7 h 61"/>
                <a:gd name="T38" fmla="*/ 14 w 81"/>
                <a:gd name="T39" fmla="*/ 7 h 61"/>
                <a:gd name="T40" fmla="*/ 22 w 81"/>
                <a:gd name="T41" fmla="*/ 2 h 61"/>
                <a:gd name="T42" fmla="*/ 28 w 81"/>
                <a:gd name="T43" fmla="*/ 0 h 61"/>
                <a:gd name="T44" fmla="*/ 31 w 81"/>
                <a:gd name="T45" fmla="*/ 3 h 61"/>
                <a:gd name="T46" fmla="*/ 33 w 81"/>
                <a:gd name="T47" fmla="*/ 2 h 61"/>
                <a:gd name="T48" fmla="*/ 39 w 81"/>
                <a:gd name="T49" fmla="*/ 5 h 61"/>
                <a:gd name="T50" fmla="*/ 43 w 81"/>
                <a:gd name="T51" fmla="*/ 2 h 61"/>
                <a:gd name="T52" fmla="*/ 47 w 81"/>
                <a:gd name="T53" fmla="*/ 2 h 61"/>
                <a:gd name="T54" fmla="*/ 51 w 81"/>
                <a:gd name="T55" fmla="*/ 0 h 61"/>
                <a:gd name="T56" fmla="*/ 57 w 81"/>
                <a:gd name="T57" fmla="*/ 3 h 61"/>
                <a:gd name="T58" fmla="*/ 56 w 81"/>
                <a:gd name="T59" fmla="*/ 5 h 61"/>
                <a:gd name="T60" fmla="*/ 61 w 81"/>
                <a:gd name="T61" fmla="*/ 6 h 61"/>
                <a:gd name="T62" fmla="*/ 61 w 81"/>
                <a:gd name="T63" fmla="*/ 7 h 61"/>
                <a:gd name="T64" fmla="*/ 65 w 81"/>
                <a:gd name="T65" fmla="*/ 8 h 61"/>
                <a:gd name="T66" fmla="*/ 68 w 81"/>
                <a:gd name="T67" fmla="*/ 10 h 61"/>
                <a:gd name="T68" fmla="*/ 71 w 81"/>
                <a:gd name="T69" fmla="*/ 10 h 61"/>
                <a:gd name="T70" fmla="*/ 71 w 81"/>
                <a:gd name="T71" fmla="*/ 8 h 61"/>
                <a:gd name="T72" fmla="*/ 80 w 81"/>
                <a:gd name="T73" fmla="*/ 12 h 61"/>
                <a:gd name="T74" fmla="*/ 78 w 81"/>
                <a:gd name="T75" fmla="*/ 16 h 61"/>
                <a:gd name="T76" fmla="*/ 70 w 81"/>
                <a:gd name="T77" fmla="*/ 18 h 61"/>
                <a:gd name="T78" fmla="*/ 69 w 81"/>
                <a:gd name="T79" fmla="*/ 20 h 61"/>
                <a:gd name="T80" fmla="*/ 66 w 81"/>
                <a:gd name="T81" fmla="*/ 21 h 61"/>
                <a:gd name="T82" fmla="*/ 60 w 81"/>
                <a:gd name="T83" fmla="*/ 29 h 61"/>
                <a:gd name="T84" fmla="*/ 59 w 81"/>
                <a:gd name="T85" fmla="*/ 32 h 61"/>
                <a:gd name="T86" fmla="*/ 57 w 81"/>
                <a:gd name="T87" fmla="*/ 34 h 61"/>
                <a:gd name="T88" fmla="*/ 56 w 81"/>
                <a:gd name="T89" fmla="*/ 34 h 61"/>
                <a:gd name="T90" fmla="*/ 53 w 81"/>
                <a:gd name="T91" fmla="*/ 39 h 61"/>
                <a:gd name="T92" fmla="*/ 51 w 81"/>
                <a:gd name="T93" fmla="*/ 41 h 61"/>
                <a:gd name="T94" fmla="*/ 49 w 81"/>
                <a:gd name="T95" fmla="*/ 45 h 61"/>
                <a:gd name="T96" fmla="*/ 55 w 81"/>
                <a:gd name="T97" fmla="*/ 53 h 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61"/>
                <a:gd name="T149" fmla="*/ 81 w 81"/>
                <a:gd name="T150" fmla="*/ 61 h 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61">
                  <a:moveTo>
                    <a:pt x="55" y="53"/>
                  </a:moveTo>
                  <a:lnTo>
                    <a:pt x="48" y="60"/>
                  </a:lnTo>
                  <a:lnTo>
                    <a:pt x="45" y="60"/>
                  </a:lnTo>
                  <a:lnTo>
                    <a:pt x="39" y="56"/>
                  </a:lnTo>
                  <a:lnTo>
                    <a:pt x="29" y="59"/>
                  </a:lnTo>
                  <a:lnTo>
                    <a:pt x="4" y="49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0" y="39"/>
                  </a:lnTo>
                  <a:lnTo>
                    <a:pt x="5" y="34"/>
                  </a:lnTo>
                  <a:lnTo>
                    <a:pt x="10" y="23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1" y="3"/>
                  </a:lnTo>
                  <a:lnTo>
                    <a:pt x="33" y="2"/>
                  </a:lnTo>
                  <a:lnTo>
                    <a:pt x="39" y="5"/>
                  </a:lnTo>
                  <a:lnTo>
                    <a:pt x="43" y="2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61" y="6"/>
                  </a:lnTo>
                  <a:lnTo>
                    <a:pt x="61" y="7"/>
                  </a:lnTo>
                  <a:lnTo>
                    <a:pt x="65" y="8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1" y="8"/>
                  </a:lnTo>
                  <a:lnTo>
                    <a:pt x="80" y="12"/>
                  </a:lnTo>
                  <a:lnTo>
                    <a:pt x="78" y="16"/>
                  </a:lnTo>
                  <a:lnTo>
                    <a:pt x="70" y="18"/>
                  </a:lnTo>
                  <a:lnTo>
                    <a:pt x="69" y="20"/>
                  </a:lnTo>
                  <a:lnTo>
                    <a:pt x="66" y="21"/>
                  </a:lnTo>
                  <a:lnTo>
                    <a:pt x="60" y="29"/>
                  </a:lnTo>
                  <a:lnTo>
                    <a:pt x="59" y="32"/>
                  </a:lnTo>
                  <a:lnTo>
                    <a:pt x="57" y="34"/>
                  </a:lnTo>
                  <a:lnTo>
                    <a:pt x="56" y="34"/>
                  </a:lnTo>
                  <a:lnTo>
                    <a:pt x="53" y="39"/>
                  </a:lnTo>
                  <a:lnTo>
                    <a:pt x="51" y="41"/>
                  </a:lnTo>
                  <a:lnTo>
                    <a:pt x="49" y="45"/>
                  </a:lnTo>
                  <a:lnTo>
                    <a:pt x="55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2" name="Freeform 336"/>
            <p:cNvSpPr>
              <a:spLocks/>
            </p:cNvSpPr>
            <p:nvPr/>
          </p:nvSpPr>
          <p:spPr bwMode="auto">
            <a:xfrm>
              <a:off x="3373" y="2218"/>
              <a:ext cx="87" cy="67"/>
            </a:xfrm>
            <a:custGeom>
              <a:avLst/>
              <a:gdLst>
                <a:gd name="T0" fmla="*/ 59 w 87"/>
                <a:gd name="T1" fmla="*/ 59 h 67"/>
                <a:gd name="T2" fmla="*/ 51 w 87"/>
                <a:gd name="T3" fmla="*/ 66 h 67"/>
                <a:gd name="T4" fmla="*/ 48 w 87"/>
                <a:gd name="T5" fmla="*/ 66 h 67"/>
                <a:gd name="T6" fmla="*/ 42 w 87"/>
                <a:gd name="T7" fmla="*/ 62 h 67"/>
                <a:gd name="T8" fmla="*/ 32 w 87"/>
                <a:gd name="T9" fmla="*/ 65 h 67"/>
                <a:gd name="T10" fmla="*/ 4 w 87"/>
                <a:gd name="T11" fmla="*/ 54 h 67"/>
                <a:gd name="T12" fmla="*/ 4 w 87"/>
                <a:gd name="T13" fmla="*/ 48 h 67"/>
                <a:gd name="T14" fmla="*/ 2 w 87"/>
                <a:gd name="T15" fmla="*/ 46 h 67"/>
                <a:gd name="T16" fmla="*/ 2 w 87"/>
                <a:gd name="T17" fmla="*/ 44 h 67"/>
                <a:gd name="T18" fmla="*/ 0 w 87"/>
                <a:gd name="T19" fmla="*/ 43 h 67"/>
                <a:gd name="T20" fmla="*/ 5 w 87"/>
                <a:gd name="T21" fmla="*/ 37 h 67"/>
                <a:gd name="T22" fmla="*/ 11 w 87"/>
                <a:gd name="T23" fmla="*/ 26 h 67"/>
                <a:gd name="T24" fmla="*/ 4 w 87"/>
                <a:gd name="T25" fmla="*/ 18 h 67"/>
                <a:gd name="T26" fmla="*/ 7 w 87"/>
                <a:gd name="T27" fmla="*/ 14 h 67"/>
                <a:gd name="T28" fmla="*/ 5 w 87"/>
                <a:gd name="T29" fmla="*/ 12 h 67"/>
                <a:gd name="T30" fmla="*/ 7 w 87"/>
                <a:gd name="T31" fmla="*/ 8 h 67"/>
                <a:gd name="T32" fmla="*/ 9 w 87"/>
                <a:gd name="T33" fmla="*/ 8 h 67"/>
                <a:gd name="T34" fmla="*/ 12 w 87"/>
                <a:gd name="T35" fmla="*/ 6 h 67"/>
                <a:gd name="T36" fmla="*/ 14 w 87"/>
                <a:gd name="T37" fmla="*/ 7 h 67"/>
                <a:gd name="T38" fmla="*/ 15 w 87"/>
                <a:gd name="T39" fmla="*/ 7 h 67"/>
                <a:gd name="T40" fmla="*/ 24 w 87"/>
                <a:gd name="T41" fmla="*/ 2 h 67"/>
                <a:gd name="T42" fmla="*/ 30 w 87"/>
                <a:gd name="T43" fmla="*/ 0 h 67"/>
                <a:gd name="T44" fmla="*/ 34 w 87"/>
                <a:gd name="T45" fmla="*/ 3 h 67"/>
                <a:gd name="T46" fmla="*/ 36 w 87"/>
                <a:gd name="T47" fmla="*/ 2 h 67"/>
                <a:gd name="T48" fmla="*/ 42 w 87"/>
                <a:gd name="T49" fmla="*/ 5 h 67"/>
                <a:gd name="T50" fmla="*/ 46 w 87"/>
                <a:gd name="T51" fmla="*/ 2 h 67"/>
                <a:gd name="T52" fmla="*/ 50 w 87"/>
                <a:gd name="T53" fmla="*/ 2 h 67"/>
                <a:gd name="T54" fmla="*/ 54 w 87"/>
                <a:gd name="T55" fmla="*/ 0 h 67"/>
                <a:gd name="T56" fmla="*/ 61 w 87"/>
                <a:gd name="T57" fmla="*/ 3 h 67"/>
                <a:gd name="T58" fmla="*/ 60 w 87"/>
                <a:gd name="T59" fmla="*/ 5 h 67"/>
                <a:gd name="T60" fmla="*/ 65 w 87"/>
                <a:gd name="T61" fmla="*/ 6 h 67"/>
                <a:gd name="T62" fmla="*/ 65 w 87"/>
                <a:gd name="T63" fmla="*/ 7 h 67"/>
                <a:gd name="T64" fmla="*/ 70 w 87"/>
                <a:gd name="T65" fmla="*/ 8 h 67"/>
                <a:gd name="T66" fmla="*/ 73 w 87"/>
                <a:gd name="T67" fmla="*/ 11 h 67"/>
                <a:gd name="T68" fmla="*/ 76 w 87"/>
                <a:gd name="T69" fmla="*/ 11 h 67"/>
                <a:gd name="T70" fmla="*/ 76 w 87"/>
                <a:gd name="T71" fmla="*/ 9 h 67"/>
                <a:gd name="T72" fmla="*/ 86 w 87"/>
                <a:gd name="T73" fmla="*/ 13 h 67"/>
                <a:gd name="T74" fmla="*/ 84 w 87"/>
                <a:gd name="T75" fmla="*/ 18 h 67"/>
                <a:gd name="T76" fmla="*/ 75 w 87"/>
                <a:gd name="T77" fmla="*/ 20 h 67"/>
                <a:gd name="T78" fmla="*/ 74 w 87"/>
                <a:gd name="T79" fmla="*/ 22 h 67"/>
                <a:gd name="T80" fmla="*/ 71 w 87"/>
                <a:gd name="T81" fmla="*/ 23 h 67"/>
                <a:gd name="T82" fmla="*/ 64 w 87"/>
                <a:gd name="T83" fmla="*/ 32 h 67"/>
                <a:gd name="T84" fmla="*/ 63 w 87"/>
                <a:gd name="T85" fmla="*/ 35 h 67"/>
                <a:gd name="T86" fmla="*/ 61 w 87"/>
                <a:gd name="T87" fmla="*/ 37 h 67"/>
                <a:gd name="T88" fmla="*/ 60 w 87"/>
                <a:gd name="T89" fmla="*/ 37 h 67"/>
                <a:gd name="T90" fmla="*/ 57 w 87"/>
                <a:gd name="T91" fmla="*/ 43 h 67"/>
                <a:gd name="T92" fmla="*/ 54 w 87"/>
                <a:gd name="T93" fmla="*/ 45 h 67"/>
                <a:gd name="T94" fmla="*/ 52 w 87"/>
                <a:gd name="T95" fmla="*/ 50 h 67"/>
                <a:gd name="T96" fmla="*/ 59 w 87"/>
                <a:gd name="T97" fmla="*/ 59 h 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7"/>
                <a:gd name="T148" fmla="*/ 0 h 67"/>
                <a:gd name="T149" fmla="*/ 87 w 87"/>
                <a:gd name="T150" fmla="*/ 67 h 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7" h="67">
                  <a:moveTo>
                    <a:pt x="59" y="59"/>
                  </a:moveTo>
                  <a:lnTo>
                    <a:pt x="51" y="66"/>
                  </a:lnTo>
                  <a:lnTo>
                    <a:pt x="48" y="66"/>
                  </a:lnTo>
                  <a:lnTo>
                    <a:pt x="42" y="62"/>
                  </a:lnTo>
                  <a:lnTo>
                    <a:pt x="32" y="65"/>
                  </a:lnTo>
                  <a:lnTo>
                    <a:pt x="4" y="54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3"/>
                  </a:lnTo>
                  <a:lnTo>
                    <a:pt x="5" y="37"/>
                  </a:lnTo>
                  <a:lnTo>
                    <a:pt x="11" y="26"/>
                  </a:lnTo>
                  <a:lnTo>
                    <a:pt x="4" y="18"/>
                  </a:lnTo>
                  <a:lnTo>
                    <a:pt x="7" y="14"/>
                  </a:lnTo>
                  <a:lnTo>
                    <a:pt x="5" y="12"/>
                  </a:lnTo>
                  <a:lnTo>
                    <a:pt x="7" y="8"/>
                  </a:lnTo>
                  <a:lnTo>
                    <a:pt x="9" y="8"/>
                  </a:lnTo>
                  <a:lnTo>
                    <a:pt x="12" y="6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4" y="3"/>
                  </a:lnTo>
                  <a:lnTo>
                    <a:pt x="36" y="2"/>
                  </a:lnTo>
                  <a:lnTo>
                    <a:pt x="42" y="5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4" y="0"/>
                  </a:lnTo>
                  <a:lnTo>
                    <a:pt x="61" y="3"/>
                  </a:lnTo>
                  <a:lnTo>
                    <a:pt x="60" y="5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70" y="8"/>
                  </a:lnTo>
                  <a:lnTo>
                    <a:pt x="73" y="11"/>
                  </a:lnTo>
                  <a:lnTo>
                    <a:pt x="76" y="11"/>
                  </a:lnTo>
                  <a:lnTo>
                    <a:pt x="76" y="9"/>
                  </a:lnTo>
                  <a:lnTo>
                    <a:pt x="86" y="13"/>
                  </a:lnTo>
                  <a:lnTo>
                    <a:pt x="84" y="18"/>
                  </a:lnTo>
                  <a:lnTo>
                    <a:pt x="75" y="20"/>
                  </a:lnTo>
                  <a:lnTo>
                    <a:pt x="74" y="22"/>
                  </a:lnTo>
                  <a:lnTo>
                    <a:pt x="71" y="23"/>
                  </a:lnTo>
                  <a:lnTo>
                    <a:pt x="64" y="32"/>
                  </a:lnTo>
                  <a:lnTo>
                    <a:pt x="63" y="35"/>
                  </a:lnTo>
                  <a:lnTo>
                    <a:pt x="61" y="37"/>
                  </a:lnTo>
                  <a:lnTo>
                    <a:pt x="60" y="37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2" y="50"/>
                  </a:lnTo>
                  <a:lnTo>
                    <a:pt x="59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3" name="Freeform 337"/>
            <p:cNvSpPr>
              <a:spLocks/>
            </p:cNvSpPr>
            <p:nvPr/>
          </p:nvSpPr>
          <p:spPr bwMode="auto">
            <a:xfrm>
              <a:off x="3356" y="2272"/>
              <a:ext cx="70" cy="71"/>
            </a:xfrm>
            <a:custGeom>
              <a:avLst/>
              <a:gdLst>
                <a:gd name="T0" fmla="*/ 59 w 70"/>
                <a:gd name="T1" fmla="*/ 50 h 71"/>
                <a:gd name="T2" fmla="*/ 36 w 70"/>
                <a:gd name="T3" fmla="*/ 70 h 71"/>
                <a:gd name="T4" fmla="*/ 32 w 70"/>
                <a:gd name="T5" fmla="*/ 63 h 71"/>
                <a:gd name="T6" fmla="*/ 28 w 70"/>
                <a:gd name="T7" fmla="*/ 65 h 71"/>
                <a:gd name="T8" fmla="*/ 29 w 70"/>
                <a:gd name="T9" fmla="*/ 62 h 71"/>
                <a:gd name="T10" fmla="*/ 25 w 70"/>
                <a:gd name="T11" fmla="*/ 62 h 71"/>
                <a:gd name="T12" fmla="*/ 25 w 70"/>
                <a:gd name="T13" fmla="*/ 59 h 71"/>
                <a:gd name="T14" fmla="*/ 22 w 70"/>
                <a:gd name="T15" fmla="*/ 54 h 71"/>
                <a:gd name="T16" fmla="*/ 23 w 70"/>
                <a:gd name="T17" fmla="*/ 52 h 71"/>
                <a:gd name="T18" fmla="*/ 20 w 70"/>
                <a:gd name="T19" fmla="*/ 51 h 71"/>
                <a:gd name="T20" fmla="*/ 19 w 70"/>
                <a:gd name="T21" fmla="*/ 48 h 71"/>
                <a:gd name="T22" fmla="*/ 19 w 70"/>
                <a:gd name="T23" fmla="*/ 44 h 71"/>
                <a:gd name="T24" fmla="*/ 21 w 70"/>
                <a:gd name="T25" fmla="*/ 39 h 71"/>
                <a:gd name="T26" fmla="*/ 15 w 70"/>
                <a:gd name="T27" fmla="*/ 35 h 71"/>
                <a:gd name="T28" fmla="*/ 9 w 70"/>
                <a:gd name="T29" fmla="*/ 28 h 71"/>
                <a:gd name="T30" fmla="*/ 6 w 70"/>
                <a:gd name="T31" fmla="*/ 18 h 71"/>
                <a:gd name="T32" fmla="*/ 0 w 70"/>
                <a:gd name="T33" fmla="*/ 10 h 71"/>
                <a:gd name="T34" fmla="*/ 17 w 70"/>
                <a:gd name="T35" fmla="*/ 5 h 71"/>
                <a:gd name="T36" fmla="*/ 19 w 70"/>
                <a:gd name="T37" fmla="*/ 0 h 71"/>
                <a:gd name="T38" fmla="*/ 44 w 70"/>
                <a:gd name="T39" fmla="*/ 10 h 71"/>
                <a:gd name="T40" fmla="*/ 54 w 70"/>
                <a:gd name="T41" fmla="*/ 8 h 71"/>
                <a:gd name="T42" fmla="*/ 59 w 70"/>
                <a:gd name="T43" fmla="*/ 11 h 71"/>
                <a:gd name="T44" fmla="*/ 62 w 70"/>
                <a:gd name="T45" fmla="*/ 11 h 71"/>
                <a:gd name="T46" fmla="*/ 69 w 70"/>
                <a:gd name="T47" fmla="*/ 17 h 71"/>
                <a:gd name="T48" fmla="*/ 64 w 70"/>
                <a:gd name="T49" fmla="*/ 26 h 71"/>
                <a:gd name="T50" fmla="*/ 63 w 70"/>
                <a:gd name="T51" fmla="*/ 24 h 71"/>
                <a:gd name="T52" fmla="*/ 61 w 70"/>
                <a:gd name="T53" fmla="*/ 24 h 71"/>
                <a:gd name="T54" fmla="*/ 63 w 70"/>
                <a:gd name="T55" fmla="*/ 27 h 71"/>
                <a:gd name="T56" fmla="*/ 59 w 70"/>
                <a:gd name="T57" fmla="*/ 31 h 71"/>
                <a:gd name="T58" fmla="*/ 63 w 70"/>
                <a:gd name="T59" fmla="*/ 42 h 71"/>
                <a:gd name="T60" fmla="*/ 63 w 70"/>
                <a:gd name="T61" fmla="*/ 46 h 71"/>
                <a:gd name="T62" fmla="*/ 59 w 70"/>
                <a:gd name="T63" fmla="*/ 50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0"/>
                <a:gd name="T97" fmla="*/ 0 h 71"/>
                <a:gd name="T98" fmla="*/ 70 w 70"/>
                <a:gd name="T99" fmla="*/ 71 h 7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0" h="71">
                  <a:moveTo>
                    <a:pt x="59" y="50"/>
                  </a:moveTo>
                  <a:lnTo>
                    <a:pt x="36" y="70"/>
                  </a:lnTo>
                  <a:lnTo>
                    <a:pt x="32" y="63"/>
                  </a:lnTo>
                  <a:lnTo>
                    <a:pt x="28" y="65"/>
                  </a:lnTo>
                  <a:lnTo>
                    <a:pt x="29" y="62"/>
                  </a:lnTo>
                  <a:lnTo>
                    <a:pt x="25" y="62"/>
                  </a:lnTo>
                  <a:lnTo>
                    <a:pt x="25" y="59"/>
                  </a:lnTo>
                  <a:lnTo>
                    <a:pt x="22" y="54"/>
                  </a:lnTo>
                  <a:lnTo>
                    <a:pt x="23" y="52"/>
                  </a:lnTo>
                  <a:lnTo>
                    <a:pt x="20" y="51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21" y="39"/>
                  </a:lnTo>
                  <a:lnTo>
                    <a:pt x="15" y="35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0" y="10"/>
                  </a:lnTo>
                  <a:lnTo>
                    <a:pt x="17" y="5"/>
                  </a:lnTo>
                  <a:lnTo>
                    <a:pt x="19" y="0"/>
                  </a:lnTo>
                  <a:lnTo>
                    <a:pt x="44" y="10"/>
                  </a:lnTo>
                  <a:lnTo>
                    <a:pt x="54" y="8"/>
                  </a:lnTo>
                  <a:lnTo>
                    <a:pt x="59" y="11"/>
                  </a:lnTo>
                  <a:lnTo>
                    <a:pt x="62" y="11"/>
                  </a:lnTo>
                  <a:lnTo>
                    <a:pt x="69" y="17"/>
                  </a:lnTo>
                  <a:lnTo>
                    <a:pt x="64" y="26"/>
                  </a:lnTo>
                  <a:lnTo>
                    <a:pt x="63" y="24"/>
                  </a:lnTo>
                  <a:lnTo>
                    <a:pt x="61" y="24"/>
                  </a:lnTo>
                  <a:lnTo>
                    <a:pt x="63" y="27"/>
                  </a:lnTo>
                  <a:lnTo>
                    <a:pt x="59" y="31"/>
                  </a:lnTo>
                  <a:lnTo>
                    <a:pt x="63" y="42"/>
                  </a:lnTo>
                  <a:lnTo>
                    <a:pt x="63" y="46"/>
                  </a:lnTo>
                  <a:lnTo>
                    <a:pt x="59" y="5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4" name="Freeform 338"/>
            <p:cNvSpPr>
              <a:spLocks/>
            </p:cNvSpPr>
            <p:nvPr/>
          </p:nvSpPr>
          <p:spPr bwMode="auto">
            <a:xfrm>
              <a:off x="3356" y="2272"/>
              <a:ext cx="77" cy="78"/>
            </a:xfrm>
            <a:custGeom>
              <a:avLst/>
              <a:gdLst>
                <a:gd name="T0" fmla="*/ 65 w 77"/>
                <a:gd name="T1" fmla="*/ 55 h 78"/>
                <a:gd name="T2" fmla="*/ 40 w 77"/>
                <a:gd name="T3" fmla="*/ 77 h 78"/>
                <a:gd name="T4" fmla="*/ 35 w 77"/>
                <a:gd name="T5" fmla="*/ 70 h 78"/>
                <a:gd name="T6" fmla="*/ 31 w 77"/>
                <a:gd name="T7" fmla="*/ 72 h 78"/>
                <a:gd name="T8" fmla="*/ 32 w 77"/>
                <a:gd name="T9" fmla="*/ 69 h 78"/>
                <a:gd name="T10" fmla="*/ 28 w 77"/>
                <a:gd name="T11" fmla="*/ 69 h 78"/>
                <a:gd name="T12" fmla="*/ 28 w 77"/>
                <a:gd name="T13" fmla="*/ 65 h 78"/>
                <a:gd name="T14" fmla="*/ 24 w 77"/>
                <a:gd name="T15" fmla="*/ 59 h 78"/>
                <a:gd name="T16" fmla="*/ 25 w 77"/>
                <a:gd name="T17" fmla="*/ 57 h 78"/>
                <a:gd name="T18" fmla="*/ 22 w 77"/>
                <a:gd name="T19" fmla="*/ 56 h 78"/>
                <a:gd name="T20" fmla="*/ 21 w 77"/>
                <a:gd name="T21" fmla="*/ 53 h 78"/>
                <a:gd name="T22" fmla="*/ 21 w 77"/>
                <a:gd name="T23" fmla="*/ 48 h 78"/>
                <a:gd name="T24" fmla="*/ 23 w 77"/>
                <a:gd name="T25" fmla="*/ 43 h 78"/>
                <a:gd name="T26" fmla="*/ 17 w 77"/>
                <a:gd name="T27" fmla="*/ 39 h 78"/>
                <a:gd name="T28" fmla="*/ 10 w 77"/>
                <a:gd name="T29" fmla="*/ 31 h 78"/>
                <a:gd name="T30" fmla="*/ 7 w 77"/>
                <a:gd name="T31" fmla="*/ 20 h 78"/>
                <a:gd name="T32" fmla="*/ 0 w 77"/>
                <a:gd name="T33" fmla="*/ 11 h 78"/>
                <a:gd name="T34" fmla="*/ 19 w 77"/>
                <a:gd name="T35" fmla="*/ 5 h 78"/>
                <a:gd name="T36" fmla="*/ 21 w 77"/>
                <a:gd name="T37" fmla="*/ 0 h 78"/>
                <a:gd name="T38" fmla="*/ 48 w 77"/>
                <a:gd name="T39" fmla="*/ 11 h 78"/>
                <a:gd name="T40" fmla="*/ 59 w 77"/>
                <a:gd name="T41" fmla="*/ 8 h 78"/>
                <a:gd name="T42" fmla="*/ 65 w 77"/>
                <a:gd name="T43" fmla="*/ 12 h 78"/>
                <a:gd name="T44" fmla="*/ 68 w 77"/>
                <a:gd name="T45" fmla="*/ 12 h 78"/>
                <a:gd name="T46" fmla="*/ 76 w 77"/>
                <a:gd name="T47" fmla="*/ 19 h 78"/>
                <a:gd name="T48" fmla="*/ 70 w 77"/>
                <a:gd name="T49" fmla="*/ 28 h 78"/>
                <a:gd name="T50" fmla="*/ 69 w 77"/>
                <a:gd name="T51" fmla="*/ 26 h 78"/>
                <a:gd name="T52" fmla="*/ 67 w 77"/>
                <a:gd name="T53" fmla="*/ 26 h 78"/>
                <a:gd name="T54" fmla="*/ 69 w 77"/>
                <a:gd name="T55" fmla="*/ 30 h 78"/>
                <a:gd name="T56" fmla="*/ 65 w 77"/>
                <a:gd name="T57" fmla="*/ 34 h 78"/>
                <a:gd name="T58" fmla="*/ 69 w 77"/>
                <a:gd name="T59" fmla="*/ 46 h 78"/>
                <a:gd name="T60" fmla="*/ 69 w 77"/>
                <a:gd name="T61" fmla="*/ 51 h 78"/>
                <a:gd name="T62" fmla="*/ 65 w 77"/>
                <a:gd name="T63" fmla="*/ 55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65" y="55"/>
                  </a:moveTo>
                  <a:lnTo>
                    <a:pt x="40" y="77"/>
                  </a:lnTo>
                  <a:lnTo>
                    <a:pt x="35" y="70"/>
                  </a:lnTo>
                  <a:lnTo>
                    <a:pt x="31" y="72"/>
                  </a:lnTo>
                  <a:lnTo>
                    <a:pt x="32" y="69"/>
                  </a:lnTo>
                  <a:lnTo>
                    <a:pt x="28" y="69"/>
                  </a:lnTo>
                  <a:lnTo>
                    <a:pt x="28" y="65"/>
                  </a:lnTo>
                  <a:lnTo>
                    <a:pt x="24" y="59"/>
                  </a:lnTo>
                  <a:lnTo>
                    <a:pt x="25" y="57"/>
                  </a:lnTo>
                  <a:lnTo>
                    <a:pt x="22" y="56"/>
                  </a:lnTo>
                  <a:lnTo>
                    <a:pt x="21" y="53"/>
                  </a:lnTo>
                  <a:lnTo>
                    <a:pt x="21" y="48"/>
                  </a:lnTo>
                  <a:lnTo>
                    <a:pt x="23" y="43"/>
                  </a:lnTo>
                  <a:lnTo>
                    <a:pt x="17" y="39"/>
                  </a:lnTo>
                  <a:lnTo>
                    <a:pt x="10" y="31"/>
                  </a:lnTo>
                  <a:lnTo>
                    <a:pt x="7" y="20"/>
                  </a:lnTo>
                  <a:lnTo>
                    <a:pt x="0" y="11"/>
                  </a:lnTo>
                  <a:lnTo>
                    <a:pt x="19" y="5"/>
                  </a:lnTo>
                  <a:lnTo>
                    <a:pt x="21" y="0"/>
                  </a:lnTo>
                  <a:lnTo>
                    <a:pt x="48" y="11"/>
                  </a:lnTo>
                  <a:lnTo>
                    <a:pt x="59" y="8"/>
                  </a:lnTo>
                  <a:lnTo>
                    <a:pt x="65" y="12"/>
                  </a:lnTo>
                  <a:lnTo>
                    <a:pt x="68" y="12"/>
                  </a:lnTo>
                  <a:lnTo>
                    <a:pt x="76" y="19"/>
                  </a:lnTo>
                  <a:lnTo>
                    <a:pt x="70" y="28"/>
                  </a:lnTo>
                  <a:lnTo>
                    <a:pt x="69" y="26"/>
                  </a:lnTo>
                  <a:lnTo>
                    <a:pt x="67" y="26"/>
                  </a:lnTo>
                  <a:lnTo>
                    <a:pt x="69" y="30"/>
                  </a:lnTo>
                  <a:lnTo>
                    <a:pt x="65" y="34"/>
                  </a:lnTo>
                  <a:lnTo>
                    <a:pt x="69" y="46"/>
                  </a:lnTo>
                  <a:lnTo>
                    <a:pt x="69" y="51"/>
                  </a:lnTo>
                  <a:lnTo>
                    <a:pt x="65" y="5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5" name="Freeform 339"/>
            <p:cNvSpPr>
              <a:spLocks/>
            </p:cNvSpPr>
            <p:nvPr/>
          </p:nvSpPr>
          <p:spPr bwMode="auto">
            <a:xfrm>
              <a:off x="3333" y="2324"/>
              <a:ext cx="61" cy="54"/>
            </a:xfrm>
            <a:custGeom>
              <a:avLst/>
              <a:gdLst>
                <a:gd name="T0" fmla="*/ 17 w 61"/>
                <a:gd name="T1" fmla="*/ 51 h 54"/>
                <a:gd name="T2" fmla="*/ 0 w 61"/>
                <a:gd name="T3" fmla="*/ 52 h 54"/>
                <a:gd name="T4" fmla="*/ 2 w 61"/>
                <a:gd name="T5" fmla="*/ 7 h 54"/>
                <a:gd name="T6" fmla="*/ 39 w 61"/>
                <a:gd name="T7" fmla="*/ 0 h 54"/>
                <a:gd name="T8" fmla="*/ 40 w 61"/>
                <a:gd name="T9" fmla="*/ 3 h 54"/>
                <a:gd name="T10" fmla="*/ 43 w 61"/>
                <a:gd name="T11" fmla="*/ 4 h 54"/>
                <a:gd name="T12" fmla="*/ 42 w 61"/>
                <a:gd name="T13" fmla="*/ 6 h 54"/>
                <a:gd name="T14" fmla="*/ 45 w 61"/>
                <a:gd name="T15" fmla="*/ 10 h 54"/>
                <a:gd name="T16" fmla="*/ 45 w 61"/>
                <a:gd name="T17" fmla="*/ 14 h 54"/>
                <a:gd name="T18" fmla="*/ 49 w 61"/>
                <a:gd name="T19" fmla="*/ 14 h 54"/>
                <a:gd name="T20" fmla="*/ 48 w 61"/>
                <a:gd name="T21" fmla="*/ 17 h 54"/>
                <a:gd name="T22" fmla="*/ 52 w 61"/>
                <a:gd name="T23" fmla="*/ 15 h 54"/>
                <a:gd name="T24" fmla="*/ 56 w 61"/>
                <a:gd name="T25" fmla="*/ 21 h 54"/>
                <a:gd name="T26" fmla="*/ 60 w 61"/>
                <a:gd name="T27" fmla="*/ 24 h 54"/>
                <a:gd name="T28" fmla="*/ 59 w 61"/>
                <a:gd name="T29" fmla="*/ 27 h 54"/>
                <a:gd name="T30" fmla="*/ 59 w 61"/>
                <a:gd name="T31" fmla="*/ 29 h 54"/>
                <a:gd name="T32" fmla="*/ 50 w 61"/>
                <a:gd name="T33" fmla="*/ 34 h 54"/>
                <a:gd name="T34" fmla="*/ 47 w 61"/>
                <a:gd name="T35" fmla="*/ 34 h 54"/>
                <a:gd name="T36" fmla="*/ 47 w 61"/>
                <a:gd name="T37" fmla="*/ 38 h 54"/>
                <a:gd name="T38" fmla="*/ 45 w 61"/>
                <a:gd name="T39" fmla="*/ 37 h 54"/>
                <a:gd name="T40" fmla="*/ 43 w 61"/>
                <a:gd name="T41" fmla="*/ 38 h 54"/>
                <a:gd name="T42" fmla="*/ 43 w 61"/>
                <a:gd name="T43" fmla="*/ 42 h 54"/>
                <a:gd name="T44" fmla="*/ 40 w 61"/>
                <a:gd name="T45" fmla="*/ 50 h 54"/>
                <a:gd name="T46" fmla="*/ 37 w 61"/>
                <a:gd name="T47" fmla="*/ 49 h 54"/>
                <a:gd name="T48" fmla="*/ 35 w 61"/>
                <a:gd name="T49" fmla="*/ 51 h 54"/>
                <a:gd name="T50" fmla="*/ 34 w 61"/>
                <a:gd name="T51" fmla="*/ 51 h 54"/>
                <a:gd name="T52" fmla="*/ 33 w 61"/>
                <a:gd name="T53" fmla="*/ 53 h 54"/>
                <a:gd name="T54" fmla="*/ 31 w 61"/>
                <a:gd name="T55" fmla="*/ 53 h 54"/>
                <a:gd name="T56" fmla="*/ 30 w 61"/>
                <a:gd name="T57" fmla="*/ 52 h 54"/>
                <a:gd name="T58" fmla="*/ 29 w 61"/>
                <a:gd name="T59" fmla="*/ 51 h 54"/>
                <a:gd name="T60" fmla="*/ 28 w 61"/>
                <a:gd name="T61" fmla="*/ 51 h 54"/>
                <a:gd name="T62" fmla="*/ 28 w 61"/>
                <a:gd name="T63" fmla="*/ 53 h 54"/>
                <a:gd name="T64" fmla="*/ 24 w 61"/>
                <a:gd name="T65" fmla="*/ 50 h 54"/>
                <a:gd name="T66" fmla="*/ 17 w 61"/>
                <a:gd name="T67" fmla="*/ 51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54"/>
                <a:gd name="T104" fmla="*/ 61 w 61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54">
                  <a:moveTo>
                    <a:pt x="17" y="51"/>
                  </a:moveTo>
                  <a:lnTo>
                    <a:pt x="0" y="52"/>
                  </a:lnTo>
                  <a:lnTo>
                    <a:pt x="2" y="7"/>
                  </a:lnTo>
                  <a:lnTo>
                    <a:pt x="39" y="0"/>
                  </a:lnTo>
                  <a:lnTo>
                    <a:pt x="40" y="3"/>
                  </a:lnTo>
                  <a:lnTo>
                    <a:pt x="43" y="4"/>
                  </a:lnTo>
                  <a:lnTo>
                    <a:pt x="42" y="6"/>
                  </a:lnTo>
                  <a:lnTo>
                    <a:pt x="45" y="10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21"/>
                  </a:lnTo>
                  <a:lnTo>
                    <a:pt x="60" y="24"/>
                  </a:lnTo>
                  <a:lnTo>
                    <a:pt x="59" y="27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5" y="37"/>
                  </a:lnTo>
                  <a:lnTo>
                    <a:pt x="43" y="38"/>
                  </a:lnTo>
                  <a:lnTo>
                    <a:pt x="43" y="42"/>
                  </a:lnTo>
                  <a:lnTo>
                    <a:pt x="40" y="50"/>
                  </a:lnTo>
                  <a:lnTo>
                    <a:pt x="37" y="49"/>
                  </a:lnTo>
                  <a:lnTo>
                    <a:pt x="35" y="51"/>
                  </a:lnTo>
                  <a:lnTo>
                    <a:pt x="34" y="51"/>
                  </a:lnTo>
                  <a:lnTo>
                    <a:pt x="33" y="53"/>
                  </a:lnTo>
                  <a:lnTo>
                    <a:pt x="31" y="53"/>
                  </a:lnTo>
                  <a:lnTo>
                    <a:pt x="30" y="52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8" y="53"/>
                  </a:lnTo>
                  <a:lnTo>
                    <a:pt x="24" y="50"/>
                  </a:lnTo>
                  <a:lnTo>
                    <a:pt x="17" y="5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6" name="Freeform 340"/>
            <p:cNvSpPr>
              <a:spLocks/>
            </p:cNvSpPr>
            <p:nvPr/>
          </p:nvSpPr>
          <p:spPr bwMode="auto">
            <a:xfrm>
              <a:off x="3333" y="2324"/>
              <a:ext cx="68" cy="60"/>
            </a:xfrm>
            <a:custGeom>
              <a:avLst/>
              <a:gdLst>
                <a:gd name="T0" fmla="*/ 19 w 68"/>
                <a:gd name="T1" fmla="*/ 57 h 60"/>
                <a:gd name="T2" fmla="*/ 0 w 68"/>
                <a:gd name="T3" fmla="*/ 58 h 60"/>
                <a:gd name="T4" fmla="*/ 2 w 68"/>
                <a:gd name="T5" fmla="*/ 8 h 60"/>
                <a:gd name="T6" fmla="*/ 44 w 68"/>
                <a:gd name="T7" fmla="*/ 0 h 60"/>
                <a:gd name="T8" fmla="*/ 45 w 68"/>
                <a:gd name="T9" fmla="*/ 3 h 60"/>
                <a:gd name="T10" fmla="*/ 48 w 68"/>
                <a:gd name="T11" fmla="*/ 4 h 60"/>
                <a:gd name="T12" fmla="*/ 47 w 68"/>
                <a:gd name="T13" fmla="*/ 6 h 60"/>
                <a:gd name="T14" fmla="*/ 51 w 68"/>
                <a:gd name="T15" fmla="*/ 11 h 60"/>
                <a:gd name="T16" fmla="*/ 51 w 68"/>
                <a:gd name="T17" fmla="*/ 16 h 60"/>
                <a:gd name="T18" fmla="*/ 55 w 68"/>
                <a:gd name="T19" fmla="*/ 16 h 60"/>
                <a:gd name="T20" fmla="*/ 54 w 68"/>
                <a:gd name="T21" fmla="*/ 19 h 60"/>
                <a:gd name="T22" fmla="*/ 58 w 68"/>
                <a:gd name="T23" fmla="*/ 17 h 60"/>
                <a:gd name="T24" fmla="*/ 63 w 68"/>
                <a:gd name="T25" fmla="*/ 24 h 60"/>
                <a:gd name="T26" fmla="*/ 67 w 68"/>
                <a:gd name="T27" fmla="*/ 27 h 60"/>
                <a:gd name="T28" fmla="*/ 66 w 68"/>
                <a:gd name="T29" fmla="*/ 30 h 60"/>
                <a:gd name="T30" fmla="*/ 66 w 68"/>
                <a:gd name="T31" fmla="*/ 32 h 60"/>
                <a:gd name="T32" fmla="*/ 56 w 68"/>
                <a:gd name="T33" fmla="*/ 38 h 60"/>
                <a:gd name="T34" fmla="*/ 53 w 68"/>
                <a:gd name="T35" fmla="*/ 38 h 60"/>
                <a:gd name="T36" fmla="*/ 53 w 68"/>
                <a:gd name="T37" fmla="*/ 42 h 60"/>
                <a:gd name="T38" fmla="*/ 51 w 68"/>
                <a:gd name="T39" fmla="*/ 41 h 60"/>
                <a:gd name="T40" fmla="*/ 48 w 68"/>
                <a:gd name="T41" fmla="*/ 42 h 60"/>
                <a:gd name="T42" fmla="*/ 48 w 68"/>
                <a:gd name="T43" fmla="*/ 47 h 60"/>
                <a:gd name="T44" fmla="*/ 45 w 68"/>
                <a:gd name="T45" fmla="*/ 56 h 60"/>
                <a:gd name="T46" fmla="*/ 42 w 68"/>
                <a:gd name="T47" fmla="*/ 55 h 60"/>
                <a:gd name="T48" fmla="*/ 40 w 68"/>
                <a:gd name="T49" fmla="*/ 57 h 60"/>
                <a:gd name="T50" fmla="*/ 38 w 68"/>
                <a:gd name="T51" fmla="*/ 57 h 60"/>
                <a:gd name="T52" fmla="*/ 37 w 68"/>
                <a:gd name="T53" fmla="*/ 59 h 60"/>
                <a:gd name="T54" fmla="*/ 35 w 68"/>
                <a:gd name="T55" fmla="*/ 59 h 60"/>
                <a:gd name="T56" fmla="*/ 33 w 68"/>
                <a:gd name="T57" fmla="*/ 58 h 60"/>
                <a:gd name="T58" fmla="*/ 32 w 68"/>
                <a:gd name="T59" fmla="*/ 57 h 60"/>
                <a:gd name="T60" fmla="*/ 31 w 68"/>
                <a:gd name="T61" fmla="*/ 57 h 60"/>
                <a:gd name="T62" fmla="*/ 31 w 68"/>
                <a:gd name="T63" fmla="*/ 59 h 60"/>
                <a:gd name="T64" fmla="*/ 26 w 68"/>
                <a:gd name="T65" fmla="*/ 56 h 60"/>
                <a:gd name="T66" fmla="*/ 19 w 68"/>
                <a:gd name="T67" fmla="*/ 5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60"/>
                <a:gd name="T104" fmla="*/ 68 w 68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60">
                  <a:moveTo>
                    <a:pt x="19" y="57"/>
                  </a:moveTo>
                  <a:lnTo>
                    <a:pt x="0" y="58"/>
                  </a:lnTo>
                  <a:lnTo>
                    <a:pt x="2" y="8"/>
                  </a:lnTo>
                  <a:lnTo>
                    <a:pt x="44" y="0"/>
                  </a:lnTo>
                  <a:lnTo>
                    <a:pt x="45" y="3"/>
                  </a:lnTo>
                  <a:lnTo>
                    <a:pt x="48" y="4"/>
                  </a:lnTo>
                  <a:lnTo>
                    <a:pt x="47" y="6"/>
                  </a:lnTo>
                  <a:lnTo>
                    <a:pt x="51" y="11"/>
                  </a:lnTo>
                  <a:lnTo>
                    <a:pt x="51" y="16"/>
                  </a:lnTo>
                  <a:lnTo>
                    <a:pt x="55" y="16"/>
                  </a:lnTo>
                  <a:lnTo>
                    <a:pt x="54" y="19"/>
                  </a:lnTo>
                  <a:lnTo>
                    <a:pt x="58" y="17"/>
                  </a:lnTo>
                  <a:lnTo>
                    <a:pt x="63" y="24"/>
                  </a:lnTo>
                  <a:lnTo>
                    <a:pt x="67" y="27"/>
                  </a:lnTo>
                  <a:lnTo>
                    <a:pt x="66" y="30"/>
                  </a:lnTo>
                  <a:lnTo>
                    <a:pt x="66" y="32"/>
                  </a:lnTo>
                  <a:lnTo>
                    <a:pt x="56" y="38"/>
                  </a:lnTo>
                  <a:lnTo>
                    <a:pt x="53" y="38"/>
                  </a:lnTo>
                  <a:lnTo>
                    <a:pt x="53" y="42"/>
                  </a:lnTo>
                  <a:lnTo>
                    <a:pt x="51" y="41"/>
                  </a:lnTo>
                  <a:lnTo>
                    <a:pt x="48" y="42"/>
                  </a:lnTo>
                  <a:lnTo>
                    <a:pt x="48" y="47"/>
                  </a:lnTo>
                  <a:lnTo>
                    <a:pt x="45" y="56"/>
                  </a:lnTo>
                  <a:lnTo>
                    <a:pt x="42" y="55"/>
                  </a:lnTo>
                  <a:lnTo>
                    <a:pt x="40" y="57"/>
                  </a:lnTo>
                  <a:lnTo>
                    <a:pt x="38" y="57"/>
                  </a:lnTo>
                  <a:lnTo>
                    <a:pt x="37" y="59"/>
                  </a:lnTo>
                  <a:lnTo>
                    <a:pt x="35" y="59"/>
                  </a:lnTo>
                  <a:lnTo>
                    <a:pt x="33" y="58"/>
                  </a:lnTo>
                  <a:lnTo>
                    <a:pt x="32" y="57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26" y="56"/>
                  </a:lnTo>
                  <a:lnTo>
                    <a:pt x="19" y="5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7" name="Freeform 341"/>
            <p:cNvSpPr>
              <a:spLocks/>
            </p:cNvSpPr>
            <p:nvPr/>
          </p:nvSpPr>
          <p:spPr bwMode="auto">
            <a:xfrm>
              <a:off x="3352" y="2379"/>
              <a:ext cx="59" cy="47"/>
            </a:xfrm>
            <a:custGeom>
              <a:avLst/>
              <a:gdLst>
                <a:gd name="T0" fmla="*/ 53 w 59"/>
                <a:gd name="T1" fmla="*/ 42 h 47"/>
                <a:gd name="T2" fmla="*/ 51 w 59"/>
                <a:gd name="T3" fmla="*/ 41 h 47"/>
                <a:gd name="T4" fmla="*/ 50 w 59"/>
                <a:gd name="T5" fmla="*/ 39 h 47"/>
                <a:gd name="T6" fmla="*/ 50 w 59"/>
                <a:gd name="T7" fmla="*/ 38 h 47"/>
                <a:gd name="T8" fmla="*/ 49 w 59"/>
                <a:gd name="T9" fmla="*/ 39 h 47"/>
                <a:gd name="T10" fmla="*/ 46 w 59"/>
                <a:gd name="T11" fmla="*/ 35 h 47"/>
                <a:gd name="T12" fmla="*/ 46 w 59"/>
                <a:gd name="T13" fmla="*/ 33 h 47"/>
                <a:gd name="T14" fmla="*/ 43 w 59"/>
                <a:gd name="T15" fmla="*/ 31 h 47"/>
                <a:gd name="T16" fmla="*/ 42 w 59"/>
                <a:gd name="T17" fmla="*/ 32 h 47"/>
                <a:gd name="T18" fmla="*/ 42 w 59"/>
                <a:gd name="T19" fmla="*/ 34 h 47"/>
                <a:gd name="T20" fmla="*/ 40 w 59"/>
                <a:gd name="T21" fmla="*/ 32 h 47"/>
                <a:gd name="T22" fmla="*/ 37 w 59"/>
                <a:gd name="T23" fmla="*/ 36 h 47"/>
                <a:gd name="T24" fmla="*/ 40 w 59"/>
                <a:gd name="T25" fmla="*/ 38 h 47"/>
                <a:gd name="T26" fmla="*/ 33 w 59"/>
                <a:gd name="T27" fmla="*/ 36 h 47"/>
                <a:gd name="T28" fmla="*/ 24 w 59"/>
                <a:gd name="T29" fmla="*/ 40 h 47"/>
                <a:gd name="T30" fmla="*/ 25 w 59"/>
                <a:gd name="T31" fmla="*/ 42 h 47"/>
                <a:gd name="T32" fmla="*/ 22 w 59"/>
                <a:gd name="T33" fmla="*/ 41 h 47"/>
                <a:gd name="T34" fmla="*/ 11 w 59"/>
                <a:gd name="T35" fmla="*/ 46 h 47"/>
                <a:gd name="T36" fmla="*/ 0 w 59"/>
                <a:gd name="T37" fmla="*/ 2 h 47"/>
                <a:gd name="T38" fmla="*/ 7 w 59"/>
                <a:gd name="T39" fmla="*/ 1 h 47"/>
                <a:gd name="T40" fmla="*/ 11 w 59"/>
                <a:gd name="T41" fmla="*/ 4 h 47"/>
                <a:gd name="T42" fmla="*/ 11 w 59"/>
                <a:gd name="T43" fmla="*/ 2 h 47"/>
                <a:gd name="T44" fmla="*/ 12 w 59"/>
                <a:gd name="T45" fmla="*/ 2 h 47"/>
                <a:gd name="T46" fmla="*/ 13 w 59"/>
                <a:gd name="T47" fmla="*/ 3 h 47"/>
                <a:gd name="T48" fmla="*/ 15 w 59"/>
                <a:gd name="T49" fmla="*/ 4 h 47"/>
                <a:gd name="T50" fmla="*/ 17 w 59"/>
                <a:gd name="T51" fmla="*/ 4 h 47"/>
                <a:gd name="T52" fmla="*/ 18 w 59"/>
                <a:gd name="T53" fmla="*/ 2 h 47"/>
                <a:gd name="T54" fmla="*/ 19 w 59"/>
                <a:gd name="T55" fmla="*/ 2 h 47"/>
                <a:gd name="T56" fmla="*/ 21 w 59"/>
                <a:gd name="T57" fmla="*/ 0 h 47"/>
                <a:gd name="T58" fmla="*/ 24 w 59"/>
                <a:gd name="T59" fmla="*/ 1 h 47"/>
                <a:gd name="T60" fmla="*/ 49 w 59"/>
                <a:gd name="T61" fmla="*/ 7 h 47"/>
                <a:gd name="T62" fmla="*/ 50 w 59"/>
                <a:gd name="T63" fmla="*/ 8 h 47"/>
                <a:gd name="T64" fmla="*/ 49 w 59"/>
                <a:gd name="T65" fmla="*/ 10 h 47"/>
                <a:gd name="T66" fmla="*/ 48 w 59"/>
                <a:gd name="T67" fmla="*/ 11 h 47"/>
                <a:gd name="T68" fmla="*/ 47 w 59"/>
                <a:gd name="T69" fmla="*/ 20 h 47"/>
                <a:gd name="T70" fmla="*/ 48 w 59"/>
                <a:gd name="T71" fmla="*/ 21 h 47"/>
                <a:gd name="T72" fmla="*/ 49 w 59"/>
                <a:gd name="T73" fmla="*/ 24 h 47"/>
                <a:gd name="T74" fmla="*/ 56 w 59"/>
                <a:gd name="T75" fmla="*/ 19 h 47"/>
                <a:gd name="T76" fmla="*/ 58 w 59"/>
                <a:gd name="T77" fmla="*/ 23 h 47"/>
                <a:gd name="T78" fmla="*/ 54 w 59"/>
                <a:gd name="T79" fmla="*/ 28 h 47"/>
                <a:gd name="T80" fmla="*/ 56 w 59"/>
                <a:gd name="T81" fmla="*/ 32 h 47"/>
                <a:gd name="T82" fmla="*/ 57 w 59"/>
                <a:gd name="T83" fmla="*/ 35 h 47"/>
                <a:gd name="T84" fmla="*/ 54 w 59"/>
                <a:gd name="T85" fmla="*/ 38 h 47"/>
                <a:gd name="T86" fmla="*/ 54 w 59"/>
                <a:gd name="T87" fmla="*/ 41 h 47"/>
                <a:gd name="T88" fmla="*/ 53 w 59"/>
                <a:gd name="T89" fmla="*/ 42 h 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9"/>
                <a:gd name="T136" fmla="*/ 0 h 47"/>
                <a:gd name="T137" fmla="*/ 59 w 59"/>
                <a:gd name="T138" fmla="*/ 47 h 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9" h="47">
                  <a:moveTo>
                    <a:pt x="53" y="42"/>
                  </a:moveTo>
                  <a:lnTo>
                    <a:pt x="51" y="41"/>
                  </a:lnTo>
                  <a:lnTo>
                    <a:pt x="50" y="39"/>
                  </a:lnTo>
                  <a:lnTo>
                    <a:pt x="50" y="38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3" y="31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0" y="32"/>
                  </a:lnTo>
                  <a:lnTo>
                    <a:pt x="37" y="36"/>
                  </a:lnTo>
                  <a:lnTo>
                    <a:pt x="40" y="38"/>
                  </a:lnTo>
                  <a:lnTo>
                    <a:pt x="33" y="36"/>
                  </a:lnTo>
                  <a:lnTo>
                    <a:pt x="24" y="40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1" y="46"/>
                  </a:lnTo>
                  <a:lnTo>
                    <a:pt x="0" y="2"/>
                  </a:lnTo>
                  <a:lnTo>
                    <a:pt x="7" y="1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49" y="10"/>
                  </a:lnTo>
                  <a:lnTo>
                    <a:pt x="48" y="11"/>
                  </a:lnTo>
                  <a:lnTo>
                    <a:pt x="47" y="20"/>
                  </a:lnTo>
                  <a:lnTo>
                    <a:pt x="48" y="21"/>
                  </a:lnTo>
                  <a:lnTo>
                    <a:pt x="49" y="24"/>
                  </a:lnTo>
                  <a:lnTo>
                    <a:pt x="56" y="19"/>
                  </a:lnTo>
                  <a:lnTo>
                    <a:pt x="58" y="23"/>
                  </a:lnTo>
                  <a:lnTo>
                    <a:pt x="54" y="28"/>
                  </a:lnTo>
                  <a:lnTo>
                    <a:pt x="56" y="32"/>
                  </a:lnTo>
                  <a:lnTo>
                    <a:pt x="57" y="35"/>
                  </a:lnTo>
                  <a:lnTo>
                    <a:pt x="54" y="38"/>
                  </a:lnTo>
                  <a:lnTo>
                    <a:pt x="54" y="41"/>
                  </a:lnTo>
                  <a:lnTo>
                    <a:pt x="53" y="4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8" name="Freeform 342"/>
            <p:cNvSpPr>
              <a:spLocks/>
            </p:cNvSpPr>
            <p:nvPr/>
          </p:nvSpPr>
          <p:spPr bwMode="auto">
            <a:xfrm>
              <a:off x="3352" y="2379"/>
              <a:ext cx="66" cy="51"/>
            </a:xfrm>
            <a:custGeom>
              <a:avLst/>
              <a:gdLst>
                <a:gd name="T0" fmla="*/ 59 w 66"/>
                <a:gd name="T1" fmla="*/ 46 h 51"/>
                <a:gd name="T2" fmla="*/ 57 w 66"/>
                <a:gd name="T3" fmla="*/ 45 h 51"/>
                <a:gd name="T4" fmla="*/ 56 w 66"/>
                <a:gd name="T5" fmla="*/ 43 h 51"/>
                <a:gd name="T6" fmla="*/ 56 w 66"/>
                <a:gd name="T7" fmla="*/ 42 h 51"/>
                <a:gd name="T8" fmla="*/ 55 w 66"/>
                <a:gd name="T9" fmla="*/ 43 h 51"/>
                <a:gd name="T10" fmla="*/ 52 w 66"/>
                <a:gd name="T11" fmla="*/ 38 h 51"/>
                <a:gd name="T12" fmla="*/ 52 w 66"/>
                <a:gd name="T13" fmla="*/ 36 h 51"/>
                <a:gd name="T14" fmla="*/ 48 w 66"/>
                <a:gd name="T15" fmla="*/ 34 h 51"/>
                <a:gd name="T16" fmla="*/ 47 w 66"/>
                <a:gd name="T17" fmla="*/ 35 h 51"/>
                <a:gd name="T18" fmla="*/ 47 w 66"/>
                <a:gd name="T19" fmla="*/ 37 h 51"/>
                <a:gd name="T20" fmla="*/ 45 w 66"/>
                <a:gd name="T21" fmla="*/ 35 h 51"/>
                <a:gd name="T22" fmla="*/ 42 w 66"/>
                <a:gd name="T23" fmla="*/ 39 h 51"/>
                <a:gd name="T24" fmla="*/ 45 w 66"/>
                <a:gd name="T25" fmla="*/ 42 h 51"/>
                <a:gd name="T26" fmla="*/ 37 w 66"/>
                <a:gd name="T27" fmla="*/ 39 h 51"/>
                <a:gd name="T28" fmla="*/ 26 w 66"/>
                <a:gd name="T29" fmla="*/ 44 h 51"/>
                <a:gd name="T30" fmla="*/ 28 w 66"/>
                <a:gd name="T31" fmla="*/ 46 h 51"/>
                <a:gd name="T32" fmla="*/ 24 w 66"/>
                <a:gd name="T33" fmla="*/ 45 h 51"/>
                <a:gd name="T34" fmla="*/ 12 w 66"/>
                <a:gd name="T35" fmla="*/ 50 h 51"/>
                <a:gd name="T36" fmla="*/ 0 w 66"/>
                <a:gd name="T37" fmla="*/ 2 h 51"/>
                <a:gd name="T38" fmla="*/ 8 w 66"/>
                <a:gd name="T39" fmla="*/ 1 h 51"/>
                <a:gd name="T40" fmla="*/ 12 w 66"/>
                <a:gd name="T41" fmla="*/ 4 h 51"/>
                <a:gd name="T42" fmla="*/ 12 w 66"/>
                <a:gd name="T43" fmla="*/ 2 h 51"/>
                <a:gd name="T44" fmla="*/ 13 w 66"/>
                <a:gd name="T45" fmla="*/ 2 h 51"/>
                <a:gd name="T46" fmla="*/ 14 w 66"/>
                <a:gd name="T47" fmla="*/ 3 h 51"/>
                <a:gd name="T48" fmla="*/ 17 w 66"/>
                <a:gd name="T49" fmla="*/ 4 h 51"/>
                <a:gd name="T50" fmla="*/ 19 w 66"/>
                <a:gd name="T51" fmla="*/ 4 h 51"/>
                <a:gd name="T52" fmla="*/ 20 w 66"/>
                <a:gd name="T53" fmla="*/ 2 h 51"/>
                <a:gd name="T54" fmla="*/ 21 w 66"/>
                <a:gd name="T55" fmla="*/ 2 h 51"/>
                <a:gd name="T56" fmla="*/ 23 w 66"/>
                <a:gd name="T57" fmla="*/ 0 h 51"/>
                <a:gd name="T58" fmla="*/ 26 w 66"/>
                <a:gd name="T59" fmla="*/ 1 h 51"/>
                <a:gd name="T60" fmla="*/ 55 w 66"/>
                <a:gd name="T61" fmla="*/ 7 h 51"/>
                <a:gd name="T62" fmla="*/ 56 w 66"/>
                <a:gd name="T63" fmla="*/ 9 h 51"/>
                <a:gd name="T64" fmla="*/ 55 w 66"/>
                <a:gd name="T65" fmla="*/ 11 h 51"/>
                <a:gd name="T66" fmla="*/ 54 w 66"/>
                <a:gd name="T67" fmla="*/ 12 h 51"/>
                <a:gd name="T68" fmla="*/ 53 w 66"/>
                <a:gd name="T69" fmla="*/ 21 h 51"/>
                <a:gd name="T70" fmla="*/ 54 w 66"/>
                <a:gd name="T71" fmla="*/ 22 h 51"/>
                <a:gd name="T72" fmla="*/ 55 w 66"/>
                <a:gd name="T73" fmla="*/ 27 h 51"/>
                <a:gd name="T74" fmla="*/ 63 w 66"/>
                <a:gd name="T75" fmla="*/ 20 h 51"/>
                <a:gd name="T76" fmla="*/ 65 w 66"/>
                <a:gd name="T77" fmla="*/ 24 h 51"/>
                <a:gd name="T78" fmla="*/ 61 w 66"/>
                <a:gd name="T79" fmla="*/ 31 h 51"/>
                <a:gd name="T80" fmla="*/ 63 w 66"/>
                <a:gd name="T81" fmla="*/ 35 h 51"/>
                <a:gd name="T82" fmla="*/ 64 w 66"/>
                <a:gd name="T83" fmla="*/ 38 h 51"/>
                <a:gd name="T84" fmla="*/ 61 w 66"/>
                <a:gd name="T85" fmla="*/ 41 h 51"/>
                <a:gd name="T86" fmla="*/ 61 w 66"/>
                <a:gd name="T87" fmla="*/ 45 h 51"/>
                <a:gd name="T88" fmla="*/ 59 w 66"/>
                <a:gd name="T89" fmla="*/ 46 h 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6"/>
                <a:gd name="T136" fmla="*/ 0 h 51"/>
                <a:gd name="T137" fmla="*/ 66 w 66"/>
                <a:gd name="T138" fmla="*/ 51 h 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6" h="51">
                  <a:moveTo>
                    <a:pt x="59" y="46"/>
                  </a:moveTo>
                  <a:lnTo>
                    <a:pt x="57" y="45"/>
                  </a:lnTo>
                  <a:lnTo>
                    <a:pt x="56" y="43"/>
                  </a:lnTo>
                  <a:lnTo>
                    <a:pt x="56" y="42"/>
                  </a:lnTo>
                  <a:lnTo>
                    <a:pt x="55" y="43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48" y="34"/>
                  </a:lnTo>
                  <a:lnTo>
                    <a:pt x="47" y="35"/>
                  </a:lnTo>
                  <a:lnTo>
                    <a:pt x="47" y="37"/>
                  </a:lnTo>
                  <a:lnTo>
                    <a:pt x="45" y="35"/>
                  </a:lnTo>
                  <a:lnTo>
                    <a:pt x="42" y="39"/>
                  </a:lnTo>
                  <a:lnTo>
                    <a:pt x="45" y="42"/>
                  </a:lnTo>
                  <a:lnTo>
                    <a:pt x="37" y="39"/>
                  </a:lnTo>
                  <a:lnTo>
                    <a:pt x="26" y="44"/>
                  </a:lnTo>
                  <a:lnTo>
                    <a:pt x="28" y="46"/>
                  </a:lnTo>
                  <a:lnTo>
                    <a:pt x="24" y="45"/>
                  </a:lnTo>
                  <a:lnTo>
                    <a:pt x="12" y="50"/>
                  </a:lnTo>
                  <a:lnTo>
                    <a:pt x="0" y="2"/>
                  </a:lnTo>
                  <a:lnTo>
                    <a:pt x="8" y="1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55" y="7"/>
                  </a:lnTo>
                  <a:lnTo>
                    <a:pt x="56" y="9"/>
                  </a:lnTo>
                  <a:lnTo>
                    <a:pt x="55" y="11"/>
                  </a:lnTo>
                  <a:lnTo>
                    <a:pt x="54" y="12"/>
                  </a:lnTo>
                  <a:lnTo>
                    <a:pt x="53" y="21"/>
                  </a:lnTo>
                  <a:lnTo>
                    <a:pt x="54" y="22"/>
                  </a:lnTo>
                  <a:lnTo>
                    <a:pt x="55" y="27"/>
                  </a:lnTo>
                  <a:lnTo>
                    <a:pt x="63" y="20"/>
                  </a:lnTo>
                  <a:lnTo>
                    <a:pt x="65" y="24"/>
                  </a:lnTo>
                  <a:lnTo>
                    <a:pt x="61" y="31"/>
                  </a:lnTo>
                  <a:lnTo>
                    <a:pt x="63" y="35"/>
                  </a:lnTo>
                  <a:lnTo>
                    <a:pt x="64" y="38"/>
                  </a:lnTo>
                  <a:lnTo>
                    <a:pt x="61" y="41"/>
                  </a:lnTo>
                  <a:lnTo>
                    <a:pt x="61" y="45"/>
                  </a:lnTo>
                  <a:lnTo>
                    <a:pt x="59" y="4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59" name="Freeform 343"/>
            <p:cNvSpPr>
              <a:spLocks/>
            </p:cNvSpPr>
            <p:nvPr/>
          </p:nvSpPr>
          <p:spPr bwMode="auto">
            <a:xfrm>
              <a:off x="3318" y="2233"/>
              <a:ext cx="54" cy="45"/>
            </a:xfrm>
            <a:custGeom>
              <a:avLst/>
              <a:gdLst>
                <a:gd name="T0" fmla="*/ 52 w 54"/>
                <a:gd name="T1" fmla="*/ 34 h 45"/>
                <a:gd name="T2" fmla="*/ 50 w 54"/>
                <a:gd name="T3" fmla="*/ 39 h 45"/>
                <a:gd name="T4" fmla="*/ 34 w 54"/>
                <a:gd name="T5" fmla="*/ 44 h 45"/>
                <a:gd name="T6" fmla="*/ 32 w 54"/>
                <a:gd name="T7" fmla="*/ 43 h 45"/>
                <a:gd name="T8" fmla="*/ 32 w 54"/>
                <a:gd name="T9" fmla="*/ 41 h 45"/>
                <a:gd name="T10" fmla="*/ 28 w 54"/>
                <a:gd name="T11" fmla="*/ 40 h 45"/>
                <a:gd name="T12" fmla="*/ 26 w 54"/>
                <a:gd name="T13" fmla="*/ 32 h 45"/>
                <a:gd name="T14" fmla="*/ 23 w 54"/>
                <a:gd name="T15" fmla="*/ 28 h 45"/>
                <a:gd name="T16" fmla="*/ 19 w 54"/>
                <a:gd name="T17" fmla="*/ 24 h 45"/>
                <a:gd name="T18" fmla="*/ 15 w 54"/>
                <a:gd name="T19" fmla="*/ 23 h 45"/>
                <a:gd name="T20" fmla="*/ 10 w 54"/>
                <a:gd name="T21" fmla="*/ 20 h 45"/>
                <a:gd name="T22" fmla="*/ 9 w 54"/>
                <a:gd name="T23" fmla="*/ 17 h 45"/>
                <a:gd name="T24" fmla="*/ 8 w 54"/>
                <a:gd name="T25" fmla="*/ 17 h 45"/>
                <a:gd name="T26" fmla="*/ 9 w 54"/>
                <a:gd name="T27" fmla="*/ 13 h 45"/>
                <a:gd name="T28" fmla="*/ 2 w 54"/>
                <a:gd name="T29" fmla="*/ 13 h 45"/>
                <a:gd name="T30" fmla="*/ 0 w 54"/>
                <a:gd name="T31" fmla="*/ 10 h 45"/>
                <a:gd name="T32" fmla="*/ 14 w 54"/>
                <a:gd name="T33" fmla="*/ 0 h 45"/>
                <a:gd name="T34" fmla="*/ 19 w 54"/>
                <a:gd name="T35" fmla="*/ 6 h 45"/>
                <a:gd name="T36" fmla="*/ 32 w 54"/>
                <a:gd name="T37" fmla="*/ 6 h 45"/>
                <a:gd name="T38" fmla="*/ 40 w 54"/>
                <a:gd name="T39" fmla="*/ 15 h 45"/>
                <a:gd name="T40" fmla="*/ 45 w 54"/>
                <a:gd name="T41" fmla="*/ 16 h 45"/>
                <a:gd name="T42" fmla="*/ 45 w 54"/>
                <a:gd name="T43" fmla="*/ 18 h 45"/>
                <a:gd name="T44" fmla="*/ 53 w 54"/>
                <a:gd name="T45" fmla="*/ 20 h 45"/>
                <a:gd name="T46" fmla="*/ 48 w 54"/>
                <a:gd name="T47" fmla="*/ 25 h 45"/>
                <a:gd name="T48" fmla="*/ 50 w 54"/>
                <a:gd name="T49" fmla="*/ 26 h 45"/>
                <a:gd name="T50" fmla="*/ 50 w 54"/>
                <a:gd name="T51" fmla="*/ 28 h 45"/>
                <a:gd name="T52" fmla="*/ 52 w 54"/>
                <a:gd name="T53" fmla="*/ 30 h 45"/>
                <a:gd name="T54" fmla="*/ 52 w 54"/>
                <a:gd name="T55" fmla="*/ 34 h 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5"/>
                <a:gd name="T86" fmla="*/ 54 w 54"/>
                <a:gd name="T87" fmla="*/ 45 h 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5">
                  <a:moveTo>
                    <a:pt x="52" y="34"/>
                  </a:moveTo>
                  <a:lnTo>
                    <a:pt x="50" y="39"/>
                  </a:lnTo>
                  <a:lnTo>
                    <a:pt x="34" y="44"/>
                  </a:lnTo>
                  <a:lnTo>
                    <a:pt x="32" y="43"/>
                  </a:lnTo>
                  <a:lnTo>
                    <a:pt x="32" y="41"/>
                  </a:lnTo>
                  <a:lnTo>
                    <a:pt x="28" y="40"/>
                  </a:lnTo>
                  <a:lnTo>
                    <a:pt x="26" y="32"/>
                  </a:lnTo>
                  <a:lnTo>
                    <a:pt x="23" y="28"/>
                  </a:lnTo>
                  <a:lnTo>
                    <a:pt x="19" y="24"/>
                  </a:lnTo>
                  <a:lnTo>
                    <a:pt x="15" y="23"/>
                  </a:lnTo>
                  <a:lnTo>
                    <a:pt x="10" y="20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9" y="13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19" y="6"/>
                  </a:lnTo>
                  <a:lnTo>
                    <a:pt x="32" y="6"/>
                  </a:lnTo>
                  <a:lnTo>
                    <a:pt x="40" y="15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53" y="20"/>
                  </a:lnTo>
                  <a:lnTo>
                    <a:pt x="48" y="25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3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0" name="Freeform 344"/>
            <p:cNvSpPr>
              <a:spLocks/>
            </p:cNvSpPr>
            <p:nvPr/>
          </p:nvSpPr>
          <p:spPr bwMode="auto">
            <a:xfrm>
              <a:off x="3318" y="2233"/>
              <a:ext cx="61" cy="51"/>
            </a:xfrm>
            <a:custGeom>
              <a:avLst/>
              <a:gdLst>
                <a:gd name="T0" fmla="*/ 59 w 61"/>
                <a:gd name="T1" fmla="*/ 39 h 51"/>
                <a:gd name="T2" fmla="*/ 57 w 61"/>
                <a:gd name="T3" fmla="*/ 44 h 51"/>
                <a:gd name="T4" fmla="*/ 38 w 61"/>
                <a:gd name="T5" fmla="*/ 50 h 51"/>
                <a:gd name="T6" fmla="*/ 36 w 61"/>
                <a:gd name="T7" fmla="*/ 49 h 51"/>
                <a:gd name="T8" fmla="*/ 36 w 61"/>
                <a:gd name="T9" fmla="*/ 47 h 51"/>
                <a:gd name="T10" fmla="*/ 32 w 61"/>
                <a:gd name="T11" fmla="*/ 46 h 51"/>
                <a:gd name="T12" fmla="*/ 29 w 61"/>
                <a:gd name="T13" fmla="*/ 37 h 51"/>
                <a:gd name="T14" fmla="*/ 26 w 61"/>
                <a:gd name="T15" fmla="*/ 32 h 51"/>
                <a:gd name="T16" fmla="*/ 22 w 61"/>
                <a:gd name="T17" fmla="*/ 28 h 51"/>
                <a:gd name="T18" fmla="*/ 17 w 61"/>
                <a:gd name="T19" fmla="*/ 27 h 51"/>
                <a:gd name="T20" fmla="*/ 11 w 61"/>
                <a:gd name="T21" fmla="*/ 22 h 51"/>
                <a:gd name="T22" fmla="*/ 10 w 61"/>
                <a:gd name="T23" fmla="*/ 19 h 51"/>
                <a:gd name="T24" fmla="*/ 9 w 61"/>
                <a:gd name="T25" fmla="*/ 19 h 51"/>
                <a:gd name="T26" fmla="*/ 10 w 61"/>
                <a:gd name="T27" fmla="*/ 15 h 51"/>
                <a:gd name="T28" fmla="*/ 2 w 61"/>
                <a:gd name="T29" fmla="*/ 15 h 51"/>
                <a:gd name="T30" fmla="*/ 0 w 61"/>
                <a:gd name="T31" fmla="*/ 11 h 51"/>
                <a:gd name="T32" fmla="*/ 16 w 61"/>
                <a:gd name="T33" fmla="*/ 0 h 51"/>
                <a:gd name="T34" fmla="*/ 22 w 61"/>
                <a:gd name="T35" fmla="*/ 7 h 51"/>
                <a:gd name="T36" fmla="*/ 36 w 61"/>
                <a:gd name="T37" fmla="*/ 7 h 51"/>
                <a:gd name="T38" fmla="*/ 46 w 61"/>
                <a:gd name="T39" fmla="*/ 17 h 51"/>
                <a:gd name="T40" fmla="*/ 51 w 61"/>
                <a:gd name="T41" fmla="*/ 18 h 51"/>
                <a:gd name="T42" fmla="*/ 51 w 61"/>
                <a:gd name="T43" fmla="*/ 20 h 51"/>
                <a:gd name="T44" fmla="*/ 60 w 61"/>
                <a:gd name="T45" fmla="*/ 22 h 51"/>
                <a:gd name="T46" fmla="*/ 55 w 61"/>
                <a:gd name="T47" fmla="*/ 29 h 51"/>
                <a:gd name="T48" fmla="*/ 57 w 61"/>
                <a:gd name="T49" fmla="*/ 30 h 51"/>
                <a:gd name="T50" fmla="*/ 57 w 61"/>
                <a:gd name="T51" fmla="*/ 32 h 51"/>
                <a:gd name="T52" fmla="*/ 59 w 61"/>
                <a:gd name="T53" fmla="*/ 34 h 51"/>
                <a:gd name="T54" fmla="*/ 59 w 61"/>
                <a:gd name="T55" fmla="*/ 39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1"/>
                <a:gd name="T85" fmla="*/ 0 h 51"/>
                <a:gd name="T86" fmla="*/ 61 w 61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1" h="51">
                  <a:moveTo>
                    <a:pt x="59" y="39"/>
                  </a:moveTo>
                  <a:lnTo>
                    <a:pt x="57" y="44"/>
                  </a:lnTo>
                  <a:lnTo>
                    <a:pt x="38" y="50"/>
                  </a:lnTo>
                  <a:lnTo>
                    <a:pt x="36" y="49"/>
                  </a:lnTo>
                  <a:lnTo>
                    <a:pt x="36" y="47"/>
                  </a:lnTo>
                  <a:lnTo>
                    <a:pt x="32" y="46"/>
                  </a:lnTo>
                  <a:lnTo>
                    <a:pt x="29" y="37"/>
                  </a:lnTo>
                  <a:lnTo>
                    <a:pt x="26" y="32"/>
                  </a:lnTo>
                  <a:lnTo>
                    <a:pt x="22" y="28"/>
                  </a:lnTo>
                  <a:lnTo>
                    <a:pt x="17" y="27"/>
                  </a:lnTo>
                  <a:lnTo>
                    <a:pt x="11" y="22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16" y="0"/>
                  </a:lnTo>
                  <a:lnTo>
                    <a:pt x="22" y="7"/>
                  </a:lnTo>
                  <a:lnTo>
                    <a:pt x="36" y="7"/>
                  </a:lnTo>
                  <a:lnTo>
                    <a:pt x="46" y="17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60" y="22"/>
                  </a:lnTo>
                  <a:lnTo>
                    <a:pt x="55" y="29"/>
                  </a:lnTo>
                  <a:lnTo>
                    <a:pt x="57" y="30"/>
                  </a:lnTo>
                  <a:lnTo>
                    <a:pt x="57" y="32"/>
                  </a:lnTo>
                  <a:lnTo>
                    <a:pt x="59" y="34"/>
                  </a:lnTo>
                  <a:lnTo>
                    <a:pt x="59" y="3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1" name="Freeform 345"/>
            <p:cNvSpPr>
              <a:spLocks/>
            </p:cNvSpPr>
            <p:nvPr/>
          </p:nvSpPr>
          <p:spPr bwMode="auto">
            <a:xfrm>
              <a:off x="3310" y="2260"/>
              <a:ext cx="64" cy="68"/>
            </a:xfrm>
            <a:custGeom>
              <a:avLst/>
              <a:gdLst>
                <a:gd name="T0" fmla="*/ 61 w 64"/>
                <a:gd name="T1" fmla="*/ 59 h 68"/>
                <a:gd name="T2" fmla="*/ 23 w 64"/>
                <a:gd name="T3" fmla="*/ 67 h 68"/>
                <a:gd name="T4" fmla="*/ 1 w 64"/>
                <a:gd name="T5" fmla="*/ 52 h 68"/>
                <a:gd name="T6" fmla="*/ 1 w 64"/>
                <a:gd name="T7" fmla="*/ 43 h 68"/>
                <a:gd name="T8" fmla="*/ 0 w 64"/>
                <a:gd name="T9" fmla="*/ 40 h 68"/>
                <a:gd name="T10" fmla="*/ 1 w 64"/>
                <a:gd name="T11" fmla="*/ 39 h 68"/>
                <a:gd name="T12" fmla="*/ 27 w 64"/>
                <a:gd name="T13" fmla="*/ 0 h 68"/>
                <a:gd name="T14" fmla="*/ 31 w 64"/>
                <a:gd name="T15" fmla="*/ 4 h 68"/>
                <a:gd name="T16" fmla="*/ 34 w 64"/>
                <a:gd name="T17" fmla="*/ 9 h 68"/>
                <a:gd name="T18" fmla="*/ 36 w 64"/>
                <a:gd name="T19" fmla="*/ 17 h 68"/>
                <a:gd name="T20" fmla="*/ 40 w 64"/>
                <a:gd name="T21" fmla="*/ 18 h 68"/>
                <a:gd name="T22" fmla="*/ 40 w 64"/>
                <a:gd name="T23" fmla="*/ 20 h 68"/>
                <a:gd name="T24" fmla="*/ 42 w 64"/>
                <a:gd name="T25" fmla="*/ 21 h 68"/>
                <a:gd name="T26" fmla="*/ 48 w 64"/>
                <a:gd name="T27" fmla="*/ 29 h 68"/>
                <a:gd name="T28" fmla="*/ 51 w 64"/>
                <a:gd name="T29" fmla="*/ 39 h 68"/>
                <a:gd name="T30" fmla="*/ 57 w 64"/>
                <a:gd name="T31" fmla="*/ 46 h 68"/>
                <a:gd name="T32" fmla="*/ 63 w 64"/>
                <a:gd name="T33" fmla="*/ 50 h 68"/>
                <a:gd name="T34" fmla="*/ 61 w 64"/>
                <a:gd name="T35" fmla="*/ 55 h 68"/>
                <a:gd name="T36" fmla="*/ 61 w 64"/>
                <a:gd name="T37" fmla="*/ 59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8"/>
                <a:gd name="T59" fmla="*/ 64 w 64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8">
                  <a:moveTo>
                    <a:pt x="61" y="59"/>
                  </a:moveTo>
                  <a:lnTo>
                    <a:pt x="23" y="67"/>
                  </a:lnTo>
                  <a:lnTo>
                    <a:pt x="1" y="52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1" y="39"/>
                  </a:lnTo>
                  <a:lnTo>
                    <a:pt x="27" y="0"/>
                  </a:lnTo>
                  <a:lnTo>
                    <a:pt x="31" y="4"/>
                  </a:lnTo>
                  <a:lnTo>
                    <a:pt x="34" y="9"/>
                  </a:lnTo>
                  <a:lnTo>
                    <a:pt x="36" y="17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42" y="21"/>
                  </a:lnTo>
                  <a:lnTo>
                    <a:pt x="48" y="29"/>
                  </a:lnTo>
                  <a:lnTo>
                    <a:pt x="51" y="39"/>
                  </a:lnTo>
                  <a:lnTo>
                    <a:pt x="57" y="46"/>
                  </a:lnTo>
                  <a:lnTo>
                    <a:pt x="63" y="50"/>
                  </a:lnTo>
                  <a:lnTo>
                    <a:pt x="61" y="55"/>
                  </a:lnTo>
                  <a:lnTo>
                    <a:pt x="61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2" name="Freeform 346"/>
            <p:cNvSpPr>
              <a:spLocks/>
            </p:cNvSpPr>
            <p:nvPr/>
          </p:nvSpPr>
          <p:spPr bwMode="auto">
            <a:xfrm>
              <a:off x="3310" y="2260"/>
              <a:ext cx="70" cy="72"/>
            </a:xfrm>
            <a:custGeom>
              <a:avLst/>
              <a:gdLst>
                <a:gd name="T0" fmla="*/ 67 w 70"/>
                <a:gd name="T1" fmla="*/ 63 h 72"/>
                <a:gd name="T2" fmla="*/ 25 w 70"/>
                <a:gd name="T3" fmla="*/ 71 h 72"/>
                <a:gd name="T4" fmla="*/ 1 w 70"/>
                <a:gd name="T5" fmla="*/ 55 h 72"/>
                <a:gd name="T6" fmla="*/ 1 w 70"/>
                <a:gd name="T7" fmla="*/ 46 h 72"/>
                <a:gd name="T8" fmla="*/ 0 w 70"/>
                <a:gd name="T9" fmla="*/ 43 h 72"/>
                <a:gd name="T10" fmla="*/ 1 w 70"/>
                <a:gd name="T11" fmla="*/ 42 h 72"/>
                <a:gd name="T12" fmla="*/ 30 w 70"/>
                <a:gd name="T13" fmla="*/ 0 h 72"/>
                <a:gd name="T14" fmla="*/ 34 w 70"/>
                <a:gd name="T15" fmla="*/ 4 h 72"/>
                <a:gd name="T16" fmla="*/ 37 w 70"/>
                <a:gd name="T17" fmla="*/ 9 h 72"/>
                <a:gd name="T18" fmla="*/ 39 w 70"/>
                <a:gd name="T19" fmla="*/ 18 h 72"/>
                <a:gd name="T20" fmla="*/ 44 w 70"/>
                <a:gd name="T21" fmla="*/ 19 h 72"/>
                <a:gd name="T22" fmla="*/ 44 w 70"/>
                <a:gd name="T23" fmla="*/ 21 h 72"/>
                <a:gd name="T24" fmla="*/ 46 w 70"/>
                <a:gd name="T25" fmla="*/ 22 h 72"/>
                <a:gd name="T26" fmla="*/ 53 w 70"/>
                <a:gd name="T27" fmla="*/ 30 h 72"/>
                <a:gd name="T28" fmla="*/ 56 w 70"/>
                <a:gd name="T29" fmla="*/ 42 h 72"/>
                <a:gd name="T30" fmla="*/ 62 w 70"/>
                <a:gd name="T31" fmla="*/ 49 h 72"/>
                <a:gd name="T32" fmla="*/ 69 w 70"/>
                <a:gd name="T33" fmla="*/ 53 h 72"/>
                <a:gd name="T34" fmla="*/ 67 w 70"/>
                <a:gd name="T35" fmla="*/ 58 h 72"/>
                <a:gd name="T36" fmla="*/ 67 w 70"/>
                <a:gd name="T37" fmla="*/ 63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72"/>
                <a:gd name="T59" fmla="*/ 70 w 70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72">
                  <a:moveTo>
                    <a:pt x="67" y="63"/>
                  </a:moveTo>
                  <a:lnTo>
                    <a:pt x="25" y="71"/>
                  </a:lnTo>
                  <a:lnTo>
                    <a:pt x="1" y="55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1" y="42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7" y="9"/>
                  </a:lnTo>
                  <a:lnTo>
                    <a:pt x="39" y="18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6" y="22"/>
                  </a:lnTo>
                  <a:lnTo>
                    <a:pt x="53" y="30"/>
                  </a:lnTo>
                  <a:lnTo>
                    <a:pt x="56" y="42"/>
                  </a:lnTo>
                  <a:lnTo>
                    <a:pt x="62" y="49"/>
                  </a:lnTo>
                  <a:lnTo>
                    <a:pt x="69" y="53"/>
                  </a:lnTo>
                  <a:lnTo>
                    <a:pt x="67" y="58"/>
                  </a:lnTo>
                  <a:lnTo>
                    <a:pt x="67" y="6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3" name="Freeform 347"/>
            <p:cNvSpPr>
              <a:spLocks/>
            </p:cNvSpPr>
            <p:nvPr/>
          </p:nvSpPr>
          <p:spPr bwMode="auto">
            <a:xfrm>
              <a:off x="3446" y="2300"/>
              <a:ext cx="73" cy="61"/>
            </a:xfrm>
            <a:custGeom>
              <a:avLst/>
              <a:gdLst>
                <a:gd name="T0" fmla="*/ 72 w 73"/>
                <a:gd name="T1" fmla="*/ 51 h 61"/>
                <a:gd name="T2" fmla="*/ 65 w 73"/>
                <a:gd name="T3" fmla="*/ 57 h 61"/>
                <a:gd name="T4" fmla="*/ 46 w 73"/>
                <a:gd name="T5" fmla="*/ 48 h 61"/>
                <a:gd name="T6" fmla="*/ 42 w 73"/>
                <a:gd name="T7" fmla="*/ 49 h 61"/>
                <a:gd name="T8" fmla="*/ 41 w 73"/>
                <a:gd name="T9" fmla="*/ 51 h 61"/>
                <a:gd name="T10" fmla="*/ 33 w 73"/>
                <a:gd name="T11" fmla="*/ 53 h 61"/>
                <a:gd name="T12" fmla="*/ 27 w 73"/>
                <a:gd name="T13" fmla="*/ 57 h 61"/>
                <a:gd name="T14" fmla="*/ 23 w 73"/>
                <a:gd name="T15" fmla="*/ 57 h 61"/>
                <a:gd name="T16" fmla="*/ 16 w 73"/>
                <a:gd name="T17" fmla="*/ 60 h 61"/>
                <a:gd name="T18" fmla="*/ 12 w 73"/>
                <a:gd name="T19" fmla="*/ 57 h 61"/>
                <a:gd name="T20" fmla="*/ 12 w 73"/>
                <a:gd name="T21" fmla="*/ 51 h 61"/>
                <a:gd name="T22" fmla="*/ 10 w 73"/>
                <a:gd name="T23" fmla="*/ 51 h 61"/>
                <a:gd name="T24" fmla="*/ 10 w 73"/>
                <a:gd name="T25" fmla="*/ 49 h 61"/>
                <a:gd name="T26" fmla="*/ 9 w 73"/>
                <a:gd name="T27" fmla="*/ 47 h 61"/>
                <a:gd name="T28" fmla="*/ 10 w 73"/>
                <a:gd name="T29" fmla="*/ 43 h 61"/>
                <a:gd name="T30" fmla="*/ 9 w 73"/>
                <a:gd name="T31" fmla="*/ 41 h 61"/>
                <a:gd name="T32" fmla="*/ 6 w 73"/>
                <a:gd name="T33" fmla="*/ 40 h 61"/>
                <a:gd name="T34" fmla="*/ 6 w 73"/>
                <a:gd name="T35" fmla="*/ 38 h 61"/>
                <a:gd name="T36" fmla="*/ 5 w 73"/>
                <a:gd name="T37" fmla="*/ 37 h 61"/>
                <a:gd name="T38" fmla="*/ 6 w 73"/>
                <a:gd name="T39" fmla="*/ 31 h 61"/>
                <a:gd name="T40" fmla="*/ 1 w 73"/>
                <a:gd name="T41" fmla="*/ 28 h 61"/>
                <a:gd name="T42" fmla="*/ 1 w 73"/>
                <a:gd name="T43" fmla="*/ 27 h 61"/>
                <a:gd name="T44" fmla="*/ 0 w 73"/>
                <a:gd name="T45" fmla="*/ 25 h 61"/>
                <a:gd name="T46" fmla="*/ 4 w 73"/>
                <a:gd name="T47" fmla="*/ 19 h 61"/>
                <a:gd name="T48" fmla="*/ 5 w 73"/>
                <a:gd name="T49" fmla="*/ 18 h 61"/>
                <a:gd name="T50" fmla="*/ 6 w 73"/>
                <a:gd name="T51" fmla="*/ 15 h 61"/>
                <a:gd name="T52" fmla="*/ 11 w 73"/>
                <a:gd name="T53" fmla="*/ 17 h 61"/>
                <a:gd name="T54" fmla="*/ 17 w 73"/>
                <a:gd name="T55" fmla="*/ 17 h 61"/>
                <a:gd name="T56" fmla="*/ 18 w 73"/>
                <a:gd name="T57" fmla="*/ 13 h 61"/>
                <a:gd name="T58" fmla="*/ 21 w 73"/>
                <a:gd name="T59" fmla="*/ 11 h 61"/>
                <a:gd name="T60" fmla="*/ 21 w 73"/>
                <a:gd name="T61" fmla="*/ 8 h 61"/>
                <a:gd name="T62" fmla="*/ 23 w 73"/>
                <a:gd name="T63" fmla="*/ 3 h 61"/>
                <a:gd name="T64" fmla="*/ 26 w 73"/>
                <a:gd name="T65" fmla="*/ 3 h 61"/>
                <a:gd name="T66" fmla="*/ 27 w 73"/>
                <a:gd name="T67" fmla="*/ 1 h 61"/>
                <a:gd name="T68" fmla="*/ 30 w 73"/>
                <a:gd name="T69" fmla="*/ 1 h 61"/>
                <a:gd name="T70" fmla="*/ 31 w 73"/>
                <a:gd name="T71" fmla="*/ 2 h 61"/>
                <a:gd name="T72" fmla="*/ 31 w 73"/>
                <a:gd name="T73" fmla="*/ 0 h 61"/>
                <a:gd name="T74" fmla="*/ 32 w 73"/>
                <a:gd name="T75" fmla="*/ 0 h 61"/>
                <a:gd name="T76" fmla="*/ 43 w 73"/>
                <a:gd name="T77" fmla="*/ 27 h 61"/>
                <a:gd name="T78" fmla="*/ 47 w 73"/>
                <a:gd name="T79" fmla="*/ 33 h 61"/>
                <a:gd name="T80" fmla="*/ 49 w 73"/>
                <a:gd name="T81" fmla="*/ 39 h 61"/>
                <a:gd name="T82" fmla="*/ 48 w 73"/>
                <a:gd name="T83" fmla="*/ 44 h 61"/>
                <a:gd name="T84" fmla="*/ 50 w 73"/>
                <a:gd name="T85" fmla="*/ 43 h 61"/>
                <a:gd name="T86" fmla="*/ 55 w 73"/>
                <a:gd name="T87" fmla="*/ 46 h 61"/>
                <a:gd name="T88" fmla="*/ 63 w 73"/>
                <a:gd name="T89" fmla="*/ 46 h 61"/>
                <a:gd name="T90" fmla="*/ 66 w 73"/>
                <a:gd name="T91" fmla="*/ 47 h 61"/>
                <a:gd name="T92" fmla="*/ 67 w 73"/>
                <a:gd name="T93" fmla="*/ 47 h 61"/>
                <a:gd name="T94" fmla="*/ 69 w 73"/>
                <a:gd name="T95" fmla="*/ 49 h 61"/>
                <a:gd name="T96" fmla="*/ 72 w 73"/>
                <a:gd name="T97" fmla="*/ 51 h 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3"/>
                <a:gd name="T148" fmla="*/ 0 h 61"/>
                <a:gd name="T149" fmla="*/ 73 w 73"/>
                <a:gd name="T150" fmla="*/ 61 h 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3" h="61">
                  <a:moveTo>
                    <a:pt x="72" y="51"/>
                  </a:moveTo>
                  <a:lnTo>
                    <a:pt x="65" y="57"/>
                  </a:lnTo>
                  <a:lnTo>
                    <a:pt x="46" y="48"/>
                  </a:lnTo>
                  <a:lnTo>
                    <a:pt x="42" y="49"/>
                  </a:lnTo>
                  <a:lnTo>
                    <a:pt x="41" y="51"/>
                  </a:lnTo>
                  <a:lnTo>
                    <a:pt x="33" y="53"/>
                  </a:lnTo>
                  <a:lnTo>
                    <a:pt x="27" y="57"/>
                  </a:lnTo>
                  <a:lnTo>
                    <a:pt x="23" y="57"/>
                  </a:lnTo>
                  <a:lnTo>
                    <a:pt x="16" y="60"/>
                  </a:lnTo>
                  <a:lnTo>
                    <a:pt x="12" y="57"/>
                  </a:lnTo>
                  <a:lnTo>
                    <a:pt x="12" y="51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10" y="43"/>
                  </a:lnTo>
                  <a:lnTo>
                    <a:pt x="9" y="41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5" y="37"/>
                  </a:lnTo>
                  <a:lnTo>
                    <a:pt x="6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4" y="19"/>
                  </a:lnTo>
                  <a:lnTo>
                    <a:pt x="5" y="18"/>
                  </a:lnTo>
                  <a:lnTo>
                    <a:pt x="6" y="15"/>
                  </a:lnTo>
                  <a:lnTo>
                    <a:pt x="11" y="17"/>
                  </a:lnTo>
                  <a:lnTo>
                    <a:pt x="17" y="17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1" y="8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43" y="27"/>
                  </a:lnTo>
                  <a:lnTo>
                    <a:pt x="47" y="33"/>
                  </a:lnTo>
                  <a:lnTo>
                    <a:pt x="49" y="39"/>
                  </a:lnTo>
                  <a:lnTo>
                    <a:pt x="48" y="44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3" y="46"/>
                  </a:lnTo>
                  <a:lnTo>
                    <a:pt x="66" y="47"/>
                  </a:lnTo>
                  <a:lnTo>
                    <a:pt x="67" y="47"/>
                  </a:lnTo>
                  <a:lnTo>
                    <a:pt x="69" y="49"/>
                  </a:lnTo>
                  <a:lnTo>
                    <a:pt x="72" y="5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4" name="Freeform 348"/>
            <p:cNvSpPr>
              <a:spLocks/>
            </p:cNvSpPr>
            <p:nvPr/>
          </p:nvSpPr>
          <p:spPr bwMode="auto">
            <a:xfrm>
              <a:off x="3446" y="2300"/>
              <a:ext cx="79" cy="68"/>
            </a:xfrm>
            <a:custGeom>
              <a:avLst/>
              <a:gdLst>
                <a:gd name="T0" fmla="*/ 78 w 79"/>
                <a:gd name="T1" fmla="*/ 57 h 68"/>
                <a:gd name="T2" fmla="*/ 70 w 79"/>
                <a:gd name="T3" fmla="*/ 64 h 68"/>
                <a:gd name="T4" fmla="*/ 49 w 79"/>
                <a:gd name="T5" fmla="*/ 53 h 68"/>
                <a:gd name="T6" fmla="*/ 45 w 79"/>
                <a:gd name="T7" fmla="*/ 54 h 68"/>
                <a:gd name="T8" fmla="*/ 44 w 79"/>
                <a:gd name="T9" fmla="*/ 57 h 68"/>
                <a:gd name="T10" fmla="*/ 36 w 79"/>
                <a:gd name="T11" fmla="*/ 59 h 68"/>
                <a:gd name="T12" fmla="*/ 30 w 79"/>
                <a:gd name="T13" fmla="*/ 64 h 68"/>
                <a:gd name="T14" fmla="*/ 25 w 79"/>
                <a:gd name="T15" fmla="*/ 64 h 68"/>
                <a:gd name="T16" fmla="*/ 18 w 79"/>
                <a:gd name="T17" fmla="*/ 67 h 68"/>
                <a:gd name="T18" fmla="*/ 13 w 79"/>
                <a:gd name="T19" fmla="*/ 64 h 68"/>
                <a:gd name="T20" fmla="*/ 13 w 79"/>
                <a:gd name="T21" fmla="*/ 57 h 68"/>
                <a:gd name="T22" fmla="*/ 11 w 79"/>
                <a:gd name="T23" fmla="*/ 57 h 68"/>
                <a:gd name="T24" fmla="*/ 11 w 79"/>
                <a:gd name="T25" fmla="*/ 54 h 68"/>
                <a:gd name="T26" fmla="*/ 10 w 79"/>
                <a:gd name="T27" fmla="*/ 52 h 68"/>
                <a:gd name="T28" fmla="*/ 11 w 79"/>
                <a:gd name="T29" fmla="*/ 48 h 68"/>
                <a:gd name="T30" fmla="*/ 10 w 79"/>
                <a:gd name="T31" fmla="*/ 46 h 68"/>
                <a:gd name="T32" fmla="*/ 7 w 79"/>
                <a:gd name="T33" fmla="*/ 45 h 68"/>
                <a:gd name="T34" fmla="*/ 7 w 79"/>
                <a:gd name="T35" fmla="*/ 42 h 68"/>
                <a:gd name="T36" fmla="*/ 5 w 79"/>
                <a:gd name="T37" fmla="*/ 41 h 68"/>
                <a:gd name="T38" fmla="*/ 7 w 79"/>
                <a:gd name="T39" fmla="*/ 35 h 68"/>
                <a:gd name="T40" fmla="*/ 1 w 79"/>
                <a:gd name="T41" fmla="*/ 31 h 68"/>
                <a:gd name="T42" fmla="*/ 1 w 79"/>
                <a:gd name="T43" fmla="*/ 30 h 68"/>
                <a:gd name="T44" fmla="*/ 0 w 79"/>
                <a:gd name="T45" fmla="*/ 28 h 68"/>
                <a:gd name="T46" fmla="*/ 4 w 79"/>
                <a:gd name="T47" fmla="*/ 21 h 68"/>
                <a:gd name="T48" fmla="*/ 5 w 79"/>
                <a:gd name="T49" fmla="*/ 20 h 68"/>
                <a:gd name="T50" fmla="*/ 7 w 79"/>
                <a:gd name="T51" fmla="*/ 17 h 68"/>
                <a:gd name="T52" fmla="*/ 12 w 79"/>
                <a:gd name="T53" fmla="*/ 19 h 68"/>
                <a:gd name="T54" fmla="*/ 19 w 79"/>
                <a:gd name="T55" fmla="*/ 19 h 68"/>
                <a:gd name="T56" fmla="*/ 20 w 79"/>
                <a:gd name="T57" fmla="*/ 15 h 68"/>
                <a:gd name="T58" fmla="*/ 23 w 79"/>
                <a:gd name="T59" fmla="*/ 13 h 68"/>
                <a:gd name="T60" fmla="*/ 23 w 79"/>
                <a:gd name="T61" fmla="*/ 9 h 68"/>
                <a:gd name="T62" fmla="*/ 25 w 79"/>
                <a:gd name="T63" fmla="*/ 3 h 68"/>
                <a:gd name="T64" fmla="*/ 29 w 79"/>
                <a:gd name="T65" fmla="*/ 3 h 68"/>
                <a:gd name="T66" fmla="*/ 30 w 79"/>
                <a:gd name="T67" fmla="*/ 1 h 68"/>
                <a:gd name="T68" fmla="*/ 33 w 79"/>
                <a:gd name="T69" fmla="*/ 1 h 68"/>
                <a:gd name="T70" fmla="*/ 34 w 79"/>
                <a:gd name="T71" fmla="*/ 2 h 68"/>
                <a:gd name="T72" fmla="*/ 34 w 79"/>
                <a:gd name="T73" fmla="*/ 0 h 68"/>
                <a:gd name="T74" fmla="*/ 35 w 79"/>
                <a:gd name="T75" fmla="*/ 0 h 68"/>
                <a:gd name="T76" fmla="*/ 46 w 79"/>
                <a:gd name="T77" fmla="*/ 30 h 68"/>
                <a:gd name="T78" fmla="*/ 51 w 79"/>
                <a:gd name="T79" fmla="*/ 37 h 68"/>
                <a:gd name="T80" fmla="*/ 53 w 79"/>
                <a:gd name="T81" fmla="*/ 44 h 68"/>
                <a:gd name="T82" fmla="*/ 52 w 79"/>
                <a:gd name="T83" fmla="*/ 49 h 68"/>
                <a:gd name="T84" fmla="*/ 54 w 79"/>
                <a:gd name="T85" fmla="*/ 48 h 68"/>
                <a:gd name="T86" fmla="*/ 59 w 79"/>
                <a:gd name="T87" fmla="*/ 51 h 68"/>
                <a:gd name="T88" fmla="*/ 68 w 79"/>
                <a:gd name="T89" fmla="*/ 51 h 68"/>
                <a:gd name="T90" fmla="*/ 71 w 79"/>
                <a:gd name="T91" fmla="*/ 52 h 68"/>
                <a:gd name="T92" fmla="*/ 73 w 79"/>
                <a:gd name="T93" fmla="*/ 52 h 68"/>
                <a:gd name="T94" fmla="*/ 75 w 79"/>
                <a:gd name="T95" fmla="*/ 54 h 68"/>
                <a:gd name="T96" fmla="*/ 78 w 79"/>
                <a:gd name="T97" fmla="*/ 57 h 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9"/>
                <a:gd name="T148" fmla="*/ 0 h 68"/>
                <a:gd name="T149" fmla="*/ 79 w 79"/>
                <a:gd name="T150" fmla="*/ 68 h 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9" h="68">
                  <a:moveTo>
                    <a:pt x="78" y="57"/>
                  </a:moveTo>
                  <a:lnTo>
                    <a:pt x="70" y="64"/>
                  </a:lnTo>
                  <a:lnTo>
                    <a:pt x="49" y="53"/>
                  </a:lnTo>
                  <a:lnTo>
                    <a:pt x="45" y="54"/>
                  </a:lnTo>
                  <a:lnTo>
                    <a:pt x="44" y="57"/>
                  </a:lnTo>
                  <a:lnTo>
                    <a:pt x="36" y="59"/>
                  </a:lnTo>
                  <a:lnTo>
                    <a:pt x="30" y="64"/>
                  </a:lnTo>
                  <a:lnTo>
                    <a:pt x="25" y="64"/>
                  </a:lnTo>
                  <a:lnTo>
                    <a:pt x="18" y="67"/>
                  </a:lnTo>
                  <a:lnTo>
                    <a:pt x="13" y="64"/>
                  </a:lnTo>
                  <a:lnTo>
                    <a:pt x="13" y="57"/>
                  </a:lnTo>
                  <a:lnTo>
                    <a:pt x="11" y="57"/>
                  </a:lnTo>
                  <a:lnTo>
                    <a:pt x="11" y="54"/>
                  </a:lnTo>
                  <a:lnTo>
                    <a:pt x="10" y="52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5" y="41"/>
                  </a:lnTo>
                  <a:lnTo>
                    <a:pt x="7" y="35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5" y="20"/>
                  </a:lnTo>
                  <a:lnTo>
                    <a:pt x="7" y="17"/>
                  </a:lnTo>
                  <a:lnTo>
                    <a:pt x="12" y="19"/>
                  </a:lnTo>
                  <a:lnTo>
                    <a:pt x="19" y="19"/>
                  </a:lnTo>
                  <a:lnTo>
                    <a:pt x="20" y="15"/>
                  </a:lnTo>
                  <a:lnTo>
                    <a:pt x="23" y="13"/>
                  </a:lnTo>
                  <a:lnTo>
                    <a:pt x="23" y="9"/>
                  </a:lnTo>
                  <a:lnTo>
                    <a:pt x="25" y="3"/>
                  </a:lnTo>
                  <a:lnTo>
                    <a:pt x="29" y="3"/>
                  </a:lnTo>
                  <a:lnTo>
                    <a:pt x="30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46" y="30"/>
                  </a:lnTo>
                  <a:lnTo>
                    <a:pt x="51" y="37"/>
                  </a:lnTo>
                  <a:lnTo>
                    <a:pt x="53" y="44"/>
                  </a:lnTo>
                  <a:lnTo>
                    <a:pt x="52" y="49"/>
                  </a:lnTo>
                  <a:lnTo>
                    <a:pt x="54" y="48"/>
                  </a:lnTo>
                  <a:lnTo>
                    <a:pt x="59" y="51"/>
                  </a:lnTo>
                  <a:lnTo>
                    <a:pt x="68" y="51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5" y="54"/>
                  </a:lnTo>
                  <a:lnTo>
                    <a:pt x="78" y="5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5" name="Freeform 349"/>
            <p:cNvSpPr>
              <a:spLocks/>
            </p:cNvSpPr>
            <p:nvPr/>
          </p:nvSpPr>
          <p:spPr bwMode="auto">
            <a:xfrm>
              <a:off x="3378" y="2327"/>
              <a:ext cx="81" cy="74"/>
            </a:xfrm>
            <a:custGeom>
              <a:avLst/>
              <a:gdLst>
                <a:gd name="T0" fmla="*/ 33 w 81"/>
                <a:gd name="T1" fmla="*/ 67 h 74"/>
                <a:gd name="T2" fmla="*/ 26 w 81"/>
                <a:gd name="T3" fmla="*/ 73 h 74"/>
                <a:gd name="T4" fmla="*/ 25 w 81"/>
                <a:gd name="T5" fmla="*/ 69 h 74"/>
                <a:gd name="T6" fmla="*/ 24 w 81"/>
                <a:gd name="T7" fmla="*/ 68 h 74"/>
                <a:gd name="T8" fmla="*/ 25 w 81"/>
                <a:gd name="T9" fmla="*/ 60 h 74"/>
                <a:gd name="T10" fmla="*/ 26 w 81"/>
                <a:gd name="T11" fmla="*/ 59 h 74"/>
                <a:gd name="T12" fmla="*/ 27 w 81"/>
                <a:gd name="T13" fmla="*/ 57 h 74"/>
                <a:gd name="T14" fmla="*/ 26 w 81"/>
                <a:gd name="T15" fmla="*/ 55 h 74"/>
                <a:gd name="T16" fmla="*/ 0 w 81"/>
                <a:gd name="T17" fmla="*/ 49 h 74"/>
                <a:gd name="T18" fmla="*/ 3 w 81"/>
                <a:gd name="T19" fmla="*/ 41 h 74"/>
                <a:gd name="T20" fmla="*/ 3 w 81"/>
                <a:gd name="T21" fmla="*/ 37 h 74"/>
                <a:gd name="T22" fmla="*/ 5 w 81"/>
                <a:gd name="T23" fmla="*/ 36 h 74"/>
                <a:gd name="T24" fmla="*/ 7 w 81"/>
                <a:gd name="T25" fmla="*/ 37 h 74"/>
                <a:gd name="T26" fmla="*/ 7 w 81"/>
                <a:gd name="T27" fmla="*/ 33 h 74"/>
                <a:gd name="T28" fmla="*/ 10 w 81"/>
                <a:gd name="T29" fmla="*/ 33 h 74"/>
                <a:gd name="T30" fmla="*/ 19 w 81"/>
                <a:gd name="T31" fmla="*/ 27 h 74"/>
                <a:gd name="T32" fmla="*/ 19 w 81"/>
                <a:gd name="T33" fmla="*/ 26 h 74"/>
                <a:gd name="T34" fmla="*/ 20 w 81"/>
                <a:gd name="T35" fmla="*/ 23 h 74"/>
                <a:gd name="T36" fmla="*/ 16 w 81"/>
                <a:gd name="T37" fmla="*/ 20 h 74"/>
                <a:gd name="T38" fmla="*/ 39 w 81"/>
                <a:gd name="T39" fmla="*/ 0 h 74"/>
                <a:gd name="T40" fmla="*/ 45 w 81"/>
                <a:gd name="T41" fmla="*/ 4 h 74"/>
                <a:gd name="T42" fmla="*/ 49 w 81"/>
                <a:gd name="T43" fmla="*/ 3 h 74"/>
                <a:gd name="T44" fmla="*/ 51 w 81"/>
                <a:gd name="T45" fmla="*/ 5 h 74"/>
                <a:gd name="T46" fmla="*/ 56 w 81"/>
                <a:gd name="T47" fmla="*/ 6 h 74"/>
                <a:gd name="T48" fmla="*/ 64 w 81"/>
                <a:gd name="T49" fmla="*/ 5 h 74"/>
                <a:gd name="T50" fmla="*/ 69 w 81"/>
                <a:gd name="T51" fmla="*/ 8 h 74"/>
                <a:gd name="T52" fmla="*/ 68 w 81"/>
                <a:gd name="T53" fmla="*/ 13 h 74"/>
                <a:gd name="T54" fmla="*/ 69 w 81"/>
                <a:gd name="T55" fmla="*/ 14 h 74"/>
                <a:gd name="T56" fmla="*/ 69 w 81"/>
                <a:gd name="T57" fmla="*/ 17 h 74"/>
                <a:gd name="T58" fmla="*/ 72 w 81"/>
                <a:gd name="T59" fmla="*/ 18 h 74"/>
                <a:gd name="T60" fmla="*/ 73 w 81"/>
                <a:gd name="T61" fmla="*/ 20 h 74"/>
                <a:gd name="T62" fmla="*/ 72 w 81"/>
                <a:gd name="T63" fmla="*/ 24 h 74"/>
                <a:gd name="T64" fmla="*/ 73 w 81"/>
                <a:gd name="T65" fmla="*/ 26 h 74"/>
                <a:gd name="T66" fmla="*/ 73 w 81"/>
                <a:gd name="T67" fmla="*/ 27 h 74"/>
                <a:gd name="T68" fmla="*/ 75 w 81"/>
                <a:gd name="T69" fmla="*/ 27 h 74"/>
                <a:gd name="T70" fmla="*/ 75 w 81"/>
                <a:gd name="T71" fmla="*/ 34 h 74"/>
                <a:gd name="T72" fmla="*/ 79 w 81"/>
                <a:gd name="T73" fmla="*/ 37 h 74"/>
                <a:gd name="T74" fmla="*/ 80 w 81"/>
                <a:gd name="T75" fmla="*/ 41 h 74"/>
                <a:gd name="T76" fmla="*/ 75 w 81"/>
                <a:gd name="T77" fmla="*/ 40 h 74"/>
                <a:gd name="T78" fmla="*/ 64 w 81"/>
                <a:gd name="T79" fmla="*/ 47 h 74"/>
                <a:gd name="T80" fmla="*/ 57 w 81"/>
                <a:gd name="T81" fmla="*/ 59 h 74"/>
                <a:gd name="T82" fmla="*/ 50 w 81"/>
                <a:gd name="T83" fmla="*/ 63 h 74"/>
                <a:gd name="T84" fmla="*/ 46 w 81"/>
                <a:gd name="T85" fmla="*/ 63 h 74"/>
                <a:gd name="T86" fmla="*/ 41 w 81"/>
                <a:gd name="T87" fmla="*/ 67 h 74"/>
                <a:gd name="T88" fmla="*/ 33 w 81"/>
                <a:gd name="T89" fmla="*/ 67 h 7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74"/>
                <a:gd name="T137" fmla="*/ 81 w 81"/>
                <a:gd name="T138" fmla="*/ 74 h 7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74">
                  <a:moveTo>
                    <a:pt x="33" y="67"/>
                  </a:moveTo>
                  <a:lnTo>
                    <a:pt x="26" y="73"/>
                  </a:lnTo>
                  <a:lnTo>
                    <a:pt x="25" y="69"/>
                  </a:lnTo>
                  <a:lnTo>
                    <a:pt x="24" y="68"/>
                  </a:lnTo>
                  <a:lnTo>
                    <a:pt x="25" y="60"/>
                  </a:lnTo>
                  <a:lnTo>
                    <a:pt x="26" y="59"/>
                  </a:lnTo>
                  <a:lnTo>
                    <a:pt x="27" y="57"/>
                  </a:lnTo>
                  <a:lnTo>
                    <a:pt x="26" y="55"/>
                  </a:lnTo>
                  <a:lnTo>
                    <a:pt x="0" y="49"/>
                  </a:lnTo>
                  <a:lnTo>
                    <a:pt x="3" y="41"/>
                  </a:lnTo>
                  <a:lnTo>
                    <a:pt x="3" y="37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39" y="0"/>
                  </a:lnTo>
                  <a:lnTo>
                    <a:pt x="45" y="4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6" y="6"/>
                  </a:lnTo>
                  <a:lnTo>
                    <a:pt x="64" y="5"/>
                  </a:lnTo>
                  <a:lnTo>
                    <a:pt x="69" y="8"/>
                  </a:lnTo>
                  <a:lnTo>
                    <a:pt x="68" y="13"/>
                  </a:lnTo>
                  <a:lnTo>
                    <a:pt x="69" y="14"/>
                  </a:lnTo>
                  <a:lnTo>
                    <a:pt x="69" y="17"/>
                  </a:lnTo>
                  <a:lnTo>
                    <a:pt x="72" y="18"/>
                  </a:lnTo>
                  <a:lnTo>
                    <a:pt x="73" y="20"/>
                  </a:lnTo>
                  <a:lnTo>
                    <a:pt x="72" y="24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5" y="34"/>
                  </a:lnTo>
                  <a:lnTo>
                    <a:pt x="79" y="37"/>
                  </a:lnTo>
                  <a:lnTo>
                    <a:pt x="80" y="41"/>
                  </a:lnTo>
                  <a:lnTo>
                    <a:pt x="75" y="40"/>
                  </a:lnTo>
                  <a:lnTo>
                    <a:pt x="64" y="47"/>
                  </a:lnTo>
                  <a:lnTo>
                    <a:pt x="57" y="59"/>
                  </a:lnTo>
                  <a:lnTo>
                    <a:pt x="50" y="63"/>
                  </a:lnTo>
                  <a:lnTo>
                    <a:pt x="46" y="63"/>
                  </a:lnTo>
                  <a:lnTo>
                    <a:pt x="41" y="67"/>
                  </a:lnTo>
                  <a:lnTo>
                    <a:pt x="33" y="6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6" name="Freeform 350"/>
            <p:cNvSpPr>
              <a:spLocks/>
            </p:cNvSpPr>
            <p:nvPr/>
          </p:nvSpPr>
          <p:spPr bwMode="auto">
            <a:xfrm>
              <a:off x="3378" y="2327"/>
              <a:ext cx="88" cy="80"/>
            </a:xfrm>
            <a:custGeom>
              <a:avLst/>
              <a:gdLst>
                <a:gd name="T0" fmla="*/ 36 w 88"/>
                <a:gd name="T1" fmla="*/ 73 h 80"/>
                <a:gd name="T2" fmla="*/ 29 w 88"/>
                <a:gd name="T3" fmla="*/ 79 h 80"/>
                <a:gd name="T4" fmla="*/ 28 w 88"/>
                <a:gd name="T5" fmla="*/ 75 h 80"/>
                <a:gd name="T6" fmla="*/ 26 w 88"/>
                <a:gd name="T7" fmla="*/ 74 h 80"/>
                <a:gd name="T8" fmla="*/ 28 w 88"/>
                <a:gd name="T9" fmla="*/ 65 h 80"/>
                <a:gd name="T10" fmla="*/ 29 w 88"/>
                <a:gd name="T11" fmla="*/ 64 h 80"/>
                <a:gd name="T12" fmla="*/ 30 w 88"/>
                <a:gd name="T13" fmla="*/ 62 h 80"/>
                <a:gd name="T14" fmla="*/ 29 w 88"/>
                <a:gd name="T15" fmla="*/ 60 h 80"/>
                <a:gd name="T16" fmla="*/ 0 w 88"/>
                <a:gd name="T17" fmla="*/ 53 h 80"/>
                <a:gd name="T18" fmla="*/ 3 w 88"/>
                <a:gd name="T19" fmla="*/ 44 h 80"/>
                <a:gd name="T20" fmla="*/ 3 w 88"/>
                <a:gd name="T21" fmla="*/ 40 h 80"/>
                <a:gd name="T22" fmla="*/ 6 w 88"/>
                <a:gd name="T23" fmla="*/ 39 h 80"/>
                <a:gd name="T24" fmla="*/ 8 w 88"/>
                <a:gd name="T25" fmla="*/ 40 h 80"/>
                <a:gd name="T26" fmla="*/ 8 w 88"/>
                <a:gd name="T27" fmla="*/ 36 h 80"/>
                <a:gd name="T28" fmla="*/ 11 w 88"/>
                <a:gd name="T29" fmla="*/ 36 h 80"/>
                <a:gd name="T30" fmla="*/ 21 w 88"/>
                <a:gd name="T31" fmla="*/ 30 h 80"/>
                <a:gd name="T32" fmla="*/ 21 w 88"/>
                <a:gd name="T33" fmla="*/ 28 h 80"/>
                <a:gd name="T34" fmla="*/ 22 w 88"/>
                <a:gd name="T35" fmla="*/ 25 h 80"/>
                <a:gd name="T36" fmla="*/ 18 w 88"/>
                <a:gd name="T37" fmla="*/ 22 h 80"/>
                <a:gd name="T38" fmla="*/ 43 w 88"/>
                <a:gd name="T39" fmla="*/ 0 h 80"/>
                <a:gd name="T40" fmla="*/ 48 w 88"/>
                <a:gd name="T41" fmla="*/ 4 h 80"/>
                <a:gd name="T42" fmla="*/ 53 w 88"/>
                <a:gd name="T43" fmla="*/ 3 h 80"/>
                <a:gd name="T44" fmla="*/ 55 w 88"/>
                <a:gd name="T45" fmla="*/ 5 h 80"/>
                <a:gd name="T46" fmla="*/ 61 w 88"/>
                <a:gd name="T47" fmla="*/ 6 h 80"/>
                <a:gd name="T48" fmla="*/ 69 w 88"/>
                <a:gd name="T49" fmla="*/ 5 h 80"/>
                <a:gd name="T50" fmla="*/ 75 w 88"/>
                <a:gd name="T51" fmla="*/ 8 h 80"/>
                <a:gd name="T52" fmla="*/ 74 w 88"/>
                <a:gd name="T53" fmla="*/ 14 h 80"/>
                <a:gd name="T54" fmla="*/ 75 w 88"/>
                <a:gd name="T55" fmla="*/ 15 h 80"/>
                <a:gd name="T56" fmla="*/ 75 w 88"/>
                <a:gd name="T57" fmla="*/ 18 h 80"/>
                <a:gd name="T58" fmla="*/ 78 w 88"/>
                <a:gd name="T59" fmla="*/ 19 h 80"/>
                <a:gd name="T60" fmla="*/ 79 w 88"/>
                <a:gd name="T61" fmla="*/ 22 h 80"/>
                <a:gd name="T62" fmla="*/ 78 w 88"/>
                <a:gd name="T63" fmla="*/ 26 h 80"/>
                <a:gd name="T64" fmla="*/ 79 w 88"/>
                <a:gd name="T65" fmla="*/ 28 h 80"/>
                <a:gd name="T66" fmla="*/ 79 w 88"/>
                <a:gd name="T67" fmla="*/ 30 h 80"/>
                <a:gd name="T68" fmla="*/ 81 w 88"/>
                <a:gd name="T69" fmla="*/ 30 h 80"/>
                <a:gd name="T70" fmla="*/ 81 w 88"/>
                <a:gd name="T71" fmla="*/ 37 h 80"/>
                <a:gd name="T72" fmla="*/ 86 w 88"/>
                <a:gd name="T73" fmla="*/ 40 h 80"/>
                <a:gd name="T74" fmla="*/ 87 w 88"/>
                <a:gd name="T75" fmla="*/ 44 h 80"/>
                <a:gd name="T76" fmla="*/ 81 w 88"/>
                <a:gd name="T77" fmla="*/ 43 h 80"/>
                <a:gd name="T78" fmla="*/ 69 w 88"/>
                <a:gd name="T79" fmla="*/ 51 h 80"/>
                <a:gd name="T80" fmla="*/ 62 w 88"/>
                <a:gd name="T81" fmla="*/ 64 h 80"/>
                <a:gd name="T82" fmla="*/ 54 w 88"/>
                <a:gd name="T83" fmla="*/ 68 h 80"/>
                <a:gd name="T84" fmla="*/ 50 w 88"/>
                <a:gd name="T85" fmla="*/ 68 h 80"/>
                <a:gd name="T86" fmla="*/ 44 w 88"/>
                <a:gd name="T87" fmla="*/ 73 h 80"/>
                <a:gd name="T88" fmla="*/ 36 w 88"/>
                <a:gd name="T89" fmla="*/ 73 h 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8"/>
                <a:gd name="T136" fmla="*/ 0 h 80"/>
                <a:gd name="T137" fmla="*/ 88 w 88"/>
                <a:gd name="T138" fmla="*/ 80 h 8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8" h="80">
                  <a:moveTo>
                    <a:pt x="36" y="73"/>
                  </a:moveTo>
                  <a:lnTo>
                    <a:pt x="29" y="79"/>
                  </a:lnTo>
                  <a:lnTo>
                    <a:pt x="28" y="75"/>
                  </a:lnTo>
                  <a:lnTo>
                    <a:pt x="26" y="74"/>
                  </a:lnTo>
                  <a:lnTo>
                    <a:pt x="28" y="65"/>
                  </a:lnTo>
                  <a:lnTo>
                    <a:pt x="29" y="64"/>
                  </a:lnTo>
                  <a:lnTo>
                    <a:pt x="30" y="62"/>
                  </a:lnTo>
                  <a:lnTo>
                    <a:pt x="29" y="60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3" y="40"/>
                  </a:lnTo>
                  <a:lnTo>
                    <a:pt x="6" y="39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1" y="36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2" y="25"/>
                  </a:lnTo>
                  <a:lnTo>
                    <a:pt x="18" y="22"/>
                  </a:lnTo>
                  <a:lnTo>
                    <a:pt x="43" y="0"/>
                  </a:lnTo>
                  <a:lnTo>
                    <a:pt x="48" y="4"/>
                  </a:lnTo>
                  <a:lnTo>
                    <a:pt x="53" y="3"/>
                  </a:lnTo>
                  <a:lnTo>
                    <a:pt x="55" y="5"/>
                  </a:lnTo>
                  <a:lnTo>
                    <a:pt x="61" y="6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74" y="14"/>
                  </a:lnTo>
                  <a:lnTo>
                    <a:pt x="75" y="15"/>
                  </a:lnTo>
                  <a:lnTo>
                    <a:pt x="75" y="18"/>
                  </a:lnTo>
                  <a:lnTo>
                    <a:pt x="78" y="19"/>
                  </a:lnTo>
                  <a:lnTo>
                    <a:pt x="79" y="22"/>
                  </a:lnTo>
                  <a:lnTo>
                    <a:pt x="78" y="26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81" y="30"/>
                  </a:lnTo>
                  <a:lnTo>
                    <a:pt x="81" y="37"/>
                  </a:lnTo>
                  <a:lnTo>
                    <a:pt x="86" y="40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69" y="51"/>
                  </a:lnTo>
                  <a:lnTo>
                    <a:pt x="62" y="64"/>
                  </a:lnTo>
                  <a:lnTo>
                    <a:pt x="54" y="68"/>
                  </a:lnTo>
                  <a:lnTo>
                    <a:pt x="50" y="68"/>
                  </a:lnTo>
                  <a:lnTo>
                    <a:pt x="44" y="73"/>
                  </a:lnTo>
                  <a:lnTo>
                    <a:pt x="36" y="7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7" name="Freeform 351"/>
            <p:cNvSpPr>
              <a:spLocks/>
            </p:cNvSpPr>
            <p:nvPr/>
          </p:nvSpPr>
          <p:spPr bwMode="auto">
            <a:xfrm>
              <a:off x="3464" y="2353"/>
              <a:ext cx="47" cy="34"/>
            </a:xfrm>
            <a:custGeom>
              <a:avLst/>
              <a:gdLst>
                <a:gd name="T0" fmla="*/ 13 w 47"/>
                <a:gd name="T1" fmla="*/ 32 h 34"/>
                <a:gd name="T2" fmla="*/ 8 w 47"/>
                <a:gd name="T3" fmla="*/ 29 h 34"/>
                <a:gd name="T4" fmla="*/ 5 w 47"/>
                <a:gd name="T5" fmla="*/ 25 h 34"/>
                <a:gd name="T6" fmla="*/ 2 w 47"/>
                <a:gd name="T7" fmla="*/ 24 h 34"/>
                <a:gd name="T8" fmla="*/ 2 w 47"/>
                <a:gd name="T9" fmla="*/ 21 h 34"/>
                <a:gd name="T10" fmla="*/ 3 w 47"/>
                <a:gd name="T11" fmla="*/ 19 h 34"/>
                <a:gd name="T12" fmla="*/ 2 w 47"/>
                <a:gd name="T13" fmla="*/ 19 h 34"/>
                <a:gd name="T14" fmla="*/ 1 w 47"/>
                <a:gd name="T15" fmla="*/ 15 h 34"/>
                <a:gd name="T16" fmla="*/ 0 w 47"/>
                <a:gd name="T17" fmla="*/ 11 h 34"/>
                <a:gd name="T18" fmla="*/ 7 w 47"/>
                <a:gd name="T19" fmla="*/ 9 h 34"/>
                <a:gd name="T20" fmla="*/ 11 w 47"/>
                <a:gd name="T21" fmla="*/ 9 h 34"/>
                <a:gd name="T22" fmla="*/ 16 w 47"/>
                <a:gd name="T23" fmla="*/ 4 h 34"/>
                <a:gd name="T24" fmla="*/ 23 w 47"/>
                <a:gd name="T25" fmla="*/ 3 h 34"/>
                <a:gd name="T26" fmla="*/ 24 w 47"/>
                <a:gd name="T27" fmla="*/ 1 h 34"/>
                <a:gd name="T28" fmla="*/ 28 w 47"/>
                <a:gd name="T29" fmla="*/ 0 h 34"/>
                <a:gd name="T30" fmla="*/ 46 w 47"/>
                <a:gd name="T31" fmla="*/ 9 h 34"/>
                <a:gd name="T32" fmla="*/ 25 w 47"/>
                <a:gd name="T33" fmla="*/ 26 h 34"/>
                <a:gd name="T34" fmla="*/ 26 w 47"/>
                <a:gd name="T35" fmla="*/ 28 h 34"/>
                <a:gd name="T36" fmla="*/ 25 w 47"/>
                <a:gd name="T37" fmla="*/ 33 h 34"/>
                <a:gd name="T38" fmla="*/ 13 w 47"/>
                <a:gd name="T39" fmla="*/ 32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"/>
                <a:gd name="T61" fmla="*/ 0 h 34"/>
                <a:gd name="T62" fmla="*/ 47 w 47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" h="34">
                  <a:moveTo>
                    <a:pt x="13" y="32"/>
                  </a:moveTo>
                  <a:lnTo>
                    <a:pt x="8" y="29"/>
                  </a:lnTo>
                  <a:lnTo>
                    <a:pt x="5" y="25"/>
                  </a:lnTo>
                  <a:lnTo>
                    <a:pt x="2" y="24"/>
                  </a:lnTo>
                  <a:lnTo>
                    <a:pt x="2" y="21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6" y="4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8" y="0"/>
                  </a:lnTo>
                  <a:lnTo>
                    <a:pt x="46" y="9"/>
                  </a:lnTo>
                  <a:lnTo>
                    <a:pt x="25" y="26"/>
                  </a:lnTo>
                  <a:lnTo>
                    <a:pt x="26" y="28"/>
                  </a:lnTo>
                  <a:lnTo>
                    <a:pt x="25" y="33"/>
                  </a:lnTo>
                  <a:lnTo>
                    <a:pt x="13" y="3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8" name="Freeform 352"/>
            <p:cNvSpPr>
              <a:spLocks/>
            </p:cNvSpPr>
            <p:nvPr/>
          </p:nvSpPr>
          <p:spPr bwMode="auto">
            <a:xfrm>
              <a:off x="3464" y="2353"/>
              <a:ext cx="54" cy="41"/>
            </a:xfrm>
            <a:custGeom>
              <a:avLst/>
              <a:gdLst>
                <a:gd name="T0" fmla="*/ 15 w 54"/>
                <a:gd name="T1" fmla="*/ 39 h 41"/>
                <a:gd name="T2" fmla="*/ 9 w 54"/>
                <a:gd name="T3" fmla="*/ 35 h 41"/>
                <a:gd name="T4" fmla="*/ 6 w 54"/>
                <a:gd name="T5" fmla="*/ 31 h 41"/>
                <a:gd name="T6" fmla="*/ 2 w 54"/>
                <a:gd name="T7" fmla="*/ 29 h 41"/>
                <a:gd name="T8" fmla="*/ 2 w 54"/>
                <a:gd name="T9" fmla="*/ 25 h 41"/>
                <a:gd name="T10" fmla="*/ 3 w 54"/>
                <a:gd name="T11" fmla="*/ 23 h 41"/>
                <a:gd name="T12" fmla="*/ 2 w 54"/>
                <a:gd name="T13" fmla="*/ 23 h 41"/>
                <a:gd name="T14" fmla="*/ 1 w 54"/>
                <a:gd name="T15" fmla="*/ 18 h 41"/>
                <a:gd name="T16" fmla="*/ 0 w 54"/>
                <a:gd name="T17" fmla="*/ 14 h 41"/>
                <a:gd name="T18" fmla="*/ 8 w 54"/>
                <a:gd name="T19" fmla="*/ 11 h 41"/>
                <a:gd name="T20" fmla="*/ 12 w 54"/>
                <a:gd name="T21" fmla="*/ 11 h 41"/>
                <a:gd name="T22" fmla="*/ 19 w 54"/>
                <a:gd name="T23" fmla="*/ 5 h 41"/>
                <a:gd name="T24" fmla="*/ 27 w 54"/>
                <a:gd name="T25" fmla="*/ 3 h 41"/>
                <a:gd name="T26" fmla="*/ 28 w 54"/>
                <a:gd name="T27" fmla="*/ 1 h 41"/>
                <a:gd name="T28" fmla="*/ 32 w 54"/>
                <a:gd name="T29" fmla="*/ 0 h 41"/>
                <a:gd name="T30" fmla="*/ 53 w 54"/>
                <a:gd name="T31" fmla="*/ 11 h 41"/>
                <a:gd name="T32" fmla="*/ 29 w 54"/>
                <a:gd name="T33" fmla="*/ 32 h 41"/>
                <a:gd name="T34" fmla="*/ 30 w 54"/>
                <a:gd name="T35" fmla="*/ 34 h 41"/>
                <a:gd name="T36" fmla="*/ 29 w 54"/>
                <a:gd name="T37" fmla="*/ 40 h 41"/>
                <a:gd name="T38" fmla="*/ 15 w 54"/>
                <a:gd name="T39" fmla="*/ 39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4"/>
                <a:gd name="T61" fmla="*/ 0 h 41"/>
                <a:gd name="T62" fmla="*/ 54 w 54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4" h="41">
                  <a:moveTo>
                    <a:pt x="15" y="39"/>
                  </a:moveTo>
                  <a:lnTo>
                    <a:pt x="9" y="35"/>
                  </a:lnTo>
                  <a:lnTo>
                    <a:pt x="6" y="31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9" y="5"/>
                  </a:lnTo>
                  <a:lnTo>
                    <a:pt x="27" y="3"/>
                  </a:lnTo>
                  <a:lnTo>
                    <a:pt x="28" y="1"/>
                  </a:lnTo>
                  <a:lnTo>
                    <a:pt x="32" y="0"/>
                  </a:lnTo>
                  <a:lnTo>
                    <a:pt x="53" y="11"/>
                  </a:lnTo>
                  <a:lnTo>
                    <a:pt x="29" y="32"/>
                  </a:lnTo>
                  <a:lnTo>
                    <a:pt x="30" y="34"/>
                  </a:lnTo>
                  <a:lnTo>
                    <a:pt x="29" y="40"/>
                  </a:lnTo>
                  <a:lnTo>
                    <a:pt x="15" y="3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69" name="Freeform 353"/>
            <p:cNvSpPr>
              <a:spLocks/>
            </p:cNvSpPr>
            <p:nvPr/>
          </p:nvSpPr>
          <p:spPr bwMode="auto">
            <a:xfrm>
              <a:off x="3421" y="2277"/>
              <a:ext cx="49" cy="51"/>
            </a:xfrm>
            <a:custGeom>
              <a:avLst/>
              <a:gdLst>
                <a:gd name="T0" fmla="*/ 23 w 49"/>
                <a:gd name="T1" fmla="*/ 49 h 51"/>
                <a:gd name="T2" fmla="*/ 15 w 49"/>
                <a:gd name="T3" fmla="*/ 50 h 51"/>
                <a:gd name="T4" fmla="*/ 11 w 49"/>
                <a:gd name="T5" fmla="*/ 49 h 51"/>
                <a:gd name="T6" fmla="*/ 9 w 49"/>
                <a:gd name="T7" fmla="*/ 47 h 51"/>
                <a:gd name="T8" fmla="*/ 5 w 49"/>
                <a:gd name="T9" fmla="*/ 48 h 51"/>
                <a:gd name="T10" fmla="*/ 0 w 49"/>
                <a:gd name="T11" fmla="*/ 44 h 51"/>
                <a:gd name="T12" fmla="*/ 4 w 49"/>
                <a:gd name="T13" fmla="*/ 41 h 51"/>
                <a:gd name="T14" fmla="*/ 4 w 49"/>
                <a:gd name="T15" fmla="*/ 36 h 51"/>
                <a:gd name="T16" fmla="*/ 0 w 49"/>
                <a:gd name="T17" fmla="*/ 26 h 51"/>
                <a:gd name="T18" fmla="*/ 4 w 49"/>
                <a:gd name="T19" fmla="*/ 22 h 51"/>
                <a:gd name="T20" fmla="*/ 2 w 49"/>
                <a:gd name="T21" fmla="*/ 19 h 51"/>
                <a:gd name="T22" fmla="*/ 4 w 49"/>
                <a:gd name="T23" fmla="*/ 19 h 51"/>
                <a:gd name="T24" fmla="*/ 5 w 49"/>
                <a:gd name="T25" fmla="*/ 20 h 51"/>
                <a:gd name="T26" fmla="*/ 10 w 49"/>
                <a:gd name="T27" fmla="*/ 12 h 51"/>
                <a:gd name="T28" fmla="*/ 3 w 49"/>
                <a:gd name="T29" fmla="*/ 6 h 51"/>
                <a:gd name="T30" fmla="*/ 10 w 49"/>
                <a:gd name="T31" fmla="*/ 0 h 51"/>
                <a:gd name="T32" fmla="*/ 19 w 49"/>
                <a:gd name="T33" fmla="*/ 19 h 51"/>
                <a:gd name="T34" fmla="*/ 20 w 49"/>
                <a:gd name="T35" fmla="*/ 16 h 51"/>
                <a:gd name="T36" fmla="*/ 24 w 49"/>
                <a:gd name="T37" fmla="*/ 16 h 51"/>
                <a:gd name="T38" fmla="*/ 26 w 49"/>
                <a:gd name="T39" fmla="*/ 14 h 51"/>
                <a:gd name="T40" fmla="*/ 28 w 49"/>
                <a:gd name="T41" fmla="*/ 14 h 51"/>
                <a:gd name="T42" fmla="*/ 29 w 49"/>
                <a:gd name="T43" fmla="*/ 13 h 51"/>
                <a:gd name="T44" fmla="*/ 39 w 49"/>
                <a:gd name="T45" fmla="*/ 20 h 51"/>
                <a:gd name="T46" fmla="*/ 42 w 49"/>
                <a:gd name="T47" fmla="*/ 20 h 51"/>
                <a:gd name="T48" fmla="*/ 43 w 49"/>
                <a:gd name="T49" fmla="*/ 21 h 51"/>
                <a:gd name="T50" fmla="*/ 46 w 49"/>
                <a:gd name="T51" fmla="*/ 19 h 51"/>
                <a:gd name="T52" fmla="*/ 48 w 49"/>
                <a:gd name="T53" fmla="*/ 22 h 51"/>
                <a:gd name="T54" fmla="*/ 47 w 49"/>
                <a:gd name="T55" fmla="*/ 24 h 51"/>
                <a:gd name="T56" fmla="*/ 44 w 49"/>
                <a:gd name="T57" fmla="*/ 24 h 51"/>
                <a:gd name="T58" fmla="*/ 42 w 49"/>
                <a:gd name="T59" fmla="*/ 30 h 51"/>
                <a:gd name="T60" fmla="*/ 42 w 49"/>
                <a:gd name="T61" fmla="*/ 32 h 51"/>
                <a:gd name="T62" fmla="*/ 39 w 49"/>
                <a:gd name="T63" fmla="*/ 34 h 51"/>
                <a:gd name="T64" fmla="*/ 38 w 49"/>
                <a:gd name="T65" fmla="*/ 38 h 51"/>
                <a:gd name="T66" fmla="*/ 33 w 49"/>
                <a:gd name="T67" fmla="*/ 38 h 51"/>
                <a:gd name="T68" fmla="*/ 28 w 49"/>
                <a:gd name="T69" fmla="*/ 36 h 51"/>
                <a:gd name="T70" fmla="*/ 27 w 49"/>
                <a:gd name="T71" fmla="*/ 39 h 51"/>
                <a:gd name="T72" fmla="*/ 26 w 49"/>
                <a:gd name="T73" fmla="*/ 40 h 51"/>
                <a:gd name="T74" fmla="*/ 22 w 49"/>
                <a:gd name="T75" fmla="*/ 46 h 51"/>
                <a:gd name="T76" fmla="*/ 23 w 49"/>
                <a:gd name="T77" fmla="*/ 48 h 51"/>
                <a:gd name="T78" fmla="*/ 23 w 49"/>
                <a:gd name="T79" fmla="*/ 49 h 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"/>
                <a:gd name="T121" fmla="*/ 0 h 51"/>
                <a:gd name="T122" fmla="*/ 49 w 49"/>
                <a:gd name="T123" fmla="*/ 51 h 5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" h="51">
                  <a:moveTo>
                    <a:pt x="23" y="49"/>
                  </a:moveTo>
                  <a:lnTo>
                    <a:pt x="15" y="50"/>
                  </a:lnTo>
                  <a:lnTo>
                    <a:pt x="11" y="49"/>
                  </a:lnTo>
                  <a:lnTo>
                    <a:pt x="9" y="47"/>
                  </a:lnTo>
                  <a:lnTo>
                    <a:pt x="5" y="48"/>
                  </a:lnTo>
                  <a:lnTo>
                    <a:pt x="0" y="44"/>
                  </a:lnTo>
                  <a:lnTo>
                    <a:pt x="4" y="41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10" y="12"/>
                  </a:lnTo>
                  <a:lnTo>
                    <a:pt x="3" y="6"/>
                  </a:lnTo>
                  <a:lnTo>
                    <a:pt x="10" y="0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3" y="21"/>
                  </a:lnTo>
                  <a:lnTo>
                    <a:pt x="46" y="19"/>
                  </a:lnTo>
                  <a:lnTo>
                    <a:pt x="48" y="22"/>
                  </a:lnTo>
                  <a:lnTo>
                    <a:pt x="47" y="24"/>
                  </a:lnTo>
                  <a:lnTo>
                    <a:pt x="44" y="24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3" y="38"/>
                  </a:lnTo>
                  <a:lnTo>
                    <a:pt x="28" y="36"/>
                  </a:lnTo>
                  <a:lnTo>
                    <a:pt x="27" y="39"/>
                  </a:lnTo>
                  <a:lnTo>
                    <a:pt x="26" y="40"/>
                  </a:lnTo>
                  <a:lnTo>
                    <a:pt x="22" y="46"/>
                  </a:lnTo>
                  <a:lnTo>
                    <a:pt x="23" y="48"/>
                  </a:lnTo>
                  <a:lnTo>
                    <a:pt x="23" y="4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0" name="Freeform 354"/>
            <p:cNvSpPr>
              <a:spLocks/>
            </p:cNvSpPr>
            <p:nvPr/>
          </p:nvSpPr>
          <p:spPr bwMode="auto">
            <a:xfrm>
              <a:off x="3421" y="2277"/>
              <a:ext cx="56" cy="55"/>
            </a:xfrm>
            <a:custGeom>
              <a:avLst/>
              <a:gdLst>
                <a:gd name="T0" fmla="*/ 26 w 56"/>
                <a:gd name="T1" fmla="*/ 53 h 55"/>
                <a:gd name="T2" fmla="*/ 18 w 56"/>
                <a:gd name="T3" fmla="*/ 54 h 55"/>
                <a:gd name="T4" fmla="*/ 12 w 56"/>
                <a:gd name="T5" fmla="*/ 53 h 55"/>
                <a:gd name="T6" fmla="*/ 10 w 56"/>
                <a:gd name="T7" fmla="*/ 51 h 55"/>
                <a:gd name="T8" fmla="*/ 6 w 56"/>
                <a:gd name="T9" fmla="*/ 52 h 55"/>
                <a:gd name="T10" fmla="*/ 0 w 56"/>
                <a:gd name="T11" fmla="*/ 48 h 55"/>
                <a:gd name="T12" fmla="*/ 4 w 56"/>
                <a:gd name="T13" fmla="*/ 44 h 55"/>
                <a:gd name="T14" fmla="*/ 4 w 56"/>
                <a:gd name="T15" fmla="*/ 39 h 55"/>
                <a:gd name="T16" fmla="*/ 0 w 56"/>
                <a:gd name="T17" fmla="*/ 28 h 55"/>
                <a:gd name="T18" fmla="*/ 4 w 56"/>
                <a:gd name="T19" fmla="*/ 24 h 55"/>
                <a:gd name="T20" fmla="*/ 2 w 56"/>
                <a:gd name="T21" fmla="*/ 20 h 55"/>
                <a:gd name="T22" fmla="*/ 4 w 56"/>
                <a:gd name="T23" fmla="*/ 20 h 55"/>
                <a:gd name="T24" fmla="*/ 6 w 56"/>
                <a:gd name="T25" fmla="*/ 22 h 55"/>
                <a:gd name="T26" fmla="*/ 11 w 56"/>
                <a:gd name="T27" fmla="*/ 13 h 55"/>
                <a:gd name="T28" fmla="*/ 3 w 56"/>
                <a:gd name="T29" fmla="*/ 7 h 55"/>
                <a:gd name="T30" fmla="*/ 11 w 56"/>
                <a:gd name="T31" fmla="*/ 0 h 55"/>
                <a:gd name="T32" fmla="*/ 22 w 56"/>
                <a:gd name="T33" fmla="*/ 20 h 55"/>
                <a:gd name="T34" fmla="*/ 23 w 56"/>
                <a:gd name="T35" fmla="*/ 17 h 55"/>
                <a:gd name="T36" fmla="*/ 28 w 56"/>
                <a:gd name="T37" fmla="*/ 17 h 55"/>
                <a:gd name="T38" fmla="*/ 30 w 56"/>
                <a:gd name="T39" fmla="*/ 15 h 55"/>
                <a:gd name="T40" fmla="*/ 32 w 56"/>
                <a:gd name="T41" fmla="*/ 15 h 55"/>
                <a:gd name="T42" fmla="*/ 33 w 56"/>
                <a:gd name="T43" fmla="*/ 14 h 55"/>
                <a:gd name="T44" fmla="*/ 45 w 56"/>
                <a:gd name="T45" fmla="*/ 22 h 55"/>
                <a:gd name="T46" fmla="*/ 48 w 56"/>
                <a:gd name="T47" fmla="*/ 22 h 55"/>
                <a:gd name="T48" fmla="*/ 50 w 56"/>
                <a:gd name="T49" fmla="*/ 23 h 55"/>
                <a:gd name="T50" fmla="*/ 53 w 56"/>
                <a:gd name="T51" fmla="*/ 21 h 55"/>
                <a:gd name="T52" fmla="*/ 55 w 56"/>
                <a:gd name="T53" fmla="*/ 24 h 55"/>
                <a:gd name="T54" fmla="*/ 54 w 56"/>
                <a:gd name="T55" fmla="*/ 26 h 55"/>
                <a:gd name="T56" fmla="*/ 51 w 56"/>
                <a:gd name="T57" fmla="*/ 26 h 55"/>
                <a:gd name="T58" fmla="*/ 48 w 56"/>
                <a:gd name="T59" fmla="*/ 32 h 55"/>
                <a:gd name="T60" fmla="*/ 48 w 56"/>
                <a:gd name="T61" fmla="*/ 35 h 55"/>
                <a:gd name="T62" fmla="*/ 45 w 56"/>
                <a:gd name="T63" fmla="*/ 37 h 55"/>
                <a:gd name="T64" fmla="*/ 44 w 56"/>
                <a:gd name="T65" fmla="*/ 41 h 55"/>
                <a:gd name="T66" fmla="*/ 37 w 56"/>
                <a:gd name="T67" fmla="*/ 41 h 55"/>
                <a:gd name="T68" fmla="*/ 32 w 56"/>
                <a:gd name="T69" fmla="*/ 39 h 55"/>
                <a:gd name="T70" fmla="*/ 31 w 56"/>
                <a:gd name="T71" fmla="*/ 42 h 55"/>
                <a:gd name="T72" fmla="*/ 30 w 56"/>
                <a:gd name="T73" fmla="*/ 43 h 55"/>
                <a:gd name="T74" fmla="*/ 25 w 56"/>
                <a:gd name="T75" fmla="*/ 50 h 55"/>
                <a:gd name="T76" fmla="*/ 26 w 56"/>
                <a:gd name="T77" fmla="*/ 52 h 55"/>
                <a:gd name="T78" fmla="*/ 26 w 56"/>
                <a:gd name="T79" fmla="*/ 53 h 5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"/>
                <a:gd name="T121" fmla="*/ 0 h 55"/>
                <a:gd name="T122" fmla="*/ 56 w 56"/>
                <a:gd name="T123" fmla="*/ 55 h 5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" h="55">
                  <a:moveTo>
                    <a:pt x="26" y="53"/>
                  </a:moveTo>
                  <a:lnTo>
                    <a:pt x="18" y="54"/>
                  </a:lnTo>
                  <a:lnTo>
                    <a:pt x="12" y="53"/>
                  </a:lnTo>
                  <a:lnTo>
                    <a:pt x="10" y="51"/>
                  </a:lnTo>
                  <a:lnTo>
                    <a:pt x="6" y="52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39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11" y="13"/>
                  </a:lnTo>
                  <a:lnTo>
                    <a:pt x="3" y="7"/>
                  </a:lnTo>
                  <a:lnTo>
                    <a:pt x="11" y="0"/>
                  </a:lnTo>
                  <a:lnTo>
                    <a:pt x="22" y="2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3" y="14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0" y="23"/>
                  </a:lnTo>
                  <a:lnTo>
                    <a:pt x="53" y="21"/>
                  </a:lnTo>
                  <a:lnTo>
                    <a:pt x="55" y="24"/>
                  </a:lnTo>
                  <a:lnTo>
                    <a:pt x="54" y="26"/>
                  </a:lnTo>
                  <a:lnTo>
                    <a:pt x="51" y="26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5" y="37"/>
                  </a:lnTo>
                  <a:lnTo>
                    <a:pt x="44" y="41"/>
                  </a:lnTo>
                  <a:lnTo>
                    <a:pt x="37" y="41"/>
                  </a:lnTo>
                  <a:lnTo>
                    <a:pt x="32" y="39"/>
                  </a:lnTo>
                  <a:lnTo>
                    <a:pt x="31" y="42"/>
                  </a:lnTo>
                  <a:lnTo>
                    <a:pt x="30" y="43"/>
                  </a:lnTo>
                  <a:lnTo>
                    <a:pt x="25" y="50"/>
                  </a:lnTo>
                  <a:lnTo>
                    <a:pt x="26" y="52"/>
                  </a:lnTo>
                  <a:lnTo>
                    <a:pt x="26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1" name="Freeform 355"/>
            <p:cNvSpPr>
              <a:spLocks/>
            </p:cNvSpPr>
            <p:nvPr/>
          </p:nvSpPr>
          <p:spPr bwMode="auto">
            <a:xfrm>
              <a:off x="3425" y="2228"/>
              <a:ext cx="79" cy="69"/>
            </a:xfrm>
            <a:custGeom>
              <a:avLst/>
              <a:gdLst>
                <a:gd name="T0" fmla="*/ 52 w 79"/>
                <a:gd name="T1" fmla="*/ 66 h 69"/>
                <a:gd name="T2" fmla="*/ 51 w 79"/>
                <a:gd name="T3" fmla="*/ 66 h 69"/>
                <a:gd name="T4" fmla="*/ 51 w 79"/>
                <a:gd name="T5" fmla="*/ 68 h 69"/>
                <a:gd name="T6" fmla="*/ 50 w 79"/>
                <a:gd name="T7" fmla="*/ 67 h 69"/>
                <a:gd name="T8" fmla="*/ 47 w 79"/>
                <a:gd name="T9" fmla="*/ 67 h 69"/>
                <a:gd name="T10" fmla="*/ 45 w 79"/>
                <a:gd name="T11" fmla="*/ 64 h 69"/>
                <a:gd name="T12" fmla="*/ 42 w 79"/>
                <a:gd name="T13" fmla="*/ 66 h 69"/>
                <a:gd name="T14" fmla="*/ 41 w 79"/>
                <a:gd name="T15" fmla="*/ 65 h 69"/>
                <a:gd name="T16" fmla="*/ 37 w 79"/>
                <a:gd name="T17" fmla="*/ 65 h 69"/>
                <a:gd name="T18" fmla="*/ 26 w 79"/>
                <a:gd name="T19" fmla="*/ 58 h 69"/>
                <a:gd name="T20" fmla="*/ 25 w 79"/>
                <a:gd name="T21" fmla="*/ 59 h 69"/>
                <a:gd name="T22" fmla="*/ 23 w 79"/>
                <a:gd name="T23" fmla="*/ 59 h 69"/>
                <a:gd name="T24" fmla="*/ 21 w 79"/>
                <a:gd name="T25" fmla="*/ 61 h 69"/>
                <a:gd name="T26" fmla="*/ 17 w 79"/>
                <a:gd name="T27" fmla="*/ 61 h 69"/>
                <a:gd name="T28" fmla="*/ 16 w 79"/>
                <a:gd name="T29" fmla="*/ 63 h 69"/>
                <a:gd name="T30" fmla="*/ 6 w 79"/>
                <a:gd name="T31" fmla="*/ 45 h 69"/>
                <a:gd name="T32" fmla="*/ 0 w 79"/>
                <a:gd name="T33" fmla="*/ 36 h 69"/>
                <a:gd name="T34" fmla="*/ 2 w 79"/>
                <a:gd name="T35" fmla="*/ 33 h 69"/>
                <a:gd name="T36" fmla="*/ 4 w 79"/>
                <a:gd name="T37" fmla="*/ 31 h 69"/>
                <a:gd name="T38" fmla="*/ 7 w 79"/>
                <a:gd name="T39" fmla="*/ 25 h 69"/>
                <a:gd name="T40" fmla="*/ 8 w 79"/>
                <a:gd name="T41" fmla="*/ 25 h 69"/>
                <a:gd name="T42" fmla="*/ 10 w 79"/>
                <a:gd name="T43" fmla="*/ 23 h 69"/>
                <a:gd name="T44" fmla="*/ 11 w 79"/>
                <a:gd name="T45" fmla="*/ 20 h 69"/>
                <a:gd name="T46" fmla="*/ 17 w 79"/>
                <a:gd name="T47" fmla="*/ 12 h 69"/>
                <a:gd name="T48" fmla="*/ 20 w 79"/>
                <a:gd name="T49" fmla="*/ 11 h 69"/>
                <a:gd name="T50" fmla="*/ 21 w 79"/>
                <a:gd name="T51" fmla="*/ 9 h 69"/>
                <a:gd name="T52" fmla="*/ 29 w 79"/>
                <a:gd name="T53" fmla="*/ 7 h 69"/>
                <a:gd name="T54" fmla="*/ 31 w 79"/>
                <a:gd name="T55" fmla="*/ 4 h 69"/>
                <a:gd name="T56" fmla="*/ 41 w 79"/>
                <a:gd name="T57" fmla="*/ 2 h 69"/>
                <a:gd name="T58" fmla="*/ 44 w 79"/>
                <a:gd name="T59" fmla="*/ 2 h 69"/>
                <a:gd name="T60" fmla="*/ 51 w 79"/>
                <a:gd name="T61" fmla="*/ 0 h 69"/>
                <a:gd name="T62" fmla="*/ 52 w 79"/>
                <a:gd name="T63" fmla="*/ 2 h 69"/>
                <a:gd name="T64" fmla="*/ 53 w 79"/>
                <a:gd name="T65" fmla="*/ 4 h 69"/>
                <a:gd name="T66" fmla="*/ 58 w 79"/>
                <a:gd name="T67" fmla="*/ 23 h 69"/>
                <a:gd name="T68" fmla="*/ 62 w 79"/>
                <a:gd name="T69" fmla="*/ 20 h 69"/>
                <a:gd name="T70" fmla="*/ 63 w 79"/>
                <a:gd name="T71" fmla="*/ 21 h 69"/>
                <a:gd name="T72" fmla="*/ 60 w 79"/>
                <a:gd name="T73" fmla="*/ 28 h 69"/>
                <a:gd name="T74" fmla="*/ 73 w 79"/>
                <a:gd name="T75" fmla="*/ 53 h 69"/>
                <a:gd name="T76" fmla="*/ 78 w 79"/>
                <a:gd name="T77" fmla="*/ 60 h 69"/>
                <a:gd name="T78" fmla="*/ 73 w 79"/>
                <a:gd name="T79" fmla="*/ 57 h 69"/>
                <a:gd name="T80" fmla="*/ 71 w 79"/>
                <a:gd name="T81" fmla="*/ 60 h 69"/>
                <a:gd name="T82" fmla="*/ 68 w 79"/>
                <a:gd name="T83" fmla="*/ 59 h 69"/>
                <a:gd name="T84" fmla="*/ 68 w 79"/>
                <a:gd name="T85" fmla="*/ 61 h 69"/>
                <a:gd name="T86" fmla="*/ 66 w 79"/>
                <a:gd name="T87" fmla="*/ 60 h 69"/>
                <a:gd name="T88" fmla="*/ 66 w 79"/>
                <a:gd name="T89" fmla="*/ 61 h 69"/>
                <a:gd name="T90" fmla="*/ 65 w 79"/>
                <a:gd name="T91" fmla="*/ 60 h 69"/>
                <a:gd name="T92" fmla="*/ 64 w 79"/>
                <a:gd name="T93" fmla="*/ 61 h 69"/>
                <a:gd name="T94" fmla="*/ 62 w 79"/>
                <a:gd name="T95" fmla="*/ 59 h 69"/>
                <a:gd name="T96" fmla="*/ 61 w 79"/>
                <a:gd name="T97" fmla="*/ 61 h 69"/>
                <a:gd name="T98" fmla="*/ 57 w 79"/>
                <a:gd name="T99" fmla="*/ 61 h 69"/>
                <a:gd name="T100" fmla="*/ 55 w 79"/>
                <a:gd name="T101" fmla="*/ 63 h 69"/>
                <a:gd name="T102" fmla="*/ 57 w 79"/>
                <a:gd name="T103" fmla="*/ 65 h 69"/>
                <a:gd name="T104" fmla="*/ 53 w 79"/>
                <a:gd name="T105" fmla="*/ 64 h 69"/>
                <a:gd name="T106" fmla="*/ 53 w 79"/>
                <a:gd name="T107" fmla="*/ 65 h 69"/>
                <a:gd name="T108" fmla="*/ 52 w 79"/>
                <a:gd name="T109" fmla="*/ 66 h 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9"/>
                <a:gd name="T166" fmla="*/ 0 h 69"/>
                <a:gd name="T167" fmla="*/ 79 w 79"/>
                <a:gd name="T168" fmla="*/ 69 h 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9" h="69">
                  <a:moveTo>
                    <a:pt x="52" y="66"/>
                  </a:moveTo>
                  <a:lnTo>
                    <a:pt x="51" y="66"/>
                  </a:lnTo>
                  <a:lnTo>
                    <a:pt x="51" y="68"/>
                  </a:lnTo>
                  <a:lnTo>
                    <a:pt x="50" y="67"/>
                  </a:lnTo>
                  <a:lnTo>
                    <a:pt x="47" y="67"/>
                  </a:lnTo>
                  <a:lnTo>
                    <a:pt x="45" y="64"/>
                  </a:lnTo>
                  <a:lnTo>
                    <a:pt x="42" y="66"/>
                  </a:lnTo>
                  <a:lnTo>
                    <a:pt x="41" y="65"/>
                  </a:lnTo>
                  <a:lnTo>
                    <a:pt x="37" y="65"/>
                  </a:lnTo>
                  <a:lnTo>
                    <a:pt x="26" y="58"/>
                  </a:lnTo>
                  <a:lnTo>
                    <a:pt x="25" y="59"/>
                  </a:lnTo>
                  <a:lnTo>
                    <a:pt x="23" y="59"/>
                  </a:lnTo>
                  <a:lnTo>
                    <a:pt x="21" y="61"/>
                  </a:lnTo>
                  <a:lnTo>
                    <a:pt x="17" y="61"/>
                  </a:lnTo>
                  <a:lnTo>
                    <a:pt x="16" y="63"/>
                  </a:lnTo>
                  <a:lnTo>
                    <a:pt x="6" y="45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10" y="23"/>
                  </a:lnTo>
                  <a:lnTo>
                    <a:pt x="11" y="20"/>
                  </a:lnTo>
                  <a:lnTo>
                    <a:pt x="17" y="12"/>
                  </a:lnTo>
                  <a:lnTo>
                    <a:pt x="20" y="11"/>
                  </a:lnTo>
                  <a:lnTo>
                    <a:pt x="21" y="9"/>
                  </a:lnTo>
                  <a:lnTo>
                    <a:pt x="29" y="7"/>
                  </a:lnTo>
                  <a:lnTo>
                    <a:pt x="31" y="4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51" y="0"/>
                  </a:lnTo>
                  <a:lnTo>
                    <a:pt x="52" y="2"/>
                  </a:lnTo>
                  <a:lnTo>
                    <a:pt x="53" y="4"/>
                  </a:lnTo>
                  <a:lnTo>
                    <a:pt x="58" y="23"/>
                  </a:lnTo>
                  <a:lnTo>
                    <a:pt x="62" y="20"/>
                  </a:lnTo>
                  <a:lnTo>
                    <a:pt x="63" y="21"/>
                  </a:lnTo>
                  <a:lnTo>
                    <a:pt x="60" y="28"/>
                  </a:lnTo>
                  <a:lnTo>
                    <a:pt x="73" y="53"/>
                  </a:lnTo>
                  <a:lnTo>
                    <a:pt x="78" y="60"/>
                  </a:lnTo>
                  <a:lnTo>
                    <a:pt x="73" y="57"/>
                  </a:lnTo>
                  <a:lnTo>
                    <a:pt x="71" y="60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6" y="60"/>
                  </a:lnTo>
                  <a:lnTo>
                    <a:pt x="66" y="61"/>
                  </a:lnTo>
                  <a:lnTo>
                    <a:pt x="65" y="60"/>
                  </a:lnTo>
                  <a:lnTo>
                    <a:pt x="64" y="61"/>
                  </a:lnTo>
                  <a:lnTo>
                    <a:pt x="62" y="59"/>
                  </a:lnTo>
                  <a:lnTo>
                    <a:pt x="61" y="61"/>
                  </a:lnTo>
                  <a:lnTo>
                    <a:pt x="57" y="61"/>
                  </a:lnTo>
                  <a:lnTo>
                    <a:pt x="55" y="63"/>
                  </a:lnTo>
                  <a:lnTo>
                    <a:pt x="57" y="65"/>
                  </a:lnTo>
                  <a:lnTo>
                    <a:pt x="53" y="64"/>
                  </a:lnTo>
                  <a:lnTo>
                    <a:pt x="53" y="65"/>
                  </a:lnTo>
                  <a:lnTo>
                    <a:pt x="52" y="6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2" name="Freeform 356"/>
            <p:cNvSpPr>
              <a:spLocks/>
            </p:cNvSpPr>
            <p:nvPr/>
          </p:nvSpPr>
          <p:spPr bwMode="auto">
            <a:xfrm>
              <a:off x="3425" y="2228"/>
              <a:ext cx="86" cy="75"/>
            </a:xfrm>
            <a:custGeom>
              <a:avLst/>
              <a:gdLst>
                <a:gd name="T0" fmla="*/ 56 w 86"/>
                <a:gd name="T1" fmla="*/ 72 h 75"/>
                <a:gd name="T2" fmla="*/ 55 w 86"/>
                <a:gd name="T3" fmla="*/ 72 h 75"/>
                <a:gd name="T4" fmla="*/ 55 w 86"/>
                <a:gd name="T5" fmla="*/ 74 h 75"/>
                <a:gd name="T6" fmla="*/ 54 w 86"/>
                <a:gd name="T7" fmla="*/ 73 h 75"/>
                <a:gd name="T8" fmla="*/ 51 w 86"/>
                <a:gd name="T9" fmla="*/ 73 h 75"/>
                <a:gd name="T10" fmla="*/ 49 w 86"/>
                <a:gd name="T11" fmla="*/ 70 h 75"/>
                <a:gd name="T12" fmla="*/ 45 w 86"/>
                <a:gd name="T13" fmla="*/ 72 h 75"/>
                <a:gd name="T14" fmla="*/ 44 w 86"/>
                <a:gd name="T15" fmla="*/ 71 h 75"/>
                <a:gd name="T16" fmla="*/ 41 w 86"/>
                <a:gd name="T17" fmla="*/ 71 h 75"/>
                <a:gd name="T18" fmla="*/ 29 w 86"/>
                <a:gd name="T19" fmla="*/ 63 h 75"/>
                <a:gd name="T20" fmla="*/ 28 w 86"/>
                <a:gd name="T21" fmla="*/ 64 h 75"/>
                <a:gd name="T22" fmla="*/ 25 w 86"/>
                <a:gd name="T23" fmla="*/ 64 h 75"/>
                <a:gd name="T24" fmla="*/ 23 w 86"/>
                <a:gd name="T25" fmla="*/ 66 h 75"/>
                <a:gd name="T26" fmla="*/ 19 w 86"/>
                <a:gd name="T27" fmla="*/ 66 h 75"/>
                <a:gd name="T28" fmla="*/ 18 w 86"/>
                <a:gd name="T29" fmla="*/ 69 h 75"/>
                <a:gd name="T30" fmla="*/ 7 w 86"/>
                <a:gd name="T31" fmla="*/ 49 h 75"/>
                <a:gd name="T32" fmla="*/ 0 w 86"/>
                <a:gd name="T33" fmla="*/ 40 h 75"/>
                <a:gd name="T34" fmla="*/ 2 w 86"/>
                <a:gd name="T35" fmla="*/ 35 h 75"/>
                <a:gd name="T36" fmla="*/ 4 w 86"/>
                <a:gd name="T37" fmla="*/ 33 h 75"/>
                <a:gd name="T38" fmla="*/ 8 w 86"/>
                <a:gd name="T39" fmla="*/ 27 h 75"/>
                <a:gd name="T40" fmla="*/ 9 w 86"/>
                <a:gd name="T41" fmla="*/ 27 h 75"/>
                <a:gd name="T42" fmla="*/ 11 w 86"/>
                <a:gd name="T43" fmla="*/ 25 h 75"/>
                <a:gd name="T44" fmla="*/ 12 w 86"/>
                <a:gd name="T45" fmla="*/ 22 h 75"/>
                <a:gd name="T46" fmla="*/ 19 w 86"/>
                <a:gd name="T47" fmla="*/ 13 h 75"/>
                <a:gd name="T48" fmla="*/ 22 w 86"/>
                <a:gd name="T49" fmla="*/ 12 h 75"/>
                <a:gd name="T50" fmla="*/ 23 w 86"/>
                <a:gd name="T51" fmla="*/ 10 h 75"/>
                <a:gd name="T52" fmla="*/ 32 w 86"/>
                <a:gd name="T53" fmla="*/ 8 h 75"/>
                <a:gd name="T54" fmla="*/ 34 w 86"/>
                <a:gd name="T55" fmla="*/ 4 h 75"/>
                <a:gd name="T56" fmla="*/ 44 w 86"/>
                <a:gd name="T57" fmla="*/ 2 h 75"/>
                <a:gd name="T58" fmla="*/ 47 w 86"/>
                <a:gd name="T59" fmla="*/ 2 h 75"/>
                <a:gd name="T60" fmla="*/ 55 w 86"/>
                <a:gd name="T61" fmla="*/ 0 h 75"/>
                <a:gd name="T62" fmla="*/ 56 w 86"/>
                <a:gd name="T63" fmla="*/ 2 h 75"/>
                <a:gd name="T64" fmla="*/ 57 w 86"/>
                <a:gd name="T65" fmla="*/ 4 h 75"/>
                <a:gd name="T66" fmla="*/ 63 w 86"/>
                <a:gd name="T67" fmla="*/ 25 h 75"/>
                <a:gd name="T68" fmla="*/ 67 w 86"/>
                <a:gd name="T69" fmla="*/ 22 h 75"/>
                <a:gd name="T70" fmla="*/ 68 w 86"/>
                <a:gd name="T71" fmla="*/ 23 h 75"/>
                <a:gd name="T72" fmla="*/ 65 w 86"/>
                <a:gd name="T73" fmla="*/ 30 h 75"/>
                <a:gd name="T74" fmla="*/ 79 w 86"/>
                <a:gd name="T75" fmla="*/ 58 h 75"/>
                <a:gd name="T76" fmla="*/ 85 w 86"/>
                <a:gd name="T77" fmla="*/ 65 h 75"/>
                <a:gd name="T78" fmla="*/ 79 w 86"/>
                <a:gd name="T79" fmla="*/ 62 h 75"/>
                <a:gd name="T80" fmla="*/ 77 w 86"/>
                <a:gd name="T81" fmla="*/ 65 h 75"/>
                <a:gd name="T82" fmla="*/ 74 w 86"/>
                <a:gd name="T83" fmla="*/ 64 h 75"/>
                <a:gd name="T84" fmla="*/ 74 w 86"/>
                <a:gd name="T85" fmla="*/ 66 h 75"/>
                <a:gd name="T86" fmla="*/ 72 w 86"/>
                <a:gd name="T87" fmla="*/ 65 h 75"/>
                <a:gd name="T88" fmla="*/ 72 w 86"/>
                <a:gd name="T89" fmla="*/ 66 h 75"/>
                <a:gd name="T90" fmla="*/ 71 w 86"/>
                <a:gd name="T91" fmla="*/ 65 h 75"/>
                <a:gd name="T92" fmla="*/ 70 w 86"/>
                <a:gd name="T93" fmla="*/ 66 h 75"/>
                <a:gd name="T94" fmla="*/ 67 w 86"/>
                <a:gd name="T95" fmla="*/ 64 h 75"/>
                <a:gd name="T96" fmla="*/ 66 w 86"/>
                <a:gd name="T97" fmla="*/ 67 h 75"/>
                <a:gd name="T98" fmla="*/ 62 w 86"/>
                <a:gd name="T99" fmla="*/ 67 h 75"/>
                <a:gd name="T100" fmla="*/ 60 w 86"/>
                <a:gd name="T101" fmla="*/ 69 h 75"/>
                <a:gd name="T102" fmla="*/ 62 w 86"/>
                <a:gd name="T103" fmla="*/ 71 h 75"/>
                <a:gd name="T104" fmla="*/ 57 w 86"/>
                <a:gd name="T105" fmla="*/ 70 h 75"/>
                <a:gd name="T106" fmla="*/ 57 w 86"/>
                <a:gd name="T107" fmla="*/ 71 h 75"/>
                <a:gd name="T108" fmla="*/ 56 w 86"/>
                <a:gd name="T109" fmla="*/ 72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6"/>
                <a:gd name="T166" fmla="*/ 0 h 75"/>
                <a:gd name="T167" fmla="*/ 86 w 86"/>
                <a:gd name="T168" fmla="*/ 75 h 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6" h="75">
                  <a:moveTo>
                    <a:pt x="56" y="72"/>
                  </a:moveTo>
                  <a:lnTo>
                    <a:pt x="55" y="72"/>
                  </a:lnTo>
                  <a:lnTo>
                    <a:pt x="55" y="74"/>
                  </a:lnTo>
                  <a:lnTo>
                    <a:pt x="54" y="73"/>
                  </a:lnTo>
                  <a:lnTo>
                    <a:pt x="51" y="73"/>
                  </a:lnTo>
                  <a:lnTo>
                    <a:pt x="49" y="70"/>
                  </a:lnTo>
                  <a:lnTo>
                    <a:pt x="45" y="72"/>
                  </a:lnTo>
                  <a:lnTo>
                    <a:pt x="44" y="71"/>
                  </a:lnTo>
                  <a:lnTo>
                    <a:pt x="41" y="71"/>
                  </a:lnTo>
                  <a:lnTo>
                    <a:pt x="29" y="63"/>
                  </a:lnTo>
                  <a:lnTo>
                    <a:pt x="28" y="64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7" y="49"/>
                  </a:lnTo>
                  <a:lnTo>
                    <a:pt x="0" y="40"/>
                  </a:lnTo>
                  <a:lnTo>
                    <a:pt x="2" y="35"/>
                  </a:lnTo>
                  <a:lnTo>
                    <a:pt x="4" y="33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2"/>
                  </a:lnTo>
                  <a:lnTo>
                    <a:pt x="19" y="13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44" y="2"/>
                  </a:lnTo>
                  <a:lnTo>
                    <a:pt x="47" y="2"/>
                  </a:lnTo>
                  <a:lnTo>
                    <a:pt x="55" y="0"/>
                  </a:lnTo>
                  <a:lnTo>
                    <a:pt x="56" y="2"/>
                  </a:lnTo>
                  <a:lnTo>
                    <a:pt x="57" y="4"/>
                  </a:lnTo>
                  <a:lnTo>
                    <a:pt x="63" y="25"/>
                  </a:lnTo>
                  <a:lnTo>
                    <a:pt x="67" y="22"/>
                  </a:lnTo>
                  <a:lnTo>
                    <a:pt x="68" y="23"/>
                  </a:lnTo>
                  <a:lnTo>
                    <a:pt x="65" y="30"/>
                  </a:lnTo>
                  <a:lnTo>
                    <a:pt x="79" y="58"/>
                  </a:lnTo>
                  <a:lnTo>
                    <a:pt x="85" y="65"/>
                  </a:lnTo>
                  <a:lnTo>
                    <a:pt x="79" y="62"/>
                  </a:lnTo>
                  <a:lnTo>
                    <a:pt x="77" y="65"/>
                  </a:lnTo>
                  <a:lnTo>
                    <a:pt x="74" y="64"/>
                  </a:lnTo>
                  <a:lnTo>
                    <a:pt x="74" y="66"/>
                  </a:lnTo>
                  <a:lnTo>
                    <a:pt x="72" y="65"/>
                  </a:lnTo>
                  <a:lnTo>
                    <a:pt x="72" y="66"/>
                  </a:lnTo>
                  <a:lnTo>
                    <a:pt x="71" y="65"/>
                  </a:lnTo>
                  <a:lnTo>
                    <a:pt x="70" y="66"/>
                  </a:lnTo>
                  <a:lnTo>
                    <a:pt x="67" y="64"/>
                  </a:lnTo>
                  <a:lnTo>
                    <a:pt x="66" y="67"/>
                  </a:lnTo>
                  <a:lnTo>
                    <a:pt x="62" y="67"/>
                  </a:lnTo>
                  <a:lnTo>
                    <a:pt x="60" y="69"/>
                  </a:lnTo>
                  <a:lnTo>
                    <a:pt x="62" y="71"/>
                  </a:lnTo>
                  <a:lnTo>
                    <a:pt x="57" y="70"/>
                  </a:lnTo>
                  <a:lnTo>
                    <a:pt x="57" y="71"/>
                  </a:lnTo>
                  <a:lnTo>
                    <a:pt x="56" y="7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3" name="Freeform 357"/>
            <p:cNvSpPr>
              <a:spLocks/>
            </p:cNvSpPr>
            <p:nvPr/>
          </p:nvSpPr>
          <p:spPr bwMode="auto">
            <a:xfrm>
              <a:off x="3519" y="2780"/>
              <a:ext cx="81" cy="131"/>
            </a:xfrm>
            <a:custGeom>
              <a:avLst/>
              <a:gdLst>
                <a:gd name="T0" fmla="*/ 57 w 81"/>
                <a:gd name="T1" fmla="*/ 129 h 131"/>
                <a:gd name="T2" fmla="*/ 55 w 81"/>
                <a:gd name="T3" fmla="*/ 130 h 131"/>
                <a:gd name="T4" fmla="*/ 50 w 81"/>
                <a:gd name="T5" fmla="*/ 129 h 131"/>
                <a:gd name="T6" fmla="*/ 49 w 81"/>
                <a:gd name="T7" fmla="*/ 127 h 131"/>
                <a:gd name="T8" fmla="*/ 39 w 81"/>
                <a:gd name="T9" fmla="*/ 129 h 131"/>
                <a:gd name="T10" fmla="*/ 35 w 81"/>
                <a:gd name="T11" fmla="*/ 126 h 131"/>
                <a:gd name="T12" fmla="*/ 32 w 81"/>
                <a:gd name="T13" fmla="*/ 117 h 131"/>
                <a:gd name="T14" fmla="*/ 32 w 81"/>
                <a:gd name="T15" fmla="*/ 113 h 131"/>
                <a:gd name="T16" fmla="*/ 32 w 81"/>
                <a:gd name="T17" fmla="*/ 110 h 131"/>
                <a:gd name="T18" fmla="*/ 33 w 81"/>
                <a:gd name="T19" fmla="*/ 106 h 131"/>
                <a:gd name="T20" fmla="*/ 29 w 81"/>
                <a:gd name="T21" fmla="*/ 102 h 131"/>
                <a:gd name="T22" fmla="*/ 27 w 81"/>
                <a:gd name="T23" fmla="*/ 97 h 131"/>
                <a:gd name="T24" fmla="*/ 30 w 81"/>
                <a:gd name="T25" fmla="*/ 91 h 131"/>
                <a:gd name="T26" fmla="*/ 31 w 81"/>
                <a:gd name="T27" fmla="*/ 91 h 131"/>
                <a:gd name="T28" fmla="*/ 42 w 81"/>
                <a:gd name="T29" fmla="*/ 52 h 131"/>
                <a:gd name="T30" fmla="*/ 36 w 81"/>
                <a:gd name="T31" fmla="*/ 51 h 131"/>
                <a:gd name="T32" fmla="*/ 0 w 81"/>
                <a:gd name="T33" fmla="*/ 50 h 131"/>
                <a:gd name="T34" fmla="*/ 1 w 81"/>
                <a:gd name="T35" fmla="*/ 11 h 131"/>
                <a:gd name="T36" fmla="*/ 45 w 81"/>
                <a:gd name="T37" fmla="*/ 11 h 131"/>
                <a:gd name="T38" fmla="*/ 52 w 81"/>
                <a:gd name="T39" fmla="*/ 11 h 131"/>
                <a:gd name="T40" fmla="*/ 55 w 81"/>
                <a:gd name="T41" fmla="*/ 0 h 131"/>
                <a:gd name="T42" fmla="*/ 75 w 81"/>
                <a:gd name="T43" fmla="*/ 5 h 131"/>
                <a:gd name="T44" fmla="*/ 78 w 81"/>
                <a:gd name="T45" fmla="*/ 7 h 131"/>
                <a:gd name="T46" fmla="*/ 78 w 81"/>
                <a:gd name="T47" fmla="*/ 15 h 131"/>
                <a:gd name="T48" fmla="*/ 77 w 81"/>
                <a:gd name="T49" fmla="*/ 16 h 131"/>
                <a:gd name="T50" fmla="*/ 78 w 81"/>
                <a:gd name="T51" fmla="*/ 19 h 131"/>
                <a:gd name="T52" fmla="*/ 78 w 81"/>
                <a:gd name="T53" fmla="*/ 18 h 131"/>
                <a:gd name="T54" fmla="*/ 80 w 81"/>
                <a:gd name="T55" fmla="*/ 21 h 131"/>
                <a:gd name="T56" fmla="*/ 77 w 81"/>
                <a:gd name="T57" fmla="*/ 30 h 131"/>
                <a:gd name="T58" fmla="*/ 80 w 81"/>
                <a:gd name="T59" fmla="*/ 31 h 131"/>
                <a:gd name="T60" fmla="*/ 78 w 81"/>
                <a:gd name="T61" fmla="*/ 44 h 131"/>
                <a:gd name="T62" fmla="*/ 78 w 81"/>
                <a:gd name="T63" fmla="*/ 45 h 131"/>
                <a:gd name="T64" fmla="*/ 72 w 81"/>
                <a:gd name="T65" fmla="*/ 44 h 131"/>
                <a:gd name="T66" fmla="*/ 70 w 81"/>
                <a:gd name="T67" fmla="*/ 47 h 131"/>
                <a:gd name="T68" fmla="*/ 70 w 81"/>
                <a:gd name="T69" fmla="*/ 50 h 131"/>
                <a:gd name="T70" fmla="*/ 68 w 81"/>
                <a:gd name="T71" fmla="*/ 53 h 131"/>
                <a:gd name="T72" fmla="*/ 62 w 81"/>
                <a:gd name="T73" fmla="*/ 51 h 131"/>
                <a:gd name="T74" fmla="*/ 61 w 81"/>
                <a:gd name="T75" fmla="*/ 51 h 131"/>
                <a:gd name="T76" fmla="*/ 62 w 81"/>
                <a:gd name="T77" fmla="*/ 56 h 131"/>
                <a:gd name="T78" fmla="*/ 59 w 81"/>
                <a:gd name="T79" fmla="*/ 57 h 131"/>
                <a:gd name="T80" fmla="*/ 57 w 81"/>
                <a:gd name="T81" fmla="*/ 62 h 131"/>
                <a:gd name="T82" fmla="*/ 59 w 81"/>
                <a:gd name="T83" fmla="*/ 66 h 131"/>
                <a:gd name="T84" fmla="*/ 58 w 81"/>
                <a:gd name="T85" fmla="*/ 68 h 131"/>
                <a:gd name="T86" fmla="*/ 58 w 81"/>
                <a:gd name="T87" fmla="*/ 69 h 131"/>
                <a:gd name="T88" fmla="*/ 56 w 81"/>
                <a:gd name="T89" fmla="*/ 72 h 131"/>
                <a:gd name="T90" fmla="*/ 57 w 81"/>
                <a:gd name="T91" fmla="*/ 76 h 131"/>
                <a:gd name="T92" fmla="*/ 60 w 81"/>
                <a:gd name="T93" fmla="*/ 82 h 131"/>
                <a:gd name="T94" fmla="*/ 60 w 81"/>
                <a:gd name="T95" fmla="*/ 85 h 131"/>
                <a:gd name="T96" fmla="*/ 62 w 81"/>
                <a:gd name="T97" fmla="*/ 85 h 131"/>
                <a:gd name="T98" fmla="*/ 63 w 81"/>
                <a:gd name="T99" fmla="*/ 92 h 131"/>
                <a:gd name="T100" fmla="*/ 61 w 81"/>
                <a:gd name="T101" fmla="*/ 98 h 131"/>
                <a:gd name="T102" fmla="*/ 62 w 81"/>
                <a:gd name="T103" fmla="*/ 107 h 131"/>
                <a:gd name="T104" fmla="*/ 58 w 81"/>
                <a:gd name="T105" fmla="*/ 115 h 131"/>
                <a:gd name="T106" fmla="*/ 59 w 81"/>
                <a:gd name="T107" fmla="*/ 117 h 131"/>
                <a:gd name="T108" fmla="*/ 58 w 81"/>
                <a:gd name="T109" fmla="*/ 119 h 131"/>
                <a:gd name="T110" fmla="*/ 58 w 81"/>
                <a:gd name="T111" fmla="*/ 126 h 131"/>
                <a:gd name="T112" fmla="*/ 57 w 81"/>
                <a:gd name="T113" fmla="*/ 129 h 1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1"/>
                <a:gd name="T172" fmla="*/ 0 h 131"/>
                <a:gd name="T173" fmla="*/ 81 w 81"/>
                <a:gd name="T174" fmla="*/ 131 h 1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1" h="131">
                  <a:moveTo>
                    <a:pt x="57" y="129"/>
                  </a:moveTo>
                  <a:lnTo>
                    <a:pt x="55" y="130"/>
                  </a:lnTo>
                  <a:lnTo>
                    <a:pt x="50" y="129"/>
                  </a:lnTo>
                  <a:lnTo>
                    <a:pt x="49" y="127"/>
                  </a:lnTo>
                  <a:lnTo>
                    <a:pt x="39" y="129"/>
                  </a:lnTo>
                  <a:lnTo>
                    <a:pt x="35" y="126"/>
                  </a:lnTo>
                  <a:lnTo>
                    <a:pt x="32" y="117"/>
                  </a:lnTo>
                  <a:lnTo>
                    <a:pt x="32" y="113"/>
                  </a:lnTo>
                  <a:lnTo>
                    <a:pt x="32" y="110"/>
                  </a:lnTo>
                  <a:lnTo>
                    <a:pt x="33" y="106"/>
                  </a:lnTo>
                  <a:lnTo>
                    <a:pt x="29" y="102"/>
                  </a:lnTo>
                  <a:lnTo>
                    <a:pt x="27" y="97"/>
                  </a:lnTo>
                  <a:lnTo>
                    <a:pt x="30" y="91"/>
                  </a:lnTo>
                  <a:lnTo>
                    <a:pt x="31" y="91"/>
                  </a:lnTo>
                  <a:lnTo>
                    <a:pt x="42" y="52"/>
                  </a:lnTo>
                  <a:lnTo>
                    <a:pt x="36" y="51"/>
                  </a:lnTo>
                  <a:lnTo>
                    <a:pt x="0" y="50"/>
                  </a:lnTo>
                  <a:lnTo>
                    <a:pt x="1" y="11"/>
                  </a:lnTo>
                  <a:lnTo>
                    <a:pt x="45" y="11"/>
                  </a:lnTo>
                  <a:lnTo>
                    <a:pt x="52" y="11"/>
                  </a:lnTo>
                  <a:lnTo>
                    <a:pt x="55" y="0"/>
                  </a:lnTo>
                  <a:lnTo>
                    <a:pt x="75" y="5"/>
                  </a:lnTo>
                  <a:lnTo>
                    <a:pt x="78" y="7"/>
                  </a:lnTo>
                  <a:lnTo>
                    <a:pt x="78" y="15"/>
                  </a:lnTo>
                  <a:lnTo>
                    <a:pt x="77" y="16"/>
                  </a:lnTo>
                  <a:lnTo>
                    <a:pt x="78" y="19"/>
                  </a:lnTo>
                  <a:lnTo>
                    <a:pt x="78" y="18"/>
                  </a:lnTo>
                  <a:lnTo>
                    <a:pt x="80" y="21"/>
                  </a:lnTo>
                  <a:lnTo>
                    <a:pt x="77" y="30"/>
                  </a:lnTo>
                  <a:lnTo>
                    <a:pt x="80" y="31"/>
                  </a:lnTo>
                  <a:lnTo>
                    <a:pt x="78" y="44"/>
                  </a:lnTo>
                  <a:lnTo>
                    <a:pt x="78" y="45"/>
                  </a:lnTo>
                  <a:lnTo>
                    <a:pt x="72" y="44"/>
                  </a:lnTo>
                  <a:lnTo>
                    <a:pt x="70" y="47"/>
                  </a:lnTo>
                  <a:lnTo>
                    <a:pt x="70" y="50"/>
                  </a:lnTo>
                  <a:lnTo>
                    <a:pt x="68" y="53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2" y="56"/>
                  </a:lnTo>
                  <a:lnTo>
                    <a:pt x="59" y="57"/>
                  </a:lnTo>
                  <a:lnTo>
                    <a:pt x="57" y="62"/>
                  </a:lnTo>
                  <a:lnTo>
                    <a:pt x="59" y="66"/>
                  </a:lnTo>
                  <a:lnTo>
                    <a:pt x="58" y="68"/>
                  </a:lnTo>
                  <a:lnTo>
                    <a:pt x="58" y="69"/>
                  </a:lnTo>
                  <a:lnTo>
                    <a:pt x="56" y="72"/>
                  </a:lnTo>
                  <a:lnTo>
                    <a:pt x="57" y="76"/>
                  </a:lnTo>
                  <a:lnTo>
                    <a:pt x="60" y="82"/>
                  </a:lnTo>
                  <a:lnTo>
                    <a:pt x="60" y="85"/>
                  </a:lnTo>
                  <a:lnTo>
                    <a:pt x="62" y="85"/>
                  </a:lnTo>
                  <a:lnTo>
                    <a:pt x="63" y="92"/>
                  </a:lnTo>
                  <a:lnTo>
                    <a:pt x="61" y="98"/>
                  </a:lnTo>
                  <a:lnTo>
                    <a:pt x="62" y="107"/>
                  </a:lnTo>
                  <a:lnTo>
                    <a:pt x="58" y="115"/>
                  </a:lnTo>
                  <a:lnTo>
                    <a:pt x="59" y="117"/>
                  </a:lnTo>
                  <a:lnTo>
                    <a:pt x="58" y="119"/>
                  </a:lnTo>
                  <a:lnTo>
                    <a:pt x="58" y="126"/>
                  </a:lnTo>
                  <a:lnTo>
                    <a:pt x="57" y="12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4" name="Freeform 358"/>
            <p:cNvSpPr>
              <a:spLocks/>
            </p:cNvSpPr>
            <p:nvPr/>
          </p:nvSpPr>
          <p:spPr bwMode="auto">
            <a:xfrm>
              <a:off x="3519" y="2780"/>
              <a:ext cx="88" cy="137"/>
            </a:xfrm>
            <a:custGeom>
              <a:avLst/>
              <a:gdLst>
                <a:gd name="T0" fmla="*/ 62 w 88"/>
                <a:gd name="T1" fmla="*/ 135 h 137"/>
                <a:gd name="T2" fmla="*/ 59 w 88"/>
                <a:gd name="T3" fmla="*/ 136 h 137"/>
                <a:gd name="T4" fmla="*/ 54 w 88"/>
                <a:gd name="T5" fmla="*/ 135 h 137"/>
                <a:gd name="T6" fmla="*/ 53 w 88"/>
                <a:gd name="T7" fmla="*/ 133 h 137"/>
                <a:gd name="T8" fmla="*/ 43 w 88"/>
                <a:gd name="T9" fmla="*/ 135 h 137"/>
                <a:gd name="T10" fmla="*/ 39 w 88"/>
                <a:gd name="T11" fmla="*/ 132 h 137"/>
                <a:gd name="T12" fmla="*/ 35 w 88"/>
                <a:gd name="T13" fmla="*/ 123 h 137"/>
                <a:gd name="T14" fmla="*/ 35 w 88"/>
                <a:gd name="T15" fmla="*/ 118 h 137"/>
                <a:gd name="T16" fmla="*/ 35 w 88"/>
                <a:gd name="T17" fmla="*/ 115 h 137"/>
                <a:gd name="T18" fmla="*/ 36 w 88"/>
                <a:gd name="T19" fmla="*/ 111 h 137"/>
                <a:gd name="T20" fmla="*/ 32 w 88"/>
                <a:gd name="T21" fmla="*/ 107 h 137"/>
                <a:gd name="T22" fmla="*/ 30 w 88"/>
                <a:gd name="T23" fmla="*/ 101 h 137"/>
                <a:gd name="T24" fmla="*/ 33 w 88"/>
                <a:gd name="T25" fmla="*/ 95 h 137"/>
                <a:gd name="T26" fmla="*/ 34 w 88"/>
                <a:gd name="T27" fmla="*/ 95 h 137"/>
                <a:gd name="T28" fmla="*/ 45 w 88"/>
                <a:gd name="T29" fmla="*/ 55 h 137"/>
                <a:gd name="T30" fmla="*/ 40 w 88"/>
                <a:gd name="T31" fmla="*/ 54 h 137"/>
                <a:gd name="T32" fmla="*/ 0 w 88"/>
                <a:gd name="T33" fmla="*/ 53 h 137"/>
                <a:gd name="T34" fmla="*/ 1 w 88"/>
                <a:gd name="T35" fmla="*/ 11 h 137"/>
                <a:gd name="T36" fmla="*/ 48 w 88"/>
                <a:gd name="T37" fmla="*/ 11 h 137"/>
                <a:gd name="T38" fmla="*/ 56 w 88"/>
                <a:gd name="T39" fmla="*/ 11 h 137"/>
                <a:gd name="T40" fmla="*/ 59 w 88"/>
                <a:gd name="T41" fmla="*/ 0 h 137"/>
                <a:gd name="T42" fmla="*/ 81 w 88"/>
                <a:gd name="T43" fmla="*/ 5 h 137"/>
                <a:gd name="T44" fmla="*/ 85 w 88"/>
                <a:gd name="T45" fmla="*/ 7 h 137"/>
                <a:gd name="T46" fmla="*/ 85 w 88"/>
                <a:gd name="T47" fmla="*/ 15 h 137"/>
                <a:gd name="T48" fmla="*/ 84 w 88"/>
                <a:gd name="T49" fmla="*/ 16 h 137"/>
                <a:gd name="T50" fmla="*/ 85 w 88"/>
                <a:gd name="T51" fmla="*/ 20 h 137"/>
                <a:gd name="T52" fmla="*/ 85 w 88"/>
                <a:gd name="T53" fmla="*/ 19 h 137"/>
                <a:gd name="T54" fmla="*/ 87 w 88"/>
                <a:gd name="T55" fmla="*/ 22 h 137"/>
                <a:gd name="T56" fmla="*/ 84 w 88"/>
                <a:gd name="T57" fmla="*/ 31 h 137"/>
                <a:gd name="T58" fmla="*/ 87 w 88"/>
                <a:gd name="T59" fmla="*/ 32 h 137"/>
                <a:gd name="T60" fmla="*/ 85 w 88"/>
                <a:gd name="T61" fmla="*/ 46 h 137"/>
                <a:gd name="T62" fmla="*/ 85 w 88"/>
                <a:gd name="T63" fmla="*/ 47 h 137"/>
                <a:gd name="T64" fmla="*/ 78 w 88"/>
                <a:gd name="T65" fmla="*/ 46 h 137"/>
                <a:gd name="T66" fmla="*/ 76 w 88"/>
                <a:gd name="T67" fmla="*/ 49 h 137"/>
                <a:gd name="T68" fmla="*/ 76 w 88"/>
                <a:gd name="T69" fmla="*/ 53 h 137"/>
                <a:gd name="T70" fmla="*/ 74 w 88"/>
                <a:gd name="T71" fmla="*/ 56 h 137"/>
                <a:gd name="T72" fmla="*/ 67 w 88"/>
                <a:gd name="T73" fmla="*/ 54 h 137"/>
                <a:gd name="T74" fmla="*/ 66 w 88"/>
                <a:gd name="T75" fmla="*/ 54 h 137"/>
                <a:gd name="T76" fmla="*/ 67 w 88"/>
                <a:gd name="T77" fmla="*/ 59 h 137"/>
                <a:gd name="T78" fmla="*/ 64 w 88"/>
                <a:gd name="T79" fmla="*/ 60 h 137"/>
                <a:gd name="T80" fmla="*/ 62 w 88"/>
                <a:gd name="T81" fmla="*/ 65 h 137"/>
                <a:gd name="T82" fmla="*/ 64 w 88"/>
                <a:gd name="T83" fmla="*/ 69 h 137"/>
                <a:gd name="T84" fmla="*/ 63 w 88"/>
                <a:gd name="T85" fmla="*/ 71 h 137"/>
                <a:gd name="T86" fmla="*/ 63 w 88"/>
                <a:gd name="T87" fmla="*/ 72 h 137"/>
                <a:gd name="T88" fmla="*/ 61 w 88"/>
                <a:gd name="T89" fmla="*/ 75 h 137"/>
                <a:gd name="T90" fmla="*/ 62 w 88"/>
                <a:gd name="T91" fmla="*/ 79 h 137"/>
                <a:gd name="T92" fmla="*/ 65 w 88"/>
                <a:gd name="T93" fmla="*/ 86 h 137"/>
                <a:gd name="T94" fmla="*/ 65 w 88"/>
                <a:gd name="T95" fmla="*/ 89 h 137"/>
                <a:gd name="T96" fmla="*/ 67 w 88"/>
                <a:gd name="T97" fmla="*/ 89 h 137"/>
                <a:gd name="T98" fmla="*/ 68 w 88"/>
                <a:gd name="T99" fmla="*/ 96 h 137"/>
                <a:gd name="T100" fmla="*/ 66 w 88"/>
                <a:gd name="T101" fmla="*/ 102 h 137"/>
                <a:gd name="T102" fmla="*/ 67 w 88"/>
                <a:gd name="T103" fmla="*/ 112 h 137"/>
                <a:gd name="T104" fmla="*/ 63 w 88"/>
                <a:gd name="T105" fmla="*/ 121 h 137"/>
                <a:gd name="T106" fmla="*/ 64 w 88"/>
                <a:gd name="T107" fmla="*/ 123 h 137"/>
                <a:gd name="T108" fmla="*/ 63 w 88"/>
                <a:gd name="T109" fmla="*/ 125 h 137"/>
                <a:gd name="T110" fmla="*/ 63 w 88"/>
                <a:gd name="T111" fmla="*/ 132 h 137"/>
                <a:gd name="T112" fmla="*/ 62 w 88"/>
                <a:gd name="T113" fmla="*/ 135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8"/>
                <a:gd name="T172" fmla="*/ 0 h 137"/>
                <a:gd name="T173" fmla="*/ 88 w 88"/>
                <a:gd name="T174" fmla="*/ 137 h 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8" h="137">
                  <a:moveTo>
                    <a:pt x="62" y="135"/>
                  </a:moveTo>
                  <a:lnTo>
                    <a:pt x="59" y="136"/>
                  </a:lnTo>
                  <a:lnTo>
                    <a:pt x="54" y="135"/>
                  </a:lnTo>
                  <a:lnTo>
                    <a:pt x="53" y="133"/>
                  </a:lnTo>
                  <a:lnTo>
                    <a:pt x="43" y="135"/>
                  </a:lnTo>
                  <a:lnTo>
                    <a:pt x="39" y="132"/>
                  </a:lnTo>
                  <a:lnTo>
                    <a:pt x="35" y="123"/>
                  </a:lnTo>
                  <a:lnTo>
                    <a:pt x="35" y="118"/>
                  </a:lnTo>
                  <a:lnTo>
                    <a:pt x="35" y="115"/>
                  </a:lnTo>
                  <a:lnTo>
                    <a:pt x="36" y="111"/>
                  </a:lnTo>
                  <a:lnTo>
                    <a:pt x="32" y="107"/>
                  </a:lnTo>
                  <a:lnTo>
                    <a:pt x="30" y="101"/>
                  </a:lnTo>
                  <a:lnTo>
                    <a:pt x="33" y="95"/>
                  </a:lnTo>
                  <a:lnTo>
                    <a:pt x="34" y="95"/>
                  </a:lnTo>
                  <a:lnTo>
                    <a:pt x="45" y="55"/>
                  </a:lnTo>
                  <a:lnTo>
                    <a:pt x="40" y="54"/>
                  </a:lnTo>
                  <a:lnTo>
                    <a:pt x="0" y="53"/>
                  </a:lnTo>
                  <a:lnTo>
                    <a:pt x="1" y="11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9" y="0"/>
                  </a:lnTo>
                  <a:lnTo>
                    <a:pt x="81" y="5"/>
                  </a:lnTo>
                  <a:lnTo>
                    <a:pt x="85" y="7"/>
                  </a:lnTo>
                  <a:lnTo>
                    <a:pt x="85" y="15"/>
                  </a:lnTo>
                  <a:lnTo>
                    <a:pt x="84" y="16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7" y="22"/>
                  </a:lnTo>
                  <a:lnTo>
                    <a:pt x="84" y="31"/>
                  </a:lnTo>
                  <a:lnTo>
                    <a:pt x="87" y="32"/>
                  </a:lnTo>
                  <a:lnTo>
                    <a:pt x="85" y="46"/>
                  </a:lnTo>
                  <a:lnTo>
                    <a:pt x="85" y="47"/>
                  </a:lnTo>
                  <a:lnTo>
                    <a:pt x="78" y="46"/>
                  </a:lnTo>
                  <a:lnTo>
                    <a:pt x="76" y="49"/>
                  </a:lnTo>
                  <a:lnTo>
                    <a:pt x="76" y="53"/>
                  </a:lnTo>
                  <a:lnTo>
                    <a:pt x="74" y="56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7" y="59"/>
                  </a:lnTo>
                  <a:lnTo>
                    <a:pt x="64" y="60"/>
                  </a:lnTo>
                  <a:lnTo>
                    <a:pt x="62" y="65"/>
                  </a:lnTo>
                  <a:lnTo>
                    <a:pt x="64" y="69"/>
                  </a:lnTo>
                  <a:lnTo>
                    <a:pt x="63" y="71"/>
                  </a:lnTo>
                  <a:lnTo>
                    <a:pt x="63" y="72"/>
                  </a:lnTo>
                  <a:lnTo>
                    <a:pt x="61" y="75"/>
                  </a:lnTo>
                  <a:lnTo>
                    <a:pt x="62" y="79"/>
                  </a:lnTo>
                  <a:lnTo>
                    <a:pt x="65" y="86"/>
                  </a:lnTo>
                  <a:lnTo>
                    <a:pt x="65" y="89"/>
                  </a:lnTo>
                  <a:lnTo>
                    <a:pt x="67" y="89"/>
                  </a:lnTo>
                  <a:lnTo>
                    <a:pt x="68" y="96"/>
                  </a:lnTo>
                  <a:lnTo>
                    <a:pt x="66" y="102"/>
                  </a:lnTo>
                  <a:lnTo>
                    <a:pt x="67" y="112"/>
                  </a:lnTo>
                  <a:lnTo>
                    <a:pt x="63" y="121"/>
                  </a:lnTo>
                  <a:lnTo>
                    <a:pt x="64" y="123"/>
                  </a:lnTo>
                  <a:lnTo>
                    <a:pt x="63" y="125"/>
                  </a:lnTo>
                  <a:lnTo>
                    <a:pt x="63" y="132"/>
                  </a:lnTo>
                  <a:lnTo>
                    <a:pt x="62" y="13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5" name="Freeform 359"/>
            <p:cNvSpPr>
              <a:spLocks/>
            </p:cNvSpPr>
            <p:nvPr/>
          </p:nvSpPr>
          <p:spPr bwMode="auto">
            <a:xfrm>
              <a:off x="3519" y="2957"/>
              <a:ext cx="56" cy="71"/>
            </a:xfrm>
            <a:custGeom>
              <a:avLst/>
              <a:gdLst>
                <a:gd name="T0" fmla="*/ 55 w 56"/>
                <a:gd name="T1" fmla="*/ 70 h 71"/>
                <a:gd name="T2" fmla="*/ 52 w 56"/>
                <a:gd name="T3" fmla="*/ 65 h 71"/>
                <a:gd name="T4" fmla="*/ 49 w 56"/>
                <a:gd name="T5" fmla="*/ 64 h 71"/>
                <a:gd name="T6" fmla="*/ 50 w 56"/>
                <a:gd name="T7" fmla="*/ 63 h 71"/>
                <a:gd name="T8" fmla="*/ 50 w 56"/>
                <a:gd name="T9" fmla="*/ 62 h 71"/>
                <a:gd name="T10" fmla="*/ 45 w 56"/>
                <a:gd name="T11" fmla="*/ 60 h 71"/>
                <a:gd name="T12" fmla="*/ 44 w 56"/>
                <a:gd name="T13" fmla="*/ 57 h 71"/>
                <a:gd name="T14" fmla="*/ 44 w 56"/>
                <a:gd name="T15" fmla="*/ 54 h 71"/>
                <a:gd name="T16" fmla="*/ 42 w 56"/>
                <a:gd name="T17" fmla="*/ 52 h 71"/>
                <a:gd name="T18" fmla="*/ 36 w 56"/>
                <a:gd name="T19" fmla="*/ 52 h 71"/>
                <a:gd name="T20" fmla="*/ 33 w 56"/>
                <a:gd name="T21" fmla="*/ 50 h 71"/>
                <a:gd name="T22" fmla="*/ 30 w 56"/>
                <a:gd name="T23" fmla="*/ 50 h 71"/>
                <a:gd name="T24" fmla="*/ 27 w 56"/>
                <a:gd name="T25" fmla="*/ 49 h 71"/>
                <a:gd name="T26" fmla="*/ 21 w 56"/>
                <a:gd name="T27" fmla="*/ 50 h 71"/>
                <a:gd name="T28" fmla="*/ 17 w 56"/>
                <a:gd name="T29" fmla="*/ 49 h 71"/>
                <a:gd name="T30" fmla="*/ 13 w 56"/>
                <a:gd name="T31" fmla="*/ 45 h 71"/>
                <a:gd name="T32" fmla="*/ 4 w 56"/>
                <a:gd name="T33" fmla="*/ 43 h 71"/>
                <a:gd name="T34" fmla="*/ 2 w 56"/>
                <a:gd name="T35" fmla="*/ 39 h 71"/>
                <a:gd name="T36" fmla="*/ 0 w 56"/>
                <a:gd name="T37" fmla="*/ 37 h 71"/>
                <a:gd name="T38" fmla="*/ 9 w 56"/>
                <a:gd name="T39" fmla="*/ 35 h 71"/>
                <a:gd name="T40" fmla="*/ 12 w 56"/>
                <a:gd name="T41" fmla="*/ 31 h 71"/>
                <a:gd name="T42" fmla="*/ 17 w 56"/>
                <a:gd name="T43" fmla="*/ 32 h 71"/>
                <a:gd name="T44" fmla="*/ 24 w 56"/>
                <a:gd name="T45" fmla="*/ 20 h 71"/>
                <a:gd name="T46" fmla="*/ 28 w 56"/>
                <a:gd name="T47" fmla="*/ 18 h 71"/>
                <a:gd name="T48" fmla="*/ 31 w 56"/>
                <a:gd name="T49" fmla="*/ 15 h 71"/>
                <a:gd name="T50" fmla="*/ 35 w 56"/>
                <a:gd name="T51" fmla="*/ 12 h 71"/>
                <a:gd name="T52" fmla="*/ 37 w 56"/>
                <a:gd name="T53" fmla="*/ 7 h 71"/>
                <a:gd name="T54" fmla="*/ 41 w 56"/>
                <a:gd name="T55" fmla="*/ 4 h 71"/>
                <a:gd name="T56" fmla="*/ 41 w 56"/>
                <a:gd name="T57" fmla="*/ 2 h 71"/>
                <a:gd name="T58" fmla="*/ 41 w 56"/>
                <a:gd name="T59" fmla="*/ 0 h 71"/>
                <a:gd name="T60" fmla="*/ 55 w 56"/>
                <a:gd name="T61" fmla="*/ 0 h 71"/>
                <a:gd name="T62" fmla="*/ 55 w 56"/>
                <a:gd name="T63" fmla="*/ 70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6"/>
                <a:gd name="T97" fmla="*/ 0 h 71"/>
                <a:gd name="T98" fmla="*/ 56 w 56"/>
                <a:gd name="T99" fmla="*/ 71 h 7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6" h="71">
                  <a:moveTo>
                    <a:pt x="55" y="70"/>
                  </a:moveTo>
                  <a:lnTo>
                    <a:pt x="52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0" y="62"/>
                  </a:lnTo>
                  <a:lnTo>
                    <a:pt x="45" y="60"/>
                  </a:lnTo>
                  <a:lnTo>
                    <a:pt x="44" y="57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36" y="52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7" y="49"/>
                  </a:lnTo>
                  <a:lnTo>
                    <a:pt x="21" y="50"/>
                  </a:lnTo>
                  <a:lnTo>
                    <a:pt x="17" y="49"/>
                  </a:lnTo>
                  <a:lnTo>
                    <a:pt x="13" y="45"/>
                  </a:lnTo>
                  <a:lnTo>
                    <a:pt x="4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9" y="35"/>
                  </a:lnTo>
                  <a:lnTo>
                    <a:pt x="12" y="31"/>
                  </a:lnTo>
                  <a:lnTo>
                    <a:pt x="17" y="32"/>
                  </a:lnTo>
                  <a:lnTo>
                    <a:pt x="24" y="20"/>
                  </a:lnTo>
                  <a:lnTo>
                    <a:pt x="28" y="18"/>
                  </a:lnTo>
                  <a:lnTo>
                    <a:pt x="31" y="15"/>
                  </a:lnTo>
                  <a:lnTo>
                    <a:pt x="35" y="12"/>
                  </a:lnTo>
                  <a:lnTo>
                    <a:pt x="37" y="7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55" y="0"/>
                  </a:lnTo>
                  <a:lnTo>
                    <a:pt x="55" y="7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6" name="Freeform 360"/>
            <p:cNvSpPr>
              <a:spLocks/>
            </p:cNvSpPr>
            <p:nvPr/>
          </p:nvSpPr>
          <p:spPr bwMode="auto">
            <a:xfrm>
              <a:off x="3519" y="2957"/>
              <a:ext cx="62" cy="79"/>
            </a:xfrm>
            <a:custGeom>
              <a:avLst/>
              <a:gdLst>
                <a:gd name="T0" fmla="*/ 61 w 62"/>
                <a:gd name="T1" fmla="*/ 78 h 79"/>
                <a:gd name="T2" fmla="*/ 58 w 62"/>
                <a:gd name="T3" fmla="*/ 73 h 79"/>
                <a:gd name="T4" fmla="*/ 54 w 62"/>
                <a:gd name="T5" fmla="*/ 72 h 79"/>
                <a:gd name="T6" fmla="*/ 56 w 62"/>
                <a:gd name="T7" fmla="*/ 71 h 79"/>
                <a:gd name="T8" fmla="*/ 56 w 62"/>
                <a:gd name="T9" fmla="*/ 69 h 79"/>
                <a:gd name="T10" fmla="*/ 50 w 62"/>
                <a:gd name="T11" fmla="*/ 67 h 79"/>
                <a:gd name="T12" fmla="*/ 49 w 62"/>
                <a:gd name="T13" fmla="*/ 63 h 79"/>
                <a:gd name="T14" fmla="*/ 49 w 62"/>
                <a:gd name="T15" fmla="*/ 60 h 79"/>
                <a:gd name="T16" fmla="*/ 47 w 62"/>
                <a:gd name="T17" fmla="*/ 58 h 79"/>
                <a:gd name="T18" fmla="*/ 40 w 62"/>
                <a:gd name="T19" fmla="*/ 58 h 79"/>
                <a:gd name="T20" fmla="*/ 37 w 62"/>
                <a:gd name="T21" fmla="*/ 56 h 79"/>
                <a:gd name="T22" fmla="*/ 34 w 62"/>
                <a:gd name="T23" fmla="*/ 56 h 79"/>
                <a:gd name="T24" fmla="*/ 29 w 62"/>
                <a:gd name="T25" fmla="*/ 55 h 79"/>
                <a:gd name="T26" fmla="*/ 23 w 62"/>
                <a:gd name="T27" fmla="*/ 56 h 79"/>
                <a:gd name="T28" fmla="*/ 19 w 62"/>
                <a:gd name="T29" fmla="*/ 55 h 79"/>
                <a:gd name="T30" fmla="*/ 14 w 62"/>
                <a:gd name="T31" fmla="*/ 50 h 79"/>
                <a:gd name="T32" fmla="*/ 4 w 62"/>
                <a:gd name="T33" fmla="*/ 48 h 79"/>
                <a:gd name="T34" fmla="*/ 2 w 62"/>
                <a:gd name="T35" fmla="*/ 44 h 79"/>
                <a:gd name="T36" fmla="*/ 0 w 62"/>
                <a:gd name="T37" fmla="*/ 42 h 79"/>
                <a:gd name="T38" fmla="*/ 10 w 62"/>
                <a:gd name="T39" fmla="*/ 40 h 79"/>
                <a:gd name="T40" fmla="*/ 13 w 62"/>
                <a:gd name="T41" fmla="*/ 34 h 79"/>
                <a:gd name="T42" fmla="*/ 19 w 62"/>
                <a:gd name="T43" fmla="*/ 35 h 79"/>
                <a:gd name="T44" fmla="*/ 26 w 62"/>
                <a:gd name="T45" fmla="*/ 22 h 79"/>
                <a:gd name="T46" fmla="*/ 32 w 62"/>
                <a:gd name="T47" fmla="*/ 20 h 79"/>
                <a:gd name="T48" fmla="*/ 35 w 62"/>
                <a:gd name="T49" fmla="*/ 17 h 79"/>
                <a:gd name="T50" fmla="*/ 39 w 62"/>
                <a:gd name="T51" fmla="*/ 14 h 79"/>
                <a:gd name="T52" fmla="*/ 41 w 62"/>
                <a:gd name="T53" fmla="*/ 8 h 79"/>
                <a:gd name="T54" fmla="*/ 46 w 62"/>
                <a:gd name="T55" fmla="*/ 4 h 79"/>
                <a:gd name="T56" fmla="*/ 46 w 62"/>
                <a:gd name="T57" fmla="*/ 2 h 79"/>
                <a:gd name="T58" fmla="*/ 46 w 62"/>
                <a:gd name="T59" fmla="*/ 0 h 79"/>
                <a:gd name="T60" fmla="*/ 61 w 62"/>
                <a:gd name="T61" fmla="*/ 0 h 79"/>
                <a:gd name="T62" fmla="*/ 61 w 62"/>
                <a:gd name="T63" fmla="*/ 78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79"/>
                <a:gd name="T98" fmla="*/ 62 w 62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79">
                  <a:moveTo>
                    <a:pt x="61" y="78"/>
                  </a:moveTo>
                  <a:lnTo>
                    <a:pt x="58" y="73"/>
                  </a:lnTo>
                  <a:lnTo>
                    <a:pt x="54" y="72"/>
                  </a:lnTo>
                  <a:lnTo>
                    <a:pt x="56" y="71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9" y="63"/>
                  </a:lnTo>
                  <a:lnTo>
                    <a:pt x="49" y="60"/>
                  </a:lnTo>
                  <a:lnTo>
                    <a:pt x="47" y="58"/>
                  </a:lnTo>
                  <a:lnTo>
                    <a:pt x="40" y="58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29" y="55"/>
                  </a:lnTo>
                  <a:lnTo>
                    <a:pt x="23" y="56"/>
                  </a:lnTo>
                  <a:lnTo>
                    <a:pt x="19" y="55"/>
                  </a:lnTo>
                  <a:lnTo>
                    <a:pt x="14" y="50"/>
                  </a:lnTo>
                  <a:lnTo>
                    <a:pt x="4" y="48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10" y="40"/>
                  </a:lnTo>
                  <a:lnTo>
                    <a:pt x="13" y="34"/>
                  </a:lnTo>
                  <a:lnTo>
                    <a:pt x="19" y="35"/>
                  </a:lnTo>
                  <a:lnTo>
                    <a:pt x="26" y="22"/>
                  </a:lnTo>
                  <a:lnTo>
                    <a:pt x="32" y="20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1" y="8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1" y="7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7" name="Freeform 361"/>
            <p:cNvSpPr>
              <a:spLocks/>
            </p:cNvSpPr>
            <p:nvPr/>
          </p:nvSpPr>
          <p:spPr bwMode="auto">
            <a:xfrm>
              <a:off x="3480" y="2993"/>
              <a:ext cx="95" cy="95"/>
            </a:xfrm>
            <a:custGeom>
              <a:avLst/>
              <a:gdLst>
                <a:gd name="T0" fmla="*/ 94 w 95"/>
                <a:gd name="T1" fmla="*/ 85 h 95"/>
                <a:gd name="T2" fmla="*/ 93 w 95"/>
                <a:gd name="T3" fmla="*/ 89 h 95"/>
                <a:gd name="T4" fmla="*/ 87 w 95"/>
                <a:gd name="T5" fmla="*/ 91 h 95"/>
                <a:gd name="T6" fmla="*/ 84 w 95"/>
                <a:gd name="T7" fmla="*/ 92 h 95"/>
                <a:gd name="T8" fmla="*/ 79 w 95"/>
                <a:gd name="T9" fmla="*/ 94 h 95"/>
                <a:gd name="T10" fmla="*/ 77 w 95"/>
                <a:gd name="T11" fmla="*/ 93 h 95"/>
                <a:gd name="T12" fmla="*/ 68 w 95"/>
                <a:gd name="T13" fmla="*/ 91 h 95"/>
                <a:gd name="T14" fmla="*/ 67 w 95"/>
                <a:gd name="T15" fmla="*/ 86 h 95"/>
                <a:gd name="T16" fmla="*/ 71 w 95"/>
                <a:gd name="T17" fmla="*/ 87 h 95"/>
                <a:gd name="T18" fmla="*/ 68 w 95"/>
                <a:gd name="T19" fmla="*/ 83 h 95"/>
                <a:gd name="T20" fmla="*/ 38 w 95"/>
                <a:gd name="T21" fmla="*/ 81 h 95"/>
                <a:gd name="T22" fmla="*/ 15 w 95"/>
                <a:gd name="T23" fmla="*/ 72 h 95"/>
                <a:gd name="T24" fmla="*/ 0 w 95"/>
                <a:gd name="T25" fmla="*/ 68 h 95"/>
                <a:gd name="T26" fmla="*/ 1 w 95"/>
                <a:gd name="T27" fmla="*/ 21 h 95"/>
                <a:gd name="T28" fmla="*/ 4 w 95"/>
                <a:gd name="T29" fmla="*/ 16 h 95"/>
                <a:gd name="T30" fmla="*/ 5 w 95"/>
                <a:gd name="T31" fmla="*/ 16 h 95"/>
                <a:gd name="T32" fmla="*/ 10 w 95"/>
                <a:gd name="T33" fmla="*/ 14 h 95"/>
                <a:gd name="T34" fmla="*/ 9 w 95"/>
                <a:gd name="T35" fmla="*/ 10 h 95"/>
                <a:gd name="T36" fmla="*/ 12 w 95"/>
                <a:gd name="T37" fmla="*/ 9 h 95"/>
                <a:gd name="T38" fmla="*/ 15 w 95"/>
                <a:gd name="T39" fmla="*/ 3 h 95"/>
                <a:gd name="T40" fmla="*/ 20 w 95"/>
                <a:gd name="T41" fmla="*/ 0 h 95"/>
                <a:gd name="T42" fmla="*/ 24 w 95"/>
                <a:gd name="T43" fmla="*/ 1 h 95"/>
                <a:gd name="T44" fmla="*/ 29 w 95"/>
                <a:gd name="T45" fmla="*/ 3 h 95"/>
                <a:gd name="T46" fmla="*/ 36 w 95"/>
                <a:gd name="T47" fmla="*/ 4 h 95"/>
                <a:gd name="T48" fmla="*/ 40 w 95"/>
                <a:gd name="T49" fmla="*/ 10 h 95"/>
                <a:gd name="T50" fmla="*/ 54 w 95"/>
                <a:gd name="T51" fmla="*/ 16 h 95"/>
                <a:gd name="T52" fmla="*/ 64 w 95"/>
                <a:gd name="T53" fmla="*/ 16 h 95"/>
                <a:gd name="T54" fmla="*/ 71 w 95"/>
                <a:gd name="T55" fmla="*/ 17 h 95"/>
                <a:gd name="T56" fmla="*/ 81 w 95"/>
                <a:gd name="T57" fmla="*/ 19 h 95"/>
                <a:gd name="T58" fmla="*/ 83 w 95"/>
                <a:gd name="T59" fmla="*/ 24 h 95"/>
                <a:gd name="T60" fmla="*/ 89 w 95"/>
                <a:gd name="T61" fmla="*/ 29 h 95"/>
                <a:gd name="T62" fmla="*/ 88 w 95"/>
                <a:gd name="T63" fmla="*/ 32 h 95"/>
                <a:gd name="T64" fmla="*/ 94 w 95"/>
                <a:gd name="T65" fmla="*/ 38 h 95"/>
                <a:gd name="T66" fmla="*/ 93 w 95"/>
                <a:gd name="T67" fmla="*/ 84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5"/>
                <a:gd name="T103" fmla="*/ 0 h 95"/>
                <a:gd name="T104" fmla="*/ 95 w 95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5" h="95">
                  <a:moveTo>
                    <a:pt x="93" y="84"/>
                  </a:moveTo>
                  <a:lnTo>
                    <a:pt x="94" y="85"/>
                  </a:lnTo>
                  <a:lnTo>
                    <a:pt x="93" y="87"/>
                  </a:lnTo>
                  <a:lnTo>
                    <a:pt x="93" y="89"/>
                  </a:lnTo>
                  <a:lnTo>
                    <a:pt x="89" y="89"/>
                  </a:lnTo>
                  <a:lnTo>
                    <a:pt x="87" y="91"/>
                  </a:lnTo>
                  <a:lnTo>
                    <a:pt x="86" y="90"/>
                  </a:lnTo>
                  <a:lnTo>
                    <a:pt x="84" y="92"/>
                  </a:lnTo>
                  <a:lnTo>
                    <a:pt x="81" y="90"/>
                  </a:lnTo>
                  <a:lnTo>
                    <a:pt x="79" y="94"/>
                  </a:lnTo>
                  <a:lnTo>
                    <a:pt x="77" y="92"/>
                  </a:lnTo>
                  <a:lnTo>
                    <a:pt x="77" y="93"/>
                  </a:lnTo>
                  <a:lnTo>
                    <a:pt x="70" y="93"/>
                  </a:lnTo>
                  <a:lnTo>
                    <a:pt x="68" y="91"/>
                  </a:lnTo>
                  <a:lnTo>
                    <a:pt x="68" y="88"/>
                  </a:lnTo>
                  <a:lnTo>
                    <a:pt x="67" y="86"/>
                  </a:lnTo>
                  <a:lnTo>
                    <a:pt x="68" y="85"/>
                  </a:lnTo>
                  <a:lnTo>
                    <a:pt x="71" y="87"/>
                  </a:lnTo>
                  <a:lnTo>
                    <a:pt x="72" y="86"/>
                  </a:lnTo>
                  <a:lnTo>
                    <a:pt x="68" y="83"/>
                  </a:lnTo>
                  <a:lnTo>
                    <a:pt x="68" y="81"/>
                  </a:lnTo>
                  <a:lnTo>
                    <a:pt x="38" y="81"/>
                  </a:lnTo>
                  <a:lnTo>
                    <a:pt x="15" y="82"/>
                  </a:lnTo>
                  <a:lnTo>
                    <a:pt x="15" y="72"/>
                  </a:lnTo>
                  <a:lnTo>
                    <a:pt x="0" y="73"/>
                  </a:lnTo>
                  <a:lnTo>
                    <a:pt x="0" y="68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9" y="3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50" y="12"/>
                  </a:lnTo>
                  <a:lnTo>
                    <a:pt x="54" y="16"/>
                  </a:lnTo>
                  <a:lnTo>
                    <a:pt x="58" y="17"/>
                  </a:lnTo>
                  <a:lnTo>
                    <a:pt x="64" y="16"/>
                  </a:lnTo>
                  <a:lnTo>
                    <a:pt x="68" y="17"/>
                  </a:lnTo>
                  <a:lnTo>
                    <a:pt x="71" y="17"/>
                  </a:lnTo>
                  <a:lnTo>
                    <a:pt x="74" y="19"/>
                  </a:lnTo>
                  <a:lnTo>
                    <a:pt x="81" y="19"/>
                  </a:lnTo>
                  <a:lnTo>
                    <a:pt x="83" y="21"/>
                  </a:lnTo>
                  <a:lnTo>
                    <a:pt x="83" y="24"/>
                  </a:lnTo>
                  <a:lnTo>
                    <a:pt x="84" y="27"/>
                  </a:lnTo>
                  <a:lnTo>
                    <a:pt x="89" y="29"/>
                  </a:lnTo>
                  <a:lnTo>
                    <a:pt x="89" y="31"/>
                  </a:lnTo>
                  <a:lnTo>
                    <a:pt x="88" y="32"/>
                  </a:lnTo>
                  <a:lnTo>
                    <a:pt x="91" y="33"/>
                  </a:lnTo>
                  <a:lnTo>
                    <a:pt x="94" y="38"/>
                  </a:lnTo>
                  <a:lnTo>
                    <a:pt x="93" y="40"/>
                  </a:lnTo>
                  <a:lnTo>
                    <a:pt x="93" y="8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8" name="Freeform 362"/>
            <p:cNvSpPr>
              <a:spLocks/>
            </p:cNvSpPr>
            <p:nvPr/>
          </p:nvSpPr>
          <p:spPr bwMode="auto">
            <a:xfrm>
              <a:off x="3480" y="2993"/>
              <a:ext cx="101" cy="101"/>
            </a:xfrm>
            <a:custGeom>
              <a:avLst/>
              <a:gdLst>
                <a:gd name="T0" fmla="*/ 100 w 101"/>
                <a:gd name="T1" fmla="*/ 91 h 101"/>
                <a:gd name="T2" fmla="*/ 99 w 101"/>
                <a:gd name="T3" fmla="*/ 95 h 101"/>
                <a:gd name="T4" fmla="*/ 92 w 101"/>
                <a:gd name="T5" fmla="*/ 97 h 101"/>
                <a:gd name="T6" fmla="*/ 89 w 101"/>
                <a:gd name="T7" fmla="*/ 98 h 101"/>
                <a:gd name="T8" fmla="*/ 84 w 101"/>
                <a:gd name="T9" fmla="*/ 100 h 101"/>
                <a:gd name="T10" fmla="*/ 82 w 101"/>
                <a:gd name="T11" fmla="*/ 99 h 101"/>
                <a:gd name="T12" fmla="*/ 73 w 101"/>
                <a:gd name="T13" fmla="*/ 97 h 101"/>
                <a:gd name="T14" fmla="*/ 71 w 101"/>
                <a:gd name="T15" fmla="*/ 92 h 101"/>
                <a:gd name="T16" fmla="*/ 76 w 101"/>
                <a:gd name="T17" fmla="*/ 93 h 101"/>
                <a:gd name="T18" fmla="*/ 73 w 101"/>
                <a:gd name="T19" fmla="*/ 89 h 101"/>
                <a:gd name="T20" fmla="*/ 41 w 101"/>
                <a:gd name="T21" fmla="*/ 87 h 101"/>
                <a:gd name="T22" fmla="*/ 16 w 101"/>
                <a:gd name="T23" fmla="*/ 76 h 101"/>
                <a:gd name="T24" fmla="*/ 0 w 101"/>
                <a:gd name="T25" fmla="*/ 72 h 101"/>
                <a:gd name="T26" fmla="*/ 1 w 101"/>
                <a:gd name="T27" fmla="*/ 23 h 101"/>
                <a:gd name="T28" fmla="*/ 4 w 101"/>
                <a:gd name="T29" fmla="*/ 18 h 101"/>
                <a:gd name="T30" fmla="*/ 5 w 101"/>
                <a:gd name="T31" fmla="*/ 16 h 101"/>
                <a:gd name="T32" fmla="*/ 11 w 101"/>
                <a:gd name="T33" fmla="*/ 14 h 101"/>
                <a:gd name="T34" fmla="*/ 10 w 101"/>
                <a:gd name="T35" fmla="*/ 10 h 101"/>
                <a:gd name="T36" fmla="*/ 13 w 101"/>
                <a:gd name="T37" fmla="*/ 9 h 101"/>
                <a:gd name="T38" fmla="*/ 16 w 101"/>
                <a:gd name="T39" fmla="*/ 3 h 101"/>
                <a:gd name="T40" fmla="*/ 21 w 101"/>
                <a:gd name="T41" fmla="*/ 0 h 101"/>
                <a:gd name="T42" fmla="*/ 25 w 101"/>
                <a:gd name="T43" fmla="*/ 1 h 101"/>
                <a:gd name="T44" fmla="*/ 31 w 101"/>
                <a:gd name="T45" fmla="*/ 3 h 101"/>
                <a:gd name="T46" fmla="*/ 38 w 101"/>
                <a:gd name="T47" fmla="*/ 4 h 101"/>
                <a:gd name="T48" fmla="*/ 43 w 101"/>
                <a:gd name="T49" fmla="*/ 10 h 101"/>
                <a:gd name="T50" fmla="*/ 57 w 101"/>
                <a:gd name="T51" fmla="*/ 18 h 101"/>
                <a:gd name="T52" fmla="*/ 68 w 101"/>
                <a:gd name="T53" fmla="*/ 18 h 101"/>
                <a:gd name="T54" fmla="*/ 76 w 101"/>
                <a:gd name="T55" fmla="*/ 19 h 101"/>
                <a:gd name="T56" fmla="*/ 86 w 101"/>
                <a:gd name="T57" fmla="*/ 21 h 101"/>
                <a:gd name="T58" fmla="*/ 88 w 101"/>
                <a:gd name="T59" fmla="*/ 26 h 101"/>
                <a:gd name="T60" fmla="*/ 95 w 101"/>
                <a:gd name="T61" fmla="*/ 31 h 101"/>
                <a:gd name="T62" fmla="*/ 93 w 101"/>
                <a:gd name="T63" fmla="*/ 34 h 101"/>
                <a:gd name="T64" fmla="*/ 100 w 101"/>
                <a:gd name="T65" fmla="*/ 40 h 101"/>
                <a:gd name="T66" fmla="*/ 99 w 101"/>
                <a:gd name="T67" fmla="*/ 90 h 1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1"/>
                <a:gd name="T104" fmla="*/ 101 w 101"/>
                <a:gd name="T105" fmla="*/ 101 h 1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1">
                  <a:moveTo>
                    <a:pt x="99" y="90"/>
                  </a:moveTo>
                  <a:lnTo>
                    <a:pt x="100" y="91"/>
                  </a:lnTo>
                  <a:lnTo>
                    <a:pt x="99" y="93"/>
                  </a:lnTo>
                  <a:lnTo>
                    <a:pt x="99" y="95"/>
                  </a:lnTo>
                  <a:lnTo>
                    <a:pt x="95" y="95"/>
                  </a:lnTo>
                  <a:lnTo>
                    <a:pt x="92" y="97"/>
                  </a:lnTo>
                  <a:lnTo>
                    <a:pt x="91" y="96"/>
                  </a:lnTo>
                  <a:lnTo>
                    <a:pt x="89" y="98"/>
                  </a:lnTo>
                  <a:lnTo>
                    <a:pt x="86" y="96"/>
                  </a:lnTo>
                  <a:lnTo>
                    <a:pt x="84" y="100"/>
                  </a:lnTo>
                  <a:lnTo>
                    <a:pt x="82" y="98"/>
                  </a:lnTo>
                  <a:lnTo>
                    <a:pt x="82" y="99"/>
                  </a:lnTo>
                  <a:lnTo>
                    <a:pt x="75" y="99"/>
                  </a:lnTo>
                  <a:lnTo>
                    <a:pt x="73" y="97"/>
                  </a:lnTo>
                  <a:lnTo>
                    <a:pt x="73" y="94"/>
                  </a:lnTo>
                  <a:lnTo>
                    <a:pt x="71" y="92"/>
                  </a:lnTo>
                  <a:lnTo>
                    <a:pt x="73" y="91"/>
                  </a:lnTo>
                  <a:lnTo>
                    <a:pt x="76" y="93"/>
                  </a:lnTo>
                  <a:lnTo>
                    <a:pt x="77" y="92"/>
                  </a:lnTo>
                  <a:lnTo>
                    <a:pt x="73" y="89"/>
                  </a:lnTo>
                  <a:lnTo>
                    <a:pt x="73" y="87"/>
                  </a:lnTo>
                  <a:lnTo>
                    <a:pt x="41" y="87"/>
                  </a:lnTo>
                  <a:lnTo>
                    <a:pt x="16" y="88"/>
                  </a:lnTo>
                  <a:lnTo>
                    <a:pt x="16" y="76"/>
                  </a:lnTo>
                  <a:lnTo>
                    <a:pt x="0" y="77"/>
                  </a:lnTo>
                  <a:lnTo>
                    <a:pt x="0" y="72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3" y="21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5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31" y="3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1" y="6"/>
                  </a:lnTo>
                  <a:lnTo>
                    <a:pt x="43" y="10"/>
                  </a:lnTo>
                  <a:lnTo>
                    <a:pt x="53" y="12"/>
                  </a:lnTo>
                  <a:lnTo>
                    <a:pt x="57" y="18"/>
                  </a:lnTo>
                  <a:lnTo>
                    <a:pt x="62" y="19"/>
                  </a:lnTo>
                  <a:lnTo>
                    <a:pt x="68" y="18"/>
                  </a:lnTo>
                  <a:lnTo>
                    <a:pt x="73" y="19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86" y="21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89" y="29"/>
                  </a:lnTo>
                  <a:lnTo>
                    <a:pt x="95" y="31"/>
                  </a:lnTo>
                  <a:lnTo>
                    <a:pt x="95" y="33"/>
                  </a:lnTo>
                  <a:lnTo>
                    <a:pt x="93" y="34"/>
                  </a:lnTo>
                  <a:lnTo>
                    <a:pt x="97" y="35"/>
                  </a:lnTo>
                  <a:lnTo>
                    <a:pt x="100" y="40"/>
                  </a:lnTo>
                  <a:lnTo>
                    <a:pt x="99" y="42"/>
                  </a:lnTo>
                  <a:lnTo>
                    <a:pt x="99" y="9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79" name="Freeform 363"/>
            <p:cNvSpPr>
              <a:spLocks/>
            </p:cNvSpPr>
            <p:nvPr/>
          </p:nvSpPr>
          <p:spPr bwMode="auto">
            <a:xfrm>
              <a:off x="3500" y="3074"/>
              <a:ext cx="142" cy="100"/>
            </a:xfrm>
            <a:custGeom>
              <a:avLst/>
              <a:gdLst>
                <a:gd name="T0" fmla="*/ 92 w 142"/>
                <a:gd name="T1" fmla="*/ 99 h 100"/>
                <a:gd name="T2" fmla="*/ 36 w 142"/>
                <a:gd name="T3" fmla="*/ 99 h 100"/>
                <a:gd name="T4" fmla="*/ 35 w 142"/>
                <a:gd name="T5" fmla="*/ 97 h 100"/>
                <a:gd name="T6" fmla="*/ 27 w 142"/>
                <a:gd name="T7" fmla="*/ 93 h 100"/>
                <a:gd name="T8" fmla="*/ 26 w 142"/>
                <a:gd name="T9" fmla="*/ 91 h 100"/>
                <a:gd name="T10" fmla="*/ 25 w 142"/>
                <a:gd name="T11" fmla="*/ 92 h 100"/>
                <a:gd name="T12" fmla="*/ 21 w 142"/>
                <a:gd name="T13" fmla="*/ 89 h 100"/>
                <a:gd name="T14" fmla="*/ 18 w 142"/>
                <a:gd name="T15" fmla="*/ 89 h 100"/>
                <a:gd name="T16" fmla="*/ 12 w 142"/>
                <a:gd name="T17" fmla="*/ 84 h 100"/>
                <a:gd name="T18" fmla="*/ 7 w 142"/>
                <a:gd name="T19" fmla="*/ 83 h 100"/>
                <a:gd name="T20" fmla="*/ 4 w 142"/>
                <a:gd name="T21" fmla="*/ 86 h 100"/>
                <a:gd name="T22" fmla="*/ 0 w 142"/>
                <a:gd name="T23" fmla="*/ 85 h 100"/>
                <a:gd name="T24" fmla="*/ 0 w 142"/>
                <a:gd name="T25" fmla="*/ 54 h 100"/>
                <a:gd name="T26" fmla="*/ 21 w 142"/>
                <a:gd name="T27" fmla="*/ 54 h 100"/>
                <a:gd name="T28" fmla="*/ 20 w 142"/>
                <a:gd name="T29" fmla="*/ 7 h 100"/>
                <a:gd name="T30" fmla="*/ 51 w 142"/>
                <a:gd name="T31" fmla="*/ 7 h 100"/>
                <a:gd name="T32" fmla="*/ 51 w 142"/>
                <a:gd name="T33" fmla="*/ 9 h 100"/>
                <a:gd name="T34" fmla="*/ 55 w 142"/>
                <a:gd name="T35" fmla="*/ 12 h 100"/>
                <a:gd name="T36" fmla="*/ 54 w 142"/>
                <a:gd name="T37" fmla="*/ 12 h 100"/>
                <a:gd name="T38" fmla="*/ 51 w 142"/>
                <a:gd name="T39" fmla="*/ 11 h 100"/>
                <a:gd name="T40" fmla="*/ 49 w 142"/>
                <a:gd name="T41" fmla="*/ 12 h 100"/>
                <a:gd name="T42" fmla="*/ 51 w 142"/>
                <a:gd name="T43" fmla="*/ 13 h 100"/>
                <a:gd name="T44" fmla="*/ 51 w 142"/>
                <a:gd name="T45" fmla="*/ 16 h 100"/>
                <a:gd name="T46" fmla="*/ 53 w 142"/>
                <a:gd name="T47" fmla="*/ 18 h 100"/>
                <a:gd name="T48" fmla="*/ 60 w 142"/>
                <a:gd name="T49" fmla="*/ 18 h 100"/>
                <a:gd name="T50" fmla="*/ 60 w 142"/>
                <a:gd name="T51" fmla="*/ 17 h 100"/>
                <a:gd name="T52" fmla="*/ 61 w 142"/>
                <a:gd name="T53" fmla="*/ 19 h 100"/>
                <a:gd name="T54" fmla="*/ 63 w 142"/>
                <a:gd name="T55" fmla="*/ 15 h 100"/>
                <a:gd name="T56" fmla="*/ 66 w 142"/>
                <a:gd name="T57" fmla="*/ 17 h 100"/>
                <a:gd name="T58" fmla="*/ 68 w 142"/>
                <a:gd name="T59" fmla="*/ 15 h 100"/>
                <a:gd name="T60" fmla="*/ 69 w 142"/>
                <a:gd name="T61" fmla="*/ 16 h 100"/>
                <a:gd name="T62" fmla="*/ 72 w 142"/>
                <a:gd name="T63" fmla="*/ 14 h 100"/>
                <a:gd name="T64" fmla="*/ 76 w 142"/>
                <a:gd name="T65" fmla="*/ 14 h 100"/>
                <a:gd name="T66" fmla="*/ 76 w 142"/>
                <a:gd name="T67" fmla="*/ 12 h 100"/>
                <a:gd name="T68" fmla="*/ 77 w 142"/>
                <a:gd name="T69" fmla="*/ 11 h 100"/>
                <a:gd name="T70" fmla="*/ 76 w 142"/>
                <a:gd name="T71" fmla="*/ 10 h 100"/>
                <a:gd name="T72" fmla="*/ 77 w 142"/>
                <a:gd name="T73" fmla="*/ 9 h 100"/>
                <a:gd name="T74" fmla="*/ 79 w 142"/>
                <a:gd name="T75" fmla="*/ 6 h 100"/>
                <a:gd name="T76" fmla="*/ 82 w 142"/>
                <a:gd name="T77" fmla="*/ 4 h 100"/>
                <a:gd name="T78" fmla="*/ 95 w 142"/>
                <a:gd name="T79" fmla="*/ 1 h 100"/>
                <a:gd name="T80" fmla="*/ 99 w 142"/>
                <a:gd name="T81" fmla="*/ 4 h 100"/>
                <a:gd name="T82" fmla="*/ 100 w 142"/>
                <a:gd name="T83" fmla="*/ 1 h 100"/>
                <a:gd name="T84" fmla="*/ 102 w 142"/>
                <a:gd name="T85" fmla="*/ 2 h 100"/>
                <a:gd name="T86" fmla="*/ 109 w 142"/>
                <a:gd name="T87" fmla="*/ 0 h 100"/>
                <a:gd name="T88" fmla="*/ 109 w 142"/>
                <a:gd name="T89" fmla="*/ 7 h 100"/>
                <a:gd name="T90" fmla="*/ 120 w 142"/>
                <a:gd name="T91" fmla="*/ 7 h 100"/>
                <a:gd name="T92" fmla="*/ 120 w 142"/>
                <a:gd name="T93" fmla="*/ 16 h 100"/>
                <a:gd name="T94" fmla="*/ 125 w 142"/>
                <a:gd name="T95" fmla="*/ 16 h 100"/>
                <a:gd name="T96" fmla="*/ 125 w 142"/>
                <a:gd name="T97" fmla="*/ 27 h 100"/>
                <a:gd name="T98" fmla="*/ 137 w 142"/>
                <a:gd name="T99" fmla="*/ 27 h 100"/>
                <a:gd name="T100" fmla="*/ 139 w 142"/>
                <a:gd name="T101" fmla="*/ 33 h 100"/>
                <a:gd name="T102" fmla="*/ 136 w 142"/>
                <a:gd name="T103" fmla="*/ 33 h 100"/>
                <a:gd name="T104" fmla="*/ 135 w 142"/>
                <a:gd name="T105" fmla="*/ 36 h 100"/>
                <a:gd name="T106" fmla="*/ 136 w 142"/>
                <a:gd name="T107" fmla="*/ 38 h 100"/>
                <a:gd name="T108" fmla="*/ 139 w 142"/>
                <a:gd name="T109" fmla="*/ 40 h 100"/>
                <a:gd name="T110" fmla="*/ 141 w 142"/>
                <a:gd name="T111" fmla="*/ 43 h 100"/>
                <a:gd name="T112" fmla="*/ 141 w 142"/>
                <a:gd name="T113" fmla="*/ 84 h 100"/>
                <a:gd name="T114" fmla="*/ 138 w 142"/>
                <a:gd name="T115" fmla="*/ 84 h 100"/>
                <a:gd name="T116" fmla="*/ 138 w 142"/>
                <a:gd name="T117" fmla="*/ 99 h 100"/>
                <a:gd name="T118" fmla="*/ 92 w 142"/>
                <a:gd name="T119" fmla="*/ 99 h 1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2"/>
                <a:gd name="T181" fmla="*/ 0 h 100"/>
                <a:gd name="T182" fmla="*/ 142 w 142"/>
                <a:gd name="T183" fmla="*/ 100 h 1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2" h="100">
                  <a:moveTo>
                    <a:pt x="92" y="99"/>
                  </a:moveTo>
                  <a:lnTo>
                    <a:pt x="36" y="99"/>
                  </a:lnTo>
                  <a:lnTo>
                    <a:pt x="35" y="97"/>
                  </a:lnTo>
                  <a:lnTo>
                    <a:pt x="27" y="93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1" y="89"/>
                  </a:lnTo>
                  <a:lnTo>
                    <a:pt x="18" y="89"/>
                  </a:lnTo>
                  <a:lnTo>
                    <a:pt x="12" y="84"/>
                  </a:lnTo>
                  <a:lnTo>
                    <a:pt x="7" y="83"/>
                  </a:lnTo>
                  <a:lnTo>
                    <a:pt x="4" y="86"/>
                  </a:lnTo>
                  <a:lnTo>
                    <a:pt x="0" y="85"/>
                  </a:lnTo>
                  <a:lnTo>
                    <a:pt x="0" y="54"/>
                  </a:lnTo>
                  <a:lnTo>
                    <a:pt x="21" y="54"/>
                  </a:lnTo>
                  <a:lnTo>
                    <a:pt x="20" y="7"/>
                  </a:lnTo>
                  <a:lnTo>
                    <a:pt x="51" y="7"/>
                  </a:lnTo>
                  <a:lnTo>
                    <a:pt x="51" y="9"/>
                  </a:lnTo>
                  <a:lnTo>
                    <a:pt x="55" y="12"/>
                  </a:lnTo>
                  <a:lnTo>
                    <a:pt x="54" y="12"/>
                  </a:lnTo>
                  <a:lnTo>
                    <a:pt x="51" y="11"/>
                  </a:lnTo>
                  <a:lnTo>
                    <a:pt x="49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3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1" y="19"/>
                  </a:lnTo>
                  <a:lnTo>
                    <a:pt x="63" y="15"/>
                  </a:lnTo>
                  <a:lnTo>
                    <a:pt x="66" y="17"/>
                  </a:lnTo>
                  <a:lnTo>
                    <a:pt x="68" y="15"/>
                  </a:lnTo>
                  <a:lnTo>
                    <a:pt x="69" y="16"/>
                  </a:lnTo>
                  <a:lnTo>
                    <a:pt x="72" y="14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7" y="11"/>
                  </a:lnTo>
                  <a:lnTo>
                    <a:pt x="76" y="10"/>
                  </a:lnTo>
                  <a:lnTo>
                    <a:pt x="77" y="9"/>
                  </a:lnTo>
                  <a:lnTo>
                    <a:pt x="79" y="6"/>
                  </a:lnTo>
                  <a:lnTo>
                    <a:pt x="82" y="4"/>
                  </a:lnTo>
                  <a:lnTo>
                    <a:pt x="95" y="1"/>
                  </a:lnTo>
                  <a:lnTo>
                    <a:pt x="99" y="4"/>
                  </a:lnTo>
                  <a:lnTo>
                    <a:pt x="100" y="1"/>
                  </a:lnTo>
                  <a:lnTo>
                    <a:pt x="102" y="2"/>
                  </a:lnTo>
                  <a:lnTo>
                    <a:pt x="109" y="0"/>
                  </a:lnTo>
                  <a:lnTo>
                    <a:pt x="109" y="7"/>
                  </a:lnTo>
                  <a:lnTo>
                    <a:pt x="120" y="7"/>
                  </a:lnTo>
                  <a:lnTo>
                    <a:pt x="120" y="16"/>
                  </a:lnTo>
                  <a:lnTo>
                    <a:pt x="125" y="16"/>
                  </a:lnTo>
                  <a:lnTo>
                    <a:pt x="125" y="27"/>
                  </a:lnTo>
                  <a:lnTo>
                    <a:pt x="137" y="27"/>
                  </a:lnTo>
                  <a:lnTo>
                    <a:pt x="139" y="33"/>
                  </a:lnTo>
                  <a:lnTo>
                    <a:pt x="136" y="33"/>
                  </a:lnTo>
                  <a:lnTo>
                    <a:pt x="135" y="36"/>
                  </a:lnTo>
                  <a:lnTo>
                    <a:pt x="136" y="38"/>
                  </a:lnTo>
                  <a:lnTo>
                    <a:pt x="139" y="40"/>
                  </a:lnTo>
                  <a:lnTo>
                    <a:pt x="141" y="43"/>
                  </a:lnTo>
                  <a:lnTo>
                    <a:pt x="141" y="84"/>
                  </a:lnTo>
                  <a:lnTo>
                    <a:pt x="138" y="84"/>
                  </a:lnTo>
                  <a:lnTo>
                    <a:pt x="138" y="99"/>
                  </a:lnTo>
                  <a:lnTo>
                    <a:pt x="92" y="9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0" name="Freeform 364"/>
            <p:cNvSpPr>
              <a:spLocks/>
            </p:cNvSpPr>
            <p:nvPr/>
          </p:nvSpPr>
          <p:spPr bwMode="auto">
            <a:xfrm>
              <a:off x="3500" y="3074"/>
              <a:ext cx="149" cy="106"/>
            </a:xfrm>
            <a:custGeom>
              <a:avLst/>
              <a:gdLst>
                <a:gd name="T0" fmla="*/ 96 w 149"/>
                <a:gd name="T1" fmla="*/ 105 h 106"/>
                <a:gd name="T2" fmla="*/ 38 w 149"/>
                <a:gd name="T3" fmla="*/ 105 h 106"/>
                <a:gd name="T4" fmla="*/ 36 w 149"/>
                <a:gd name="T5" fmla="*/ 103 h 106"/>
                <a:gd name="T6" fmla="*/ 29 w 149"/>
                <a:gd name="T7" fmla="*/ 99 h 106"/>
                <a:gd name="T8" fmla="*/ 28 w 149"/>
                <a:gd name="T9" fmla="*/ 97 h 106"/>
                <a:gd name="T10" fmla="*/ 27 w 149"/>
                <a:gd name="T11" fmla="*/ 98 h 106"/>
                <a:gd name="T12" fmla="*/ 22 w 149"/>
                <a:gd name="T13" fmla="*/ 95 h 106"/>
                <a:gd name="T14" fmla="*/ 19 w 149"/>
                <a:gd name="T15" fmla="*/ 95 h 106"/>
                <a:gd name="T16" fmla="*/ 12 w 149"/>
                <a:gd name="T17" fmla="*/ 89 h 106"/>
                <a:gd name="T18" fmla="*/ 8 w 149"/>
                <a:gd name="T19" fmla="*/ 88 h 106"/>
                <a:gd name="T20" fmla="*/ 4 w 149"/>
                <a:gd name="T21" fmla="*/ 91 h 106"/>
                <a:gd name="T22" fmla="*/ 0 w 149"/>
                <a:gd name="T23" fmla="*/ 90 h 106"/>
                <a:gd name="T24" fmla="*/ 0 w 149"/>
                <a:gd name="T25" fmla="*/ 57 h 106"/>
                <a:gd name="T26" fmla="*/ 22 w 149"/>
                <a:gd name="T27" fmla="*/ 57 h 106"/>
                <a:gd name="T28" fmla="*/ 21 w 149"/>
                <a:gd name="T29" fmla="*/ 7 h 106"/>
                <a:gd name="T30" fmla="*/ 53 w 149"/>
                <a:gd name="T31" fmla="*/ 7 h 106"/>
                <a:gd name="T32" fmla="*/ 53 w 149"/>
                <a:gd name="T33" fmla="*/ 9 h 106"/>
                <a:gd name="T34" fmla="*/ 57 w 149"/>
                <a:gd name="T35" fmla="*/ 12 h 106"/>
                <a:gd name="T36" fmla="*/ 56 w 149"/>
                <a:gd name="T37" fmla="*/ 13 h 106"/>
                <a:gd name="T38" fmla="*/ 53 w 149"/>
                <a:gd name="T39" fmla="*/ 11 h 106"/>
                <a:gd name="T40" fmla="*/ 52 w 149"/>
                <a:gd name="T41" fmla="*/ 12 h 106"/>
                <a:gd name="T42" fmla="*/ 53 w 149"/>
                <a:gd name="T43" fmla="*/ 14 h 106"/>
                <a:gd name="T44" fmla="*/ 53 w 149"/>
                <a:gd name="T45" fmla="*/ 17 h 106"/>
                <a:gd name="T46" fmla="*/ 55 w 149"/>
                <a:gd name="T47" fmla="*/ 19 h 106"/>
                <a:gd name="T48" fmla="*/ 63 w 149"/>
                <a:gd name="T49" fmla="*/ 19 h 106"/>
                <a:gd name="T50" fmla="*/ 63 w 149"/>
                <a:gd name="T51" fmla="*/ 18 h 106"/>
                <a:gd name="T52" fmla="*/ 64 w 149"/>
                <a:gd name="T53" fmla="*/ 20 h 106"/>
                <a:gd name="T54" fmla="*/ 66 w 149"/>
                <a:gd name="T55" fmla="*/ 16 h 106"/>
                <a:gd name="T56" fmla="*/ 70 w 149"/>
                <a:gd name="T57" fmla="*/ 18 h 106"/>
                <a:gd name="T58" fmla="*/ 72 w 149"/>
                <a:gd name="T59" fmla="*/ 16 h 106"/>
                <a:gd name="T60" fmla="*/ 73 w 149"/>
                <a:gd name="T61" fmla="*/ 17 h 106"/>
                <a:gd name="T62" fmla="*/ 75 w 149"/>
                <a:gd name="T63" fmla="*/ 15 h 106"/>
                <a:gd name="T64" fmla="*/ 80 w 149"/>
                <a:gd name="T65" fmla="*/ 15 h 106"/>
                <a:gd name="T66" fmla="*/ 80 w 149"/>
                <a:gd name="T67" fmla="*/ 13 h 106"/>
                <a:gd name="T68" fmla="*/ 81 w 149"/>
                <a:gd name="T69" fmla="*/ 11 h 106"/>
                <a:gd name="T70" fmla="*/ 80 w 149"/>
                <a:gd name="T71" fmla="*/ 10 h 106"/>
                <a:gd name="T72" fmla="*/ 81 w 149"/>
                <a:gd name="T73" fmla="*/ 9 h 106"/>
                <a:gd name="T74" fmla="*/ 83 w 149"/>
                <a:gd name="T75" fmla="*/ 6 h 106"/>
                <a:gd name="T76" fmla="*/ 86 w 149"/>
                <a:gd name="T77" fmla="*/ 4 h 106"/>
                <a:gd name="T78" fmla="*/ 99 w 149"/>
                <a:gd name="T79" fmla="*/ 1 h 106"/>
                <a:gd name="T80" fmla="*/ 104 w 149"/>
                <a:gd name="T81" fmla="*/ 4 h 106"/>
                <a:gd name="T82" fmla="*/ 105 w 149"/>
                <a:gd name="T83" fmla="*/ 1 h 106"/>
                <a:gd name="T84" fmla="*/ 107 w 149"/>
                <a:gd name="T85" fmla="*/ 2 h 106"/>
                <a:gd name="T86" fmla="*/ 115 w 149"/>
                <a:gd name="T87" fmla="*/ 0 h 106"/>
                <a:gd name="T88" fmla="*/ 115 w 149"/>
                <a:gd name="T89" fmla="*/ 7 h 106"/>
                <a:gd name="T90" fmla="*/ 126 w 149"/>
                <a:gd name="T91" fmla="*/ 7 h 106"/>
                <a:gd name="T92" fmla="*/ 126 w 149"/>
                <a:gd name="T93" fmla="*/ 17 h 106"/>
                <a:gd name="T94" fmla="*/ 131 w 149"/>
                <a:gd name="T95" fmla="*/ 17 h 106"/>
                <a:gd name="T96" fmla="*/ 131 w 149"/>
                <a:gd name="T97" fmla="*/ 29 h 106"/>
                <a:gd name="T98" fmla="*/ 144 w 149"/>
                <a:gd name="T99" fmla="*/ 29 h 106"/>
                <a:gd name="T100" fmla="*/ 146 w 149"/>
                <a:gd name="T101" fmla="*/ 35 h 106"/>
                <a:gd name="T102" fmla="*/ 142 w 149"/>
                <a:gd name="T103" fmla="*/ 35 h 106"/>
                <a:gd name="T104" fmla="*/ 141 w 149"/>
                <a:gd name="T105" fmla="*/ 38 h 106"/>
                <a:gd name="T106" fmla="*/ 142 w 149"/>
                <a:gd name="T107" fmla="*/ 41 h 106"/>
                <a:gd name="T108" fmla="*/ 146 w 149"/>
                <a:gd name="T109" fmla="*/ 43 h 106"/>
                <a:gd name="T110" fmla="*/ 148 w 149"/>
                <a:gd name="T111" fmla="*/ 46 h 106"/>
                <a:gd name="T112" fmla="*/ 148 w 149"/>
                <a:gd name="T113" fmla="*/ 89 h 106"/>
                <a:gd name="T114" fmla="*/ 145 w 149"/>
                <a:gd name="T115" fmla="*/ 89 h 106"/>
                <a:gd name="T116" fmla="*/ 145 w 149"/>
                <a:gd name="T117" fmla="*/ 105 h 106"/>
                <a:gd name="T118" fmla="*/ 96 w 149"/>
                <a:gd name="T119" fmla="*/ 105 h 1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9"/>
                <a:gd name="T181" fmla="*/ 0 h 106"/>
                <a:gd name="T182" fmla="*/ 149 w 149"/>
                <a:gd name="T183" fmla="*/ 106 h 1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9" h="106">
                  <a:moveTo>
                    <a:pt x="96" y="105"/>
                  </a:moveTo>
                  <a:lnTo>
                    <a:pt x="38" y="105"/>
                  </a:lnTo>
                  <a:lnTo>
                    <a:pt x="36" y="103"/>
                  </a:lnTo>
                  <a:lnTo>
                    <a:pt x="29" y="99"/>
                  </a:lnTo>
                  <a:lnTo>
                    <a:pt x="28" y="97"/>
                  </a:lnTo>
                  <a:lnTo>
                    <a:pt x="27" y="98"/>
                  </a:lnTo>
                  <a:lnTo>
                    <a:pt x="22" y="95"/>
                  </a:lnTo>
                  <a:lnTo>
                    <a:pt x="19" y="95"/>
                  </a:lnTo>
                  <a:lnTo>
                    <a:pt x="12" y="89"/>
                  </a:lnTo>
                  <a:lnTo>
                    <a:pt x="8" y="88"/>
                  </a:lnTo>
                  <a:lnTo>
                    <a:pt x="4" y="91"/>
                  </a:lnTo>
                  <a:lnTo>
                    <a:pt x="0" y="90"/>
                  </a:lnTo>
                  <a:lnTo>
                    <a:pt x="0" y="57"/>
                  </a:lnTo>
                  <a:lnTo>
                    <a:pt x="22" y="57"/>
                  </a:lnTo>
                  <a:lnTo>
                    <a:pt x="21" y="7"/>
                  </a:lnTo>
                  <a:lnTo>
                    <a:pt x="53" y="7"/>
                  </a:lnTo>
                  <a:lnTo>
                    <a:pt x="53" y="9"/>
                  </a:lnTo>
                  <a:lnTo>
                    <a:pt x="57" y="12"/>
                  </a:lnTo>
                  <a:lnTo>
                    <a:pt x="56" y="13"/>
                  </a:lnTo>
                  <a:lnTo>
                    <a:pt x="53" y="11"/>
                  </a:lnTo>
                  <a:lnTo>
                    <a:pt x="52" y="12"/>
                  </a:lnTo>
                  <a:lnTo>
                    <a:pt x="53" y="14"/>
                  </a:lnTo>
                  <a:lnTo>
                    <a:pt x="53" y="17"/>
                  </a:lnTo>
                  <a:lnTo>
                    <a:pt x="55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20"/>
                  </a:lnTo>
                  <a:lnTo>
                    <a:pt x="66" y="16"/>
                  </a:lnTo>
                  <a:lnTo>
                    <a:pt x="70" y="18"/>
                  </a:lnTo>
                  <a:lnTo>
                    <a:pt x="72" y="16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80" y="15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0" y="10"/>
                  </a:lnTo>
                  <a:lnTo>
                    <a:pt x="81" y="9"/>
                  </a:lnTo>
                  <a:lnTo>
                    <a:pt x="83" y="6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04" y="4"/>
                  </a:lnTo>
                  <a:lnTo>
                    <a:pt x="105" y="1"/>
                  </a:lnTo>
                  <a:lnTo>
                    <a:pt x="107" y="2"/>
                  </a:lnTo>
                  <a:lnTo>
                    <a:pt x="115" y="0"/>
                  </a:lnTo>
                  <a:lnTo>
                    <a:pt x="115" y="7"/>
                  </a:lnTo>
                  <a:lnTo>
                    <a:pt x="126" y="7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1" y="29"/>
                  </a:lnTo>
                  <a:lnTo>
                    <a:pt x="144" y="29"/>
                  </a:lnTo>
                  <a:lnTo>
                    <a:pt x="146" y="35"/>
                  </a:lnTo>
                  <a:lnTo>
                    <a:pt x="142" y="35"/>
                  </a:lnTo>
                  <a:lnTo>
                    <a:pt x="141" y="38"/>
                  </a:lnTo>
                  <a:lnTo>
                    <a:pt x="142" y="41"/>
                  </a:lnTo>
                  <a:lnTo>
                    <a:pt x="146" y="43"/>
                  </a:lnTo>
                  <a:lnTo>
                    <a:pt x="148" y="46"/>
                  </a:lnTo>
                  <a:lnTo>
                    <a:pt x="148" y="89"/>
                  </a:lnTo>
                  <a:lnTo>
                    <a:pt x="145" y="89"/>
                  </a:lnTo>
                  <a:lnTo>
                    <a:pt x="145" y="105"/>
                  </a:lnTo>
                  <a:lnTo>
                    <a:pt x="96" y="10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1" name="Freeform 365"/>
            <p:cNvSpPr>
              <a:spLocks/>
            </p:cNvSpPr>
            <p:nvPr/>
          </p:nvSpPr>
          <p:spPr bwMode="auto">
            <a:xfrm>
              <a:off x="3494" y="2957"/>
              <a:ext cx="65" cy="35"/>
            </a:xfrm>
            <a:custGeom>
              <a:avLst/>
              <a:gdLst>
                <a:gd name="T0" fmla="*/ 23 w 65"/>
                <a:gd name="T1" fmla="*/ 34 h 35"/>
                <a:gd name="T2" fmla="*/ 19 w 65"/>
                <a:gd name="T3" fmla="*/ 32 h 35"/>
                <a:gd name="T4" fmla="*/ 16 w 65"/>
                <a:gd name="T5" fmla="*/ 33 h 35"/>
                <a:gd name="T6" fmla="*/ 13 w 65"/>
                <a:gd name="T7" fmla="*/ 31 h 35"/>
                <a:gd name="T8" fmla="*/ 11 w 65"/>
                <a:gd name="T9" fmla="*/ 31 h 35"/>
                <a:gd name="T10" fmla="*/ 9 w 65"/>
                <a:gd name="T11" fmla="*/ 31 h 35"/>
                <a:gd name="T12" fmla="*/ 7 w 65"/>
                <a:gd name="T13" fmla="*/ 31 h 35"/>
                <a:gd name="T14" fmla="*/ 6 w 65"/>
                <a:gd name="T15" fmla="*/ 28 h 35"/>
                <a:gd name="T16" fmla="*/ 1 w 65"/>
                <a:gd name="T17" fmla="*/ 26 h 35"/>
                <a:gd name="T18" fmla="*/ 0 w 65"/>
                <a:gd name="T19" fmla="*/ 23 h 35"/>
                <a:gd name="T20" fmla="*/ 0 w 65"/>
                <a:gd name="T21" fmla="*/ 20 h 35"/>
                <a:gd name="T22" fmla="*/ 6 w 65"/>
                <a:gd name="T23" fmla="*/ 18 h 35"/>
                <a:gd name="T24" fmla="*/ 5 w 65"/>
                <a:gd name="T25" fmla="*/ 16 h 35"/>
                <a:gd name="T26" fmla="*/ 6 w 65"/>
                <a:gd name="T27" fmla="*/ 14 h 35"/>
                <a:gd name="T28" fmla="*/ 9 w 65"/>
                <a:gd name="T29" fmla="*/ 9 h 35"/>
                <a:gd name="T30" fmla="*/ 18 w 65"/>
                <a:gd name="T31" fmla="*/ 6 h 35"/>
                <a:gd name="T32" fmla="*/ 18 w 65"/>
                <a:gd name="T33" fmla="*/ 3 h 35"/>
                <a:gd name="T34" fmla="*/ 17 w 65"/>
                <a:gd name="T35" fmla="*/ 1 h 35"/>
                <a:gd name="T36" fmla="*/ 64 w 65"/>
                <a:gd name="T37" fmla="*/ 0 h 35"/>
                <a:gd name="T38" fmla="*/ 64 w 65"/>
                <a:gd name="T39" fmla="*/ 2 h 35"/>
                <a:gd name="T40" fmla="*/ 64 w 65"/>
                <a:gd name="T41" fmla="*/ 3 h 35"/>
                <a:gd name="T42" fmla="*/ 60 w 65"/>
                <a:gd name="T43" fmla="*/ 7 h 35"/>
                <a:gd name="T44" fmla="*/ 58 w 65"/>
                <a:gd name="T45" fmla="*/ 11 h 35"/>
                <a:gd name="T46" fmla="*/ 54 w 65"/>
                <a:gd name="T47" fmla="*/ 14 h 35"/>
                <a:gd name="T48" fmla="*/ 51 w 65"/>
                <a:gd name="T49" fmla="*/ 16 h 35"/>
                <a:gd name="T50" fmla="*/ 46 w 65"/>
                <a:gd name="T51" fmla="*/ 18 h 35"/>
                <a:gd name="T52" fmla="*/ 39 w 65"/>
                <a:gd name="T53" fmla="*/ 29 h 35"/>
                <a:gd name="T54" fmla="*/ 34 w 65"/>
                <a:gd name="T55" fmla="*/ 28 h 35"/>
                <a:gd name="T56" fmla="*/ 32 w 65"/>
                <a:gd name="T57" fmla="*/ 32 h 35"/>
                <a:gd name="T58" fmla="*/ 23 w 65"/>
                <a:gd name="T59" fmla="*/ 34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35"/>
                <a:gd name="T92" fmla="*/ 65 w 65"/>
                <a:gd name="T93" fmla="*/ 35 h 3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35">
                  <a:moveTo>
                    <a:pt x="23" y="34"/>
                  </a:moveTo>
                  <a:lnTo>
                    <a:pt x="19" y="32"/>
                  </a:lnTo>
                  <a:lnTo>
                    <a:pt x="16" y="33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6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0" y="7"/>
                  </a:lnTo>
                  <a:lnTo>
                    <a:pt x="58" y="11"/>
                  </a:lnTo>
                  <a:lnTo>
                    <a:pt x="54" y="14"/>
                  </a:lnTo>
                  <a:lnTo>
                    <a:pt x="51" y="16"/>
                  </a:lnTo>
                  <a:lnTo>
                    <a:pt x="46" y="18"/>
                  </a:lnTo>
                  <a:lnTo>
                    <a:pt x="39" y="29"/>
                  </a:lnTo>
                  <a:lnTo>
                    <a:pt x="34" y="28"/>
                  </a:lnTo>
                  <a:lnTo>
                    <a:pt x="32" y="32"/>
                  </a:lnTo>
                  <a:lnTo>
                    <a:pt x="23" y="3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2" name="Freeform 366"/>
            <p:cNvSpPr>
              <a:spLocks/>
            </p:cNvSpPr>
            <p:nvPr/>
          </p:nvSpPr>
          <p:spPr bwMode="auto">
            <a:xfrm>
              <a:off x="3494" y="2957"/>
              <a:ext cx="72" cy="41"/>
            </a:xfrm>
            <a:custGeom>
              <a:avLst/>
              <a:gdLst>
                <a:gd name="T0" fmla="*/ 25 w 72"/>
                <a:gd name="T1" fmla="*/ 40 h 41"/>
                <a:gd name="T2" fmla="*/ 21 w 72"/>
                <a:gd name="T3" fmla="*/ 38 h 41"/>
                <a:gd name="T4" fmla="*/ 17 w 72"/>
                <a:gd name="T5" fmla="*/ 39 h 41"/>
                <a:gd name="T6" fmla="*/ 14 w 72"/>
                <a:gd name="T7" fmla="*/ 37 h 41"/>
                <a:gd name="T8" fmla="*/ 12 w 72"/>
                <a:gd name="T9" fmla="*/ 37 h 41"/>
                <a:gd name="T10" fmla="*/ 10 w 72"/>
                <a:gd name="T11" fmla="*/ 36 h 41"/>
                <a:gd name="T12" fmla="*/ 8 w 72"/>
                <a:gd name="T13" fmla="*/ 36 h 41"/>
                <a:gd name="T14" fmla="*/ 7 w 72"/>
                <a:gd name="T15" fmla="*/ 33 h 41"/>
                <a:gd name="T16" fmla="*/ 1 w 72"/>
                <a:gd name="T17" fmla="*/ 30 h 41"/>
                <a:gd name="T18" fmla="*/ 0 w 72"/>
                <a:gd name="T19" fmla="*/ 27 h 41"/>
                <a:gd name="T20" fmla="*/ 0 w 72"/>
                <a:gd name="T21" fmla="*/ 24 h 41"/>
                <a:gd name="T22" fmla="*/ 7 w 72"/>
                <a:gd name="T23" fmla="*/ 21 h 41"/>
                <a:gd name="T24" fmla="*/ 5 w 72"/>
                <a:gd name="T25" fmla="*/ 19 h 41"/>
                <a:gd name="T26" fmla="*/ 7 w 72"/>
                <a:gd name="T27" fmla="*/ 16 h 41"/>
                <a:gd name="T28" fmla="*/ 10 w 72"/>
                <a:gd name="T29" fmla="*/ 11 h 41"/>
                <a:gd name="T30" fmla="*/ 20 w 72"/>
                <a:gd name="T31" fmla="*/ 7 h 41"/>
                <a:gd name="T32" fmla="*/ 20 w 72"/>
                <a:gd name="T33" fmla="*/ 3 h 41"/>
                <a:gd name="T34" fmla="*/ 19 w 72"/>
                <a:gd name="T35" fmla="*/ 1 h 41"/>
                <a:gd name="T36" fmla="*/ 71 w 72"/>
                <a:gd name="T37" fmla="*/ 0 h 41"/>
                <a:gd name="T38" fmla="*/ 71 w 72"/>
                <a:gd name="T39" fmla="*/ 2 h 41"/>
                <a:gd name="T40" fmla="*/ 71 w 72"/>
                <a:gd name="T41" fmla="*/ 4 h 41"/>
                <a:gd name="T42" fmla="*/ 67 w 72"/>
                <a:gd name="T43" fmla="*/ 8 h 41"/>
                <a:gd name="T44" fmla="*/ 64 w 72"/>
                <a:gd name="T45" fmla="*/ 13 h 41"/>
                <a:gd name="T46" fmla="*/ 60 w 72"/>
                <a:gd name="T47" fmla="*/ 16 h 41"/>
                <a:gd name="T48" fmla="*/ 57 w 72"/>
                <a:gd name="T49" fmla="*/ 19 h 41"/>
                <a:gd name="T50" fmla="*/ 51 w 72"/>
                <a:gd name="T51" fmla="*/ 21 h 41"/>
                <a:gd name="T52" fmla="*/ 44 w 72"/>
                <a:gd name="T53" fmla="*/ 34 h 41"/>
                <a:gd name="T54" fmla="*/ 38 w 72"/>
                <a:gd name="T55" fmla="*/ 33 h 41"/>
                <a:gd name="T56" fmla="*/ 35 w 72"/>
                <a:gd name="T57" fmla="*/ 38 h 41"/>
                <a:gd name="T58" fmla="*/ 25 w 72"/>
                <a:gd name="T59" fmla="*/ 40 h 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41"/>
                <a:gd name="T92" fmla="*/ 72 w 72"/>
                <a:gd name="T93" fmla="*/ 41 h 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41">
                  <a:moveTo>
                    <a:pt x="25" y="40"/>
                  </a:moveTo>
                  <a:lnTo>
                    <a:pt x="21" y="38"/>
                  </a:lnTo>
                  <a:lnTo>
                    <a:pt x="17" y="39"/>
                  </a:lnTo>
                  <a:lnTo>
                    <a:pt x="14" y="37"/>
                  </a:lnTo>
                  <a:lnTo>
                    <a:pt x="12" y="37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7" y="33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0" y="24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10" y="11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67" y="8"/>
                  </a:lnTo>
                  <a:lnTo>
                    <a:pt x="64" y="13"/>
                  </a:lnTo>
                  <a:lnTo>
                    <a:pt x="60" y="16"/>
                  </a:lnTo>
                  <a:lnTo>
                    <a:pt x="57" y="19"/>
                  </a:lnTo>
                  <a:lnTo>
                    <a:pt x="51" y="21"/>
                  </a:lnTo>
                  <a:lnTo>
                    <a:pt x="44" y="34"/>
                  </a:lnTo>
                  <a:lnTo>
                    <a:pt x="38" y="33"/>
                  </a:lnTo>
                  <a:lnTo>
                    <a:pt x="35" y="38"/>
                  </a:lnTo>
                  <a:lnTo>
                    <a:pt x="25" y="4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3" name="Freeform 367"/>
            <p:cNvSpPr>
              <a:spLocks/>
            </p:cNvSpPr>
            <p:nvPr/>
          </p:nvSpPr>
          <p:spPr bwMode="auto">
            <a:xfrm>
              <a:off x="3512" y="2872"/>
              <a:ext cx="63" cy="80"/>
            </a:xfrm>
            <a:custGeom>
              <a:avLst/>
              <a:gdLst>
                <a:gd name="T0" fmla="*/ 48 w 63"/>
                <a:gd name="T1" fmla="*/ 78 h 80"/>
                <a:gd name="T2" fmla="*/ 0 w 63"/>
                <a:gd name="T3" fmla="*/ 79 h 80"/>
                <a:gd name="T4" fmla="*/ 0 w 63"/>
                <a:gd name="T5" fmla="*/ 0 h 80"/>
                <a:gd name="T6" fmla="*/ 6 w 63"/>
                <a:gd name="T7" fmla="*/ 0 h 80"/>
                <a:gd name="T8" fmla="*/ 36 w 63"/>
                <a:gd name="T9" fmla="*/ 2 h 80"/>
                <a:gd name="T10" fmla="*/ 33 w 63"/>
                <a:gd name="T11" fmla="*/ 8 h 80"/>
                <a:gd name="T12" fmla="*/ 35 w 63"/>
                <a:gd name="T13" fmla="*/ 13 h 80"/>
                <a:gd name="T14" fmla="*/ 39 w 63"/>
                <a:gd name="T15" fmla="*/ 17 h 80"/>
                <a:gd name="T16" fmla="*/ 38 w 63"/>
                <a:gd name="T17" fmla="*/ 21 h 80"/>
                <a:gd name="T18" fmla="*/ 38 w 63"/>
                <a:gd name="T19" fmla="*/ 24 h 80"/>
                <a:gd name="T20" fmla="*/ 38 w 63"/>
                <a:gd name="T21" fmla="*/ 28 h 80"/>
                <a:gd name="T22" fmla="*/ 41 w 63"/>
                <a:gd name="T23" fmla="*/ 37 h 80"/>
                <a:gd name="T24" fmla="*/ 45 w 63"/>
                <a:gd name="T25" fmla="*/ 40 h 80"/>
                <a:gd name="T26" fmla="*/ 54 w 63"/>
                <a:gd name="T27" fmla="*/ 38 h 80"/>
                <a:gd name="T28" fmla="*/ 55 w 63"/>
                <a:gd name="T29" fmla="*/ 40 h 80"/>
                <a:gd name="T30" fmla="*/ 60 w 63"/>
                <a:gd name="T31" fmla="*/ 40 h 80"/>
                <a:gd name="T32" fmla="*/ 62 w 63"/>
                <a:gd name="T33" fmla="*/ 40 h 80"/>
                <a:gd name="T34" fmla="*/ 62 w 63"/>
                <a:gd name="T35" fmla="*/ 78 h 80"/>
                <a:gd name="T36" fmla="*/ 48 w 63"/>
                <a:gd name="T37" fmla="*/ 78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80"/>
                <a:gd name="T59" fmla="*/ 63 w 63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80">
                  <a:moveTo>
                    <a:pt x="48" y="78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6" y="0"/>
                  </a:lnTo>
                  <a:lnTo>
                    <a:pt x="36" y="2"/>
                  </a:lnTo>
                  <a:lnTo>
                    <a:pt x="33" y="8"/>
                  </a:lnTo>
                  <a:lnTo>
                    <a:pt x="35" y="13"/>
                  </a:lnTo>
                  <a:lnTo>
                    <a:pt x="39" y="17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41" y="37"/>
                  </a:lnTo>
                  <a:lnTo>
                    <a:pt x="45" y="40"/>
                  </a:lnTo>
                  <a:lnTo>
                    <a:pt x="54" y="38"/>
                  </a:lnTo>
                  <a:lnTo>
                    <a:pt x="55" y="40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78"/>
                  </a:lnTo>
                  <a:lnTo>
                    <a:pt x="48" y="7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4" name="Freeform 368"/>
            <p:cNvSpPr>
              <a:spLocks/>
            </p:cNvSpPr>
            <p:nvPr/>
          </p:nvSpPr>
          <p:spPr bwMode="auto">
            <a:xfrm>
              <a:off x="3512" y="2872"/>
              <a:ext cx="69" cy="87"/>
            </a:xfrm>
            <a:custGeom>
              <a:avLst/>
              <a:gdLst>
                <a:gd name="T0" fmla="*/ 53 w 69"/>
                <a:gd name="T1" fmla="*/ 85 h 87"/>
                <a:gd name="T2" fmla="*/ 0 w 69"/>
                <a:gd name="T3" fmla="*/ 86 h 87"/>
                <a:gd name="T4" fmla="*/ 0 w 69"/>
                <a:gd name="T5" fmla="*/ 0 h 87"/>
                <a:gd name="T6" fmla="*/ 7 w 69"/>
                <a:gd name="T7" fmla="*/ 0 h 87"/>
                <a:gd name="T8" fmla="*/ 39 w 69"/>
                <a:gd name="T9" fmla="*/ 2 h 87"/>
                <a:gd name="T10" fmla="*/ 36 w 69"/>
                <a:gd name="T11" fmla="*/ 8 h 87"/>
                <a:gd name="T12" fmla="*/ 38 w 69"/>
                <a:gd name="T13" fmla="*/ 15 h 87"/>
                <a:gd name="T14" fmla="*/ 43 w 69"/>
                <a:gd name="T15" fmla="*/ 19 h 87"/>
                <a:gd name="T16" fmla="*/ 42 w 69"/>
                <a:gd name="T17" fmla="*/ 23 h 87"/>
                <a:gd name="T18" fmla="*/ 42 w 69"/>
                <a:gd name="T19" fmla="*/ 26 h 87"/>
                <a:gd name="T20" fmla="*/ 42 w 69"/>
                <a:gd name="T21" fmla="*/ 30 h 87"/>
                <a:gd name="T22" fmla="*/ 45 w 69"/>
                <a:gd name="T23" fmla="*/ 40 h 87"/>
                <a:gd name="T24" fmla="*/ 49 w 69"/>
                <a:gd name="T25" fmla="*/ 43 h 87"/>
                <a:gd name="T26" fmla="*/ 59 w 69"/>
                <a:gd name="T27" fmla="*/ 41 h 87"/>
                <a:gd name="T28" fmla="*/ 60 w 69"/>
                <a:gd name="T29" fmla="*/ 43 h 87"/>
                <a:gd name="T30" fmla="*/ 66 w 69"/>
                <a:gd name="T31" fmla="*/ 44 h 87"/>
                <a:gd name="T32" fmla="*/ 68 w 69"/>
                <a:gd name="T33" fmla="*/ 43 h 87"/>
                <a:gd name="T34" fmla="*/ 68 w 69"/>
                <a:gd name="T35" fmla="*/ 85 h 87"/>
                <a:gd name="T36" fmla="*/ 53 w 69"/>
                <a:gd name="T37" fmla="*/ 85 h 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"/>
                <a:gd name="T58" fmla="*/ 0 h 87"/>
                <a:gd name="T59" fmla="*/ 69 w 69"/>
                <a:gd name="T60" fmla="*/ 87 h 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" h="87">
                  <a:moveTo>
                    <a:pt x="53" y="85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7" y="0"/>
                  </a:lnTo>
                  <a:lnTo>
                    <a:pt x="39" y="2"/>
                  </a:lnTo>
                  <a:lnTo>
                    <a:pt x="36" y="8"/>
                  </a:lnTo>
                  <a:lnTo>
                    <a:pt x="38" y="15"/>
                  </a:lnTo>
                  <a:lnTo>
                    <a:pt x="43" y="19"/>
                  </a:lnTo>
                  <a:lnTo>
                    <a:pt x="42" y="23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5" y="40"/>
                  </a:lnTo>
                  <a:lnTo>
                    <a:pt x="49" y="43"/>
                  </a:lnTo>
                  <a:lnTo>
                    <a:pt x="59" y="41"/>
                  </a:lnTo>
                  <a:lnTo>
                    <a:pt x="60" y="43"/>
                  </a:lnTo>
                  <a:lnTo>
                    <a:pt x="66" y="44"/>
                  </a:lnTo>
                  <a:lnTo>
                    <a:pt x="68" y="43"/>
                  </a:lnTo>
                  <a:lnTo>
                    <a:pt x="68" y="85"/>
                  </a:lnTo>
                  <a:lnTo>
                    <a:pt x="53" y="8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5" name="Freeform 369"/>
            <p:cNvSpPr>
              <a:spLocks/>
            </p:cNvSpPr>
            <p:nvPr/>
          </p:nvSpPr>
          <p:spPr bwMode="auto">
            <a:xfrm>
              <a:off x="3579" y="2947"/>
              <a:ext cx="73" cy="84"/>
            </a:xfrm>
            <a:custGeom>
              <a:avLst/>
              <a:gdLst>
                <a:gd name="T0" fmla="*/ 0 w 73"/>
                <a:gd name="T1" fmla="*/ 83 h 84"/>
                <a:gd name="T2" fmla="*/ 1 w 73"/>
                <a:gd name="T3" fmla="*/ 81 h 84"/>
                <a:gd name="T4" fmla="*/ 1 w 73"/>
                <a:gd name="T5" fmla="*/ 1 h 84"/>
                <a:gd name="T6" fmla="*/ 57 w 73"/>
                <a:gd name="T7" fmla="*/ 0 h 84"/>
                <a:gd name="T8" fmla="*/ 55 w 73"/>
                <a:gd name="T9" fmla="*/ 3 h 84"/>
                <a:gd name="T10" fmla="*/ 55 w 73"/>
                <a:gd name="T11" fmla="*/ 8 h 84"/>
                <a:gd name="T12" fmla="*/ 57 w 73"/>
                <a:gd name="T13" fmla="*/ 13 h 84"/>
                <a:gd name="T14" fmla="*/ 56 w 73"/>
                <a:gd name="T15" fmla="*/ 29 h 84"/>
                <a:gd name="T16" fmla="*/ 58 w 73"/>
                <a:gd name="T17" fmla="*/ 32 h 84"/>
                <a:gd name="T18" fmla="*/ 68 w 73"/>
                <a:gd name="T19" fmla="*/ 40 h 84"/>
                <a:gd name="T20" fmla="*/ 69 w 73"/>
                <a:gd name="T21" fmla="*/ 43 h 84"/>
                <a:gd name="T22" fmla="*/ 68 w 73"/>
                <a:gd name="T23" fmla="*/ 49 h 84"/>
                <a:gd name="T24" fmla="*/ 72 w 73"/>
                <a:gd name="T25" fmla="*/ 62 h 84"/>
                <a:gd name="T26" fmla="*/ 37 w 73"/>
                <a:gd name="T27" fmla="*/ 63 h 84"/>
                <a:gd name="T28" fmla="*/ 29 w 73"/>
                <a:gd name="T29" fmla="*/ 69 h 84"/>
                <a:gd name="T30" fmla="*/ 25 w 73"/>
                <a:gd name="T31" fmla="*/ 69 h 84"/>
                <a:gd name="T32" fmla="*/ 21 w 73"/>
                <a:gd name="T33" fmla="*/ 71 h 84"/>
                <a:gd name="T34" fmla="*/ 18 w 73"/>
                <a:gd name="T35" fmla="*/ 78 h 84"/>
                <a:gd name="T36" fmla="*/ 7 w 73"/>
                <a:gd name="T37" fmla="*/ 79 h 84"/>
                <a:gd name="T38" fmla="*/ 4 w 73"/>
                <a:gd name="T39" fmla="*/ 83 h 84"/>
                <a:gd name="T40" fmla="*/ 0 w 73"/>
                <a:gd name="T41" fmla="*/ 83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84"/>
                <a:gd name="T65" fmla="*/ 73 w 73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84">
                  <a:moveTo>
                    <a:pt x="0" y="83"/>
                  </a:moveTo>
                  <a:lnTo>
                    <a:pt x="1" y="81"/>
                  </a:lnTo>
                  <a:lnTo>
                    <a:pt x="1" y="1"/>
                  </a:lnTo>
                  <a:lnTo>
                    <a:pt x="57" y="0"/>
                  </a:lnTo>
                  <a:lnTo>
                    <a:pt x="55" y="3"/>
                  </a:lnTo>
                  <a:lnTo>
                    <a:pt x="55" y="8"/>
                  </a:lnTo>
                  <a:lnTo>
                    <a:pt x="57" y="13"/>
                  </a:lnTo>
                  <a:lnTo>
                    <a:pt x="56" y="29"/>
                  </a:lnTo>
                  <a:lnTo>
                    <a:pt x="58" y="32"/>
                  </a:lnTo>
                  <a:lnTo>
                    <a:pt x="68" y="40"/>
                  </a:lnTo>
                  <a:lnTo>
                    <a:pt x="69" y="43"/>
                  </a:lnTo>
                  <a:lnTo>
                    <a:pt x="68" y="49"/>
                  </a:lnTo>
                  <a:lnTo>
                    <a:pt x="72" y="62"/>
                  </a:lnTo>
                  <a:lnTo>
                    <a:pt x="37" y="63"/>
                  </a:lnTo>
                  <a:lnTo>
                    <a:pt x="29" y="69"/>
                  </a:lnTo>
                  <a:lnTo>
                    <a:pt x="25" y="69"/>
                  </a:lnTo>
                  <a:lnTo>
                    <a:pt x="21" y="71"/>
                  </a:lnTo>
                  <a:lnTo>
                    <a:pt x="18" y="78"/>
                  </a:lnTo>
                  <a:lnTo>
                    <a:pt x="7" y="79"/>
                  </a:lnTo>
                  <a:lnTo>
                    <a:pt x="4" y="83"/>
                  </a:lnTo>
                  <a:lnTo>
                    <a:pt x="0" y="8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6" name="Freeform 370"/>
            <p:cNvSpPr>
              <a:spLocks/>
            </p:cNvSpPr>
            <p:nvPr/>
          </p:nvSpPr>
          <p:spPr bwMode="auto">
            <a:xfrm>
              <a:off x="3579" y="2947"/>
              <a:ext cx="79" cy="90"/>
            </a:xfrm>
            <a:custGeom>
              <a:avLst/>
              <a:gdLst>
                <a:gd name="T0" fmla="*/ 0 w 79"/>
                <a:gd name="T1" fmla="*/ 89 h 90"/>
                <a:gd name="T2" fmla="*/ 1 w 79"/>
                <a:gd name="T3" fmla="*/ 87 h 90"/>
                <a:gd name="T4" fmla="*/ 1 w 79"/>
                <a:gd name="T5" fmla="*/ 1 h 90"/>
                <a:gd name="T6" fmla="*/ 62 w 79"/>
                <a:gd name="T7" fmla="*/ 0 h 90"/>
                <a:gd name="T8" fmla="*/ 59 w 79"/>
                <a:gd name="T9" fmla="*/ 3 h 90"/>
                <a:gd name="T10" fmla="*/ 59 w 79"/>
                <a:gd name="T11" fmla="*/ 8 h 90"/>
                <a:gd name="T12" fmla="*/ 62 w 79"/>
                <a:gd name="T13" fmla="*/ 13 h 90"/>
                <a:gd name="T14" fmla="*/ 60 w 79"/>
                <a:gd name="T15" fmla="*/ 31 h 90"/>
                <a:gd name="T16" fmla="*/ 63 w 79"/>
                <a:gd name="T17" fmla="*/ 34 h 90"/>
                <a:gd name="T18" fmla="*/ 74 w 79"/>
                <a:gd name="T19" fmla="*/ 42 h 90"/>
                <a:gd name="T20" fmla="*/ 75 w 79"/>
                <a:gd name="T21" fmla="*/ 47 h 90"/>
                <a:gd name="T22" fmla="*/ 74 w 79"/>
                <a:gd name="T23" fmla="*/ 53 h 90"/>
                <a:gd name="T24" fmla="*/ 78 w 79"/>
                <a:gd name="T25" fmla="*/ 66 h 90"/>
                <a:gd name="T26" fmla="*/ 40 w 79"/>
                <a:gd name="T27" fmla="*/ 67 h 90"/>
                <a:gd name="T28" fmla="*/ 32 w 79"/>
                <a:gd name="T29" fmla="*/ 73 h 90"/>
                <a:gd name="T30" fmla="*/ 27 w 79"/>
                <a:gd name="T31" fmla="*/ 75 h 90"/>
                <a:gd name="T32" fmla="*/ 23 w 79"/>
                <a:gd name="T33" fmla="*/ 77 h 90"/>
                <a:gd name="T34" fmla="*/ 20 w 79"/>
                <a:gd name="T35" fmla="*/ 84 h 90"/>
                <a:gd name="T36" fmla="*/ 8 w 79"/>
                <a:gd name="T37" fmla="*/ 85 h 90"/>
                <a:gd name="T38" fmla="*/ 4 w 79"/>
                <a:gd name="T39" fmla="*/ 89 h 90"/>
                <a:gd name="T40" fmla="*/ 0 w 79"/>
                <a:gd name="T41" fmla="*/ 89 h 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9"/>
                <a:gd name="T64" fmla="*/ 0 h 90"/>
                <a:gd name="T65" fmla="*/ 79 w 79"/>
                <a:gd name="T66" fmla="*/ 90 h 9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9" h="90">
                  <a:moveTo>
                    <a:pt x="0" y="89"/>
                  </a:moveTo>
                  <a:lnTo>
                    <a:pt x="1" y="87"/>
                  </a:lnTo>
                  <a:lnTo>
                    <a:pt x="1" y="1"/>
                  </a:lnTo>
                  <a:lnTo>
                    <a:pt x="62" y="0"/>
                  </a:lnTo>
                  <a:lnTo>
                    <a:pt x="59" y="3"/>
                  </a:lnTo>
                  <a:lnTo>
                    <a:pt x="59" y="8"/>
                  </a:lnTo>
                  <a:lnTo>
                    <a:pt x="62" y="13"/>
                  </a:lnTo>
                  <a:lnTo>
                    <a:pt x="60" y="31"/>
                  </a:lnTo>
                  <a:lnTo>
                    <a:pt x="63" y="34"/>
                  </a:lnTo>
                  <a:lnTo>
                    <a:pt x="74" y="42"/>
                  </a:lnTo>
                  <a:lnTo>
                    <a:pt x="75" y="47"/>
                  </a:lnTo>
                  <a:lnTo>
                    <a:pt x="74" y="53"/>
                  </a:lnTo>
                  <a:lnTo>
                    <a:pt x="78" y="66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7" y="75"/>
                  </a:lnTo>
                  <a:lnTo>
                    <a:pt x="23" y="77"/>
                  </a:lnTo>
                  <a:lnTo>
                    <a:pt x="20" y="84"/>
                  </a:lnTo>
                  <a:lnTo>
                    <a:pt x="8" y="85"/>
                  </a:lnTo>
                  <a:lnTo>
                    <a:pt x="4" y="89"/>
                  </a:lnTo>
                  <a:lnTo>
                    <a:pt x="0" y="89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7" name="Freeform 371"/>
            <p:cNvSpPr>
              <a:spLocks/>
            </p:cNvSpPr>
            <p:nvPr/>
          </p:nvSpPr>
          <p:spPr bwMode="auto">
            <a:xfrm>
              <a:off x="3579" y="3013"/>
              <a:ext cx="97" cy="93"/>
            </a:xfrm>
            <a:custGeom>
              <a:avLst/>
              <a:gdLst>
                <a:gd name="T0" fmla="*/ 96 w 97"/>
                <a:gd name="T1" fmla="*/ 78 h 93"/>
                <a:gd name="T2" fmla="*/ 94 w 97"/>
                <a:gd name="T3" fmla="*/ 82 h 93"/>
                <a:gd name="T4" fmla="*/ 58 w 97"/>
                <a:gd name="T5" fmla="*/ 92 h 93"/>
                <a:gd name="T6" fmla="*/ 59 w 97"/>
                <a:gd name="T7" fmla="*/ 89 h 93"/>
                <a:gd name="T8" fmla="*/ 62 w 97"/>
                <a:gd name="T9" fmla="*/ 89 h 93"/>
                <a:gd name="T10" fmla="*/ 60 w 97"/>
                <a:gd name="T11" fmla="*/ 83 h 93"/>
                <a:gd name="T12" fmla="*/ 49 w 97"/>
                <a:gd name="T13" fmla="*/ 83 h 93"/>
                <a:gd name="T14" fmla="*/ 49 w 97"/>
                <a:gd name="T15" fmla="*/ 73 h 93"/>
                <a:gd name="T16" fmla="*/ 43 w 97"/>
                <a:gd name="T17" fmla="*/ 73 h 93"/>
                <a:gd name="T18" fmla="*/ 43 w 97"/>
                <a:gd name="T19" fmla="*/ 63 h 93"/>
                <a:gd name="T20" fmla="*/ 33 w 97"/>
                <a:gd name="T21" fmla="*/ 63 h 93"/>
                <a:gd name="T22" fmla="*/ 33 w 97"/>
                <a:gd name="T23" fmla="*/ 56 h 93"/>
                <a:gd name="T24" fmla="*/ 26 w 97"/>
                <a:gd name="T25" fmla="*/ 58 h 93"/>
                <a:gd name="T26" fmla="*/ 24 w 97"/>
                <a:gd name="T27" fmla="*/ 57 h 93"/>
                <a:gd name="T28" fmla="*/ 23 w 97"/>
                <a:gd name="T29" fmla="*/ 60 h 93"/>
                <a:gd name="T30" fmla="*/ 19 w 97"/>
                <a:gd name="T31" fmla="*/ 57 h 93"/>
                <a:gd name="T32" fmla="*/ 6 w 97"/>
                <a:gd name="T33" fmla="*/ 60 h 93"/>
                <a:gd name="T34" fmla="*/ 3 w 97"/>
                <a:gd name="T35" fmla="*/ 62 h 93"/>
                <a:gd name="T36" fmla="*/ 1 w 97"/>
                <a:gd name="T37" fmla="*/ 65 h 93"/>
                <a:gd name="T38" fmla="*/ 0 w 97"/>
                <a:gd name="T39" fmla="*/ 66 h 93"/>
                <a:gd name="T40" fmla="*/ 0 w 97"/>
                <a:gd name="T41" fmla="*/ 21 h 93"/>
                <a:gd name="T42" fmla="*/ 4 w 97"/>
                <a:gd name="T43" fmla="*/ 21 h 93"/>
                <a:gd name="T44" fmla="*/ 7 w 97"/>
                <a:gd name="T45" fmla="*/ 17 h 93"/>
                <a:gd name="T46" fmla="*/ 19 w 97"/>
                <a:gd name="T47" fmla="*/ 16 h 93"/>
                <a:gd name="T48" fmla="*/ 22 w 97"/>
                <a:gd name="T49" fmla="*/ 10 h 93"/>
                <a:gd name="T50" fmla="*/ 26 w 97"/>
                <a:gd name="T51" fmla="*/ 8 h 93"/>
                <a:gd name="T52" fmla="*/ 30 w 97"/>
                <a:gd name="T53" fmla="*/ 7 h 93"/>
                <a:gd name="T54" fmla="*/ 37 w 97"/>
                <a:gd name="T55" fmla="*/ 1 h 93"/>
                <a:gd name="T56" fmla="*/ 73 w 97"/>
                <a:gd name="T57" fmla="*/ 0 h 93"/>
                <a:gd name="T58" fmla="*/ 76 w 97"/>
                <a:gd name="T59" fmla="*/ 8 h 93"/>
                <a:gd name="T60" fmla="*/ 82 w 97"/>
                <a:gd name="T61" fmla="*/ 15 h 93"/>
                <a:gd name="T62" fmla="*/ 82 w 97"/>
                <a:gd name="T63" fmla="*/ 39 h 93"/>
                <a:gd name="T64" fmla="*/ 83 w 97"/>
                <a:gd name="T65" fmla="*/ 61 h 93"/>
                <a:gd name="T66" fmla="*/ 88 w 97"/>
                <a:gd name="T67" fmla="*/ 70 h 93"/>
                <a:gd name="T68" fmla="*/ 90 w 97"/>
                <a:gd name="T69" fmla="*/ 78 h 93"/>
                <a:gd name="T70" fmla="*/ 93 w 97"/>
                <a:gd name="T71" fmla="*/ 80 h 93"/>
                <a:gd name="T72" fmla="*/ 96 w 97"/>
                <a:gd name="T73" fmla="*/ 78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7"/>
                <a:gd name="T112" fmla="*/ 0 h 93"/>
                <a:gd name="T113" fmla="*/ 97 w 97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7" h="93">
                  <a:moveTo>
                    <a:pt x="96" y="78"/>
                  </a:moveTo>
                  <a:lnTo>
                    <a:pt x="94" y="82"/>
                  </a:lnTo>
                  <a:lnTo>
                    <a:pt x="58" y="92"/>
                  </a:lnTo>
                  <a:lnTo>
                    <a:pt x="59" y="89"/>
                  </a:lnTo>
                  <a:lnTo>
                    <a:pt x="62" y="89"/>
                  </a:lnTo>
                  <a:lnTo>
                    <a:pt x="60" y="83"/>
                  </a:lnTo>
                  <a:lnTo>
                    <a:pt x="49" y="83"/>
                  </a:lnTo>
                  <a:lnTo>
                    <a:pt x="49" y="73"/>
                  </a:lnTo>
                  <a:lnTo>
                    <a:pt x="43" y="73"/>
                  </a:lnTo>
                  <a:lnTo>
                    <a:pt x="43" y="63"/>
                  </a:lnTo>
                  <a:lnTo>
                    <a:pt x="33" y="63"/>
                  </a:lnTo>
                  <a:lnTo>
                    <a:pt x="33" y="56"/>
                  </a:lnTo>
                  <a:lnTo>
                    <a:pt x="26" y="58"/>
                  </a:lnTo>
                  <a:lnTo>
                    <a:pt x="24" y="57"/>
                  </a:lnTo>
                  <a:lnTo>
                    <a:pt x="23" y="60"/>
                  </a:lnTo>
                  <a:lnTo>
                    <a:pt x="19" y="57"/>
                  </a:lnTo>
                  <a:lnTo>
                    <a:pt x="6" y="60"/>
                  </a:lnTo>
                  <a:lnTo>
                    <a:pt x="3" y="62"/>
                  </a:lnTo>
                  <a:lnTo>
                    <a:pt x="1" y="65"/>
                  </a:lnTo>
                  <a:lnTo>
                    <a:pt x="0" y="66"/>
                  </a:lnTo>
                  <a:lnTo>
                    <a:pt x="0" y="21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9" y="16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7"/>
                  </a:lnTo>
                  <a:lnTo>
                    <a:pt x="37" y="1"/>
                  </a:lnTo>
                  <a:lnTo>
                    <a:pt x="73" y="0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2" y="39"/>
                  </a:lnTo>
                  <a:lnTo>
                    <a:pt x="83" y="61"/>
                  </a:lnTo>
                  <a:lnTo>
                    <a:pt x="88" y="70"/>
                  </a:lnTo>
                  <a:lnTo>
                    <a:pt x="90" y="78"/>
                  </a:lnTo>
                  <a:lnTo>
                    <a:pt x="93" y="80"/>
                  </a:lnTo>
                  <a:lnTo>
                    <a:pt x="96" y="7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8" name="Freeform 372"/>
            <p:cNvSpPr>
              <a:spLocks/>
            </p:cNvSpPr>
            <p:nvPr/>
          </p:nvSpPr>
          <p:spPr bwMode="auto">
            <a:xfrm>
              <a:off x="3579" y="3013"/>
              <a:ext cx="104" cy="99"/>
            </a:xfrm>
            <a:custGeom>
              <a:avLst/>
              <a:gdLst>
                <a:gd name="T0" fmla="*/ 103 w 104"/>
                <a:gd name="T1" fmla="*/ 84 h 99"/>
                <a:gd name="T2" fmla="*/ 101 w 104"/>
                <a:gd name="T3" fmla="*/ 88 h 99"/>
                <a:gd name="T4" fmla="*/ 62 w 104"/>
                <a:gd name="T5" fmla="*/ 98 h 99"/>
                <a:gd name="T6" fmla="*/ 63 w 104"/>
                <a:gd name="T7" fmla="*/ 95 h 99"/>
                <a:gd name="T8" fmla="*/ 66 w 104"/>
                <a:gd name="T9" fmla="*/ 95 h 99"/>
                <a:gd name="T10" fmla="*/ 64 w 104"/>
                <a:gd name="T11" fmla="*/ 89 h 99"/>
                <a:gd name="T12" fmla="*/ 52 w 104"/>
                <a:gd name="T13" fmla="*/ 89 h 99"/>
                <a:gd name="T14" fmla="*/ 52 w 104"/>
                <a:gd name="T15" fmla="*/ 77 h 99"/>
                <a:gd name="T16" fmla="*/ 47 w 104"/>
                <a:gd name="T17" fmla="*/ 77 h 99"/>
                <a:gd name="T18" fmla="*/ 47 w 104"/>
                <a:gd name="T19" fmla="*/ 67 h 99"/>
                <a:gd name="T20" fmla="*/ 35 w 104"/>
                <a:gd name="T21" fmla="*/ 67 h 99"/>
                <a:gd name="T22" fmla="*/ 35 w 104"/>
                <a:gd name="T23" fmla="*/ 60 h 99"/>
                <a:gd name="T24" fmla="*/ 28 w 104"/>
                <a:gd name="T25" fmla="*/ 62 h 99"/>
                <a:gd name="T26" fmla="*/ 25 w 104"/>
                <a:gd name="T27" fmla="*/ 61 h 99"/>
                <a:gd name="T28" fmla="*/ 24 w 104"/>
                <a:gd name="T29" fmla="*/ 64 h 99"/>
                <a:gd name="T30" fmla="*/ 20 w 104"/>
                <a:gd name="T31" fmla="*/ 61 h 99"/>
                <a:gd name="T32" fmla="*/ 7 w 104"/>
                <a:gd name="T33" fmla="*/ 64 h 99"/>
                <a:gd name="T34" fmla="*/ 3 w 104"/>
                <a:gd name="T35" fmla="*/ 66 h 99"/>
                <a:gd name="T36" fmla="*/ 1 w 104"/>
                <a:gd name="T37" fmla="*/ 69 h 99"/>
                <a:gd name="T38" fmla="*/ 0 w 104"/>
                <a:gd name="T39" fmla="*/ 70 h 99"/>
                <a:gd name="T40" fmla="*/ 0 w 104"/>
                <a:gd name="T41" fmla="*/ 23 h 99"/>
                <a:gd name="T42" fmla="*/ 4 w 104"/>
                <a:gd name="T43" fmla="*/ 23 h 99"/>
                <a:gd name="T44" fmla="*/ 8 w 104"/>
                <a:gd name="T45" fmla="*/ 19 h 99"/>
                <a:gd name="T46" fmla="*/ 20 w 104"/>
                <a:gd name="T47" fmla="*/ 18 h 99"/>
                <a:gd name="T48" fmla="*/ 23 w 104"/>
                <a:gd name="T49" fmla="*/ 10 h 99"/>
                <a:gd name="T50" fmla="*/ 28 w 104"/>
                <a:gd name="T51" fmla="*/ 8 h 99"/>
                <a:gd name="T52" fmla="*/ 32 w 104"/>
                <a:gd name="T53" fmla="*/ 7 h 99"/>
                <a:gd name="T54" fmla="*/ 40 w 104"/>
                <a:gd name="T55" fmla="*/ 1 h 99"/>
                <a:gd name="T56" fmla="*/ 79 w 104"/>
                <a:gd name="T57" fmla="*/ 0 h 99"/>
                <a:gd name="T58" fmla="*/ 82 w 104"/>
                <a:gd name="T59" fmla="*/ 8 h 99"/>
                <a:gd name="T60" fmla="*/ 87 w 104"/>
                <a:gd name="T61" fmla="*/ 15 h 99"/>
                <a:gd name="T62" fmla="*/ 87 w 104"/>
                <a:gd name="T63" fmla="*/ 41 h 99"/>
                <a:gd name="T64" fmla="*/ 89 w 104"/>
                <a:gd name="T65" fmla="*/ 65 h 99"/>
                <a:gd name="T66" fmla="*/ 94 w 104"/>
                <a:gd name="T67" fmla="*/ 74 h 99"/>
                <a:gd name="T68" fmla="*/ 96 w 104"/>
                <a:gd name="T69" fmla="*/ 84 h 99"/>
                <a:gd name="T70" fmla="*/ 100 w 104"/>
                <a:gd name="T71" fmla="*/ 86 h 99"/>
                <a:gd name="T72" fmla="*/ 103 w 104"/>
                <a:gd name="T73" fmla="*/ 84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4"/>
                <a:gd name="T112" fmla="*/ 0 h 99"/>
                <a:gd name="T113" fmla="*/ 104 w 104"/>
                <a:gd name="T114" fmla="*/ 99 h 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4" h="99">
                  <a:moveTo>
                    <a:pt x="103" y="84"/>
                  </a:moveTo>
                  <a:lnTo>
                    <a:pt x="101" y="88"/>
                  </a:lnTo>
                  <a:lnTo>
                    <a:pt x="62" y="98"/>
                  </a:lnTo>
                  <a:lnTo>
                    <a:pt x="63" y="95"/>
                  </a:lnTo>
                  <a:lnTo>
                    <a:pt x="66" y="95"/>
                  </a:lnTo>
                  <a:lnTo>
                    <a:pt x="64" y="89"/>
                  </a:lnTo>
                  <a:lnTo>
                    <a:pt x="52" y="89"/>
                  </a:lnTo>
                  <a:lnTo>
                    <a:pt x="52" y="77"/>
                  </a:lnTo>
                  <a:lnTo>
                    <a:pt x="47" y="77"/>
                  </a:lnTo>
                  <a:lnTo>
                    <a:pt x="47" y="67"/>
                  </a:lnTo>
                  <a:lnTo>
                    <a:pt x="35" y="67"/>
                  </a:lnTo>
                  <a:lnTo>
                    <a:pt x="35" y="60"/>
                  </a:lnTo>
                  <a:lnTo>
                    <a:pt x="28" y="62"/>
                  </a:lnTo>
                  <a:lnTo>
                    <a:pt x="25" y="61"/>
                  </a:lnTo>
                  <a:lnTo>
                    <a:pt x="24" y="64"/>
                  </a:lnTo>
                  <a:lnTo>
                    <a:pt x="20" y="61"/>
                  </a:lnTo>
                  <a:lnTo>
                    <a:pt x="7" y="64"/>
                  </a:lnTo>
                  <a:lnTo>
                    <a:pt x="3" y="66"/>
                  </a:lnTo>
                  <a:lnTo>
                    <a:pt x="1" y="69"/>
                  </a:lnTo>
                  <a:lnTo>
                    <a:pt x="0" y="70"/>
                  </a:lnTo>
                  <a:lnTo>
                    <a:pt x="0" y="23"/>
                  </a:lnTo>
                  <a:lnTo>
                    <a:pt x="4" y="23"/>
                  </a:lnTo>
                  <a:lnTo>
                    <a:pt x="8" y="19"/>
                  </a:lnTo>
                  <a:lnTo>
                    <a:pt x="20" y="18"/>
                  </a:lnTo>
                  <a:lnTo>
                    <a:pt x="23" y="10"/>
                  </a:lnTo>
                  <a:lnTo>
                    <a:pt x="28" y="8"/>
                  </a:lnTo>
                  <a:lnTo>
                    <a:pt x="32" y="7"/>
                  </a:lnTo>
                  <a:lnTo>
                    <a:pt x="40" y="1"/>
                  </a:lnTo>
                  <a:lnTo>
                    <a:pt x="79" y="0"/>
                  </a:lnTo>
                  <a:lnTo>
                    <a:pt x="82" y="8"/>
                  </a:lnTo>
                  <a:lnTo>
                    <a:pt x="87" y="15"/>
                  </a:lnTo>
                  <a:lnTo>
                    <a:pt x="87" y="41"/>
                  </a:lnTo>
                  <a:lnTo>
                    <a:pt x="89" y="65"/>
                  </a:lnTo>
                  <a:lnTo>
                    <a:pt x="94" y="74"/>
                  </a:lnTo>
                  <a:lnTo>
                    <a:pt x="96" y="84"/>
                  </a:lnTo>
                  <a:lnTo>
                    <a:pt x="100" y="86"/>
                  </a:lnTo>
                  <a:lnTo>
                    <a:pt x="103" y="8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89" name="Freeform 373"/>
            <p:cNvSpPr>
              <a:spLocks/>
            </p:cNvSpPr>
            <p:nvPr/>
          </p:nvSpPr>
          <p:spPr bwMode="auto">
            <a:xfrm>
              <a:off x="3641" y="3092"/>
              <a:ext cx="151" cy="149"/>
            </a:xfrm>
            <a:custGeom>
              <a:avLst/>
              <a:gdLst>
                <a:gd name="T0" fmla="*/ 113 w 151"/>
                <a:gd name="T1" fmla="*/ 148 h 149"/>
                <a:gd name="T2" fmla="*/ 110 w 151"/>
                <a:gd name="T3" fmla="*/ 148 h 149"/>
                <a:gd name="T4" fmla="*/ 107 w 151"/>
                <a:gd name="T5" fmla="*/ 143 h 149"/>
                <a:gd name="T6" fmla="*/ 108 w 151"/>
                <a:gd name="T7" fmla="*/ 143 h 149"/>
                <a:gd name="T8" fmla="*/ 107 w 151"/>
                <a:gd name="T9" fmla="*/ 139 h 149"/>
                <a:gd name="T10" fmla="*/ 105 w 151"/>
                <a:gd name="T11" fmla="*/ 137 h 149"/>
                <a:gd name="T12" fmla="*/ 105 w 151"/>
                <a:gd name="T13" fmla="*/ 132 h 149"/>
                <a:gd name="T14" fmla="*/ 98 w 151"/>
                <a:gd name="T15" fmla="*/ 123 h 149"/>
                <a:gd name="T16" fmla="*/ 99 w 151"/>
                <a:gd name="T17" fmla="*/ 117 h 149"/>
                <a:gd name="T18" fmla="*/ 97 w 151"/>
                <a:gd name="T19" fmla="*/ 111 h 149"/>
                <a:gd name="T20" fmla="*/ 95 w 151"/>
                <a:gd name="T21" fmla="*/ 111 h 149"/>
                <a:gd name="T22" fmla="*/ 92 w 151"/>
                <a:gd name="T23" fmla="*/ 108 h 149"/>
                <a:gd name="T24" fmla="*/ 89 w 151"/>
                <a:gd name="T25" fmla="*/ 109 h 149"/>
                <a:gd name="T26" fmla="*/ 88 w 151"/>
                <a:gd name="T27" fmla="*/ 114 h 149"/>
                <a:gd name="T28" fmla="*/ 86 w 151"/>
                <a:gd name="T29" fmla="*/ 114 h 149"/>
                <a:gd name="T30" fmla="*/ 87 w 151"/>
                <a:gd name="T31" fmla="*/ 115 h 149"/>
                <a:gd name="T32" fmla="*/ 79 w 151"/>
                <a:gd name="T33" fmla="*/ 117 h 149"/>
                <a:gd name="T34" fmla="*/ 79 w 151"/>
                <a:gd name="T35" fmla="*/ 114 h 149"/>
                <a:gd name="T36" fmla="*/ 77 w 151"/>
                <a:gd name="T37" fmla="*/ 115 h 149"/>
                <a:gd name="T38" fmla="*/ 74 w 151"/>
                <a:gd name="T39" fmla="*/ 112 h 149"/>
                <a:gd name="T40" fmla="*/ 72 w 151"/>
                <a:gd name="T41" fmla="*/ 108 h 149"/>
                <a:gd name="T42" fmla="*/ 57 w 151"/>
                <a:gd name="T43" fmla="*/ 107 h 149"/>
                <a:gd name="T44" fmla="*/ 51 w 151"/>
                <a:gd name="T45" fmla="*/ 104 h 149"/>
                <a:gd name="T46" fmla="*/ 53 w 151"/>
                <a:gd name="T47" fmla="*/ 102 h 149"/>
                <a:gd name="T48" fmla="*/ 51 w 151"/>
                <a:gd name="T49" fmla="*/ 101 h 149"/>
                <a:gd name="T50" fmla="*/ 50 w 151"/>
                <a:gd name="T51" fmla="*/ 99 h 149"/>
                <a:gd name="T52" fmla="*/ 52 w 151"/>
                <a:gd name="T53" fmla="*/ 96 h 149"/>
                <a:gd name="T54" fmla="*/ 51 w 151"/>
                <a:gd name="T55" fmla="*/ 94 h 149"/>
                <a:gd name="T56" fmla="*/ 53 w 151"/>
                <a:gd name="T57" fmla="*/ 88 h 149"/>
                <a:gd name="T58" fmla="*/ 52 w 151"/>
                <a:gd name="T59" fmla="*/ 88 h 149"/>
                <a:gd name="T60" fmla="*/ 51 w 151"/>
                <a:gd name="T61" fmla="*/ 85 h 149"/>
                <a:gd name="T62" fmla="*/ 49 w 151"/>
                <a:gd name="T63" fmla="*/ 85 h 149"/>
                <a:gd name="T64" fmla="*/ 52 w 151"/>
                <a:gd name="T65" fmla="*/ 79 h 149"/>
                <a:gd name="T66" fmla="*/ 49 w 151"/>
                <a:gd name="T67" fmla="*/ 77 h 149"/>
                <a:gd name="T68" fmla="*/ 44 w 151"/>
                <a:gd name="T69" fmla="*/ 72 h 149"/>
                <a:gd name="T70" fmla="*/ 39 w 151"/>
                <a:gd name="T71" fmla="*/ 70 h 149"/>
                <a:gd name="T72" fmla="*/ 37 w 151"/>
                <a:gd name="T73" fmla="*/ 67 h 149"/>
                <a:gd name="T74" fmla="*/ 36 w 151"/>
                <a:gd name="T75" fmla="*/ 67 h 149"/>
                <a:gd name="T76" fmla="*/ 35 w 151"/>
                <a:gd name="T77" fmla="*/ 64 h 149"/>
                <a:gd name="T78" fmla="*/ 35 w 151"/>
                <a:gd name="T79" fmla="*/ 61 h 149"/>
                <a:gd name="T80" fmla="*/ 29 w 151"/>
                <a:gd name="T81" fmla="*/ 60 h 149"/>
                <a:gd name="T82" fmla="*/ 23 w 151"/>
                <a:gd name="T83" fmla="*/ 46 h 149"/>
                <a:gd name="T84" fmla="*/ 20 w 151"/>
                <a:gd name="T85" fmla="*/ 44 h 149"/>
                <a:gd name="T86" fmla="*/ 19 w 151"/>
                <a:gd name="T87" fmla="*/ 41 h 149"/>
                <a:gd name="T88" fmla="*/ 11 w 151"/>
                <a:gd name="T89" fmla="*/ 41 h 149"/>
                <a:gd name="T90" fmla="*/ 6 w 151"/>
                <a:gd name="T91" fmla="*/ 27 h 149"/>
                <a:gd name="T92" fmla="*/ 4 w 151"/>
                <a:gd name="T93" fmla="*/ 24 h 149"/>
                <a:gd name="T94" fmla="*/ 1 w 151"/>
                <a:gd name="T95" fmla="*/ 22 h 149"/>
                <a:gd name="T96" fmla="*/ 0 w 151"/>
                <a:gd name="T97" fmla="*/ 19 h 149"/>
                <a:gd name="T98" fmla="*/ 37 w 151"/>
                <a:gd name="T99" fmla="*/ 9 h 149"/>
                <a:gd name="T100" fmla="*/ 39 w 151"/>
                <a:gd name="T101" fmla="*/ 5 h 149"/>
                <a:gd name="T102" fmla="*/ 41 w 151"/>
                <a:gd name="T103" fmla="*/ 5 h 149"/>
                <a:gd name="T104" fmla="*/ 42 w 151"/>
                <a:gd name="T105" fmla="*/ 30 h 149"/>
                <a:gd name="T106" fmla="*/ 85 w 151"/>
                <a:gd name="T107" fmla="*/ 29 h 149"/>
                <a:gd name="T108" fmla="*/ 83 w 151"/>
                <a:gd name="T109" fmla="*/ 3 h 149"/>
                <a:gd name="T110" fmla="*/ 92 w 151"/>
                <a:gd name="T111" fmla="*/ 0 h 149"/>
                <a:gd name="T112" fmla="*/ 115 w 151"/>
                <a:gd name="T113" fmla="*/ 54 h 149"/>
                <a:gd name="T114" fmla="*/ 123 w 151"/>
                <a:gd name="T115" fmla="*/ 63 h 149"/>
                <a:gd name="T116" fmla="*/ 127 w 151"/>
                <a:gd name="T117" fmla="*/ 75 h 149"/>
                <a:gd name="T118" fmla="*/ 150 w 151"/>
                <a:gd name="T119" fmla="*/ 115 h 149"/>
                <a:gd name="T120" fmla="*/ 113 w 151"/>
                <a:gd name="T121" fmla="*/ 115 h 149"/>
                <a:gd name="T122" fmla="*/ 114 w 151"/>
                <a:gd name="T123" fmla="*/ 148 h 149"/>
                <a:gd name="T124" fmla="*/ 113 w 151"/>
                <a:gd name="T125" fmla="*/ 148 h 1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1"/>
                <a:gd name="T190" fmla="*/ 0 h 149"/>
                <a:gd name="T191" fmla="*/ 151 w 151"/>
                <a:gd name="T192" fmla="*/ 149 h 1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1" h="149">
                  <a:moveTo>
                    <a:pt x="113" y="148"/>
                  </a:moveTo>
                  <a:lnTo>
                    <a:pt x="110" y="148"/>
                  </a:lnTo>
                  <a:lnTo>
                    <a:pt x="107" y="143"/>
                  </a:lnTo>
                  <a:lnTo>
                    <a:pt x="108" y="143"/>
                  </a:lnTo>
                  <a:lnTo>
                    <a:pt x="107" y="139"/>
                  </a:lnTo>
                  <a:lnTo>
                    <a:pt x="105" y="137"/>
                  </a:lnTo>
                  <a:lnTo>
                    <a:pt x="105" y="132"/>
                  </a:lnTo>
                  <a:lnTo>
                    <a:pt x="98" y="123"/>
                  </a:lnTo>
                  <a:lnTo>
                    <a:pt x="99" y="117"/>
                  </a:lnTo>
                  <a:lnTo>
                    <a:pt x="97" y="111"/>
                  </a:lnTo>
                  <a:lnTo>
                    <a:pt x="95" y="111"/>
                  </a:lnTo>
                  <a:lnTo>
                    <a:pt x="92" y="108"/>
                  </a:lnTo>
                  <a:lnTo>
                    <a:pt x="89" y="109"/>
                  </a:lnTo>
                  <a:lnTo>
                    <a:pt x="88" y="114"/>
                  </a:lnTo>
                  <a:lnTo>
                    <a:pt x="86" y="114"/>
                  </a:lnTo>
                  <a:lnTo>
                    <a:pt x="87" y="115"/>
                  </a:lnTo>
                  <a:lnTo>
                    <a:pt x="79" y="117"/>
                  </a:lnTo>
                  <a:lnTo>
                    <a:pt x="79" y="114"/>
                  </a:lnTo>
                  <a:lnTo>
                    <a:pt x="77" y="115"/>
                  </a:lnTo>
                  <a:lnTo>
                    <a:pt x="74" y="112"/>
                  </a:lnTo>
                  <a:lnTo>
                    <a:pt x="72" y="108"/>
                  </a:lnTo>
                  <a:lnTo>
                    <a:pt x="57" y="107"/>
                  </a:lnTo>
                  <a:lnTo>
                    <a:pt x="51" y="104"/>
                  </a:lnTo>
                  <a:lnTo>
                    <a:pt x="53" y="102"/>
                  </a:lnTo>
                  <a:lnTo>
                    <a:pt x="51" y="101"/>
                  </a:lnTo>
                  <a:lnTo>
                    <a:pt x="50" y="99"/>
                  </a:lnTo>
                  <a:lnTo>
                    <a:pt x="52" y="96"/>
                  </a:lnTo>
                  <a:lnTo>
                    <a:pt x="51" y="94"/>
                  </a:lnTo>
                  <a:lnTo>
                    <a:pt x="53" y="88"/>
                  </a:lnTo>
                  <a:lnTo>
                    <a:pt x="52" y="88"/>
                  </a:lnTo>
                  <a:lnTo>
                    <a:pt x="51" y="85"/>
                  </a:lnTo>
                  <a:lnTo>
                    <a:pt x="49" y="85"/>
                  </a:lnTo>
                  <a:lnTo>
                    <a:pt x="52" y="79"/>
                  </a:lnTo>
                  <a:lnTo>
                    <a:pt x="49" y="77"/>
                  </a:lnTo>
                  <a:lnTo>
                    <a:pt x="44" y="72"/>
                  </a:lnTo>
                  <a:lnTo>
                    <a:pt x="39" y="70"/>
                  </a:lnTo>
                  <a:lnTo>
                    <a:pt x="37" y="67"/>
                  </a:lnTo>
                  <a:lnTo>
                    <a:pt x="36" y="67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29" y="60"/>
                  </a:lnTo>
                  <a:lnTo>
                    <a:pt x="23" y="46"/>
                  </a:lnTo>
                  <a:lnTo>
                    <a:pt x="20" y="44"/>
                  </a:lnTo>
                  <a:lnTo>
                    <a:pt x="19" y="41"/>
                  </a:lnTo>
                  <a:lnTo>
                    <a:pt x="11" y="41"/>
                  </a:lnTo>
                  <a:lnTo>
                    <a:pt x="6" y="27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0" y="19"/>
                  </a:lnTo>
                  <a:lnTo>
                    <a:pt x="37" y="9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2" y="30"/>
                  </a:lnTo>
                  <a:lnTo>
                    <a:pt x="85" y="29"/>
                  </a:lnTo>
                  <a:lnTo>
                    <a:pt x="83" y="3"/>
                  </a:lnTo>
                  <a:lnTo>
                    <a:pt x="92" y="0"/>
                  </a:lnTo>
                  <a:lnTo>
                    <a:pt x="115" y="54"/>
                  </a:lnTo>
                  <a:lnTo>
                    <a:pt x="123" y="63"/>
                  </a:lnTo>
                  <a:lnTo>
                    <a:pt x="127" y="75"/>
                  </a:lnTo>
                  <a:lnTo>
                    <a:pt x="150" y="115"/>
                  </a:lnTo>
                  <a:lnTo>
                    <a:pt x="113" y="115"/>
                  </a:lnTo>
                  <a:lnTo>
                    <a:pt x="114" y="148"/>
                  </a:lnTo>
                  <a:lnTo>
                    <a:pt x="113" y="14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0" name="Freeform 374"/>
            <p:cNvSpPr>
              <a:spLocks/>
            </p:cNvSpPr>
            <p:nvPr/>
          </p:nvSpPr>
          <p:spPr bwMode="auto">
            <a:xfrm>
              <a:off x="3641" y="3092"/>
              <a:ext cx="157" cy="154"/>
            </a:xfrm>
            <a:custGeom>
              <a:avLst/>
              <a:gdLst>
                <a:gd name="T0" fmla="*/ 118 w 157"/>
                <a:gd name="T1" fmla="*/ 153 h 154"/>
                <a:gd name="T2" fmla="*/ 114 w 157"/>
                <a:gd name="T3" fmla="*/ 153 h 154"/>
                <a:gd name="T4" fmla="*/ 111 w 157"/>
                <a:gd name="T5" fmla="*/ 148 h 154"/>
                <a:gd name="T6" fmla="*/ 112 w 157"/>
                <a:gd name="T7" fmla="*/ 148 h 154"/>
                <a:gd name="T8" fmla="*/ 111 w 157"/>
                <a:gd name="T9" fmla="*/ 144 h 154"/>
                <a:gd name="T10" fmla="*/ 109 w 157"/>
                <a:gd name="T11" fmla="*/ 142 h 154"/>
                <a:gd name="T12" fmla="*/ 109 w 157"/>
                <a:gd name="T13" fmla="*/ 137 h 154"/>
                <a:gd name="T14" fmla="*/ 102 w 157"/>
                <a:gd name="T15" fmla="*/ 127 h 154"/>
                <a:gd name="T16" fmla="*/ 103 w 157"/>
                <a:gd name="T17" fmla="*/ 121 h 154"/>
                <a:gd name="T18" fmla="*/ 101 w 157"/>
                <a:gd name="T19" fmla="*/ 115 h 154"/>
                <a:gd name="T20" fmla="*/ 99 w 157"/>
                <a:gd name="T21" fmla="*/ 115 h 154"/>
                <a:gd name="T22" fmla="*/ 96 w 157"/>
                <a:gd name="T23" fmla="*/ 112 h 154"/>
                <a:gd name="T24" fmla="*/ 92 w 157"/>
                <a:gd name="T25" fmla="*/ 113 h 154"/>
                <a:gd name="T26" fmla="*/ 91 w 157"/>
                <a:gd name="T27" fmla="*/ 118 h 154"/>
                <a:gd name="T28" fmla="*/ 89 w 157"/>
                <a:gd name="T29" fmla="*/ 118 h 154"/>
                <a:gd name="T30" fmla="*/ 90 w 157"/>
                <a:gd name="T31" fmla="*/ 119 h 154"/>
                <a:gd name="T32" fmla="*/ 82 w 157"/>
                <a:gd name="T33" fmla="*/ 121 h 154"/>
                <a:gd name="T34" fmla="*/ 82 w 157"/>
                <a:gd name="T35" fmla="*/ 118 h 154"/>
                <a:gd name="T36" fmla="*/ 80 w 157"/>
                <a:gd name="T37" fmla="*/ 119 h 154"/>
                <a:gd name="T38" fmla="*/ 77 w 157"/>
                <a:gd name="T39" fmla="*/ 116 h 154"/>
                <a:gd name="T40" fmla="*/ 75 w 157"/>
                <a:gd name="T41" fmla="*/ 112 h 154"/>
                <a:gd name="T42" fmla="*/ 59 w 157"/>
                <a:gd name="T43" fmla="*/ 111 h 154"/>
                <a:gd name="T44" fmla="*/ 53 w 157"/>
                <a:gd name="T45" fmla="*/ 108 h 154"/>
                <a:gd name="T46" fmla="*/ 55 w 157"/>
                <a:gd name="T47" fmla="*/ 106 h 154"/>
                <a:gd name="T48" fmla="*/ 53 w 157"/>
                <a:gd name="T49" fmla="*/ 105 h 154"/>
                <a:gd name="T50" fmla="*/ 52 w 157"/>
                <a:gd name="T51" fmla="*/ 103 h 154"/>
                <a:gd name="T52" fmla="*/ 54 w 157"/>
                <a:gd name="T53" fmla="*/ 100 h 154"/>
                <a:gd name="T54" fmla="*/ 53 w 157"/>
                <a:gd name="T55" fmla="*/ 98 h 154"/>
                <a:gd name="T56" fmla="*/ 55 w 157"/>
                <a:gd name="T57" fmla="*/ 91 h 154"/>
                <a:gd name="T58" fmla="*/ 54 w 157"/>
                <a:gd name="T59" fmla="*/ 91 h 154"/>
                <a:gd name="T60" fmla="*/ 53 w 157"/>
                <a:gd name="T61" fmla="*/ 88 h 154"/>
                <a:gd name="T62" fmla="*/ 51 w 157"/>
                <a:gd name="T63" fmla="*/ 88 h 154"/>
                <a:gd name="T64" fmla="*/ 54 w 157"/>
                <a:gd name="T65" fmla="*/ 82 h 154"/>
                <a:gd name="T66" fmla="*/ 51 w 157"/>
                <a:gd name="T67" fmla="*/ 80 h 154"/>
                <a:gd name="T68" fmla="*/ 46 w 157"/>
                <a:gd name="T69" fmla="*/ 74 h 154"/>
                <a:gd name="T70" fmla="*/ 41 w 157"/>
                <a:gd name="T71" fmla="*/ 72 h 154"/>
                <a:gd name="T72" fmla="*/ 38 w 157"/>
                <a:gd name="T73" fmla="*/ 69 h 154"/>
                <a:gd name="T74" fmla="*/ 37 w 157"/>
                <a:gd name="T75" fmla="*/ 69 h 154"/>
                <a:gd name="T76" fmla="*/ 36 w 157"/>
                <a:gd name="T77" fmla="*/ 66 h 154"/>
                <a:gd name="T78" fmla="*/ 36 w 157"/>
                <a:gd name="T79" fmla="*/ 63 h 154"/>
                <a:gd name="T80" fmla="*/ 30 w 157"/>
                <a:gd name="T81" fmla="*/ 62 h 154"/>
                <a:gd name="T82" fmla="*/ 24 w 157"/>
                <a:gd name="T83" fmla="*/ 47 h 154"/>
                <a:gd name="T84" fmla="*/ 21 w 157"/>
                <a:gd name="T85" fmla="*/ 45 h 154"/>
                <a:gd name="T86" fmla="*/ 20 w 157"/>
                <a:gd name="T87" fmla="*/ 42 h 154"/>
                <a:gd name="T88" fmla="*/ 11 w 157"/>
                <a:gd name="T89" fmla="*/ 42 h 154"/>
                <a:gd name="T90" fmla="*/ 7 w 157"/>
                <a:gd name="T91" fmla="*/ 28 h 154"/>
                <a:gd name="T92" fmla="*/ 4 w 157"/>
                <a:gd name="T93" fmla="*/ 25 h 154"/>
                <a:gd name="T94" fmla="*/ 1 w 157"/>
                <a:gd name="T95" fmla="*/ 23 h 154"/>
                <a:gd name="T96" fmla="*/ 0 w 157"/>
                <a:gd name="T97" fmla="*/ 20 h 154"/>
                <a:gd name="T98" fmla="*/ 38 w 157"/>
                <a:gd name="T99" fmla="*/ 9 h 154"/>
                <a:gd name="T100" fmla="*/ 41 w 157"/>
                <a:gd name="T101" fmla="*/ 5 h 154"/>
                <a:gd name="T102" fmla="*/ 43 w 157"/>
                <a:gd name="T103" fmla="*/ 5 h 154"/>
                <a:gd name="T104" fmla="*/ 44 w 157"/>
                <a:gd name="T105" fmla="*/ 31 h 154"/>
                <a:gd name="T106" fmla="*/ 88 w 157"/>
                <a:gd name="T107" fmla="*/ 30 h 154"/>
                <a:gd name="T108" fmla="*/ 87 w 157"/>
                <a:gd name="T109" fmla="*/ 3 h 154"/>
                <a:gd name="T110" fmla="*/ 96 w 157"/>
                <a:gd name="T111" fmla="*/ 0 h 154"/>
                <a:gd name="T112" fmla="*/ 120 w 157"/>
                <a:gd name="T113" fmla="*/ 55 h 154"/>
                <a:gd name="T114" fmla="*/ 127 w 157"/>
                <a:gd name="T115" fmla="*/ 65 h 154"/>
                <a:gd name="T116" fmla="*/ 132 w 157"/>
                <a:gd name="T117" fmla="*/ 78 h 154"/>
                <a:gd name="T118" fmla="*/ 156 w 157"/>
                <a:gd name="T119" fmla="*/ 119 h 154"/>
                <a:gd name="T120" fmla="*/ 118 w 157"/>
                <a:gd name="T121" fmla="*/ 119 h 154"/>
                <a:gd name="T122" fmla="*/ 119 w 157"/>
                <a:gd name="T123" fmla="*/ 153 h 154"/>
                <a:gd name="T124" fmla="*/ 118 w 157"/>
                <a:gd name="T125" fmla="*/ 153 h 1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7"/>
                <a:gd name="T190" fmla="*/ 0 h 154"/>
                <a:gd name="T191" fmla="*/ 157 w 157"/>
                <a:gd name="T192" fmla="*/ 154 h 1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7" h="154">
                  <a:moveTo>
                    <a:pt x="118" y="153"/>
                  </a:moveTo>
                  <a:lnTo>
                    <a:pt x="114" y="153"/>
                  </a:lnTo>
                  <a:lnTo>
                    <a:pt x="111" y="148"/>
                  </a:lnTo>
                  <a:lnTo>
                    <a:pt x="112" y="148"/>
                  </a:lnTo>
                  <a:lnTo>
                    <a:pt x="111" y="144"/>
                  </a:lnTo>
                  <a:lnTo>
                    <a:pt x="109" y="142"/>
                  </a:lnTo>
                  <a:lnTo>
                    <a:pt x="109" y="137"/>
                  </a:lnTo>
                  <a:lnTo>
                    <a:pt x="102" y="127"/>
                  </a:lnTo>
                  <a:lnTo>
                    <a:pt x="103" y="121"/>
                  </a:lnTo>
                  <a:lnTo>
                    <a:pt x="101" y="115"/>
                  </a:lnTo>
                  <a:lnTo>
                    <a:pt x="99" y="115"/>
                  </a:lnTo>
                  <a:lnTo>
                    <a:pt x="96" y="112"/>
                  </a:lnTo>
                  <a:lnTo>
                    <a:pt x="92" y="113"/>
                  </a:lnTo>
                  <a:lnTo>
                    <a:pt x="91" y="118"/>
                  </a:lnTo>
                  <a:lnTo>
                    <a:pt x="89" y="118"/>
                  </a:lnTo>
                  <a:lnTo>
                    <a:pt x="90" y="119"/>
                  </a:lnTo>
                  <a:lnTo>
                    <a:pt x="82" y="121"/>
                  </a:lnTo>
                  <a:lnTo>
                    <a:pt x="82" y="118"/>
                  </a:lnTo>
                  <a:lnTo>
                    <a:pt x="80" y="119"/>
                  </a:lnTo>
                  <a:lnTo>
                    <a:pt x="77" y="116"/>
                  </a:lnTo>
                  <a:lnTo>
                    <a:pt x="75" y="112"/>
                  </a:lnTo>
                  <a:lnTo>
                    <a:pt x="59" y="111"/>
                  </a:lnTo>
                  <a:lnTo>
                    <a:pt x="53" y="108"/>
                  </a:lnTo>
                  <a:lnTo>
                    <a:pt x="55" y="106"/>
                  </a:lnTo>
                  <a:lnTo>
                    <a:pt x="53" y="105"/>
                  </a:lnTo>
                  <a:lnTo>
                    <a:pt x="52" y="103"/>
                  </a:lnTo>
                  <a:lnTo>
                    <a:pt x="54" y="100"/>
                  </a:lnTo>
                  <a:lnTo>
                    <a:pt x="53" y="98"/>
                  </a:lnTo>
                  <a:lnTo>
                    <a:pt x="55" y="91"/>
                  </a:lnTo>
                  <a:lnTo>
                    <a:pt x="54" y="91"/>
                  </a:lnTo>
                  <a:lnTo>
                    <a:pt x="53" y="88"/>
                  </a:lnTo>
                  <a:lnTo>
                    <a:pt x="51" y="88"/>
                  </a:lnTo>
                  <a:lnTo>
                    <a:pt x="54" y="82"/>
                  </a:lnTo>
                  <a:lnTo>
                    <a:pt x="51" y="80"/>
                  </a:lnTo>
                  <a:lnTo>
                    <a:pt x="46" y="74"/>
                  </a:lnTo>
                  <a:lnTo>
                    <a:pt x="41" y="72"/>
                  </a:lnTo>
                  <a:lnTo>
                    <a:pt x="38" y="69"/>
                  </a:lnTo>
                  <a:lnTo>
                    <a:pt x="37" y="69"/>
                  </a:lnTo>
                  <a:lnTo>
                    <a:pt x="36" y="66"/>
                  </a:lnTo>
                  <a:lnTo>
                    <a:pt x="36" y="63"/>
                  </a:lnTo>
                  <a:lnTo>
                    <a:pt x="30" y="62"/>
                  </a:lnTo>
                  <a:lnTo>
                    <a:pt x="24" y="47"/>
                  </a:lnTo>
                  <a:lnTo>
                    <a:pt x="21" y="45"/>
                  </a:lnTo>
                  <a:lnTo>
                    <a:pt x="20" y="42"/>
                  </a:lnTo>
                  <a:lnTo>
                    <a:pt x="11" y="42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38" y="9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4" y="31"/>
                  </a:lnTo>
                  <a:lnTo>
                    <a:pt x="88" y="30"/>
                  </a:lnTo>
                  <a:lnTo>
                    <a:pt x="87" y="3"/>
                  </a:lnTo>
                  <a:lnTo>
                    <a:pt x="96" y="0"/>
                  </a:lnTo>
                  <a:lnTo>
                    <a:pt x="120" y="55"/>
                  </a:lnTo>
                  <a:lnTo>
                    <a:pt x="127" y="65"/>
                  </a:lnTo>
                  <a:lnTo>
                    <a:pt x="132" y="78"/>
                  </a:lnTo>
                  <a:lnTo>
                    <a:pt x="156" y="119"/>
                  </a:lnTo>
                  <a:lnTo>
                    <a:pt x="118" y="119"/>
                  </a:lnTo>
                  <a:lnTo>
                    <a:pt x="119" y="153"/>
                  </a:lnTo>
                  <a:lnTo>
                    <a:pt x="118" y="15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1" name="Freeform 375"/>
            <p:cNvSpPr>
              <a:spLocks/>
            </p:cNvSpPr>
            <p:nvPr/>
          </p:nvSpPr>
          <p:spPr bwMode="auto">
            <a:xfrm>
              <a:off x="3640" y="2935"/>
              <a:ext cx="72" cy="114"/>
            </a:xfrm>
            <a:custGeom>
              <a:avLst/>
              <a:gdLst>
                <a:gd name="T0" fmla="*/ 71 w 72"/>
                <a:gd name="T1" fmla="*/ 104 h 114"/>
                <a:gd name="T2" fmla="*/ 66 w 72"/>
                <a:gd name="T3" fmla="*/ 106 h 114"/>
                <a:gd name="T4" fmla="*/ 64 w 72"/>
                <a:gd name="T5" fmla="*/ 104 h 114"/>
                <a:gd name="T6" fmla="*/ 62 w 72"/>
                <a:gd name="T7" fmla="*/ 107 h 114"/>
                <a:gd name="T8" fmla="*/ 58 w 72"/>
                <a:gd name="T9" fmla="*/ 108 h 114"/>
                <a:gd name="T10" fmla="*/ 57 w 72"/>
                <a:gd name="T11" fmla="*/ 109 h 114"/>
                <a:gd name="T12" fmla="*/ 55 w 72"/>
                <a:gd name="T13" fmla="*/ 107 h 114"/>
                <a:gd name="T14" fmla="*/ 55 w 72"/>
                <a:gd name="T15" fmla="*/ 112 h 114"/>
                <a:gd name="T16" fmla="*/ 24 w 72"/>
                <a:gd name="T17" fmla="*/ 113 h 114"/>
                <a:gd name="T18" fmla="*/ 24 w 72"/>
                <a:gd name="T19" fmla="*/ 89 h 114"/>
                <a:gd name="T20" fmla="*/ 19 w 72"/>
                <a:gd name="T21" fmla="*/ 82 h 114"/>
                <a:gd name="T22" fmla="*/ 16 w 72"/>
                <a:gd name="T23" fmla="*/ 74 h 114"/>
                <a:gd name="T24" fmla="*/ 12 w 72"/>
                <a:gd name="T25" fmla="*/ 61 h 114"/>
                <a:gd name="T26" fmla="*/ 13 w 72"/>
                <a:gd name="T27" fmla="*/ 56 h 114"/>
                <a:gd name="T28" fmla="*/ 12 w 72"/>
                <a:gd name="T29" fmla="*/ 52 h 114"/>
                <a:gd name="T30" fmla="*/ 2 w 72"/>
                <a:gd name="T31" fmla="*/ 44 h 114"/>
                <a:gd name="T32" fmla="*/ 0 w 72"/>
                <a:gd name="T33" fmla="*/ 41 h 114"/>
                <a:gd name="T34" fmla="*/ 1 w 72"/>
                <a:gd name="T35" fmla="*/ 24 h 114"/>
                <a:gd name="T36" fmla="*/ 4 w 72"/>
                <a:gd name="T37" fmla="*/ 24 h 114"/>
                <a:gd name="T38" fmla="*/ 11 w 72"/>
                <a:gd name="T39" fmla="*/ 21 h 114"/>
                <a:gd name="T40" fmla="*/ 19 w 72"/>
                <a:gd name="T41" fmla="*/ 24 h 114"/>
                <a:gd name="T42" fmla="*/ 22 w 72"/>
                <a:gd name="T43" fmla="*/ 24 h 114"/>
                <a:gd name="T44" fmla="*/ 22 w 72"/>
                <a:gd name="T45" fmla="*/ 27 h 114"/>
                <a:gd name="T46" fmla="*/ 38 w 72"/>
                <a:gd name="T47" fmla="*/ 26 h 114"/>
                <a:gd name="T48" fmla="*/ 38 w 72"/>
                <a:gd name="T49" fmla="*/ 0 h 114"/>
                <a:gd name="T50" fmla="*/ 46 w 72"/>
                <a:gd name="T51" fmla="*/ 0 h 114"/>
                <a:gd name="T52" fmla="*/ 57 w 72"/>
                <a:gd name="T53" fmla="*/ 51 h 114"/>
                <a:gd name="T54" fmla="*/ 63 w 72"/>
                <a:gd name="T55" fmla="*/ 68 h 114"/>
                <a:gd name="T56" fmla="*/ 65 w 72"/>
                <a:gd name="T57" fmla="*/ 84 h 114"/>
                <a:gd name="T58" fmla="*/ 71 w 72"/>
                <a:gd name="T59" fmla="*/ 104 h 11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114"/>
                <a:gd name="T92" fmla="*/ 72 w 72"/>
                <a:gd name="T93" fmla="*/ 114 h 11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114">
                  <a:moveTo>
                    <a:pt x="71" y="104"/>
                  </a:moveTo>
                  <a:lnTo>
                    <a:pt x="66" y="106"/>
                  </a:lnTo>
                  <a:lnTo>
                    <a:pt x="64" y="104"/>
                  </a:lnTo>
                  <a:lnTo>
                    <a:pt x="62" y="107"/>
                  </a:lnTo>
                  <a:lnTo>
                    <a:pt x="58" y="108"/>
                  </a:lnTo>
                  <a:lnTo>
                    <a:pt x="57" y="109"/>
                  </a:lnTo>
                  <a:lnTo>
                    <a:pt x="55" y="107"/>
                  </a:lnTo>
                  <a:lnTo>
                    <a:pt x="55" y="112"/>
                  </a:lnTo>
                  <a:lnTo>
                    <a:pt x="24" y="113"/>
                  </a:lnTo>
                  <a:lnTo>
                    <a:pt x="24" y="89"/>
                  </a:lnTo>
                  <a:lnTo>
                    <a:pt x="19" y="82"/>
                  </a:lnTo>
                  <a:lnTo>
                    <a:pt x="16" y="74"/>
                  </a:lnTo>
                  <a:lnTo>
                    <a:pt x="12" y="61"/>
                  </a:lnTo>
                  <a:lnTo>
                    <a:pt x="13" y="56"/>
                  </a:lnTo>
                  <a:lnTo>
                    <a:pt x="12" y="52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1" y="24"/>
                  </a:lnTo>
                  <a:lnTo>
                    <a:pt x="4" y="24"/>
                  </a:lnTo>
                  <a:lnTo>
                    <a:pt x="11" y="21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2" y="27"/>
                  </a:lnTo>
                  <a:lnTo>
                    <a:pt x="38" y="26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7" y="51"/>
                  </a:lnTo>
                  <a:lnTo>
                    <a:pt x="63" y="68"/>
                  </a:lnTo>
                  <a:lnTo>
                    <a:pt x="65" y="84"/>
                  </a:lnTo>
                  <a:lnTo>
                    <a:pt x="71" y="104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2" name="Freeform 376"/>
            <p:cNvSpPr>
              <a:spLocks/>
            </p:cNvSpPr>
            <p:nvPr/>
          </p:nvSpPr>
          <p:spPr bwMode="auto">
            <a:xfrm>
              <a:off x="3640" y="2935"/>
              <a:ext cx="79" cy="120"/>
            </a:xfrm>
            <a:custGeom>
              <a:avLst/>
              <a:gdLst>
                <a:gd name="T0" fmla="*/ 78 w 79"/>
                <a:gd name="T1" fmla="*/ 110 h 120"/>
                <a:gd name="T2" fmla="*/ 73 w 79"/>
                <a:gd name="T3" fmla="*/ 112 h 120"/>
                <a:gd name="T4" fmla="*/ 70 w 79"/>
                <a:gd name="T5" fmla="*/ 110 h 120"/>
                <a:gd name="T6" fmla="*/ 68 w 79"/>
                <a:gd name="T7" fmla="*/ 113 h 120"/>
                <a:gd name="T8" fmla="*/ 64 w 79"/>
                <a:gd name="T9" fmla="*/ 114 h 120"/>
                <a:gd name="T10" fmla="*/ 63 w 79"/>
                <a:gd name="T11" fmla="*/ 115 h 120"/>
                <a:gd name="T12" fmla="*/ 60 w 79"/>
                <a:gd name="T13" fmla="*/ 113 h 120"/>
                <a:gd name="T14" fmla="*/ 60 w 79"/>
                <a:gd name="T15" fmla="*/ 118 h 120"/>
                <a:gd name="T16" fmla="*/ 26 w 79"/>
                <a:gd name="T17" fmla="*/ 119 h 120"/>
                <a:gd name="T18" fmla="*/ 26 w 79"/>
                <a:gd name="T19" fmla="*/ 93 h 120"/>
                <a:gd name="T20" fmla="*/ 21 w 79"/>
                <a:gd name="T21" fmla="*/ 86 h 120"/>
                <a:gd name="T22" fmla="*/ 18 w 79"/>
                <a:gd name="T23" fmla="*/ 78 h 120"/>
                <a:gd name="T24" fmla="*/ 13 w 79"/>
                <a:gd name="T25" fmla="*/ 65 h 120"/>
                <a:gd name="T26" fmla="*/ 14 w 79"/>
                <a:gd name="T27" fmla="*/ 58 h 120"/>
                <a:gd name="T28" fmla="*/ 13 w 79"/>
                <a:gd name="T29" fmla="*/ 54 h 120"/>
                <a:gd name="T30" fmla="*/ 2 w 79"/>
                <a:gd name="T31" fmla="*/ 46 h 120"/>
                <a:gd name="T32" fmla="*/ 0 w 79"/>
                <a:gd name="T33" fmla="*/ 43 h 120"/>
                <a:gd name="T34" fmla="*/ 1 w 79"/>
                <a:gd name="T35" fmla="*/ 26 h 120"/>
                <a:gd name="T36" fmla="*/ 4 w 79"/>
                <a:gd name="T37" fmla="*/ 26 h 120"/>
                <a:gd name="T38" fmla="*/ 12 w 79"/>
                <a:gd name="T39" fmla="*/ 23 h 120"/>
                <a:gd name="T40" fmla="*/ 21 w 79"/>
                <a:gd name="T41" fmla="*/ 26 h 120"/>
                <a:gd name="T42" fmla="*/ 24 w 79"/>
                <a:gd name="T43" fmla="*/ 26 h 120"/>
                <a:gd name="T44" fmla="*/ 24 w 79"/>
                <a:gd name="T45" fmla="*/ 29 h 120"/>
                <a:gd name="T46" fmla="*/ 42 w 79"/>
                <a:gd name="T47" fmla="*/ 28 h 120"/>
                <a:gd name="T48" fmla="*/ 42 w 79"/>
                <a:gd name="T49" fmla="*/ 0 h 120"/>
                <a:gd name="T50" fmla="*/ 51 w 79"/>
                <a:gd name="T51" fmla="*/ 0 h 120"/>
                <a:gd name="T52" fmla="*/ 63 w 79"/>
                <a:gd name="T53" fmla="*/ 53 h 120"/>
                <a:gd name="T54" fmla="*/ 69 w 79"/>
                <a:gd name="T55" fmla="*/ 72 h 120"/>
                <a:gd name="T56" fmla="*/ 71 w 79"/>
                <a:gd name="T57" fmla="*/ 88 h 120"/>
                <a:gd name="T58" fmla="*/ 78 w 79"/>
                <a:gd name="T59" fmla="*/ 110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9"/>
                <a:gd name="T91" fmla="*/ 0 h 120"/>
                <a:gd name="T92" fmla="*/ 79 w 79"/>
                <a:gd name="T93" fmla="*/ 120 h 12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9" h="120">
                  <a:moveTo>
                    <a:pt x="78" y="110"/>
                  </a:moveTo>
                  <a:lnTo>
                    <a:pt x="73" y="112"/>
                  </a:lnTo>
                  <a:lnTo>
                    <a:pt x="70" y="110"/>
                  </a:lnTo>
                  <a:lnTo>
                    <a:pt x="68" y="113"/>
                  </a:lnTo>
                  <a:lnTo>
                    <a:pt x="64" y="114"/>
                  </a:lnTo>
                  <a:lnTo>
                    <a:pt x="63" y="115"/>
                  </a:lnTo>
                  <a:lnTo>
                    <a:pt x="60" y="113"/>
                  </a:lnTo>
                  <a:lnTo>
                    <a:pt x="60" y="118"/>
                  </a:lnTo>
                  <a:lnTo>
                    <a:pt x="26" y="119"/>
                  </a:lnTo>
                  <a:lnTo>
                    <a:pt x="26" y="93"/>
                  </a:lnTo>
                  <a:lnTo>
                    <a:pt x="21" y="86"/>
                  </a:lnTo>
                  <a:lnTo>
                    <a:pt x="18" y="78"/>
                  </a:lnTo>
                  <a:lnTo>
                    <a:pt x="13" y="65"/>
                  </a:lnTo>
                  <a:lnTo>
                    <a:pt x="14" y="58"/>
                  </a:lnTo>
                  <a:lnTo>
                    <a:pt x="13" y="54"/>
                  </a:lnTo>
                  <a:lnTo>
                    <a:pt x="2" y="46"/>
                  </a:lnTo>
                  <a:lnTo>
                    <a:pt x="0" y="43"/>
                  </a:lnTo>
                  <a:lnTo>
                    <a:pt x="1" y="26"/>
                  </a:lnTo>
                  <a:lnTo>
                    <a:pt x="4" y="26"/>
                  </a:lnTo>
                  <a:lnTo>
                    <a:pt x="12" y="23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4" y="29"/>
                  </a:lnTo>
                  <a:lnTo>
                    <a:pt x="42" y="28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63" y="53"/>
                  </a:lnTo>
                  <a:lnTo>
                    <a:pt x="69" y="72"/>
                  </a:lnTo>
                  <a:lnTo>
                    <a:pt x="71" y="88"/>
                  </a:lnTo>
                  <a:lnTo>
                    <a:pt x="78" y="11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3" name="Freeform 377"/>
            <p:cNvSpPr>
              <a:spLocks/>
            </p:cNvSpPr>
            <p:nvPr/>
          </p:nvSpPr>
          <p:spPr bwMode="auto">
            <a:xfrm>
              <a:off x="3666" y="3045"/>
              <a:ext cx="65" cy="71"/>
            </a:xfrm>
            <a:custGeom>
              <a:avLst/>
              <a:gdLst>
                <a:gd name="T0" fmla="*/ 64 w 65"/>
                <a:gd name="T1" fmla="*/ 42 h 71"/>
                <a:gd name="T2" fmla="*/ 56 w 65"/>
                <a:gd name="T3" fmla="*/ 45 h 71"/>
                <a:gd name="T4" fmla="*/ 57 w 65"/>
                <a:gd name="T5" fmla="*/ 69 h 71"/>
                <a:gd name="T6" fmla="*/ 17 w 65"/>
                <a:gd name="T7" fmla="*/ 70 h 71"/>
                <a:gd name="T8" fmla="*/ 16 w 65"/>
                <a:gd name="T9" fmla="*/ 47 h 71"/>
                <a:gd name="T10" fmla="*/ 14 w 65"/>
                <a:gd name="T11" fmla="*/ 47 h 71"/>
                <a:gd name="T12" fmla="*/ 11 w 65"/>
                <a:gd name="T13" fmla="*/ 49 h 71"/>
                <a:gd name="T14" fmla="*/ 8 w 65"/>
                <a:gd name="T15" fmla="*/ 47 h 71"/>
                <a:gd name="T16" fmla="*/ 6 w 65"/>
                <a:gd name="T17" fmla="*/ 38 h 71"/>
                <a:gd name="T18" fmla="*/ 1 w 65"/>
                <a:gd name="T19" fmla="*/ 30 h 71"/>
                <a:gd name="T20" fmla="*/ 0 w 65"/>
                <a:gd name="T21" fmla="*/ 8 h 71"/>
                <a:gd name="T22" fmla="*/ 31 w 65"/>
                <a:gd name="T23" fmla="*/ 7 h 71"/>
                <a:gd name="T24" fmla="*/ 31 w 65"/>
                <a:gd name="T25" fmla="*/ 3 h 71"/>
                <a:gd name="T26" fmla="*/ 33 w 65"/>
                <a:gd name="T27" fmla="*/ 5 h 71"/>
                <a:gd name="T28" fmla="*/ 34 w 65"/>
                <a:gd name="T29" fmla="*/ 4 h 71"/>
                <a:gd name="T30" fmla="*/ 38 w 65"/>
                <a:gd name="T31" fmla="*/ 3 h 71"/>
                <a:gd name="T32" fmla="*/ 40 w 65"/>
                <a:gd name="T33" fmla="*/ 0 h 71"/>
                <a:gd name="T34" fmla="*/ 42 w 65"/>
                <a:gd name="T35" fmla="*/ 2 h 71"/>
                <a:gd name="T36" fmla="*/ 47 w 65"/>
                <a:gd name="T37" fmla="*/ 0 h 71"/>
                <a:gd name="T38" fmla="*/ 64 w 65"/>
                <a:gd name="T39" fmla="*/ 42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5"/>
                <a:gd name="T61" fmla="*/ 0 h 71"/>
                <a:gd name="T62" fmla="*/ 65 w 65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5" h="71">
                  <a:moveTo>
                    <a:pt x="64" y="42"/>
                  </a:moveTo>
                  <a:lnTo>
                    <a:pt x="56" y="45"/>
                  </a:lnTo>
                  <a:lnTo>
                    <a:pt x="57" y="69"/>
                  </a:lnTo>
                  <a:lnTo>
                    <a:pt x="17" y="70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1" y="49"/>
                  </a:lnTo>
                  <a:lnTo>
                    <a:pt x="8" y="47"/>
                  </a:lnTo>
                  <a:lnTo>
                    <a:pt x="6" y="38"/>
                  </a:lnTo>
                  <a:lnTo>
                    <a:pt x="1" y="30"/>
                  </a:lnTo>
                  <a:lnTo>
                    <a:pt x="0" y="8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4" y="4"/>
                  </a:lnTo>
                  <a:lnTo>
                    <a:pt x="38" y="3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64" y="42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4" name="Freeform 378"/>
            <p:cNvSpPr>
              <a:spLocks/>
            </p:cNvSpPr>
            <p:nvPr/>
          </p:nvSpPr>
          <p:spPr bwMode="auto">
            <a:xfrm>
              <a:off x="3666" y="3045"/>
              <a:ext cx="72" cy="79"/>
            </a:xfrm>
            <a:custGeom>
              <a:avLst/>
              <a:gdLst>
                <a:gd name="T0" fmla="*/ 71 w 72"/>
                <a:gd name="T1" fmla="*/ 47 h 79"/>
                <a:gd name="T2" fmla="*/ 62 w 72"/>
                <a:gd name="T3" fmla="*/ 50 h 79"/>
                <a:gd name="T4" fmla="*/ 63 w 72"/>
                <a:gd name="T5" fmla="*/ 77 h 79"/>
                <a:gd name="T6" fmla="*/ 19 w 72"/>
                <a:gd name="T7" fmla="*/ 78 h 79"/>
                <a:gd name="T8" fmla="*/ 18 w 72"/>
                <a:gd name="T9" fmla="*/ 52 h 79"/>
                <a:gd name="T10" fmla="*/ 16 w 72"/>
                <a:gd name="T11" fmla="*/ 52 h 79"/>
                <a:gd name="T12" fmla="*/ 12 w 72"/>
                <a:gd name="T13" fmla="*/ 54 h 79"/>
                <a:gd name="T14" fmla="*/ 9 w 72"/>
                <a:gd name="T15" fmla="*/ 52 h 79"/>
                <a:gd name="T16" fmla="*/ 7 w 72"/>
                <a:gd name="T17" fmla="*/ 43 h 79"/>
                <a:gd name="T18" fmla="*/ 1 w 72"/>
                <a:gd name="T19" fmla="*/ 33 h 79"/>
                <a:gd name="T20" fmla="*/ 0 w 72"/>
                <a:gd name="T21" fmla="*/ 9 h 79"/>
                <a:gd name="T22" fmla="*/ 34 w 72"/>
                <a:gd name="T23" fmla="*/ 8 h 79"/>
                <a:gd name="T24" fmla="*/ 34 w 72"/>
                <a:gd name="T25" fmla="*/ 3 h 79"/>
                <a:gd name="T26" fmla="*/ 37 w 72"/>
                <a:gd name="T27" fmla="*/ 5 h 79"/>
                <a:gd name="T28" fmla="*/ 38 w 72"/>
                <a:gd name="T29" fmla="*/ 4 h 79"/>
                <a:gd name="T30" fmla="*/ 42 w 72"/>
                <a:gd name="T31" fmla="*/ 3 h 79"/>
                <a:gd name="T32" fmla="*/ 44 w 72"/>
                <a:gd name="T33" fmla="*/ 0 h 79"/>
                <a:gd name="T34" fmla="*/ 47 w 72"/>
                <a:gd name="T35" fmla="*/ 2 h 79"/>
                <a:gd name="T36" fmla="*/ 52 w 72"/>
                <a:gd name="T37" fmla="*/ 0 h 79"/>
                <a:gd name="T38" fmla="*/ 71 w 72"/>
                <a:gd name="T39" fmla="*/ 47 h 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"/>
                <a:gd name="T61" fmla="*/ 0 h 79"/>
                <a:gd name="T62" fmla="*/ 72 w 72"/>
                <a:gd name="T63" fmla="*/ 79 h 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" h="79">
                  <a:moveTo>
                    <a:pt x="71" y="47"/>
                  </a:moveTo>
                  <a:lnTo>
                    <a:pt x="62" y="50"/>
                  </a:lnTo>
                  <a:lnTo>
                    <a:pt x="63" y="77"/>
                  </a:lnTo>
                  <a:lnTo>
                    <a:pt x="19" y="78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2" y="54"/>
                  </a:lnTo>
                  <a:lnTo>
                    <a:pt x="9" y="52"/>
                  </a:lnTo>
                  <a:lnTo>
                    <a:pt x="7" y="43"/>
                  </a:lnTo>
                  <a:lnTo>
                    <a:pt x="1" y="33"/>
                  </a:lnTo>
                  <a:lnTo>
                    <a:pt x="0" y="9"/>
                  </a:lnTo>
                  <a:lnTo>
                    <a:pt x="34" y="8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44" y="0"/>
                  </a:lnTo>
                  <a:lnTo>
                    <a:pt x="47" y="2"/>
                  </a:lnTo>
                  <a:lnTo>
                    <a:pt x="52" y="0"/>
                  </a:lnTo>
                  <a:lnTo>
                    <a:pt x="71" y="4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5" name="Freeform 379"/>
            <p:cNvSpPr>
              <a:spLocks/>
            </p:cNvSpPr>
            <p:nvPr/>
          </p:nvSpPr>
          <p:spPr bwMode="auto">
            <a:xfrm>
              <a:off x="3652" y="2385"/>
              <a:ext cx="83" cy="74"/>
            </a:xfrm>
            <a:custGeom>
              <a:avLst/>
              <a:gdLst>
                <a:gd name="T0" fmla="*/ 82 w 83"/>
                <a:gd name="T1" fmla="*/ 23 h 74"/>
                <a:gd name="T2" fmla="*/ 58 w 83"/>
                <a:gd name="T3" fmla="*/ 37 h 74"/>
                <a:gd name="T4" fmla="*/ 58 w 83"/>
                <a:gd name="T5" fmla="*/ 44 h 74"/>
                <a:gd name="T6" fmla="*/ 52 w 83"/>
                <a:gd name="T7" fmla="*/ 47 h 74"/>
                <a:gd name="T8" fmla="*/ 54 w 83"/>
                <a:gd name="T9" fmla="*/ 57 h 74"/>
                <a:gd name="T10" fmla="*/ 44 w 83"/>
                <a:gd name="T11" fmla="*/ 65 h 74"/>
                <a:gd name="T12" fmla="*/ 42 w 83"/>
                <a:gd name="T13" fmla="*/ 68 h 74"/>
                <a:gd name="T14" fmla="*/ 31 w 83"/>
                <a:gd name="T15" fmla="*/ 73 h 74"/>
                <a:gd name="T16" fmla="*/ 29 w 83"/>
                <a:gd name="T17" fmla="*/ 72 h 74"/>
                <a:gd name="T18" fmla="*/ 29 w 83"/>
                <a:gd name="T19" fmla="*/ 71 h 74"/>
                <a:gd name="T20" fmla="*/ 31 w 83"/>
                <a:gd name="T21" fmla="*/ 71 h 74"/>
                <a:gd name="T22" fmla="*/ 30 w 83"/>
                <a:gd name="T23" fmla="*/ 69 h 74"/>
                <a:gd name="T24" fmla="*/ 29 w 83"/>
                <a:gd name="T25" fmla="*/ 70 h 74"/>
                <a:gd name="T26" fmla="*/ 29 w 83"/>
                <a:gd name="T27" fmla="*/ 69 h 74"/>
                <a:gd name="T28" fmla="*/ 27 w 83"/>
                <a:gd name="T29" fmla="*/ 68 h 74"/>
                <a:gd name="T30" fmla="*/ 30 w 83"/>
                <a:gd name="T31" fmla="*/ 67 h 74"/>
                <a:gd name="T32" fmla="*/ 28 w 83"/>
                <a:gd name="T33" fmla="*/ 65 h 74"/>
                <a:gd name="T34" fmla="*/ 29 w 83"/>
                <a:gd name="T35" fmla="*/ 64 h 74"/>
                <a:gd name="T36" fmla="*/ 28 w 83"/>
                <a:gd name="T37" fmla="*/ 63 h 74"/>
                <a:gd name="T38" fmla="*/ 29 w 83"/>
                <a:gd name="T39" fmla="*/ 60 h 74"/>
                <a:gd name="T40" fmla="*/ 28 w 83"/>
                <a:gd name="T41" fmla="*/ 59 h 74"/>
                <a:gd name="T42" fmla="*/ 29 w 83"/>
                <a:gd name="T43" fmla="*/ 57 h 74"/>
                <a:gd name="T44" fmla="*/ 24 w 83"/>
                <a:gd name="T45" fmla="*/ 55 h 74"/>
                <a:gd name="T46" fmla="*/ 24 w 83"/>
                <a:gd name="T47" fmla="*/ 50 h 74"/>
                <a:gd name="T48" fmla="*/ 20 w 83"/>
                <a:gd name="T49" fmla="*/ 49 h 74"/>
                <a:gd name="T50" fmla="*/ 22 w 83"/>
                <a:gd name="T51" fmla="*/ 47 h 74"/>
                <a:gd name="T52" fmla="*/ 20 w 83"/>
                <a:gd name="T53" fmla="*/ 45 h 74"/>
                <a:gd name="T54" fmla="*/ 19 w 83"/>
                <a:gd name="T55" fmla="*/ 42 h 74"/>
                <a:gd name="T56" fmla="*/ 19 w 83"/>
                <a:gd name="T57" fmla="*/ 41 h 74"/>
                <a:gd name="T58" fmla="*/ 17 w 83"/>
                <a:gd name="T59" fmla="*/ 39 h 74"/>
                <a:gd name="T60" fmla="*/ 17 w 83"/>
                <a:gd name="T61" fmla="*/ 37 h 74"/>
                <a:gd name="T62" fmla="*/ 16 w 83"/>
                <a:gd name="T63" fmla="*/ 36 h 74"/>
                <a:gd name="T64" fmla="*/ 15 w 83"/>
                <a:gd name="T65" fmla="*/ 34 h 74"/>
                <a:gd name="T66" fmla="*/ 17 w 83"/>
                <a:gd name="T67" fmla="*/ 34 h 74"/>
                <a:gd name="T68" fmla="*/ 19 w 83"/>
                <a:gd name="T69" fmla="*/ 29 h 74"/>
                <a:gd name="T70" fmla="*/ 17 w 83"/>
                <a:gd name="T71" fmla="*/ 28 h 74"/>
                <a:gd name="T72" fmla="*/ 19 w 83"/>
                <a:gd name="T73" fmla="*/ 27 h 74"/>
                <a:gd name="T74" fmla="*/ 16 w 83"/>
                <a:gd name="T75" fmla="*/ 25 h 74"/>
                <a:gd name="T76" fmla="*/ 15 w 83"/>
                <a:gd name="T77" fmla="*/ 23 h 74"/>
                <a:gd name="T78" fmla="*/ 11 w 83"/>
                <a:gd name="T79" fmla="*/ 20 h 74"/>
                <a:gd name="T80" fmla="*/ 9 w 83"/>
                <a:gd name="T81" fmla="*/ 20 h 74"/>
                <a:gd name="T82" fmla="*/ 8 w 83"/>
                <a:gd name="T83" fmla="*/ 19 h 74"/>
                <a:gd name="T84" fmla="*/ 8 w 83"/>
                <a:gd name="T85" fmla="*/ 18 h 74"/>
                <a:gd name="T86" fmla="*/ 8 w 83"/>
                <a:gd name="T87" fmla="*/ 17 h 74"/>
                <a:gd name="T88" fmla="*/ 6 w 83"/>
                <a:gd name="T89" fmla="*/ 18 h 74"/>
                <a:gd name="T90" fmla="*/ 2 w 83"/>
                <a:gd name="T91" fmla="*/ 15 h 74"/>
                <a:gd name="T92" fmla="*/ 0 w 83"/>
                <a:gd name="T93" fmla="*/ 11 h 74"/>
                <a:gd name="T94" fmla="*/ 11 w 83"/>
                <a:gd name="T95" fmla="*/ 0 h 74"/>
                <a:gd name="T96" fmla="*/ 38 w 83"/>
                <a:gd name="T97" fmla="*/ 9 h 74"/>
                <a:gd name="T98" fmla="*/ 64 w 83"/>
                <a:gd name="T99" fmla="*/ 7 h 74"/>
                <a:gd name="T100" fmla="*/ 68 w 83"/>
                <a:gd name="T101" fmla="*/ 12 h 74"/>
                <a:gd name="T102" fmla="*/ 82 w 83"/>
                <a:gd name="T103" fmla="*/ 23 h 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"/>
                <a:gd name="T157" fmla="*/ 0 h 74"/>
                <a:gd name="T158" fmla="*/ 83 w 83"/>
                <a:gd name="T159" fmla="*/ 74 h 7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" h="74">
                  <a:moveTo>
                    <a:pt x="82" y="23"/>
                  </a:moveTo>
                  <a:lnTo>
                    <a:pt x="58" y="37"/>
                  </a:lnTo>
                  <a:lnTo>
                    <a:pt x="58" y="44"/>
                  </a:lnTo>
                  <a:lnTo>
                    <a:pt x="52" y="47"/>
                  </a:lnTo>
                  <a:lnTo>
                    <a:pt x="54" y="57"/>
                  </a:lnTo>
                  <a:lnTo>
                    <a:pt x="44" y="65"/>
                  </a:lnTo>
                  <a:lnTo>
                    <a:pt x="42" y="68"/>
                  </a:lnTo>
                  <a:lnTo>
                    <a:pt x="31" y="73"/>
                  </a:lnTo>
                  <a:lnTo>
                    <a:pt x="29" y="72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0" y="69"/>
                  </a:lnTo>
                  <a:lnTo>
                    <a:pt x="29" y="70"/>
                  </a:lnTo>
                  <a:lnTo>
                    <a:pt x="29" y="69"/>
                  </a:lnTo>
                  <a:lnTo>
                    <a:pt x="27" y="68"/>
                  </a:lnTo>
                  <a:lnTo>
                    <a:pt x="30" y="67"/>
                  </a:lnTo>
                  <a:lnTo>
                    <a:pt x="28" y="65"/>
                  </a:lnTo>
                  <a:lnTo>
                    <a:pt x="29" y="64"/>
                  </a:lnTo>
                  <a:lnTo>
                    <a:pt x="28" y="63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9" y="57"/>
                  </a:lnTo>
                  <a:lnTo>
                    <a:pt x="24" y="55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6" y="36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9" y="29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16" y="25"/>
                  </a:lnTo>
                  <a:lnTo>
                    <a:pt x="15" y="23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6" y="18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38" y="9"/>
                  </a:lnTo>
                  <a:lnTo>
                    <a:pt x="64" y="7"/>
                  </a:lnTo>
                  <a:lnTo>
                    <a:pt x="68" y="12"/>
                  </a:lnTo>
                  <a:lnTo>
                    <a:pt x="82" y="2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6" name="Freeform 380"/>
            <p:cNvSpPr>
              <a:spLocks/>
            </p:cNvSpPr>
            <p:nvPr/>
          </p:nvSpPr>
          <p:spPr bwMode="auto">
            <a:xfrm>
              <a:off x="3652" y="2385"/>
              <a:ext cx="90" cy="79"/>
            </a:xfrm>
            <a:custGeom>
              <a:avLst/>
              <a:gdLst>
                <a:gd name="T0" fmla="*/ 89 w 90"/>
                <a:gd name="T1" fmla="*/ 25 h 79"/>
                <a:gd name="T2" fmla="*/ 63 w 90"/>
                <a:gd name="T3" fmla="*/ 40 h 79"/>
                <a:gd name="T4" fmla="*/ 63 w 90"/>
                <a:gd name="T5" fmla="*/ 47 h 79"/>
                <a:gd name="T6" fmla="*/ 56 w 90"/>
                <a:gd name="T7" fmla="*/ 50 h 79"/>
                <a:gd name="T8" fmla="*/ 58 w 90"/>
                <a:gd name="T9" fmla="*/ 61 h 79"/>
                <a:gd name="T10" fmla="*/ 47 w 90"/>
                <a:gd name="T11" fmla="*/ 70 h 79"/>
                <a:gd name="T12" fmla="*/ 45 w 90"/>
                <a:gd name="T13" fmla="*/ 73 h 79"/>
                <a:gd name="T14" fmla="*/ 34 w 90"/>
                <a:gd name="T15" fmla="*/ 78 h 79"/>
                <a:gd name="T16" fmla="*/ 32 w 90"/>
                <a:gd name="T17" fmla="*/ 77 h 79"/>
                <a:gd name="T18" fmla="*/ 32 w 90"/>
                <a:gd name="T19" fmla="*/ 76 h 79"/>
                <a:gd name="T20" fmla="*/ 34 w 90"/>
                <a:gd name="T21" fmla="*/ 76 h 79"/>
                <a:gd name="T22" fmla="*/ 33 w 90"/>
                <a:gd name="T23" fmla="*/ 74 h 79"/>
                <a:gd name="T24" fmla="*/ 32 w 90"/>
                <a:gd name="T25" fmla="*/ 75 h 79"/>
                <a:gd name="T26" fmla="*/ 32 w 90"/>
                <a:gd name="T27" fmla="*/ 74 h 79"/>
                <a:gd name="T28" fmla="*/ 30 w 90"/>
                <a:gd name="T29" fmla="*/ 73 h 79"/>
                <a:gd name="T30" fmla="*/ 33 w 90"/>
                <a:gd name="T31" fmla="*/ 72 h 79"/>
                <a:gd name="T32" fmla="*/ 31 w 90"/>
                <a:gd name="T33" fmla="*/ 70 h 79"/>
                <a:gd name="T34" fmla="*/ 32 w 90"/>
                <a:gd name="T35" fmla="*/ 69 h 79"/>
                <a:gd name="T36" fmla="*/ 31 w 90"/>
                <a:gd name="T37" fmla="*/ 68 h 79"/>
                <a:gd name="T38" fmla="*/ 32 w 90"/>
                <a:gd name="T39" fmla="*/ 64 h 79"/>
                <a:gd name="T40" fmla="*/ 31 w 90"/>
                <a:gd name="T41" fmla="*/ 63 h 79"/>
                <a:gd name="T42" fmla="*/ 32 w 90"/>
                <a:gd name="T43" fmla="*/ 61 h 79"/>
                <a:gd name="T44" fmla="*/ 26 w 90"/>
                <a:gd name="T45" fmla="*/ 59 h 79"/>
                <a:gd name="T46" fmla="*/ 26 w 90"/>
                <a:gd name="T47" fmla="*/ 53 h 79"/>
                <a:gd name="T48" fmla="*/ 22 w 90"/>
                <a:gd name="T49" fmla="*/ 52 h 79"/>
                <a:gd name="T50" fmla="*/ 24 w 90"/>
                <a:gd name="T51" fmla="*/ 50 h 79"/>
                <a:gd name="T52" fmla="*/ 22 w 90"/>
                <a:gd name="T53" fmla="*/ 48 h 79"/>
                <a:gd name="T54" fmla="*/ 21 w 90"/>
                <a:gd name="T55" fmla="*/ 45 h 79"/>
                <a:gd name="T56" fmla="*/ 21 w 90"/>
                <a:gd name="T57" fmla="*/ 44 h 79"/>
                <a:gd name="T58" fmla="*/ 19 w 90"/>
                <a:gd name="T59" fmla="*/ 42 h 79"/>
                <a:gd name="T60" fmla="*/ 19 w 90"/>
                <a:gd name="T61" fmla="*/ 40 h 79"/>
                <a:gd name="T62" fmla="*/ 18 w 90"/>
                <a:gd name="T63" fmla="*/ 38 h 79"/>
                <a:gd name="T64" fmla="*/ 16 w 90"/>
                <a:gd name="T65" fmla="*/ 36 h 79"/>
                <a:gd name="T66" fmla="*/ 19 w 90"/>
                <a:gd name="T67" fmla="*/ 36 h 79"/>
                <a:gd name="T68" fmla="*/ 21 w 90"/>
                <a:gd name="T69" fmla="*/ 31 h 79"/>
                <a:gd name="T70" fmla="*/ 19 w 90"/>
                <a:gd name="T71" fmla="*/ 30 h 79"/>
                <a:gd name="T72" fmla="*/ 21 w 90"/>
                <a:gd name="T73" fmla="*/ 29 h 79"/>
                <a:gd name="T74" fmla="*/ 18 w 90"/>
                <a:gd name="T75" fmla="*/ 27 h 79"/>
                <a:gd name="T76" fmla="*/ 16 w 90"/>
                <a:gd name="T77" fmla="*/ 25 h 79"/>
                <a:gd name="T78" fmla="*/ 12 w 90"/>
                <a:gd name="T79" fmla="*/ 22 h 79"/>
                <a:gd name="T80" fmla="*/ 10 w 90"/>
                <a:gd name="T81" fmla="*/ 22 h 79"/>
                <a:gd name="T82" fmla="*/ 9 w 90"/>
                <a:gd name="T83" fmla="*/ 21 h 79"/>
                <a:gd name="T84" fmla="*/ 9 w 90"/>
                <a:gd name="T85" fmla="*/ 20 h 79"/>
                <a:gd name="T86" fmla="*/ 9 w 90"/>
                <a:gd name="T87" fmla="*/ 18 h 79"/>
                <a:gd name="T88" fmla="*/ 7 w 90"/>
                <a:gd name="T89" fmla="*/ 20 h 79"/>
                <a:gd name="T90" fmla="*/ 2 w 90"/>
                <a:gd name="T91" fmla="*/ 16 h 79"/>
                <a:gd name="T92" fmla="*/ 0 w 90"/>
                <a:gd name="T93" fmla="*/ 11 h 79"/>
                <a:gd name="T94" fmla="*/ 12 w 90"/>
                <a:gd name="T95" fmla="*/ 0 h 79"/>
                <a:gd name="T96" fmla="*/ 42 w 90"/>
                <a:gd name="T97" fmla="*/ 9 h 79"/>
                <a:gd name="T98" fmla="*/ 69 w 90"/>
                <a:gd name="T99" fmla="*/ 7 h 79"/>
                <a:gd name="T100" fmla="*/ 74 w 90"/>
                <a:gd name="T101" fmla="*/ 12 h 79"/>
                <a:gd name="T102" fmla="*/ 89 w 90"/>
                <a:gd name="T103" fmla="*/ 25 h 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0"/>
                <a:gd name="T157" fmla="*/ 0 h 79"/>
                <a:gd name="T158" fmla="*/ 90 w 90"/>
                <a:gd name="T159" fmla="*/ 79 h 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0" h="79">
                  <a:moveTo>
                    <a:pt x="89" y="25"/>
                  </a:moveTo>
                  <a:lnTo>
                    <a:pt x="63" y="40"/>
                  </a:lnTo>
                  <a:lnTo>
                    <a:pt x="63" y="47"/>
                  </a:lnTo>
                  <a:lnTo>
                    <a:pt x="56" y="50"/>
                  </a:lnTo>
                  <a:lnTo>
                    <a:pt x="58" y="61"/>
                  </a:lnTo>
                  <a:lnTo>
                    <a:pt x="47" y="70"/>
                  </a:lnTo>
                  <a:lnTo>
                    <a:pt x="45" y="73"/>
                  </a:lnTo>
                  <a:lnTo>
                    <a:pt x="34" y="78"/>
                  </a:lnTo>
                  <a:lnTo>
                    <a:pt x="32" y="77"/>
                  </a:lnTo>
                  <a:lnTo>
                    <a:pt x="32" y="76"/>
                  </a:lnTo>
                  <a:lnTo>
                    <a:pt x="34" y="76"/>
                  </a:lnTo>
                  <a:lnTo>
                    <a:pt x="33" y="74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0" y="73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2" y="69"/>
                  </a:lnTo>
                  <a:lnTo>
                    <a:pt x="31" y="68"/>
                  </a:lnTo>
                  <a:lnTo>
                    <a:pt x="32" y="64"/>
                  </a:lnTo>
                  <a:lnTo>
                    <a:pt x="31" y="63"/>
                  </a:lnTo>
                  <a:lnTo>
                    <a:pt x="32" y="61"/>
                  </a:lnTo>
                  <a:lnTo>
                    <a:pt x="26" y="59"/>
                  </a:lnTo>
                  <a:lnTo>
                    <a:pt x="26" y="53"/>
                  </a:lnTo>
                  <a:lnTo>
                    <a:pt x="22" y="52"/>
                  </a:lnTo>
                  <a:lnTo>
                    <a:pt x="24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9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9" y="36"/>
                  </a:lnTo>
                  <a:lnTo>
                    <a:pt x="21" y="31"/>
                  </a:lnTo>
                  <a:lnTo>
                    <a:pt x="19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6" y="25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7" y="20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42" y="9"/>
                  </a:lnTo>
                  <a:lnTo>
                    <a:pt x="69" y="7"/>
                  </a:lnTo>
                  <a:lnTo>
                    <a:pt x="74" y="12"/>
                  </a:lnTo>
                  <a:lnTo>
                    <a:pt x="89" y="2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7" name="Freeform 381"/>
            <p:cNvSpPr>
              <a:spLocks/>
            </p:cNvSpPr>
            <p:nvPr/>
          </p:nvSpPr>
          <p:spPr bwMode="auto">
            <a:xfrm>
              <a:off x="3584" y="2482"/>
              <a:ext cx="92" cy="89"/>
            </a:xfrm>
            <a:custGeom>
              <a:avLst/>
              <a:gdLst>
                <a:gd name="T0" fmla="*/ 91 w 92"/>
                <a:gd name="T1" fmla="*/ 73 h 89"/>
                <a:gd name="T2" fmla="*/ 38 w 92"/>
                <a:gd name="T3" fmla="*/ 88 h 89"/>
                <a:gd name="T4" fmla="*/ 38 w 92"/>
                <a:gd name="T5" fmla="*/ 85 h 89"/>
                <a:gd name="T6" fmla="*/ 34 w 92"/>
                <a:gd name="T7" fmla="*/ 79 h 89"/>
                <a:gd name="T8" fmla="*/ 34 w 92"/>
                <a:gd name="T9" fmla="*/ 77 h 89"/>
                <a:gd name="T10" fmla="*/ 33 w 92"/>
                <a:gd name="T11" fmla="*/ 73 h 89"/>
                <a:gd name="T12" fmla="*/ 29 w 92"/>
                <a:gd name="T13" fmla="*/ 73 h 89"/>
                <a:gd name="T14" fmla="*/ 27 w 92"/>
                <a:gd name="T15" fmla="*/ 71 h 89"/>
                <a:gd name="T16" fmla="*/ 20 w 92"/>
                <a:gd name="T17" fmla="*/ 67 h 89"/>
                <a:gd name="T18" fmla="*/ 9 w 92"/>
                <a:gd name="T19" fmla="*/ 68 h 89"/>
                <a:gd name="T20" fmla="*/ 10 w 92"/>
                <a:gd name="T21" fmla="*/ 66 h 89"/>
                <a:gd name="T22" fmla="*/ 16 w 92"/>
                <a:gd name="T23" fmla="*/ 42 h 89"/>
                <a:gd name="T24" fmla="*/ 14 w 92"/>
                <a:gd name="T25" fmla="*/ 41 h 89"/>
                <a:gd name="T26" fmla="*/ 8 w 92"/>
                <a:gd name="T27" fmla="*/ 32 h 89"/>
                <a:gd name="T28" fmla="*/ 7 w 92"/>
                <a:gd name="T29" fmla="*/ 27 h 89"/>
                <a:gd name="T30" fmla="*/ 8 w 92"/>
                <a:gd name="T31" fmla="*/ 24 h 89"/>
                <a:gd name="T32" fmla="*/ 0 w 92"/>
                <a:gd name="T33" fmla="*/ 20 h 89"/>
                <a:gd name="T34" fmla="*/ 4 w 92"/>
                <a:gd name="T35" fmla="*/ 8 h 89"/>
                <a:gd name="T36" fmla="*/ 28 w 92"/>
                <a:gd name="T37" fmla="*/ 0 h 89"/>
                <a:gd name="T38" fmla="*/ 35 w 92"/>
                <a:gd name="T39" fmla="*/ 1 h 89"/>
                <a:gd name="T40" fmla="*/ 36 w 92"/>
                <a:gd name="T41" fmla="*/ 4 h 89"/>
                <a:gd name="T42" fmla="*/ 45 w 92"/>
                <a:gd name="T43" fmla="*/ 12 h 89"/>
                <a:gd name="T44" fmla="*/ 46 w 92"/>
                <a:gd name="T45" fmla="*/ 14 h 89"/>
                <a:gd name="T46" fmla="*/ 49 w 92"/>
                <a:gd name="T47" fmla="*/ 15 h 89"/>
                <a:gd name="T48" fmla="*/ 52 w 92"/>
                <a:gd name="T49" fmla="*/ 18 h 89"/>
                <a:gd name="T50" fmla="*/ 53 w 92"/>
                <a:gd name="T51" fmla="*/ 18 h 89"/>
                <a:gd name="T52" fmla="*/ 56 w 92"/>
                <a:gd name="T53" fmla="*/ 20 h 89"/>
                <a:gd name="T54" fmla="*/ 57 w 92"/>
                <a:gd name="T55" fmla="*/ 19 h 89"/>
                <a:gd name="T56" fmla="*/ 58 w 92"/>
                <a:gd name="T57" fmla="*/ 22 h 89"/>
                <a:gd name="T58" fmla="*/ 59 w 92"/>
                <a:gd name="T59" fmla="*/ 21 h 89"/>
                <a:gd name="T60" fmla="*/ 63 w 92"/>
                <a:gd name="T61" fmla="*/ 22 h 89"/>
                <a:gd name="T62" fmla="*/ 63 w 92"/>
                <a:gd name="T63" fmla="*/ 24 h 89"/>
                <a:gd name="T64" fmla="*/ 66 w 92"/>
                <a:gd name="T65" fmla="*/ 26 h 89"/>
                <a:gd name="T66" fmla="*/ 69 w 92"/>
                <a:gd name="T67" fmla="*/ 24 h 89"/>
                <a:gd name="T68" fmla="*/ 74 w 92"/>
                <a:gd name="T69" fmla="*/ 29 h 89"/>
                <a:gd name="T70" fmla="*/ 76 w 92"/>
                <a:gd name="T71" fmla="*/ 31 h 89"/>
                <a:gd name="T72" fmla="*/ 75 w 92"/>
                <a:gd name="T73" fmla="*/ 32 h 89"/>
                <a:gd name="T74" fmla="*/ 76 w 92"/>
                <a:gd name="T75" fmla="*/ 33 h 89"/>
                <a:gd name="T76" fmla="*/ 77 w 92"/>
                <a:gd name="T77" fmla="*/ 36 h 89"/>
                <a:gd name="T78" fmla="*/ 75 w 92"/>
                <a:gd name="T79" fmla="*/ 38 h 89"/>
                <a:gd name="T80" fmla="*/ 76 w 92"/>
                <a:gd name="T81" fmla="*/ 45 h 89"/>
                <a:gd name="T82" fmla="*/ 78 w 92"/>
                <a:gd name="T83" fmla="*/ 46 h 89"/>
                <a:gd name="T84" fmla="*/ 78 w 92"/>
                <a:gd name="T85" fmla="*/ 47 h 89"/>
                <a:gd name="T86" fmla="*/ 80 w 92"/>
                <a:gd name="T87" fmla="*/ 52 h 89"/>
                <a:gd name="T88" fmla="*/ 82 w 92"/>
                <a:gd name="T89" fmla="*/ 53 h 89"/>
                <a:gd name="T90" fmla="*/ 83 w 92"/>
                <a:gd name="T91" fmla="*/ 56 h 89"/>
                <a:gd name="T92" fmla="*/ 84 w 92"/>
                <a:gd name="T93" fmla="*/ 57 h 89"/>
                <a:gd name="T94" fmla="*/ 86 w 92"/>
                <a:gd name="T95" fmla="*/ 57 h 89"/>
                <a:gd name="T96" fmla="*/ 87 w 92"/>
                <a:gd name="T97" fmla="*/ 60 h 89"/>
                <a:gd name="T98" fmla="*/ 88 w 92"/>
                <a:gd name="T99" fmla="*/ 61 h 89"/>
                <a:gd name="T100" fmla="*/ 89 w 92"/>
                <a:gd name="T101" fmla="*/ 66 h 89"/>
                <a:gd name="T102" fmla="*/ 91 w 92"/>
                <a:gd name="T103" fmla="*/ 68 h 89"/>
                <a:gd name="T104" fmla="*/ 91 w 92"/>
                <a:gd name="T105" fmla="*/ 72 h 89"/>
                <a:gd name="T106" fmla="*/ 91 w 92"/>
                <a:gd name="T107" fmla="*/ 73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"/>
                <a:gd name="T163" fmla="*/ 0 h 89"/>
                <a:gd name="T164" fmla="*/ 92 w 92"/>
                <a:gd name="T165" fmla="*/ 89 h 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" h="89">
                  <a:moveTo>
                    <a:pt x="91" y="73"/>
                  </a:moveTo>
                  <a:lnTo>
                    <a:pt x="38" y="88"/>
                  </a:lnTo>
                  <a:lnTo>
                    <a:pt x="38" y="85"/>
                  </a:lnTo>
                  <a:lnTo>
                    <a:pt x="34" y="79"/>
                  </a:lnTo>
                  <a:lnTo>
                    <a:pt x="34" y="77"/>
                  </a:lnTo>
                  <a:lnTo>
                    <a:pt x="33" y="73"/>
                  </a:lnTo>
                  <a:lnTo>
                    <a:pt x="29" y="73"/>
                  </a:lnTo>
                  <a:lnTo>
                    <a:pt x="27" y="71"/>
                  </a:lnTo>
                  <a:lnTo>
                    <a:pt x="20" y="67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6" y="42"/>
                  </a:lnTo>
                  <a:lnTo>
                    <a:pt x="14" y="41"/>
                  </a:lnTo>
                  <a:lnTo>
                    <a:pt x="8" y="32"/>
                  </a:lnTo>
                  <a:lnTo>
                    <a:pt x="7" y="27"/>
                  </a:lnTo>
                  <a:lnTo>
                    <a:pt x="8" y="24"/>
                  </a:lnTo>
                  <a:lnTo>
                    <a:pt x="0" y="20"/>
                  </a:lnTo>
                  <a:lnTo>
                    <a:pt x="4" y="8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36" y="4"/>
                  </a:lnTo>
                  <a:lnTo>
                    <a:pt x="45" y="12"/>
                  </a:lnTo>
                  <a:lnTo>
                    <a:pt x="46" y="14"/>
                  </a:lnTo>
                  <a:lnTo>
                    <a:pt x="49" y="15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6" y="20"/>
                  </a:lnTo>
                  <a:lnTo>
                    <a:pt x="57" y="19"/>
                  </a:lnTo>
                  <a:lnTo>
                    <a:pt x="58" y="22"/>
                  </a:lnTo>
                  <a:lnTo>
                    <a:pt x="59" y="21"/>
                  </a:lnTo>
                  <a:lnTo>
                    <a:pt x="63" y="22"/>
                  </a:lnTo>
                  <a:lnTo>
                    <a:pt x="63" y="24"/>
                  </a:lnTo>
                  <a:lnTo>
                    <a:pt x="66" y="26"/>
                  </a:lnTo>
                  <a:lnTo>
                    <a:pt x="69" y="24"/>
                  </a:lnTo>
                  <a:lnTo>
                    <a:pt x="74" y="29"/>
                  </a:lnTo>
                  <a:lnTo>
                    <a:pt x="76" y="31"/>
                  </a:lnTo>
                  <a:lnTo>
                    <a:pt x="75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5" y="38"/>
                  </a:lnTo>
                  <a:lnTo>
                    <a:pt x="76" y="45"/>
                  </a:lnTo>
                  <a:lnTo>
                    <a:pt x="78" y="46"/>
                  </a:lnTo>
                  <a:lnTo>
                    <a:pt x="78" y="47"/>
                  </a:lnTo>
                  <a:lnTo>
                    <a:pt x="80" y="52"/>
                  </a:lnTo>
                  <a:lnTo>
                    <a:pt x="82" y="53"/>
                  </a:lnTo>
                  <a:lnTo>
                    <a:pt x="83" y="56"/>
                  </a:lnTo>
                  <a:lnTo>
                    <a:pt x="84" y="57"/>
                  </a:lnTo>
                  <a:lnTo>
                    <a:pt x="86" y="57"/>
                  </a:lnTo>
                  <a:lnTo>
                    <a:pt x="87" y="60"/>
                  </a:lnTo>
                  <a:lnTo>
                    <a:pt x="88" y="61"/>
                  </a:lnTo>
                  <a:lnTo>
                    <a:pt x="89" y="66"/>
                  </a:lnTo>
                  <a:lnTo>
                    <a:pt x="91" y="68"/>
                  </a:lnTo>
                  <a:lnTo>
                    <a:pt x="91" y="72"/>
                  </a:lnTo>
                  <a:lnTo>
                    <a:pt x="91" y="7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8" name="Freeform 382"/>
            <p:cNvSpPr>
              <a:spLocks/>
            </p:cNvSpPr>
            <p:nvPr/>
          </p:nvSpPr>
          <p:spPr bwMode="auto">
            <a:xfrm>
              <a:off x="3584" y="2482"/>
              <a:ext cx="99" cy="94"/>
            </a:xfrm>
            <a:custGeom>
              <a:avLst/>
              <a:gdLst>
                <a:gd name="T0" fmla="*/ 98 w 99"/>
                <a:gd name="T1" fmla="*/ 77 h 94"/>
                <a:gd name="T2" fmla="*/ 41 w 99"/>
                <a:gd name="T3" fmla="*/ 93 h 94"/>
                <a:gd name="T4" fmla="*/ 41 w 99"/>
                <a:gd name="T5" fmla="*/ 90 h 94"/>
                <a:gd name="T6" fmla="*/ 36 w 99"/>
                <a:gd name="T7" fmla="*/ 84 h 94"/>
                <a:gd name="T8" fmla="*/ 36 w 99"/>
                <a:gd name="T9" fmla="*/ 82 h 94"/>
                <a:gd name="T10" fmla="*/ 35 w 99"/>
                <a:gd name="T11" fmla="*/ 78 h 94"/>
                <a:gd name="T12" fmla="*/ 31 w 99"/>
                <a:gd name="T13" fmla="*/ 77 h 94"/>
                <a:gd name="T14" fmla="*/ 29 w 99"/>
                <a:gd name="T15" fmla="*/ 75 h 94"/>
                <a:gd name="T16" fmla="*/ 22 w 99"/>
                <a:gd name="T17" fmla="*/ 71 h 94"/>
                <a:gd name="T18" fmla="*/ 10 w 99"/>
                <a:gd name="T19" fmla="*/ 72 h 94"/>
                <a:gd name="T20" fmla="*/ 11 w 99"/>
                <a:gd name="T21" fmla="*/ 69 h 94"/>
                <a:gd name="T22" fmla="*/ 18 w 99"/>
                <a:gd name="T23" fmla="*/ 44 h 94"/>
                <a:gd name="T24" fmla="*/ 15 w 99"/>
                <a:gd name="T25" fmla="*/ 43 h 94"/>
                <a:gd name="T26" fmla="*/ 9 w 99"/>
                <a:gd name="T27" fmla="*/ 34 h 94"/>
                <a:gd name="T28" fmla="*/ 8 w 99"/>
                <a:gd name="T29" fmla="*/ 29 h 94"/>
                <a:gd name="T30" fmla="*/ 9 w 99"/>
                <a:gd name="T31" fmla="*/ 26 h 94"/>
                <a:gd name="T32" fmla="*/ 0 w 99"/>
                <a:gd name="T33" fmla="*/ 21 h 94"/>
                <a:gd name="T34" fmla="*/ 4 w 99"/>
                <a:gd name="T35" fmla="*/ 8 h 94"/>
                <a:gd name="T36" fmla="*/ 30 w 99"/>
                <a:gd name="T37" fmla="*/ 0 h 94"/>
                <a:gd name="T38" fmla="*/ 37 w 99"/>
                <a:gd name="T39" fmla="*/ 1 h 94"/>
                <a:gd name="T40" fmla="*/ 39 w 99"/>
                <a:gd name="T41" fmla="*/ 4 h 94"/>
                <a:gd name="T42" fmla="*/ 48 w 99"/>
                <a:gd name="T43" fmla="*/ 12 h 94"/>
                <a:gd name="T44" fmla="*/ 50 w 99"/>
                <a:gd name="T45" fmla="*/ 14 h 94"/>
                <a:gd name="T46" fmla="*/ 53 w 99"/>
                <a:gd name="T47" fmla="*/ 16 h 94"/>
                <a:gd name="T48" fmla="*/ 56 w 99"/>
                <a:gd name="T49" fmla="*/ 19 h 94"/>
                <a:gd name="T50" fmla="*/ 57 w 99"/>
                <a:gd name="T51" fmla="*/ 19 h 94"/>
                <a:gd name="T52" fmla="*/ 61 w 99"/>
                <a:gd name="T53" fmla="*/ 21 h 94"/>
                <a:gd name="T54" fmla="*/ 62 w 99"/>
                <a:gd name="T55" fmla="*/ 20 h 94"/>
                <a:gd name="T56" fmla="*/ 63 w 99"/>
                <a:gd name="T57" fmla="*/ 24 h 94"/>
                <a:gd name="T58" fmla="*/ 64 w 99"/>
                <a:gd name="T59" fmla="*/ 22 h 94"/>
                <a:gd name="T60" fmla="*/ 68 w 99"/>
                <a:gd name="T61" fmla="*/ 24 h 94"/>
                <a:gd name="T62" fmla="*/ 68 w 99"/>
                <a:gd name="T63" fmla="*/ 26 h 94"/>
                <a:gd name="T64" fmla="*/ 72 w 99"/>
                <a:gd name="T65" fmla="*/ 28 h 94"/>
                <a:gd name="T66" fmla="*/ 74 w 99"/>
                <a:gd name="T67" fmla="*/ 26 h 94"/>
                <a:gd name="T68" fmla="*/ 79 w 99"/>
                <a:gd name="T69" fmla="*/ 31 h 94"/>
                <a:gd name="T70" fmla="*/ 81 w 99"/>
                <a:gd name="T71" fmla="*/ 33 h 94"/>
                <a:gd name="T72" fmla="*/ 80 w 99"/>
                <a:gd name="T73" fmla="*/ 34 h 94"/>
                <a:gd name="T74" fmla="*/ 81 w 99"/>
                <a:gd name="T75" fmla="*/ 35 h 94"/>
                <a:gd name="T76" fmla="*/ 83 w 99"/>
                <a:gd name="T77" fmla="*/ 38 h 94"/>
                <a:gd name="T78" fmla="*/ 80 w 99"/>
                <a:gd name="T79" fmla="*/ 40 h 94"/>
                <a:gd name="T80" fmla="*/ 81 w 99"/>
                <a:gd name="T81" fmla="*/ 48 h 94"/>
                <a:gd name="T82" fmla="*/ 84 w 99"/>
                <a:gd name="T83" fmla="*/ 49 h 94"/>
                <a:gd name="T84" fmla="*/ 84 w 99"/>
                <a:gd name="T85" fmla="*/ 50 h 94"/>
                <a:gd name="T86" fmla="*/ 86 w 99"/>
                <a:gd name="T87" fmla="*/ 55 h 94"/>
                <a:gd name="T88" fmla="*/ 88 w 99"/>
                <a:gd name="T89" fmla="*/ 56 h 94"/>
                <a:gd name="T90" fmla="*/ 89 w 99"/>
                <a:gd name="T91" fmla="*/ 59 h 94"/>
                <a:gd name="T92" fmla="*/ 90 w 99"/>
                <a:gd name="T93" fmla="*/ 60 h 94"/>
                <a:gd name="T94" fmla="*/ 92 w 99"/>
                <a:gd name="T95" fmla="*/ 60 h 94"/>
                <a:gd name="T96" fmla="*/ 94 w 99"/>
                <a:gd name="T97" fmla="*/ 63 h 94"/>
                <a:gd name="T98" fmla="*/ 95 w 99"/>
                <a:gd name="T99" fmla="*/ 64 h 94"/>
                <a:gd name="T100" fmla="*/ 96 w 99"/>
                <a:gd name="T101" fmla="*/ 69 h 94"/>
                <a:gd name="T102" fmla="*/ 98 w 99"/>
                <a:gd name="T103" fmla="*/ 72 h 94"/>
                <a:gd name="T104" fmla="*/ 98 w 99"/>
                <a:gd name="T105" fmla="*/ 76 h 94"/>
                <a:gd name="T106" fmla="*/ 98 w 99"/>
                <a:gd name="T107" fmla="*/ 77 h 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9"/>
                <a:gd name="T163" fmla="*/ 0 h 94"/>
                <a:gd name="T164" fmla="*/ 99 w 99"/>
                <a:gd name="T165" fmla="*/ 94 h 9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9" h="94">
                  <a:moveTo>
                    <a:pt x="98" y="77"/>
                  </a:moveTo>
                  <a:lnTo>
                    <a:pt x="41" y="93"/>
                  </a:lnTo>
                  <a:lnTo>
                    <a:pt x="41" y="90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5" y="78"/>
                  </a:lnTo>
                  <a:lnTo>
                    <a:pt x="31" y="77"/>
                  </a:lnTo>
                  <a:lnTo>
                    <a:pt x="29" y="75"/>
                  </a:lnTo>
                  <a:lnTo>
                    <a:pt x="22" y="71"/>
                  </a:lnTo>
                  <a:lnTo>
                    <a:pt x="10" y="72"/>
                  </a:lnTo>
                  <a:lnTo>
                    <a:pt x="11" y="69"/>
                  </a:lnTo>
                  <a:lnTo>
                    <a:pt x="18" y="44"/>
                  </a:lnTo>
                  <a:lnTo>
                    <a:pt x="15" y="43"/>
                  </a:lnTo>
                  <a:lnTo>
                    <a:pt x="9" y="34"/>
                  </a:lnTo>
                  <a:lnTo>
                    <a:pt x="8" y="29"/>
                  </a:lnTo>
                  <a:lnTo>
                    <a:pt x="9" y="26"/>
                  </a:lnTo>
                  <a:lnTo>
                    <a:pt x="0" y="21"/>
                  </a:lnTo>
                  <a:lnTo>
                    <a:pt x="4" y="8"/>
                  </a:lnTo>
                  <a:lnTo>
                    <a:pt x="30" y="0"/>
                  </a:lnTo>
                  <a:lnTo>
                    <a:pt x="37" y="1"/>
                  </a:lnTo>
                  <a:lnTo>
                    <a:pt x="39" y="4"/>
                  </a:lnTo>
                  <a:lnTo>
                    <a:pt x="48" y="12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61" y="21"/>
                  </a:lnTo>
                  <a:lnTo>
                    <a:pt x="62" y="20"/>
                  </a:lnTo>
                  <a:lnTo>
                    <a:pt x="63" y="24"/>
                  </a:lnTo>
                  <a:lnTo>
                    <a:pt x="64" y="22"/>
                  </a:lnTo>
                  <a:lnTo>
                    <a:pt x="68" y="24"/>
                  </a:lnTo>
                  <a:lnTo>
                    <a:pt x="68" y="26"/>
                  </a:lnTo>
                  <a:lnTo>
                    <a:pt x="72" y="28"/>
                  </a:lnTo>
                  <a:lnTo>
                    <a:pt x="74" y="26"/>
                  </a:lnTo>
                  <a:lnTo>
                    <a:pt x="79" y="31"/>
                  </a:lnTo>
                  <a:lnTo>
                    <a:pt x="81" y="33"/>
                  </a:lnTo>
                  <a:lnTo>
                    <a:pt x="80" y="34"/>
                  </a:lnTo>
                  <a:lnTo>
                    <a:pt x="81" y="35"/>
                  </a:lnTo>
                  <a:lnTo>
                    <a:pt x="83" y="38"/>
                  </a:lnTo>
                  <a:lnTo>
                    <a:pt x="80" y="40"/>
                  </a:lnTo>
                  <a:lnTo>
                    <a:pt x="81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6" y="55"/>
                  </a:lnTo>
                  <a:lnTo>
                    <a:pt x="88" y="56"/>
                  </a:lnTo>
                  <a:lnTo>
                    <a:pt x="89" y="59"/>
                  </a:lnTo>
                  <a:lnTo>
                    <a:pt x="90" y="60"/>
                  </a:lnTo>
                  <a:lnTo>
                    <a:pt x="92" y="60"/>
                  </a:lnTo>
                  <a:lnTo>
                    <a:pt x="94" y="63"/>
                  </a:lnTo>
                  <a:lnTo>
                    <a:pt x="95" y="64"/>
                  </a:lnTo>
                  <a:lnTo>
                    <a:pt x="96" y="69"/>
                  </a:lnTo>
                  <a:lnTo>
                    <a:pt x="98" y="72"/>
                  </a:lnTo>
                  <a:lnTo>
                    <a:pt x="98" y="76"/>
                  </a:lnTo>
                  <a:lnTo>
                    <a:pt x="98" y="7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399" name="Freeform 383"/>
            <p:cNvSpPr>
              <a:spLocks/>
            </p:cNvSpPr>
            <p:nvPr/>
          </p:nvSpPr>
          <p:spPr bwMode="auto">
            <a:xfrm>
              <a:off x="3550" y="2544"/>
              <a:ext cx="72" cy="96"/>
            </a:xfrm>
            <a:custGeom>
              <a:avLst/>
              <a:gdLst>
                <a:gd name="T0" fmla="*/ 39 w 72"/>
                <a:gd name="T1" fmla="*/ 94 h 96"/>
                <a:gd name="T2" fmla="*/ 39 w 72"/>
                <a:gd name="T3" fmla="*/ 95 h 96"/>
                <a:gd name="T4" fmla="*/ 35 w 72"/>
                <a:gd name="T5" fmla="*/ 93 h 96"/>
                <a:gd name="T6" fmla="*/ 36 w 72"/>
                <a:gd name="T7" fmla="*/ 92 h 96"/>
                <a:gd name="T8" fmla="*/ 34 w 72"/>
                <a:gd name="T9" fmla="*/ 92 h 96"/>
                <a:gd name="T10" fmla="*/ 33 w 72"/>
                <a:gd name="T11" fmla="*/ 88 h 96"/>
                <a:gd name="T12" fmla="*/ 31 w 72"/>
                <a:gd name="T13" fmla="*/ 89 h 96"/>
                <a:gd name="T14" fmla="*/ 28 w 72"/>
                <a:gd name="T15" fmla="*/ 87 h 96"/>
                <a:gd name="T16" fmla="*/ 18 w 72"/>
                <a:gd name="T17" fmla="*/ 80 h 96"/>
                <a:gd name="T18" fmla="*/ 19 w 72"/>
                <a:gd name="T19" fmla="*/ 79 h 96"/>
                <a:gd name="T20" fmla="*/ 18 w 72"/>
                <a:gd name="T21" fmla="*/ 76 h 96"/>
                <a:gd name="T22" fmla="*/ 17 w 72"/>
                <a:gd name="T23" fmla="*/ 77 h 96"/>
                <a:gd name="T24" fmla="*/ 15 w 72"/>
                <a:gd name="T25" fmla="*/ 76 h 96"/>
                <a:gd name="T26" fmla="*/ 15 w 72"/>
                <a:gd name="T27" fmla="*/ 73 h 96"/>
                <a:gd name="T28" fmla="*/ 13 w 72"/>
                <a:gd name="T29" fmla="*/ 75 h 96"/>
                <a:gd name="T30" fmla="*/ 11 w 72"/>
                <a:gd name="T31" fmla="*/ 74 h 96"/>
                <a:gd name="T32" fmla="*/ 6 w 72"/>
                <a:gd name="T33" fmla="*/ 74 h 96"/>
                <a:gd name="T34" fmla="*/ 2 w 72"/>
                <a:gd name="T35" fmla="*/ 73 h 96"/>
                <a:gd name="T36" fmla="*/ 4 w 72"/>
                <a:gd name="T37" fmla="*/ 43 h 96"/>
                <a:gd name="T38" fmla="*/ 8 w 72"/>
                <a:gd name="T39" fmla="*/ 27 h 96"/>
                <a:gd name="T40" fmla="*/ 3 w 72"/>
                <a:gd name="T41" fmla="*/ 16 h 96"/>
                <a:gd name="T42" fmla="*/ 4 w 72"/>
                <a:gd name="T43" fmla="*/ 14 h 96"/>
                <a:gd name="T44" fmla="*/ 0 w 72"/>
                <a:gd name="T45" fmla="*/ 0 h 96"/>
                <a:gd name="T46" fmla="*/ 31 w 72"/>
                <a:gd name="T47" fmla="*/ 7 h 96"/>
                <a:gd name="T48" fmla="*/ 38 w 72"/>
                <a:gd name="T49" fmla="*/ 42 h 96"/>
                <a:gd name="T50" fmla="*/ 52 w 72"/>
                <a:gd name="T51" fmla="*/ 48 h 96"/>
                <a:gd name="T52" fmla="*/ 71 w 72"/>
                <a:gd name="T53" fmla="*/ 48 h 96"/>
                <a:gd name="T54" fmla="*/ 61 w 72"/>
                <a:gd name="T55" fmla="*/ 54 h 96"/>
                <a:gd name="T56" fmla="*/ 52 w 72"/>
                <a:gd name="T57" fmla="*/ 66 h 96"/>
                <a:gd name="T58" fmla="*/ 53 w 72"/>
                <a:gd name="T59" fmla="*/ 67 h 96"/>
                <a:gd name="T60" fmla="*/ 53 w 72"/>
                <a:gd name="T61" fmla="*/ 71 h 96"/>
                <a:gd name="T62" fmla="*/ 51 w 72"/>
                <a:gd name="T63" fmla="*/ 75 h 96"/>
                <a:gd name="T64" fmla="*/ 49 w 72"/>
                <a:gd name="T65" fmla="*/ 77 h 96"/>
                <a:gd name="T66" fmla="*/ 47 w 72"/>
                <a:gd name="T67" fmla="*/ 83 h 96"/>
                <a:gd name="T68" fmla="*/ 43 w 72"/>
                <a:gd name="T69" fmla="*/ 85 h 96"/>
                <a:gd name="T70" fmla="*/ 42 w 72"/>
                <a:gd name="T71" fmla="*/ 89 h 96"/>
                <a:gd name="T72" fmla="*/ 38 w 72"/>
                <a:gd name="T73" fmla="*/ 91 h 96"/>
                <a:gd name="T74" fmla="*/ 38 w 72"/>
                <a:gd name="T75" fmla="*/ 94 h 96"/>
                <a:gd name="T76" fmla="*/ 39 w 72"/>
                <a:gd name="T77" fmla="*/ 94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2"/>
                <a:gd name="T118" fmla="*/ 0 h 96"/>
                <a:gd name="T119" fmla="*/ 72 w 72"/>
                <a:gd name="T120" fmla="*/ 96 h 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2" h="96">
                  <a:moveTo>
                    <a:pt x="39" y="94"/>
                  </a:moveTo>
                  <a:lnTo>
                    <a:pt x="39" y="95"/>
                  </a:lnTo>
                  <a:lnTo>
                    <a:pt x="35" y="9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33" y="88"/>
                  </a:lnTo>
                  <a:lnTo>
                    <a:pt x="31" y="89"/>
                  </a:lnTo>
                  <a:lnTo>
                    <a:pt x="28" y="87"/>
                  </a:lnTo>
                  <a:lnTo>
                    <a:pt x="18" y="80"/>
                  </a:lnTo>
                  <a:lnTo>
                    <a:pt x="19" y="79"/>
                  </a:lnTo>
                  <a:lnTo>
                    <a:pt x="18" y="76"/>
                  </a:lnTo>
                  <a:lnTo>
                    <a:pt x="17" y="77"/>
                  </a:lnTo>
                  <a:lnTo>
                    <a:pt x="15" y="76"/>
                  </a:lnTo>
                  <a:lnTo>
                    <a:pt x="15" y="73"/>
                  </a:lnTo>
                  <a:lnTo>
                    <a:pt x="13" y="75"/>
                  </a:lnTo>
                  <a:lnTo>
                    <a:pt x="11" y="74"/>
                  </a:lnTo>
                  <a:lnTo>
                    <a:pt x="6" y="74"/>
                  </a:lnTo>
                  <a:lnTo>
                    <a:pt x="2" y="73"/>
                  </a:lnTo>
                  <a:lnTo>
                    <a:pt x="4" y="43"/>
                  </a:lnTo>
                  <a:lnTo>
                    <a:pt x="8" y="27"/>
                  </a:lnTo>
                  <a:lnTo>
                    <a:pt x="3" y="16"/>
                  </a:lnTo>
                  <a:lnTo>
                    <a:pt x="4" y="14"/>
                  </a:lnTo>
                  <a:lnTo>
                    <a:pt x="0" y="0"/>
                  </a:lnTo>
                  <a:lnTo>
                    <a:pt x="31" y="7"/>
                  </a:lnTo>
                  <a:lnTo>
                    <a:pt x="38" y="42"/>
                  </a:lnTo>
                  <a:lnTo>
                    <a:pt x="52" y="48"/>
                  </a:lnTo>
                  <a:lnTo>
                    <a:pt x="71" y="48"/>
                  </a:lnTo>
                  <a:lnTo>
                    <a:pt x="61" y="54"/>
                  </a:lnTo>
                  <a:lnTo>
                    <a:pt x="52" y="66"/>
                  </a:lnTo>
                  <a:lnTo>
                    <a:pt x="53" y="67"/>
                  </a:lnTo>
                  <a:lnTo>
                    <a:pt x="53" y="71"/>
                  </a:lnTo>
                  <a:lnTo>
                    <a:pt x="51" y="75"/>
                  </a:lnTo>
                  <a:lnTo>
                    <a:pt x="49" y="77"/>
                  </a:lnTo>
                  <a:lnTo>
                    <a:pt x="47" y="83"/>
                  </a:lnTo>
                  <a:lnTo>
                    <a:pt x="43" y="85"/>
                  </a:lnTo>
                  <a:lnTo>
                    <a:pt x="42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0" name="Freeform 384"/>
            <p:cNvSpPr>
              <a:spLocks/>
            </p:cNvSpPr>
            <p:nvPr/>
          </p:nvSpPr>
          <p:spPr bwMode="auto">
            <a:xfrm>
              <a:off x="3550" y="2544"/>
              <a:ext cx="79" cy="103"/>
            </a:xfrm>
            <a:custGeom>
              <a:avLst/>
              <a:gdLst>
                <a:gd name="T0" fmla="*/ 43 w 79"/>
                <a:gd name="T1" fmla="*/ 101 h 103"/>
                <a:gd name="T2" fmla="*/ 43 w 79"/>
                <a:gd name="T3" fmla="*/ 102 h 103"/>
                <a:gd name="T4" fmla="*/ 38 w 79"/>
                <a:gd name="T5" fmla="*/ 100 h 103"/>
                <a:gd name="T6" fmla="*/ 40 w 79"/>
                <a:gd name="T7" fmla="*/ 99 h 103"/>
                <a:gd name="T8" fmla="*/ 37 w 79"/>
                <a:gd name="T9" fmla="*/ 99 h 103"/>
                <a:gd name="T10" fmla="*/ 36 w 79"/>
                <a:gd name="T11" fmla="*/ 95 h 103"/>
                <a:gd name="T12" fmla="*/ 34 w 79"/>
                <a:gd name="T13" fmla="*/ 96 h 103"/>
                <a:gd name="T14" fmla="*/ 31 w 79"/>
                <a:gd name="T15" fmla="*/ 94 h 103"/>
                <a:gd name="T16" fmla="*/ 20 w 79"/>
                <a:gd name="T17" fmla="*/ 86 h 103"/>
                <a:gd name="T18" fmla="*/ 21 w 79"/>
                <a:gd name="T19" fmla="*/ 85 h 103"/>
                <a:gd name="T20" fmla="*/ 20 w 79"/>
                <a:gd name="T21" fmla="*/ 81 h 103"/>
                <a:gd name="T22" fmla="*/ 19 w 79"/>
                <a:gd name="T23" fmla="*/ 82 h 103"/>
                <a:gd name="T24" fmla="*/ 16 w 79"/>
                <a:gd name="T25" fmla="*/ 81 h 103"/>
                <a:gd name="T26" fmla="*/ 16 w 79"/>
                <a:gd name="T27" fmla="*/ 78 h 103"/>
                <a:gd name="T28" fmla="*/ 14 w 79"/>
                <a:gd name="T29" fmla="*/ 80 h 103"/>
                <a:gd name="T30" fmla="*/ 12 w 79"/>
                <a:gd name="T31" fmla="*/ 79 h 103"/>
                <a:gd name="T32" fmla="*/ 7 w 79"/>
                <a:gd name="T33" fmla="*/ 79 h 103"/>
                <a:gd name="T34" fmla="*/ 2 w 79"/>
                <a:gd name="T35" fmla="*/ 78 h 103"/>
                <a:gd name="T36" fmla="*/ 4 w 79"/>
                <a:gd name="T37" fmla="*/ 46 h 103"/>
                <a:gd name="T38" fmla="*/ 9 w 79"/>
                <a:gd name="T39" fmla="*/ 29 h 103"/>
                <a:gd name="T40" fmla="*/ 3 w 79"/>
                <a:gd name="T41" fmla="*/ 17 h 103"/>
                <a:gd name="T42" fmla="*/ 4 w 79"/>
                <a:gd name="T43" fmla="*/ 15 h 103"/>
                <a:gd name="T44" fmla="*/ 0 w 79"/>
                <a:gd name="T45" fmla="*/ 0 h 103"/>
                <a:gd name="T46" fmla="*/ 34 w 79"/>
                <a:gd name="T47" fmla="*/ 7 h 103"/>
                <a:gd name="T48" fmla="*/ 42 w 79"/>
                <a:gd name="T49" fmla="*/ 45 h 103"/>
                <a:gd name="T50" fmla="*/ 57 w 79"/>
                <a:gd name="T51" fmla="*/ 51 h 103"/>
                <a:gd name="T52" fmla="*/ 78 w 79"/>
                <a:gd name="T53" fmla="*/ 51 h 103"/>
                <a:gd name="T54" fmla="*/ 67 w 79"/>
                <a:gd name="T55" fmla="*/ 58 h 103"/>
                <a:gd name="T56" fmla="*/ 57 w 79"/>
                <a:gd name="T57" fmla="*/ 71 h 103"/>
                <a:gd name="T58" fmla="*/ 58 w 79"/>
                <a:gd name="T59" fmla="*/ 72 h 103"/>
                <a:gd name="T60" fmla="*/ 58 w 79"/>
                <a:gd name="T61" fmla="*/ 76 h 103"/>
                <a:gd name="T62" fmla="*/ 56 w 79"/>
                <a:gd name="T63" fmla="*/ 80 h 103"/>
                <a:gd name="T64" fmla="*/ 54 w 79"/>
                <a:gd name="T65" fmla="*/ 82 h 103"/>
                <a:gd name="T66" fmla="*/ 52 w 79"/>
                <a:gd name="T67" fmla="*/ 90 h 103"/>
                <a:gd name="T68" fmla="*/ 47 w 79"/>
                <a:gd name="T69" fmla="*/ 92 h 103"/>
                <a:gd name="T70" fmla="*/ 46 w 79"/>
                <a:gd name="T71" fmla="*/ 96 h 103"/>
                <a:gd name="T72" fmla="*/ 42 w 79"/>
                <a:gd name="T73" fmla="*/ 98 h 103"/>
                <a:gd name="T74" fmla="*/ 42 w 79"/>
                <a:gd name="T75" fmla="*/ 101 h 103"/>
                <a:gd name="T76" fmla="*/ 43 w 79"/>
                <a:gd name="T77" fmla="*/ 101 h 1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9"/>
                <a:gd name="T118" fmla="*/ 0 h 103"/>
                <a:gd name="T119" fmla="*/ 79 w 79"/>
                <a:gd name="T120" fmla="*/ 103 h 10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9" h="103">
                  <a:moveTo>
                    <a:pt x="43" y="101"/>
                  </a:moveTo>
                  <a:lnTo>
                    <a:pt x="43" y="102"/>
                  </a:lnTo>
                  <a:lnTo>
                    <a:pt x="38" y="100"/>
                  </a:lnTo>
                  <a:lnTo>
                    <a:pt x="40" y="99"/>
                  </a:lnTo>
                  <a:lnTo>
                    <a:pt x="37" y="99"/>
                  </a:lnTo>
                  <a:lnTo>
                    <a:pt x="36" y="95"/>
                  </a:lnTo>
                  <a:lnTo>
                    <a:pt x="34" y="96"/>
                  </a:lnTo>
                  <a:lnTo>
                    <a:pt x="31" y="94"/>
                  </a:lnTo>
                  <a:lnTo>
                    <a:pt x="20" y="86"/>
                  </a:lnTo>
                  <a:lnTo>
                    <a:pt x="21" y="85"/>
                  </a:lnTo>
                  <a:lnTo>
                    <a:pt x="20" y="81"/>
                  </a:lnTo>
                  <a:lnTo>
                    <a:pt x="19" y="82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4" y="80"/>
                  </a:lnTo>
                  <a:lnTo>
                    <a:pt x="12" y="79"/>
                  </a:lnTo>
                  <a:lnTo>
                    <a:pt x="7" y="79"/>
                  </a:lnTo>
                  <a:lnTo>
                    <a:pt x="2" y="78"/>
                  </a:lnTo>
                  <a:lnTo>
                    <a:pt x="4" y="46"/>
                  </a:lnTo>
                  <a:lnTo>
                    <a:pt x="9" y="29"/>
                  </a:lnTo>
                  <a:lnTo>
                    <a:pt x="3" y="17"/>
                  </a:lnTo>
                  <a:lnTo>
                    <a:pt x="4" y="15"/>
                  </a:lnTo>
                  <a:lnTo>
                    <a:pt x="0" y="0"/>
                  </a:lnTo>
                  <a:lnTo>
                    <a:pt x="34" y="7"/>
                  </a:lnTo>
                  <a:lnTo>
                    <a:pt x="42" y="45"/>
                  </a:lnTo>
                  <a:lnTo>
                    <a:pt x="57" y="51"/>
                  </a:lnTo>
                  <a:lnTo>
                    <a:pt x="78" y="51"/>
                  </a:lnTo>
                  <a:lnTo>
                    <a:pt x="67" y="58"/>
                  </a:lnTo>
                  <a:lnTo>
                    <a:pt x="57" y="71"/>
                  </a:lnTo>
                  <a:lnTo>
                    <a:pt x="58" y="72"/>
                  </a:lnTo>
                  <a:lnTo>
                    <a:pt x="58" y="76"/>
                  </a:lnTo>
                  <a:lnTo>
                    <a:pt x="56" y="80"/>
                  </a:lnTo>
                  <a:lnTo>
                    <a:pt x="54" y="82"/>
                  </a:lnTo>
                  <a:lnTo>
                    <a:pt x="52" y="90"/>
                  </a:lnTo>
                  <a:lnTo>
                    <a:pt x="47" y="92"/>
                  </a:lnTo>
                  <a:lnTo>
                    <a:pt x="46" y="96"/>
                  </a:lnTo>
                  <a:lnTo>
                    <a:pt x="42" y="98"/>
                  </a:lnTo>
                  <a:lnTo>
                    <a:pt x="42" y="101"/>
                  </a:lnTo>
                  <a:lnTo>
                    <a:pt x="43" y="10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1" name="Freeform 385"/>
            <p:cNvSpPr>
              <a:spLocks/>
            </p:cNvSpPr>
            <p:nvPr/>
          </p:nvSpPr>
          <p:spPr bwMode="auto">
            <a:xfrm>
              <a:off x="3497" y="2610"/>
              <a:ext cx="78" cy="88"/>
            </a:xfrm>
            <a:custGeom>
              <a:avLst/>
              <a:gdLst>
                <a:gd name="T0" fmla="*/ 64 w 78"/>
                <a:gd name="T1" fmla="*/ 87 h 88"/>
                <a:gd name="T2" fmla="*/ 59 w 78"/>
                <a:gd name="T3" fmla="*/ 86 h 88"/>
                <a:gd name="T4" fmla="*/ 50 w 78"/>
                <a:gd name="T5" fmla="*/ 76 h 88"/>
                <a:gd name="T6" fmla="*/ 48 w 78"/>
                <a:gd name="T7" fmla="*/ 72 h 88"/>
                <a:gd name="T8" fmla="*/ 36 w 78"/>
                <a:gd name="T9" fmla="*/ 66 h 88"/>
                <a:gd name="T10" fmla="*/ 28 w 78"/>
                <a:gd name="T11" fmla="*/ 59 h 88"/>
                <a:gd name="T12" fmla="*/ 16 w 78"/>
                <a:gd name="T13" fmla="*/ 54 h 88"/>
                <a:gd name="T14" fmla="*/ 9 w 78"/>
                <a:gd name="T15" fmla="*/ 45 h 88"/>
                <a:gd name="T16" fmla="*/ 5 w 78"/>
                <a:gd name="T17" fmla="*/ 45 h 88"/>
                <a:gd name="T18" fmla="*/ 5 w 78"/>
                <a:gd name="T19" fmla="*/ 41 h 88"/>
                <a:gd name="T20" fmla="*/ 0 w 78"/>
                <a:gd name="T21" fmla="*/ 41 h 88"/>
                <a:gd name="T22" fmla="*/ 0 w 78"/>
                <a:gd name="T23" fmla="*/ 38 h 88"/>
                <a:gd name="T24" fmla="*/ 5 w 78"/>
                <a:gd name="T25" fmla="*/ 38 h 88"/>
                <a:gd name="T26" fmla="*/ 5 w 78"/>
                <a:gd name="T27" fmla="*/ 23 h 88"/>
                <a:gd name="T28" fmla="*/ 18 w 78"/>
                <a:gd name="T29" fmla="*/ 23 h 88"/>
                <a:gd name="T30" fmla="*/ 19 w 78"/>
                <a:gd name="T31" fmla="*/ 0 h 88"/>
                <a:gd name="T32" fmla="*/ 22 w 78"/>
                <a:gd name="T33" fmla="*/ 4 h 88"/>
                <a:gd name="T34" fmla="*/ 23 w 78"/>
                <a:gd name="T35" fmla="*/ 2 h 88"/>
                <a:gd name="T36" fmla="*/ 24 w 78"/>
                <a:gd name="T37" fmla="*/ 3 h 88"/>
                <a:gd name="T38" fmla="*/ 25 w 78"/>
                <a:gd name="T39" fmla="*/ 2 h 88"/>
                <a:gd name="T40" fmla="*/ 27 w 78"/>
                <a:gd name="T41" fmla="*/ 3 h 88"/>
                <a:gd name="T42" fmla="*/ 26 w 78"/>
                <a:gd name="T43" fmla="*/ 4 h 88"/>
                <a:gd name="T44" fmla="*/ 36 w 78"/>
                <a:gd name="T45" fmla="*/ 7 h 88"/>
                <a:gd name="T46" fmla="*/ 42 w 78"/>
                <a:gd name="T47" fmla="*/ 5 h 88"/>
                <a:gd name="T48" fmla="*/ 46 w 78"/>
                <a:gd name="T49" fmla="*/ 7 h 88"/>
                <a:gd name="T50" fmla="*/ 47 w 78"/>
                <a:gd name="T51" fmla="*/ 10 h 88"/>
                <a:gd name="T52" fmla="*/ 49 w 78"/>
                <a:gd name="T53" fmla="*/ 9 h 88"/>
                <a:gd name="T54" fmla="*/ 51 w 78"/>
                <a:gd name="T55" fmla="*/ 11 h 88"/>
                <a:gd name="T56" fmla="*/ 55 w 78"/>
                <a:gd name="T57" fmla="*/ 11 h 88"/>
                <a:gd name="T58" fmla="*/ 60 w 78"/>
                <a:gd name="T59" fmla="*/ 11 h 88"/>
                <a:gd name="T60" fmla="*/ 62 w 78"/>
                <a:gd name="T61" fmla="*/ 12 h 88"/>
                <a:gd name="T62" fmla="*/ 64 w 78"/>
                <a:gd name="T63" fmla="*/ 11 h 88"/>
                <a:gd name="T64" fmla="*/ 64 w 78"/>
                <a:gd name="T65" fmla="*/ 13 h 88"/>
                <a:gd name="T66" fmla="*/ 66 w 78"/>
                <a:gd name="T67" fmla="*/ 14 h 88"/>
                <a:gd name="T68" fmla="*/ 67 w 78"/>
                <a:gd name="T69" fmla="*/ 13 h 88"/>
                <a:gd name="T70" fmla="*/ 68 w 78"/>
                <a:gd name="T71" fmla="*/ 17 h 88"/>
                <a:gd name="T72" fmla="*/ 67 w 78"/>
                <a:gd name="T73" fmla="*/ 18 h 88"/>
                <a:gd name="T74" fmla="*/ 77 w 78"/>
                <a:gd name="T75" fmla="*/ 25 h 88"/>
                <a:gd name="T76" fmla="*/ 72 w 78"/>
                <a:gd name="T77" fmla="*/ 25 h 88"/>
                <a:gd name="T78" fmla="*/ 71 w 78"/>
                <a:gd name="T79" fmla="*/ 30 h 88"/>
                <a:gd name="T80" fmla="*/ 68 w 78"/>
                <a:gd name="T81" fmla="*/ 30 h 88"/>
                <a:gd name="T82" fmla="*/ 68 w 78"/>
                <a:gd name="T83" fmla="*/ 32 h 88"/>
                <a:gd name="T84" fmla="*/ 71 w 78"/>
                <a:gd name="T85" fmla="*/ 32 h 88"/>
                <a:gd name="T86" fmla="*/ 71 w 78"/>
                <a:gd name="T87" fmla="*/ 34 h 88"/>
                <a:gd name="T88" fmla="*/ 64 w 78"/>
                <a:gd name="T89" fmla="*/ 34 h 88"/>
                <a:gd name="T90" fmla="*/ 64 w 78"/>
                <a:gd name="T91" fmla="*/ 70 h 88"/>
                <a:gd name="T92" fmla="*/ 62 w 78"/>
                <a:gd name="T93" fmla="*/ 70 h 88"/>
                <a:gd name="T94" fmla="*/ 62 w 78"/>
                <a:gd name="T95" fmla="*/ 72 h 88"/>
                <a:gd name="T96" fmla="*/ 64 w 78"/>
                <a:gd name="T97" fmla="*/ 72 h 88"/>
                <a:gd name="T98" fmla="*/ 64 w 78"/>
                <a:gd name="T99" fmla="*/ 87 h 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8"/>
                <a:gd name="T151" fmla="*/ 0 h 88"/>
                <a:gd name="T152" fmla="*/ 78 w 78"/>
                <a:gd name="T153" fmla="*/ 88 h 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8" h="88">
                  <a:moveTo>
                    <a:pt x="64" y="87"/>
                  </a:moveTo>
                  <a:lnTo>
                    <a:pt x="59" y="86"/>
                  </a:lnTo>
                  <a:lnTo>
                    <a:pt x="50" y="76"/>
                  </a:lnTo>
                  <a:lnTo>
                    <a:pt x="48" y="72"/>
                  </a:lnTo>
                  <a:lnTo>
                    <a:pt x="36" y="66"/>
                  </a:lnTo>
                  <a:lnTo>
                    <a:pt x="28" y="59"/>
                  </a:lnTo>
                  <a:lnTo>
                    <a:pt x="16" y="54"/>
                  </a:lnTo>
                  <a:lnTo>
                    <a:pt x="9" y="45"/>
                  </a:lnTo>
                  <a:lnTo>
                    <a:pt x="5" y="45"/>
                  </a:lnTo>
                  <a:lnTo>
                    <a:pt x="5" y="41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23"/>
                  </a:lnTo>
                  <a:lnTo>
                    <a:pt x="18" y="23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5" y="2"/>
                  </a:lnTo>
                  <a:lnTo>
                    <a:pt x="27" y="3"/>
                  </a:lnTo>
                  <a:lnTo>
                    <a:pt x="26" y="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6" y="7"/>
                  </a:lnTo>
                  <a:lnTo>
                    <a:pt x="47" y="10"/>
                  </a:lnTo>
                  <a:lnTo>
                    <a:pt x="49" y="9"/>
                  </a:lnTo>
                  <a:lnTo>
                    <a:pt x="51" y="11"/>
                  </a:lnTo>
                  <a:lnTo>
                    <a:pt x="55" y="11"/>
                  </a:lnTo>
                  <a:lnTo>
                    <a:pt x="60" y="11"/>
                  </a:lnTo>
                  <a:lnTo>
                    <a:pt x="62" y="12"/>
                  </a:lnTo>
                  <a:lnTo>
                    <a:pt x="64" y="11"/>
                  </a:lnTo>
                  <a:lnTo>
                    <a:pt x="64" y="13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77" y="25"/>
                  </a:lnTo>
                  <a:lnTo>
                    <a:pt x="72" y="25"/>
                  </a:lnTo>
                  <a:lnTo>
                    <a:pt x="71" y="30"/>
                  </a:lnTo>
                  <a:lnTo>
                    <a:pt x="68" y="30"/>
                  </a:lnTo>
                  <a:lnTo>
                    <a:pt x="68" y="32"/>
                  </a:lnTo>
                  <a:lnTo>
                    <a:pt x="71" y="32"/>
                  </a:lnTo>
                  <a:lnTo>
                    <a:pt x="71" y="34"/>
                  </a:lnTo>
                  <a:lnTo>
                    <a:pt x="64" y="34"/>
                  </a:lnTo>
                  <a:lnTo>
                    <a:pt x="64" y="70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64" y="72"/>
                  </a:lnTo>
                  <a:lnTo>
                    <a:pt x="64" y="87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2" name="Freeform 386"/>
            <p:cNvSpPr>
              <a:spLocks/>
            </p:cNvSpPr>
            <p:nvPr/>
          </p:nvSpPr>
          <p:spPr bwMode="auto">
            <a:xfrm>
              <a:off x="3497" y="2610"/>
              <a:ext cx="84" cy="95"/>
            </a:xfrm>
            <a:custGeom>
              <a:avLst/>
              <a:gdLst>
                <a:gd name="T0" fmla="*/ 69 w 84"/>
                <a:gd name="T1" fmla="*/ 94 h 95"/>
                <a:gd name="T2" fmla="*/ 63 w 84"/>
                <a:gd name="T3" fmla="*/ 93 h 95"/>
                <a:gd name="T4" fmla="*/ 54 w 84"/>
                <a:gd name="T5" fmla="*/ 83 h 95"/>
                <a:gd name="T6" fmla="*/ 51 w 84"/>
                <a:gd name="T7" fmla="*/ 77 h 95"/>
                <a:gd name="T8" fmla="*/ 39 w 84"/>
                <a:gd name="T9" fmla="*/ 71 h 95"/>
                <a:gd name="T10" fmla="*/ 31 w 84"/>
                <a:gd name="T11" fmla="*/ 64 h 95"/>
                <a:gd name="T12" fmla="*/ 17 w 84"/>
                <a:gd name="T13" fmla="*/ 58 h 95"/>
                <a:gd name="T14" fmla="*/ 10 w 84"/>
                <a:gd name="T15" fmla="*/ 49 h 95"/>
                <a:gd name="T16" fmla="*/ 5 w 84"/>
                <a:gd name="T17" fmla="*/ 49 h 95"/>
                <a:gd name="T18" fmla="*/ 5 w 84"/>
                <a:gd name="T19" fmla="*/ 44 h 95"/>
                <a:gd name="T20" fmla="*/ 0 w 84"/>
                <a:gd name="T21" fmla="*/ 44 h 95"/>
                <a:gd name="T22" fmla="*/ 0 w 84"/>
                <a:gd name="T23" fmla="*/ 41 h 95"/>
                <a:gd name="T24" fmla="*/ 5 w 84"/>
                <a:gd name="T25" fmla="*/ 41 h 95"/>
                <a:gd name="T26" fmla="*/ 5 w 84"/>
                <a:gd name="T27" fmla="*/ 25 h 95"/>
                <a:gd name="T28" fmla="*/ 20 w 84"/>
                <a:gd name="T29" fmla="*/ 25 h 95"/>
                <a:gd name="T30" fmla="*/ 21 w 84"/>
                <a:gd name="T31" fmla="*/ 0 h 95"/>
                <a:gd name="T32" fmla="*/ 24 w 84"/>
                <a:gd name="T33" fmla="*/ 4 h 95"/>
                <a:gd name="T34" fmla="*/ 25 w 84"/>
                <a:gd name="T35" fmla="*/ 2 h 95"/>
                <a:gd name="T36" fmla="*/ 26 w 84"/>
                <a:gd name="T37" fmla="*/ 3 h 95"/>
                <a:gd name="T38" fmla="*/ 27 w 84"/>
                <a:gd name="T39" fmla="*/ 2 h 95"/>
                <a:gd name="T40" fmla="*/ 29 w 84"/>
                <a:gd name="T41" fmla="*/ 3 h 95"/>
                <a:gd name="T42" fmla="*/ 28 w 84"/>
                <a:gd name="T43" fmla="*/ 4 h 95"/>
                <a:gd name="T44" fmla="*/ 39 w 84"/>
                <a:gd name="T45" fmla="*/ 7 h 95"/>
                <a:gd name="T46" fmla="*/ 45 w 84"/>
                <a:gd name="T47" fmla="*/ 5 h 95"/>
                <a:gd name="T48" fmla="*/ 49 w 84"/>
                <a:gd name="T49" fmla="*/ 7 h 95"/>
                <a:gd name="T50" fmla="*/ 50 w 84"/>
                <a:gd name="T51" fmla="*/ 10 h 95"/>
                <a:gd name="T52" fmla="*/ 52 w 84"/>
                <a:gd name="T53" fmla="*/ 9 h 95"/>
                <a:gd name="T54" fmla="*/ 55 w 84"/>
                <a:gd name="T55" fmla="*/ 11 h 95"/>
                <a:gd name="T56" fmla="*/ 59 w 84"/>
                <a:gd name="T57" fmla="*/ 12 h 95"/>
                <a:gd name="T58" fmla="*/ 64 w 84"/>
                <a:gd name="T59" fmla="*/ 12 h 95"/>
                <a:gd name="T60" fmla="*/ 67 w 84"/>
                <a:gd name="T61" fmla="*/ 13 h 95"/>
                <a:gd name="T62" fmla="*/ 69 w 84"/>
                <a:gd name="T63" fmla="*/ 11 h 95"/>
                <a:gd name="T64" fmla="*/ 69 w 84"/>
                <a:gd name="T65" fmla="*/ 14 h 95"/>
                <a:gd name="T66" fmla="*/ 71 w 84"/>
                <a:gd name="T67" fmla="*/ 15 h 95"/>
                <a:gd name="T68" fmla="*/ 72 w 84"/>
                <a:gd name="T69" fmla="*/ 14 h 95"/>
                <a:gd name="T70" fmla="*/ 73 w 84"/>
                <a:gd name="T71" fmla="*/ 19 h 95"/>
                <a:gd name="T72" fmla="*/ 72 w 84"/>
                <a:gd name="T73" fmla="*/ 20 h 95"/>
                <a:gd name="T74" fmla="*/ 83 w 84"/>
                <a:gd name="T75" fmla="*/ 27 h 95"/>
                <a:gd name="T76" fmla="*/ 78 w 84"/>
                <a:gd name="T77" fmla="*/ 27 h 95"/>
                <a:gd name="T78" fmla="*/ 76 w 84"/>
                <a:gd name="T79" fmla="*/ 32 h 95"/>
                <a:gd name="T80" fmla="*/ 73 w 84"/>
                <a:gd name="T81" fmla="*/ 32 h 95"/>
                <a:gd name="T82" fmla="*/ 73 w 84"/>
                <a:gd name="T83" fmla="*/ 34 h 95"/>
                <a:gd name="T84" fmla="*/ 76 w 84"/>
                <a:gd name="T85" fmla="*/ 34 h 95"/>
                <a:gd name="T86" fmla="*/ 76 w 84"/>
                <a:gd name="T87" fmla="*/ 37 h 95"/>
                <a:gd name="T88" fmla="*/ 69 w 84"/>
                <a:gd name="T89" fmla="*/ 37 h 95"/>
                <a:gd name="T90" fmla="*/ 69 w 84"/>
                <a:gd name="T91" fmla="*/ 75 h 95"/>
                <a:gd name="T92" fmla="*/ 67 w 84"/>
                <a:gd name="T93" fmla="*/ 75 h 95"/>
                <a:gd name="T94" fmla="*/ 67 w 84"/>
                <a:gd name="T95" fmla="*/ 77 h 95"/>
                <a:gd name="T96" fmla="*/ 69 w 84"/>
                <a:gd name="T97" fmla="*/ 77 h 95"/>
                <a:gd name="T98" fmla="*/ 69 w 84"/>
                <a:gd name="T99" fmla="*/ 94 h 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95"/>
                <a:gd name="T152" fmla="*/ 84 w 84"/>
                <a:gd name="T153" fmla="*/ 95 h 9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95">
                  <a:moveTo>
                    <a:pt x="69" y="94"/>
                  </a:moveTo>
                  <a:lnTo>
                    <a:pt x="63" y="93"/>
                  </a:lnTo>
                  <a:lnTo>
                    <a:pt x="54" y="83"/>
                  </a:lnTo>
                  <a:lnTo>
                    <a:pt x="51" y="77"/>
                  </a:lnTo>
                  <a:lnTo>
                    <a:pt x="39" y="71"/>
                  </a:lnTo>
                  <a:lnTo>
                    <a:pt x="31" y="64"/>
                  </a:lnTo>
                  <a:lnTo>
                    <a:pt x="17" y="58"/>
                  </a:lnTo>
                  <a:lnTo>
                    <a:pt x="10" y="49"/>
                  </a:lnTo>
                  <a:lnTo>
                    <a:pt x="5" y="49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5" y="41"/>
                  </a:lnTo>
                  <a:lnTo>
                    <a:pt x="5" y="25"/>
                  </a:lnTo>
                  <a:lnTo>
                    <a:pt x="20" y="25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27" y="2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39" y="7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50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2"/>
                  </a:lnTo>
                  <a:lnTo>
                    <a:pt x="64" y="12"/>
                  </a:lnTo>
                  <a:lnTo>
                    <a:pt x="67" y="13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71" y="15"/>
                  </a:lnTo>
                  <a:lnTo>
                    <a:pt x="72" y="14"/>
                  </a:lnTo>
                  <a:lnTo>
                    <a:pt x="73" y="19"/>
                  </a:lnTo>
                  <a:lnTo>
                    <a:pt x="72" y="20"/>
                  </a:lnTo>
                  <a:lnTo>
                    <a:pt x="83" y="27"/>
                  </a:lnTo>
                  <a:lnTo>
                    <a:pt x="78" y="27"/>
                  </a:lnTo>
                  <a:lnTo>
                    <a:pt x="76" y="32"/>
                  </a:lnTo>
                  <a:lnTo>
                    <a:pt x="73" y="32"/>
                  </a:lnTo>
                  <a:lnTo>
                    <a:pt x="73" y="34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69" y="37"/>
                  </a:lnTo>
                  <a:lnTo>
                    <a:pt x="69" y="75"/>
                  </a:lnTo>
                  <a:lnTo>
                    <a:pt x="67" y="75"/>
                  </a:lnTo>
                  <a:lnTo>
                    <a:pt x="67" y="77"/>
                  </a:lnTo>
                  <a:lnTo>
                    <a:pt x="69" y="77"/>
                  </a:lnTo>
                  <a:lnTo>
                    <a:pt x="69" y="9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3" name="Freeform 387"/>
            <p:cNvSpPr>
              <a:spLocks/>
            </p:cNvSpPr>
            <p:nvPr/>
          </p:nvSpPr>
          <p:spPr bwMode="auto">
            <a:xfrm>
              <a:off x="3485" y="2659"/>
              <a:ext cx="60" cy="50"/>
            </a:xfrm>
            <a:custGeom>
              <a:avLst/>
              <a:gdLst>
                <a:gd name="T0" fmla="*/ 30 w 60"/>
                <a:gd name="T1" fmla="*/ 49 h 50"/>
                <a:gd name="T2" fmla="*/ 22 w 60"/>
                <a:gd name="T3" fmla="*/ 49 h 50"/>
                <a:gd name="T4" fmla="*/ 22 w 60"/>
                <a:gd name="T5" fmla="*/ 45 h 50"/>
                <a:gd name="T6" fmla="*/ 20 w 60"/>
                <a:gd name="T7" fmla="*/ 45 h 50"/>
                <a:gd name="T8" fmla="*/ 20 w 60"/>
                <a:gd name="T9" fmla="*/ 41 h 50"/>
                <a:gd name="T10" fmla="*/ 4 w 60"/>
                <a:gd name="T11" fmla="*/ 40 h 50"/>
                <a:gd name="T12" fmla="*/ 5 w 60"/>
                <a:gd name="T13" fmla="*/ 25 h 50"/>
                <a:gd name="T14" fmla="*/ 0 w 60"/>
                <a:gd name="T15" fmla="*/ 25 h 50"/>
                <a:gd name="T16" fmla="*/ 0 w 60"/>
                <a:gd name="T17" fmla="*/ 6 h 50"/>
                <a:gd name="T18" fmla="*/ 16 w 60"/>
                <a:gd name="T19" fmla="*/ 6 h 50"/>
                <a:gd name="T20" fmla="*/ 16 w 60"/>
                <a:gd name="T21" fmla="*/ 0 h 50"/>
                <a:gd name="T22" fmla="*/ 20 w 60"/>
                <a:gd name="T23" fmla="*/ 0 h 50"/>
                <a:gd name="T24" fmla="*/ 27 w 60"/>
                <a:gd name="T25" fmla="*/ 8 h 50"/>
                <a:gd name="T26" fmla="*/ 38 w 60"/>
                <a:gd name="T27" fmla="*/ 14 h 50"/>
                <a:gd name="T28" fmla="*/ 46 w 60"/>
                <a:gd name="T29" fmla="*/ 20 h 50"/>
                <a:gd name="T30" fmla="*/ 57 w 60"/>
                <a:gd name="T31" fmla="*/ 25 h 50"/>
                <a:gd name="T32" fmla="*/ 59 w 60"/>
                <a:gd name="T33" fmla="*/ 30 h 50"/>
                <a:gd name="T34" fmla="*/ 57 w 60"/>
                <a:gd name="T35" fmla="*/ 30 h 50"/>
                <a:gd name="T36" fmla="*/ 57 w 60"/>
                <a:gd name="T37" fmla="*/ 33 h 50"/>
                <a:gd name="T38" fmla="*/ 55 w 60"/>
                <a:gd name="T39" fmla="*/ 33 h 50"/>
                <a:gd name="T40" fmla="*/ 55 w 60"/>
                <a:gd name="T41" fmla="*/ 34 h 50"/>
                <a:gd name="T42" fmla="*/ 53 w 60"/>
                <a:gd name="T43" fmla="*/ 34 h 50"/>
                <a:gd name="T44" fmla="*/ 53 w 60"/>
                <a:gd name="T45" fmla="*/ 36 h 50"/>
                <a:gd name="T46" fmla="*/ 48 w 60"/>
                <a:gd name="T47" fmla="*/ 36 h 50"/>
                <a:gd name="T48" fmla="*/ 48 w 60"/>
                <a:gd name="T49" fmla="*/ 41 h 50"/>
                <a:gd name="T50" fmla="*/ 46 w 60"/>
                <a:gd name="T51" fmla="*/ 41 h 50"/>
                <a:gd name="T52" fmla="*/ 46 w 60"/>
                <a:gd name="T53" fmla="*/ 43 h 50"/>
                <a:gd name="T54" fmla="*/ 44 w 60"/>
                <a:gd name="T55" fmla="*/ 43 h 50"/>
                <a:gd name="T56" fmla="*/ 44 w 60"/>
                <a:gd name="T57" fmla="*/ 45 h 50"/>
                <a:gd name="T58" fmla="*/ 41 w 60"/>
                <a:gd name="T59" fmla="*/ 45 h 50"/>
                <a:gd name="T60" fmla="*/ 41 w 60"/>
                <a:gd name="T61" fmla="*/ 47 h 50"/>
                <a:gd name="T62" fmla="*/ 33 w 60"/>
                <a:gd name="T63" fmla="*/ 46 h 50"/>
                <a:gd name="T64" fmla="*/ 30 w 60"/>
                <a:gd name="T65" fmla="*/ 49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"/>
                <a:gd name="T100" fmla="*/ 0 h 50"/>
                <a:gd name="T101" fmla="*/ 60 w 60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" h="50">
                  <a:moveTo>
                    <a:pt x="30" y="49"/>
                  </a:moveTo>
                  <a:lnTo>
                    <a:pt x="22" y="49"/>
                  </a:lnTo>
                  <a:lnTo>
                    <a:pt x="22" y="45"/>
                  </a:lnTo>
                  <a:lnTo>
                    <a:pt x="20" y="45"/>
                  </a:lnTo>
                  <a:lnTo>
                    <a:pt x="20" y="41"/>
                  </a:lnTo>
                  <a:lnTo>
                    <a:pt x="4" y="40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" y="8"/>
                  </a:lnTo>
                  <a:lnTo>
                    <a:pt x="38" y="14"/>
                  </a:lnTo>
                  <a:lnTo>
                    <a:pt x="46" y="20"/>
                  </a:lnTo>
                  <a:lnTo>
                    <a:pt x="57" y="25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3"/>
                  </a:lnTo>
                  <a:lnTo>
                    <a:pt x="55" y="33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48" y="36"/>
                  </a:lnTo>
                  <a:lnTo>
                    <a:pt x="48" y="41"/>
                  </a:lnTo>
                  <a:lnTo>
                    <a:pt x="46" y="41"/>
                  </a:lnTo>
                  <a:lnTo>
                    <a:pt x="46" y="43"/>
                  </a:lnTo>
                  <a:lnTo>
                    <a:pt x="44" y="43"/>
                  </a:lnTo>
                  <a:lnTo>
                    <a:pt x="44" y="45"/>
                  </a:lnTo>
                  <a:lnTo>
                    <a:pt x="41" y="45"/>
                  </a:lnTo>
                  <a:lnTo>
                    <a:pt x="41" y="47"/>
                  </a:lnTo>
                  <a:lnTo>
                    <a:pt x="33" y="46"/>
                  </a:lnTo>
                  <a:lnTo>
                    <a:pt x="30" y="4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4" name="Freeform 388"/>
            <p:cNvSpPr>
              <a:spLocks/>
            </p:cNvSpPr>
            <p:nvPr/>
          </p:nvSpPr>
          <p:spPr bwMode="auto">
            <a:xfrm>
              <a:off x="3485" y="2659"/>
              <a:ext cx="67" cy="57"/>
            </a:xfrm>
            <a:custGeom>
              <a:avLst/>
              <a:gdLst>
                <a:gd name="T0" fmla="*/ 34 w 67"/>
                <a:gd name="T1" fmla="*/ 56 h 57"/>
                <a:gd name="T2" fmla="*/ 24 w 67"/>
                <a:gd name="T3" fmla="*/ 56 h 57"/>
                <a:gd name="T4" fmla="*/ 24 w 67"/>
                <a:gd name="T5" fmla="*/ 52 h 57"/>
                <a:gd name="T6" fmla="*/ 22 w 67"/>
                <a:gd name="T7" fmla="*/ 52 h 57"/>
                <a:gd name="T8" fmla="*/ 22 w 67"/>
                <a:gd name="T9" fmla="*/ 47 h 57"/>
                <a:gd name="T10" fmla="*/ 4 w 67"/>
                <a:gd name="T11" fmla="*/ 46 h 57"/>
                <a:gd name="T12" fmla="*/ 6 w 67"/>
                <a:gd name="T13" fmla="*/ 29 h 57"/>
                <a:gd name="T14" fmla="*/ 0 w 67"/>
                <a:gd name="T15" fmla="*/ 29 h 57"/>
                <a:gd name="T16" fmla="*/ 0 w 67"/>
                <a:gd name="T17" fmla="*/ 7 h 57"/>
                <a:gd name="T18" fmla="*/ 18 w 67"/>
                <a:gd name="T19" fmla="*/ 7 h 57"/>
                <a:gd name="T20" fmla="*/ 18 w 67"/>
                <a:gd name="T21" fmla="*/ 0 h 57"/>
                <a:gd name="T22" fmla="*/ 22 w 67"/>
                <a:gd name="T23" fmla="*/ 0 h 57"/>
                <a:gd name="T24" fmla="*/ 30 w 67"/>
                <a:gd name="T25" fmla="*/ 9 h 57"/>
                <a:gd name="T26" fmla="*/ 43 w 67"/>
                <a:gd name="T27" fmla="*/ 16 h 57"/>
                <a:gd name="T28" fmla="*/ 52 w 67"/>
                <a:gd name="T29" fmla="*/ 23 h 57"/>
                <a:gd name="T30" fmla="*/ 64 w 67"/>
                <a:gd name="T31" fmla="*/ 29 h 57"/>
                <a:gd name="T32" fmla="*/ 66 w 67"/>
                <a:gd name="T33" fmla="*/ 34 h 57"/>
                <a:gd name="T34" fmla="*/ 64 w 67"/>
                <a:gd name="T35" fmla="*/ 34 h 57"/>
                <a:gd name="T36" fmla="*/ 64 w 67"/>
                <a:gd name="T37" fmla="*/ 37 h 57"/>
                <a:gd name="T38" fmla="*/ 62 w 67"/>
                <a:gd name="T39" fmla="*/ 37 h 57"/>
                <a:gd name="T40" fmla="*/ 62 w 67"/>
                <a:gd name="T41" fmla="*/ 39 h 57"/>
                <a:gd name="T42" fmla="*/ 59 w 67"/>
                <a:gd name="T43" fmla="*/ 39 h 57"/>
                <a:gd name="T44" fmla="*/ 59 w 67"/>
                <a:gd name="T45" fmla="*/ 41 h 57"/>
                <a:gd name="T46" fmla="*/ 54 w 67"/>
                <a:gd name="T47" fmla="*/ 41 h 57"/>
                <a:gd name="T48" fmla="*/ 54 w 67"/>
                <a:gd name="T49" fmla="*/ 47 h 57"/>
                <a:gd name="T50" fmla="*/ 52 w 67"/>
                <a:gd name="T51" fmla="*/ 47 h 57"/>
                <a:gd name="T52" fmla="*/ 52 w 67"/>
                <a:gd name="T53" fmla="*/ 49 h 57"/>
                <a:gd name="T54" fmla="*/ 50 w 67"/>
                <a:gd name="T55" fmla="*/ 49 h 57"/>
                <a:gd name="T56" fmla="*/ 50 w 67"/>
                <a:gd name="T57" fmla="*/ 52 h 57"/>
                <a:gd name="T58" fmla="*/ 46 w 67"/>
                <a:gd name="T59" fmla="*/ 52 h 57"/>
                <a:gd name="T60" fmla="*/ 46 w 67"/>
                <a:gd name="T61" fmla="*/ 54 h 57"/>
                <a:gd name="T62" fmla="*/ 37 w 67"/>
                <a:gd name="T63" fmla="*/ 53 h 57"/>
                <a:gd name="T64" fmla="*/ 34 w 67"/>
                <a:gd name="T65" fmla="*/ 56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57"/>
                <a:gd name="T101" fmla="*/ 67 w 67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57">
                  <a:moveTo>
                    <a:pt x="34" y="56"/>
                  </a:moveTo>
                  <a:lnTo>
                    <a:pt x="24" y="56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2" y="47"/>
                  </a:lnTo>
                  <a:lnTo>
                    <a:pt x="4" y="46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30" y="9"/>
                  </a:lnTo>
                  <a:lnTo>
                    <a:pt x="43" y="16"/>
                  </a:lnTo>
                  <a:lnTo>
                    <a:pt x="52" y="23"/>
                  </a:lnTo>
                  <a:lnTo>
                    <a:pt x="64" y="29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4" y="37"/>
                  </a:lnTo>
                  <a:lnTo>
                    <a:pt x="62" y="37"/>
                  </a:lnTo>
                  <a:lnTo>
                    <a:pt x="62" y="39"/>
                  </a:lnTo>
                  <a:lnTo>
                    <a:pt x="59" y="39"/>
                  </a:lnTo>
                  <a:lnTo>
                    <a:pt x="59" y="41"/>
                  </a:lnTo>
                  <a:lnTo>
                    <a:pt x="54" y="41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2" y="49"/>
                  </a:lnTo>
                  <a:lnTo>
                    <a:pt x="50" y="49"/>
                  </a:lnTo>
                  <a:lnTo>
                    <a:pt x="50" y="52"/>
                  </a:lnTo>
                  <a:lnTo>
                    <a:pt x="46" y="52"/>
                  </a:lnTo>
                  <a:lnTo>
                    <a:pt x="46" y="54"/>
                  </a:lnTo>
                  <a:lnTo>
                    <a:pt x="37" y="53"/>
                  </a:lnTo>
                  <a:lnTo>
                    <a:pt x="34" y="56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5" name="Freeform 389"/>
            <p:cNvSpPr>
              <a:spLocks/>
            </p:cNvSpPr>
            <p:nvPr/>
          </p:nvSpPr>
          <p:spPr bwMode="auto">
            <a:xfrm>
              <a:off x="3542" y="2724"/>
              <a:ext cx="86" cy="62"/>
            </a:xfrm>
            <a:custGeom>
              <a:avLst/>
              <a:gdLst>
                <a:gd name="T0" fmla="*/ 54 w 86"/>
                <a:gd name="T1" fmla="*/ 55 h 62"/>
                <a:gd name="T2" fmla="*/ 34 w 86"/>
                <a:gd name="T3" fmla="*/ 51 h 62"/>
                <a:gd name="T4" fmla="*/ 31 w 86"/>
                <a:gd name="T5" fmla="*/ 61 h 62"/>
                <a:gd name="T6" fmla="*/ 24 w 86"/>
                <a:gd name="T7" fmla="*/ 61 h 62"/>
                <a:gd name="T8" fmla="*/ 11 w 86"/>
                <a:gd name="T9" fmla="*/ 49 h 62"/>
                <a:gd name="T10" fmla="*/ 11 w 86"/>
                <a:gd name="T11" fmla="*/ 34 h 62"/>
                <a:gd name="T12" fmla="*/ 8 w 86"/>
                <a:gd name="T13" fmla="*/ 35 h 62"/>
                <a:gd name="T14" fmla="*/ 0 w 86"/>
                <a:gd name="T15" fmla="*/ 30 h 62"/>
                <a:gd name="T16" fmla="*/ 0 w 86"/>
                <a:gd name="T17" fmla="*/ 24 h 62"/>
                <a:gd name="T18" fmla="*/ 8 w 86"/>
                <a:gd name="T19" fmla="*/ 25 h 62"/>
                <a:gd name="T20" fmla="*/ 9 w 86"/>
                <a:gd name="T21" fmla="*/ 26 h 62"/>
                <a:gd name="T22" fmla="*/ 11 w 86"/>
                <a:gd name="T23" fmla="*/ 26 h 62"/>
                <a:gd name="T24" fmla="*/ 15 w 86"/>
                <a:gd name="T25" fmla="*/ 28 h 62"/>
                <a:gd name="T26" fmla="*/ 15 w 86"/>
                <a:gd name="T27" fmla="*/ 27 h 62"/>
                <a:gd name="T28" fmla="*/ 17 w 86"/>
                <a:gd name="T29" fmla="*/ 26 h 62"/>
                <a:gd name="T30" fmla="*/ 20 w 86"/>
                <a:gd name="T31" fmla="*/ 23 h 62"/>
                <a:gd name="T32" fmla="*/ 20 w 86"/>
                <a:gd name="T33" fmla="*/ 23 h 62"/>
                <a:gd name="T34" fmla="*/ 22 w 86"/>
                <a:gd name="T35" fmla="*/ 20 h 62"/>
                <a:gd name="T36" fmla="*/ 24 w 86"/>
                <a:gd name="T37" fmla="*/ 19 h 62"/>
                <a:gd name="T38" fmla="*/ 26 w 86"/>
                <a:gd name="T39" fmla="*/ 17 h 62"/>
                <a:gd name="T40" fmla="*/ 28 w 86"/>
                <a:gd name="T41" fmla="*/ 16 h 62"/>
                <a:gd name="T42" fmla="*/ 31 w 86"/>
                <a:gd name="T43" fmla="*/ 17 h 62"/>
                <a:gd name="T44" fmla="*/ 33 w 86"/>
                <a:gd name="T45" fmla="*/ 16 h 62"/>
                <a:gd name="T46" fmla="*/ 34 w 86"/>
                <a:gd name="T47" fmla="*/ 17 h 62"/>
                <a:gd name="T48" fmla="*/ 42 w 86"/>
                <a:gd name="T49" fmla="*/ 16 h 62"/>
                <a:gd name="T50" fmla="*/ 44 w 86"/>
                <a:gd name="T51" fmla="*/ 10 h 62"/>
                <a:gd name="T52" fmla="*/ 41 w 86"/>
                <a:gd name="T53" fmla="*/ 8 h 62"/>
                <a:gd name="T54" fmla="*/ 37 w 86"/>
                <a:gd name="T55" fmla="*/ 0 h 62"/>
                <a:gd name="T56" fmla="*/ 55 w 86"/>
                <a:gd name="T57" fmla="*/ 4 h 62"/>
                <a:gd name="T58" fmla="*/ 73 w 86"/>
                <a:gd name="T59" fmla="*/ 1 h 62"/>
                <a:gd name="T60" fmla="*/ 85 w 86"/>
                <a:gd name="T61" fmla="*/ 7 h 62"/>
                <a:gd name="T62" fmla="*/ 84 w 86"/>
                <a:gd name="T63" fmla="*/ 12 h 62"/>
                <a:gd name="T64" fmla="*/ 82 w 86"/>
                <a:gd name="T65" fmla="*/ 15 h 62"/>
                <a:gd name="T66" fmla="*/ 79 w 86"/>
                <a:gd name="T67" fmla="*/ 29 h 62"/>
                <a:gd name="T68" fmla="*/ 77 w 86"/>
                <a:gd name="T69" fmla="*/ 34 h 62"/>
                <a:gd name="T70" fmla="*/ 79 w 86"/>
                <a:gd name="T71" fmla="*/ 35 h 62"/>
                <a:gd name="T72" fmla="*/ 77 w 86"/>
                <a:gd name="T73" fmla="*/ 36 h 62"/>
                <a:gd name="T74" fmla="*/ 77 w 86"/>
                <a:gd name="T75" fmla="*/ 38 h 62"/>
                <a:gd name="T76" fmla="*/ 75 w 86"/>
                <a:gd name="T77" fmla="*/ 38 h 62"/>
                <a:gd name="T78" fmla="*/ 76 w 86"/>
                <a:gd name="T79" fmla="*/ 36 h 62"/>
                <a:gd name="T80" fmla="*/ 75 w 86"/>
                <a:gd name="T81" fmla="*/ 37 h 62"/>
                <a:gd name="T82" fmla="*/ 69 w 86"/>
                <a:gd name="T83" fmla="*/ 39 h 62"/>
                <a:gd name="T84" fmla="*/ 66 w 86"/>
                <a:gd name="T85" fmla="*/ 46 h 62"/>
                <a:gd name="T86" fmla="*/ 55 w 86"/>
                <a:gd name="T87" fmla="*/ 47 h 62"/>
                <a:gd name="T88" fmla="*/ 54 w 86"/>
                <a:gd name="T89" fmla="*/ 53 h 62"/>
                <a:gd name="T90" fmla="*/ 53 w 86"/>
                <a:gd name="T91" fmla="*/ 53 h 62"/>
                <a:gd name="T92" fmla="*/ 54 w 86"/>
                <a:gd name="T93" fmla="*/ 55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6"/>
                <a:gd name="T142" fmla="*/ 0 h 62"/>
                <a:gd name="T143" fmla="*/ 86 w 86"/>
                <a:gd name="T144" fmla="*/ 62 h 6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6" h="62">
                  <a:moveTo>
                    <a:pt x="54" y="55"/>
                  </a:moveTo>
                  <a:lnTo>
                    <a:pt x="34" y="51"/>
                  </a:lnTo>
                  <a:lnTo>
                    <a:pt x="31" y="61"/>
                  </a:lnTo>
                  <a:lnTo>
                    <a:pt x="24" y="61"/>
                  </a:lnTo>
                  <a:lnTo>
                    <a:pt x="11" y="49"/>
                  </a:lnTo>
                  <a:lnTo>
                    <a:pt x="11" y="34"/>
                  </a:lnTo>
                  <a:lnTo>
                    <a:pt x="8" y="35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3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6" y="17"/>
                  </a:lnTo>
                  <a:lnTo>
                    <a:pt x="28" y="16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4" y="17"/>
                  </a:lnTo>
                  <a:lnTo>
                    <a:pt x="42" y="16"/>
                  </a:lnTo>
                  <a:lnTo>
                    <a:pt x="44" y="10"/>
                  </a:lnTo>
                  <a:lnTo>
                    <a:pt x="41" y="8"/>
                  </a:lnTo>
                  <a:lnTo>
                    <a:pt x="37" y="0"/>
                  </a:lnTo>
                  <a:lnTo>
                    <a:pt x="55" y="4"/>
                  </a:lnTo>
                  <a:lnTo>
                    <a:pt x="73" y="1"/>
                  </a:lnTo>
                  <a:lnTo>
                    <a:pt x="85" y="7"/>
                  </a:lnTo>
                  <a:lnTo>
                    <a:pt x="84" y="12"/>
                  </a:lnTo>
                  <a:lnTo>
                    <a:pt x="82" y="15"/>
                  </a:lnTo>
                  <a:lnTo>
                    <a:pt x="79" y="29"/>
                  </a:lnTo>
                  <a:lnTo>
                    <a:pt x="77" y="34"/>
                  </a:lnTo>
                  <a:lnTo>
                    <a:pt x="79" y="35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5" y="38"/>
                  </a:lnTo>
                  <a:lnTo>
                    <a:pt x="76" y="36"/>
                  </a:lnTo>
                  <a:lnTo>
                    <a:pt x="75" y="37"/>
                  </a:lnTo>
                  <a:lnTo>
                    <a:pt x="69" y="39"/>
                  </a:lnTo>
                  <a:lnTo>
                    <a:pt x="66" y="46"/>
                  </a:lnTo>
                  <a:lnTo>
                    <a:pt x="55" y="47"/>
                  </a:lnTo>
                  <a:lnTo>
                    <a:pt x="54" y="53"/>
                  </a:lnTo>
                  <a:lnTo>
                    <a:pt x="53" y="53"/>
                  </a:lnTo>
                  <a:lnTo>
                    <a:pt x="54" y="5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6" name="Freeform 390"/>
            <p:cNvSpPr>
              <a:spLocks/>
            </p:cNvSpPr>
            <p:nvPr/>
          </p:nvSpPr>
          <p:spPr bwMode="auto">
            <a:xfrm>
              <a:off x="3542" y="2724"/>
              <a:ext cx="92" cy="68"/>
            </a:xfrm>
            <a:custGeom>
              <a:avLst/>
              <a:gdLst>
                <a:gd name="T0" fmla="*/ 58 w 92"/>
                <a:gd name="T1" fmla="*/ 61 h 68"/>
                <a:gd name="T2" fmla="*/ 36 w 92"/>
                <a:gd name="T3" fmla="*/ 56 h 68"/>
                <a:gd name="T4" fmla="*/ 33 w 92"/>
                <a:gd name="T5" fmla="*/ 67 h 68"/>
                <a:gd name="T6" fmla="*/ 25 w 92"/>
                <a:gd name="T7" fmla="*/ 67 h 68"/>
                <a:gd name="T8" fmla="*/ 12 w 92"/>
                <a:gd name="T9" fmla="*/ 54 h 68"/>
                <a:gd name="T10" fmla="*/ 12 w 92"/>
                <a:gd name="T11" fmla="*/ 37 h 68"/>
                <a:gd name="T12" fmla="*/ 9 w 92"/>
                <a:gd name="T13" fmla="*/ 38 h 68"/>
                <a:gd name="T14" fmla="*/ 0 w 92"/>
                <a:gd name="T15" fmla="*/ 33 h 68"/>
                <a:gd name="T16" fmla="*/ 0 w 92"/>
                <a:gd name="T17" fmla="*/ 27 h 68"/>
                <a:gd name="T18" fmla="*/ 9 w 92"/>
                <a:gd name="T19" fmla="*/ 28 h 68"/>
                <a:gd name="T20" fmla="*/ 10 w 92"/>
                <a:gd name="T21" fmla="*/ 29 h 68"/>
                <a:gd name="T22" fmla="*/ 12 w 92"/>
                <a:gd name="T23" fmla="*/ 29 h 68"/>
                <a:gd name="T24" fmla="*/ 16 w 92"/>
                <a:gd name="T25" fmla="*/ 31 h 68"/>
                <a:gd name="T26" fmla="*/ 16 w 92"/>
                <a:gd name="T27" fmla="*/ 30 h 68"/>
                <a:gd name="T28" fmla="*/ 19 w 92"/>
                <a:gd name="T29" fmla="*/ 29 h 68"/>
                <a:gd name="T30" fmla="*/ 22 w 92"/>
                <a:gd name="T31" fmla="*/ 26 h 68"/>
                <a:gd name="T32" fmla="*/ 22 w 92"/>
                <a:gd name="T33" fmla="*/ 25 h 68"/>
                <a:gd name="T34" fmla="*/ 23 w 92"/>
                <a:gd name="T35" fmla="*/ 22 h 68"/>
                <a:gd name="T36" fmla="*/ 25 w 92"/>
                <a:gd name="T37" fmla="*/ 21 h 68"/>
                <a:gd name="T38" fmla="*/ 27 w 92"/>
                <a:gd name="T39" fmla="*/ 19 h 68"/>
                <a:gd name="T40" fmla="*/ 30 w 92"/>
                <a:gd name="T41" fmla="*/ 18 h 68"/>
                <a:gd name="T42" fmla="*/ 33 w 92"/>
                <a:gd name="T43" fmla="*/ 19 h 68"/>
                <a:gd name="T44" fmla="*/ 35 w 92"/>
                <a:gd name="T45" fmla="*/ 18 h 68"/>
                <a:gd name="T46" fmla="*/ 36 w 92"/>
                <a:gd name="T47" fmla="*/ 19 h 68"/>
                <a:gd name="T48" fmla="*/ 45 w 92"/>
                <a:gd name="T49" fmla="*/ 18 h 68"/>
                <a:gd name="T50" fmla="*/ 47 w 92"/>
                <a:gd name="T51" fmla="*/ 11 h 68"/>
                <a:gd name="T52" fmla="*/ 44 w 92"/>
                <a:gd name="T53" fmla="*/ 9 h 68"/>
                <a:gd name="T54" fmla="*/ 39 w 92"/>
                <a:gd name="T55" fmla="*/ 0 h 68"/>
                <a:gd name="T56" fmla="*/ 59 w 92"/>
                <a:gd name="T57" fmla="*/ 4 h 68"/>
                <a:gd name="T58" fmla="*/ 78 w 92"/>
                <a:gd name="T59" fmla="*/ 1 h 68"/>
                <a:gd name="T60" fmla="*/ 91 w 92"/>
                <a:gd name="T61" fmla="*/ 7 h 68"/>
                <a:gd name="T62" fmla="*/ 90 w 92"/>
                <a:gd name="T63" fmla="*/ 13 h 68"/>
                <a:gd name="T64" fmla="*/ 88 w 92"/>
                <a:gd name="T65" fmla="*/ 16 h 68"/>
                <a:gd name="T66" fmla="*/ 84 w 92"/>
                <a:gd name="T67" fmla="*/ 32 h 68"/>
                <a:gd name="T68" fmla="*/ 82 w 92"/>
                <a:gd name="T69" fmla="*/ 37 h 68"/>
                <a:gd name="T70" fmla="*/ 84 w 92"/>
                <a:gd name="T71" fmla="*/ 38 h 68"/>
                <a:gd name="T72" fmla="*/ 82 w 92"/>
                <a:gd name="T73" fmla="*/ 39 h 68"/>
                <a:gd name="T74" fmla="*/ 82 w 92"/>
                <a:gd name="T75" fmla="*/ 42 h 68"/>
                <a:gd name="T76" fmla="*/ 80 w 92"/>
                <a:gd name="T77" fmla="*/ 42 h 68"/>
                <a:gd name="T78" fmla="*/ 81 w 92"/>
                <a:gd name="T79" fmla="*/ 39 h 68"/>
                <a:gd name="T80" fmla="*/ 80 w 92"/>
                <a:gd name="T81" fmla="*/ 40 h 68"/>
                <a:gd name="T82" fmla="*/ 73 w 92"/>
                <a:gd name="T83" fmla="*/ 43 h 68"/>
                <a:gd name="T84" fmla="*/ 70 w 92"/>
                <a:gd name="T85" fmla="*/ 51 h 68"/>
                <a:gd name="T86" fmla="*/ 59 w 92"/>
                <a:gd name="T87" fmla="*/ 52 h 68"/>
                <a:gd name="T88" fmla="*/ 58 w 92"/>
                <a:gd name="T89" fmla="*/ 58 h 68"/>
                <a:gd name="T90" fmla="*/ 57 w 92"/>
                <a:gd name="T91" fmla="*/ 58 h 68"/>
                <a:gd name="T92" fmla="*/ 58 w 92"/>
                <a:gd name="T93" fmla="*/ 61 h 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2"/>
                <a:gd name="T142" fmla="*/ 0 h 68"/>
                <a:gd name="T143" fmla="*/ 92 w 92"/>
                <a:gd name="T144" fmla="*/ 68 h 6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2" h="68">
                  <a:moveTo>
                    <a:pt x="58" y="61"/>
                  </a:moveTo>
                  <a:lnTo>
                    <a:pt x="36" y="56"/>
                  </a:lnTo>
                  <a:lnTo>
                    <a:pt x="33" y="67"/>
                  </a:lnTo>
                  <a:lnTo>
                    <a:pt x="25" y="67"/>
                  </a:lnTo>
                  <a:lnTo>
                    <a:pt x="12" y="54"/>
                  </a:lnTo>
                  <a:lnTo>
                    <a:pt x="12" y="37"/>
                  </a:lnTo>
                  <a:lnTo>
                    <a:pt x="9" y="38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9" y="28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9" y="29"/>
                  </a:lnTo>
                  <a:lnTo>
                    <a:pt x="22" y="26"/>
                  </a:lnTo>
                  <a:lnTo>
                    <a:pt x="22" y="25"/>
                  </a:lnTo>
                  <a:lnTo>
                    <a:pt x="23" y="22"/>
                  </a:lnTo>
                  <a:lnTo>
                    <a:pt x="25" y="21"/>
                  </a:lnTo>
                  <a:lnTo>
                    <a:pt x="27" y="19"/>
                  </a:lnTo>
                  <a:lnTo>
                    <a:pt x="30" y="18"/>
                  </a:lnTo>
                  <a:lnTo>
                    <a:pt x="33" y="19"/>
                  </a:lnTo>
                  <a:lnTo>
                    <a:pt x="35" y="18"/>
                  </a:lnTo>
                  <a:lnTo>
                    <a:pt x="36" y="19"/>
                  </a:lnTo>
                  <a:lnTo>
                    <a:pt x="45" y="18"/>
                  </a:lnTo>
                  <a:lnTo>
                    <a:pt x="47" y="11"/>
                  </a:lnTo>
                  <a:lnTo>
                    <a:pt x="44" y="9"/>
                  </a:lnTo>
                  <a:lnTo>
                    <a:pt x="39" y="0"/>
                  </a:lnTo>
                  <a:lnTo>
                    <a:pt x="59" y="4"/>
                  </a:lnTo>
                  <a:lnTo>
                    <a:pt x="78" y="1"/>
                  </a:lnTo>
                  <a:lnTo>
                    <a:pt x="91" y="7"/>
                  </a:lnTo>
                  <a:lnTo>
                    <a:pt x="90" y="13"/>
                  </a:lnTo>
                  <a:lnTo>
                    <a:pt x="88" y="16"/>
                  </a:lnTo>
                  <a:lnTo>
                    <a:pt x="84" y="32"/>
                  </a:lnTo>
                  <a:lnTo>
                    <a:pt x="82" y="37"/>
                  </a:lnTo>
                  <a:lnTo>
                    <a:pt x="84" y="38"/>
                  </a:lnTo>
                  <a:lnTo>
                    <a:pt x="82" y="39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81" y="39"/>
                  </a:lnTo>
                  <a:lnTo>
                    <a:pt x="80" y="40"/>
                  </a:lnTo>
                  <a:lnTo>
                    <a:pt x="73" y="43"/>
                  </a:lnTo>
                  <a:lnTo>
                    <a:pt x="70" y="51"/>
                  </a:lnTo>
                  <a:lnTo>
                    <a:pt x="59" y="52"/>
                  </a:lnTo>
                  <a:lnTo>
                    <a:pt x="58" y="58"/>
                  </a:lnTo>
                  <a:lnTo>
                    <a:pt x="57" y="58"/>
                  </a:lnTo>
                  <a:lnTo>
                    <a:pt x="58" y="6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7" name="Freeform 391"/>
            <p:cNvSpPr>
              <a:spLocks/>
            </p:cNvSpPr>
            <p:nvPr/>
          </p:nvSpPr>
          <p:spPr bwMode="auto">
            <a:xfrm>
              <a:off x="3519" y="2693"/>
              <a:ext cx="65" cy="57"/>
            </a:xfrm>
            <a:custGeom>
              <a:avLst/>
              <a:gdLst>
                <a:gd name="T0" fmla="*/ 57 w 65"/>
                <a:gd name="T1" fmla="*/ 28 h 57"/>
                <a:gd name="T2" fmla="*/ 61 w 65"/>
                <a:gd name="T3" fmla="*/ 36 h 57"/>
                <a:gd name="T4" fmla="*/ 64 w 65"/>
                <a:gd name="T5" fmla="*/ 38 h 57"/>
                <a:gd name="T6" fmla="*/ 62 w 65"/>
                <a:gd name="T7" fmla="*/ 44 h 57"/>
                <a:gd name="T8" fmla="*/ 54 w 65"/>
                <a:gd name="T9" fmla="*/ 45 h 57"/>
                <a:gd name="T10" fmla="*/ 53 w 65"/>
                <a:gd name="T11" fmla="*/ 44 h 57"/>
                <a:gd name="T12" fmla="*/ 51 w 65"/>
                <a:gd name="T13" fmla="*/ 45 h 57"/>
                <a:gd name="T14" fmla="*/ 48 w 65"/>
                <a:gd name="T15" fmla="*/ 44 h 57"/>
                <a:gd name="T16" fmla="*/ 46 w 65"/>
                <a:gd name="T17" fmla="*/ 45 h 57"/>
                <a:gd name="T18" fmla="*/ 44 w 65"/>
                <a:gd name="T19" fmla="*/ 47 h 57"/>
                <a:gd name="T20" fmla="*/ 42 w 65"/>
                <a:gd name="T21" fmla="*/ 48 h 57"/>
                <a:gd name="T22" fmla="*/ 41 w 65"/>
                <a:gd name="T23" fmla="*/ 50 h 57"/>
                <a:gd name="T24" fmla="*/ 41 w 65"/>
                <a:gd name="T25" fmla="*/ 51 h 57"/>
                <a:gd name="T26" fmla="*/ 38 w 65"/>
                <a:gd name="T27" fmla="*/ 54 h 57"/>
                <a:gd name="T28" fmla="*/ 36 w 65"/>
                <a:gd name="T29" fmla="*/ 55 h 57"/>
                <a:gd name="T30" fmla="*/ 36 w 65"/>
                <a:gd name="T31" fmla="*/ 56 h 57"/>
                <a:gd name="T32" fmla="*/ 32 w 65"/>
                <a:gd name="T33" fmla="*/ 54 h 57"/>
                <a:gd name="T34" fmla="*/ 30 w 65"/>
                <a:gd name="T35" fmla="*/ 54 h 57"/>
                <a:gd name="T36" fmla="*/ 29 w 65"/>
                <a:gd name="T37" fmla="*/ 53 h 57"/>
                <a:gd name="T38" fmla="*/ 21 w 65"/>
                <a:gd name="T39" fmla="*/ 52 h 57"/>
                <a:gd name="T40" fmla="*/ 16 w 65"/>
                <a:gd name="T41" fmla="*/ 52 h 57"/>
                <a:gd name="T42" fmla="*/ 9 w 65"/>
                <a:gd name="T43" fmla="*/ 46 h 57"/>
                <a:gd name="T44" fmla="*/ 8 w 65"/>
                <a:gd name="T45" fmla="*/ 42 h 57"/>
                <a:gd name="T46" fmla="*/ 5 w 65"/>
                <a:gd name="T47" fmla="*/ 41 h 57"/>
                <a:gd name="T48" fmla="*/ 5 w 65"/>
                <a:gd name="T49" fmla="*/ 30 h 57"/>
                <a:gd name="T50" fmla="*/ 3 w 65"/>
                <a:gd name="T51" fmla="*/ 29 h 57"/>
                <a:gd name="T52" fmla="*/ 3 w 65"/>
                <a:gd name="T53" fmla="*/ 26 h 57"/>
                <a:gd name="T54" fmla="*/ 0 w 65"/>
                <a:gd name="T55" fmla="*/ 26 h 57"/>
                <a:gd name="T56" fmla="*/ 0 w 65"/>
                <a:gd name="T57" fmla="*/ 24 h 57"/>
                <a:gd name="T58" fmla="*/ 3 w 65"/>
                <a:gd name="T59" fmla="*/ 24 h 57"/>
                <a:gd name="T60" fmla="*/ 3 w 65"/>
                <a:gd name="T61" fmla="*/ 22 h 57"/>
                <a:gd name="T62" fmla="*/ 0 w 65"/>
                <a:gd name="T63" fmla="*/ 22 h 57"/>
                <a:gd name="T64" fmla="*/ 0 w 65"/>
                <a:gd name="T65" fmla="*/ 20 h 57"/>
                <a:gd name="T66" fmla="*/ 3 w 65"/>
                <a:gd name="T67" fmla="*/ 17 h 57"/>
                <a:gd name="T68" fmla="*/ 11 w 65"/>
                <a:gd name="T69" fmla="*/ 18 h 57"/>
                <a:gd name="T70" fmla="*/ 11 w 65"/>
                <a:gd name="T71" fmla="*/ 16 h 57"/>
                <a:gd name="T72" fmla="*/ 14 w 65"/>
                <a:gd name="T73" fmla="*/ 16 h 57"/>
                <a:gd name="T74" fmla="*/ 14 w 65"/>
                <a:gd name="T75" fmla="*/ 13 h 57"/>
                <a:gd name="T76" fmla="*/ 16 w 65"/>
                <a:gd name="T77" fmla="*/ 13 h 57"/>
                <a:gd name="T78" fmla="*/ 16 w 65"/>
                <a:gd name="T79" fmla="*/ 11 h 57"/>
                <a:gd name="T80" fmla="*/ 18 w 65"/>
                <a:gd name="T81" fmla="*/ 11 h 57"/>
                <a:gd name="T82" fmla="*/ 18 w 65"/>
                <a:gd name="T83" fmla="*/ 7 h 57"/>
                <a:gd name="T84" fmla="*/ 23 w 65"/>
                <a:gd name="T85" fmla="*/ 7 h 57"/>
                <a:gd name="T86" fmla="*/ 23 w 65"/>
                <a:gd name="T87" fmla="*/ 5 h 57"/>
                <a:gd name="T88" fmla="*/ 25 w 65"/>
                <a:gd name="T89" fmla="*/ 5 h 57"/>
                <a:gd name="T90" fmla="*/ 25 w 65"/>
                <a:gd name="T91" fmla="*/ 3 h 57"/>
                <a:gd name="T92" fmla="*/ 27 w 65"/>
                <a:gd name="T93" fmla="*/ 3 h 57"/>
                <a:gd name="T94" fmla="*/ 27 w 65"/>
                <a:gd name="T95" fmla="*/ 0 h 57"/>
                <a:gd name="T96" fmla="*/ 29 w 65"/>
                <a:gd name="T97" fmla="*/ 0 h 57"/>
                <a:gd name="T98" fmla="*/ 38 w 65"/>
                <a:gd name="T99" fmla="*/ 9 h 57"/>
                <a:gd name="T100" fmla="*/ 43 w 65"/>
                <a:gd name="T101" fmla="*/ 10 h 57"/>
                <a:gd name="T102" fmla="*/ 49 w 65"/>
                <a:gd name="T103" fmla="*/ 8 h 57"/>
                <a:gd name="T104" fmla="*/ 54 w 65"/>
                <a:gd name="T105" fmla="*/ 12 h 57"/>
                <a:gd name="T106" fmla="*/ 55 w 65"/>
                <a:gd name="T107" fmla="*/ 21 h 57"/>
                <a:gd name="T108" fmla="*/ 57 w 65"/>
                <a:gd name="T109" fmla="*/ 23 h 57"/>
                <a:gd name="T110" fmla="*/ 57 w 65"/>
                <a:gd name="T111" fmla="*/ 28 h 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5"/>
                <a:gd name="T169" fmla="*/ 0 h 57"/>
                <a:gd name="T170" fmla="*/ 65 w 65"/>
                <a:gd name="T171" fmla="*/ 57 h 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5" h="57">
                  <a:moveTo>
                    <a:pt x="57" y="28"/>
                  </a:moveTo>
                  <a:lnTo>
                    <a:pt x="61" y="36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54" y="45"/>
                  </a:lnTo>
                  <a:lnTo>
                    <a:pt x="53" y="44"/>
                  </a:lnTo>
                  <a:lnTo>
                    <a:pt x="51" y="45"/>
                  </a:lnTo>
                  <a:lnTo>
                    <a:pt x="48" y="44"/>
                  </a:lnTo>
                  <a:lnTo>
                    <a:pt x="46" y="45"/>
                  </a:lnTo>
                  <a:lnTo>
                    <a:pt x="44" y="47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38" y="54"/>
                  </a:lnTo>
                  <a:lnTo>
                    <a:pt x="36" y="55"/>
                  </a:lnTo>
                  <a:lnTo>
                    <a:pt x="36" y="56"/>
                  </a:lnTo>
                  <a:lnTo>
                    <a:pt x="32" y="54"/>
                  </a:lnTo>
                  <a:lnTo>
                    <a:pt x="30" y="54"/>
                  </a:lnTo>
                  <a:lnTo>
                    <a:pt x="29" y="53"/>
                  </a:lnTo>
                  <a:lnTo>
                    <a:pt x="21" y="52"/>
                  </a:lnTo>
                  <a:lnTo>
                    <a:pt x="16" y="52"/>
                  </a:lnTo>
                  <a:lnTo>
                    <a:pt x="9" y="46"/>
                  </a:lnTo>
                  <a:lnTo>
                    <a:pt x="8" y="42"/>
                  </a:lnTo>
                  <a:lnTo>
                    <a:pt x="5" y="41"/>
                  </a:lnTo>
                  <a:lnTo>
                    <a:pt x="5" y="30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3" y="17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8" y="9"/>
                  </a:lnTo>
                  <a:lnTo>
                    <a:pt x="43" y="10"/>
                  </a:lnTo>
                  <a:lnTo>
                    <a:pt x="49" y="8"/>
                  </a:lnTo>
                  <a:lnTo>
                    <a:pt x="54" y="12"/>
                  </a:lnTo>
                  <a:lnTo>
                    <a:pt x="55" y="21"/>
                  </a:lnTo>
                  <a:lnTo>
                    <a:pt x="57" y="23"/>
                  </a:lnTo>
                  <a:lnTo>
                    <a:pt x="57" y="2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8" name="Freeform 392"/>
            <p:cNvSpPr>
              <a:spLocks/>
            </p:cNvSpPr>
            <p:nvPr/>
          </p:nvSpPr>
          <p:spPr bwMode="auto">
            <a:xfrm>
              <a:off x="3519" y="2693"/>
              <a:ext cx="71" cy="63"/>
            </a:xfrm>
            <a:custGeom>
              <a:avLst/>
              <a:gdLst>
                <a:gd name="T0" fmla="*/ 62 w 71"/>
                <a:gd name="T1" fmla="*/ 31 h 63"/>
                <a:gd name="T2" fmla="*/ 67 w 71"/>
                <a:gd name="T3" fmla="*/ 40 h 63"/>
                <a:gd name="T4" fmla="*/ 70 w 71"/>
                <a:gd name="T5" fmla="*/ 42 h 63"/>
                <a:gd name="T6" fmla="*/ 68 w 71"/>
                <a:gd name="T7" fmla="*/ 49 h 63"/>
                <a:gd name="T8" fmla="*/ 59 w 71"/>
                <a:gd name="T9" fmla="*/ 50 h 63"/>
                <a:gd name="T10" fmla="*/ 58 w 71"/>
                <a:gd name="T11" fmla="*/ 49 h 63"/>
                <a:gd name="T12" fmla="*/ 56 w 71"/>
                <a:gd name="T13" fmla="*/ 50 h 63"/>
                <a:gd name="T14" fmla="*/ 53 w 71"/>
                <a:gd name="T15" fmla="*/ 49 h 63"/>
                <a:gd name="T16" fmla="*/ 50 w 71"/>
                <a:gd name="T17" fmla="*/ 50 h 63"/>
                <a:gd name="T18" fmla="*/ 48 w 71"/>
                <a:gd name="T19" fmla="*/ 52 h 63"/>
                <a:gd name="T20" fmla="*/ 46 w 71"/>
                <a:gd name="T21" fmla="*/ 53 h 63"/>
                <a:gd name="T22" fmla="*/ 45 w 71"/>
                <a:gd name="T23" fmla="*/ 56 h 63"/>
                <a:gd name="T24" fmla="*/ 45 w 71"/>
                <a:gd name="T25" fmla="*/ 57 h 63"/>
                <a:gd name="T26" fmla="*/ 42 w 71"/>
                <a:gd name="T27" fmla="*/ 60 h 63"/>
                <a:gd name="T28" fmla="*/ 39 w 71"/>
                <a:gd name="T29" fmla="*/ 61 h 63"/>
                <a:gd name="T30" fmla="*/ 39 w 71"/>
                <a:gd name="T31" fmla="*/ 62 h 63"/>
                <a:gd name="T32" fmla="*/ 35 w 71"/>
                <a:gd name="T33" fmla="*/ 60 h 63"/>
                <a:gd name="T34" fmla="*/ 33 w 71"/>
                <a:gd name="T35" fmla="*/ 60 h 63"/>
                <a:gd name="T36" fmla="*/ 32 w 71"/>
                <a:gd name="T37" fmla="*/ 59 h 63"/>
                <a:gd name="T38" fmla="*/ 23 w 71"/>
                <a:gd name="T39" fmla="*/ 58 h 63"/>
                <a:gd name="T40" fmla="*/ 18 w 71"/>
                <a:gd name="T41" fmla="*/ 58 h 63"/>
                <a:gd name="T42" fmla="*/ 10 w 71"/>
                <a:gd name="T43" fmla="*/ 51 h 63"/>
                <a:gd name="T44" fmla="*/ 9 w 71"/>
                <a:gd name="T45" fmla="*/ 47 h 63"/>
                <a:gd name="T46" fmla="*/ 5 w 71"/>
                <a:gd name="T47" fmla="*/ 45 h 63"/>
                <a:gd name="T48" fmla="*/ 5 w 71"/>
                <a:gd name="T49" fmla="*/ 33 h 63"/>
                <a:gd name="T50" fmla="*/ 3 w 71"/>
                <a:gd name="T51" fmla="*/ 32 h 63"/>
                <a:gd name="T52" fmla="*/ 3 w 71"/>
                <a:gd name="T53" fmla="*/ 29 h 63"/>
                <a:gd name="T54" fmla="*/ 0 w 71"/>
                <a:gd name="T55" fmla="*/ 29 h 63"/>
                <a:gd name="T56" fmla="*/ 0 w 71"/>
                <a:gd name="T57" fmla="*/ 27 h 63"/>
                <a:gd name="T58" fmla="*/ 3 w 71"/>
                <a:gd name="T59" fmla="*/ 27 h 63"/>
                <a:gd name="T60" fmla="*/ 3 w 71"/>
                <a:gd name="T61" fmla="*/ 25 h 63"/>
                <a:gd name="T62" fmla="*/ 0 w 71"/>
                <a:gd name="T63" fmla="*/ 25 h 63"/>
                <a:gd name="T64" fmla="*/ 0 w 71"/>
                <a:gd name="T65" fmla="*/ 22 h 63"/>
                <a:gd name="T66" fmla="*/ 3 w 71"/>
                <a:gd name="T67" fmla="*/ 19 h 63"/>
                <a:gd name="T68" fmla="*/ 12 w 71"/>
                <a:gd name="T69" fmla="*/ 20 h 63"/>
                <a:gd name="T70" fmla="*/ 12 w 71"/>
                <a:gd name="T71" fmla="*/ 18 h 63"/>
                <a:gd name="T72" fmla="*/ 15 w 71"/>
                <a:gd name="T73" fmla="*/ 18 h 63"/>
                <a:gd name="T74" fmla="*/ 15 w 71"/>
                <a:gd name="T75" fmla="*/ 14 h 63"/>
                <a:gd name="T76" fmla="*/ 18 w 71"/>
                <a:gd name="T77" fmla="*/ 14 h 63"/>
                <a:gd name="T78" fmla="*/ 18 w 71"/>
                <a:gd name="T79" fmla="*/ 12 h 63"/>
                <a:gd name="T80" fmla="*/ 20 w 71"/>
                <a:gd name="T81" fmla="*/ 12 h 63"/>
                <a:gd name="T82" fmla="*/ 20 w 71"/>
                <a:gd name="T83" fmla="*/ 7 h 63"/>
                <a:gd name="T84" fmla="*/ 25 w 71"/>
                <a:gd name="T85" fmla="*/ 7 h 63"/>
                <a:gd name="T86" fmla="*/ 25 w 71"/>
                <a:gd name="T87" fmla="*/ 5 h 63"/>
                <a:gd name="T88" fmla="*/ 27 w 71"/>
                <a:gd name="T89" fmla="*/ 5 h 63"/>
                <a:gd name="T90" fmla="*/ 27 w 71"/>
                <a:gd name="T91" fmla="*/ 3 h 63"/>
                <a:gd name="T92" fmla="*/ 30 w 71"/>
                <a:gd name="T93" fmla="*/ 3 h 63"/>
                <a:gd name="T94" fmla="*/ 30 w 71"/>
                <a:gd name="T95" fmla="*/ 0 h 63"/>
                <a:gd name="T96" fmla="*/ 32 w 71"/>
                <a:gd name="T97" fmla="*/ 0 h 63"/>
                <a:gd name="T98" fmla="*/ 42 w 71"/>
                <a:gd name="T99" fmla="*/ 10 h 63"/>
                <a:gd name="T100" fmla="*/ 47 w 71"/>
                <a:gd name="T101" fmla="*/ 11 h 63"/>
                <a:gd name="T102" fmla="*/ 54 w 71"/>
                <a:gd name="T103" fmla="*/ 9 h 63"/>
                <a:gd name="T104" fmla="*/ 59 w 71"/>
                <a:gd name="T105" fmla="*/ 13 h 63"/>
                <a:gd name="T106" fmla="*/ 60 w 71"/>
                <a:gd name="T107" fmla="*/ 23 h 63"/>
                <a:gd name="T108" fmla="*/ 62 w 71"/>
                <a:gd name="T109" fmla="*/ 26 h 63"/>
                <a:gd name="T110" fmla="*/ 62 w 71"/>
                <a:gd name="T111" fmla="*/ 31 h 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63"/>
                <a:gd name="T170" fmla="*/ 71 w 71"/>
                <a:gd name="T171" fmla="*/ 63 h 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63">
                  <a:moveTo>
                    <a:pt x="62" y="31"/>
                  </a:moveTo>
                  <a:lnTo>
                    <a:pt x="67" y="40"/>
                  </a:lnTo>
                  <a:lnTo>
                    <a:pt x="70" y="42"/>
                  </a:lnTo>
                  <a:lnTo>
                    <a:pt x="68" y="49"/>
                  </a:lnTo>
                  <a:lnTo>
                    <a:pt x="59" y="50"/>
                  </a:lnTo>
                  <a:lnTo>
                    <a:pt x="58" y="49"/>
                  </a:lnTo>
                  <a:lnTo>
                    <a:pt x="56" y="50"/>
                  </a:lnTo>
                  <a:lnTo>
                    <a:pt x="53" y="49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6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2" y="60"/>
                  </a:lnTo>
                  <a:lnTo>
                    <a:pt x="39" y="61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2" y="59"/>
                  </a:lnTo>
                  <a:lnTo>
                    <a:pt x="23" y="58"/>
                  </a:lnTo>
                  <a:lnTo>
                    <a:pt x="18" y="58"/>
                  </a:lnTo>
                  <a:lnTo>
                    <a:pt x="10" y="51"/>
                  </a:lnTo>
                  <a:lnTo>
                    <a:pt x="9" y="47"/>
                  </a:lnTo>
                  <a:lnTo>
                    <a:pt x="5" y="45"/>
                  </a:lnTo>
                  <a:lnTo>
                    <a:pt x="5" y="33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3" y="19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42" y="10"/>
                  </a:lnTo>
                  <a:lnTo>
                    <a:pt x="47" y="11"/>
                  </a:lnTo>
                  <a:lnTo>
                    <a:pt x="54" y="9"/>
                  </a:lnTo>
                  <a:lnTo>
                    <a:pt x="59" y="13"/>
                  </a:lnTo>
                  <a:lnTo>
                    <a:pt x="60" y="23"/>
                  </a:lnTo>
                  <a:lnTo>
                    <a:pt x="62" y="26"/>
                  </a:lnTo>
                  <a:lnTo>
                    <a:pt x="62" y="31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09" name="Freeform 393"/>
            <p:cNvSpPr>
              <a:spLocks/>
            </p:cNvSpPr>
            <p:nvPr/>
          </p:nvSpPr>
          <p:spPr bwMode="auto">
            <a:xfrm>
              <a:off x="3564" y="2637"/>
              <a:ext cx="82" cy="90"/>
            </a:xfrm>
            <a:custGeom>
              <a:avLst/>
              <a:gdLst>
                <a:gd name="T0" fmla="*/ 52 w 82"/>
                <a:gd name="T1" fmla="*/ 82 h 90"/>
                <a:gd name="T2" fmla="*/ 16 w 82"/>
                <a:gd name="T3" fmla="*/ 81 h 90"/>
                <a:gd name="T4" fmla="*/ 14 w 82"/>
                <a:gd name="T5" fmla="*/ 74 h 90"/>
                <a:gd name="T6" fmla="*/ 8 w 82"/>
                <a:gd name="T7" fmla="*/ 61 h 90"/>
                <a:gd name="T8" fmla="*/ 2 w 82"/>
                <a:gd name="T9" fmla="*/ 47 h 90"/>
                <a:gd name="T10" fmla="*/ 0 w 82"/>
                <a:gd name="T11" fmla="*/ 45 h 90"/>
                <a:gd name="T12" fmla="*/ 2 w 82"/>
                <a:gd name="T13" fmla="*/ 10 h 90"/>
                <a:gd name="T14" fmla="*/ 9 w 82"/>
                <a:gd name="T15" fmla="*/ 7 h 90"/>
                <a:gd name="T16" fmla="*/ 6 w 82"/>
                <a:gd name="T17" fmla="*/ 5 h 90"/>
                <a:gd name="T18" fmla="*/ 10 w 82"/>
                <a:gd name="T19" fmla="*/ 0 h 90"/>
                <a:gd name="T20" fmla="*/ 18 w 82"/>
                <a:gd name="T21" fmla="*/ 2 h 90"/>
                <a:gd name="T22" fmla="*/ 21 w 82"/>
                <a:gd name="T23" fmla="*/ 5 h 90"/>
                <a:gd name="T24" fmla="*/ 22 w 82"/>
                <a:gd name="T25" fmla="*/ 6 h 90"/>
                <a:gd name="T26" fmla="*/ 26 w 82"/>
                <a:gd name="T27" fmla="*/ 7 h 90"/>
                <a:gd name="T28" fmla="*/ 31 w 82"/>
                <a:gd name="T29" fmla="*/ 12 h 90"/>
                <a:gd name="T30" fmla="*/ 33 w 82"/>
                <a:gd name="T31" fmla="*/ 13 h 90"/>
                <a:gd name="T32" fmla="*/ 35 w 82"/>
                <a:gd name="T33" fmla="*/ 13 h 90"/>
                <a:gd name="T34" fmla="*/ 42 w 82"/>
                <a:gd name="T35" fmla="*/ 20 h 90"/>
                <a:gd name="T36" fmla="*/ 46 w 82"/>
                <a:gd name="T37" fmla="*/ 26 h 90"/>
                <a:gd name="T38" fmla="*/ 49 w 82"/>
                <a:gd name="T39" fmla="*/ 29 h 90"/>
                <a:gd name="T40" fmla="*/ 52 w 82"/>
                <a:gd name="T41" fmla="*/ 30 h 90"/>
                <a:gd name="T42" fmla="*/ 55 w 82"/>
                <a:gd name="T43" fmla="*/ 33 h 90"/>
                <a:gd name="T44" fmla="*/ 58 w 82"/>
                <a:gd name="T45" fmla="*/ 36 h 90"/>
                <a:gd name="T46" fmla="*/ 59 w 82"/>
                <a:gd name="T47" fmla="*/ 37 h 90"/>
                <a:gd name="T48" fmla="*/ 62 w 82"/>
                <a:gd name="T49" fmla="*/ 39 h 90"/>
                <a:gd name="T50" fmla="*/ 68 w 82"/>
                <a:gd name="T51" fmla="*/ 43 h 90"/>
                <a:gd name="T52" fmla="*/ 71 w 82"/>
                <a:gd name="T53" fmla="*/ 48 h 90"/>
                <a:gd name="T54" fmla="*/ 73 w 82"/>
                <a:gd name="T55" fmla="*/ 49 h 90"/>
                <a:gd name="T56" fmla="*/ 75 w 82"/>
                <a:gd name="T57" fmla="*/ 53 h 90"/>
                <a:gd name="T58" fmla="*/ 76 w 82"/>
                <a:gd name="T59" fmla="*/ 58 h 90"/>
                <a:gd name="T60" fmla="*/ 81 w 82"/>
                <a:gd name="T61" fmla="*/ 64 h 90"/>
                <a:gd name="T62" fmla="*/ 73 w 82"/>
                <a:gd name="T63" fmla="*/ 75 h 90"/>
                <a:gd name="T64" fmla="*/ 67 w 82"/>
                <a:gd name="T65" fmla="*/ 80 h 90"/>
                <a:gd name="T66" fmla="*/ 64 w 82"/>
                <a:gd name="T67" fmla="*/ 89 h 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2"/>
                <a:gd name="T103" fmla="*/ 0 h 90"/>
                <a:gd name="T104" fmla="*/ 82 w 82"/>
                <a:gd name="T105" fmla="*/ 90 h 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2" h="90">
                  <a:moveTo>
                    <a:pt x="64" y="88"/>
                  </a:moveTo>
                  <a:lnTo>
                    <a:pt x="52" y="82"/>
                  </a:lnTo>
                  <a:lnTo>
                    <a:pt x="34" y="85"/>
                  </a:lnTo>
                  <a:lnTo>
                    <a:pt x="16" y="81"/>
                  </a:lnTo>
                  <a:lnTo>
                    <a:pt x="16" y="76"/>
                  </a:lnTo>
                  <a:lnTo>
                    <a:pt x="14" y="74"/>
                  </a:lnTo>
                  <a:lnTo>
                    <a:pt x="13" y="65"/>
                  </a:lnTo>
                  <a:lnTo>
                    <a:pt x="8" y="61"/>
                  </a:lnTo>
                  <a:lnTo>
                    <a:pt x="2" y="63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2" y="10"/>
                  </a:lnTo>
                  <a:lnTo>
                    <a:pt x="9" y="10"/>
                  </a:lnTo>
                  <a:lnTo>
                    <a:pt x="9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9" y="5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1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3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7"/>
                  </a:lnTo>
                  <a:lnTo>
                    <a:pt x="42" y="20"/>
                  </a:lnTo>
                  <a:lnTo>
                    <a:pt x="43" y="24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9" y="29"/>
                  </a:lnTo>
                  <a:lnTo>
                    <a:pt x="50" y="31"/>
                  </a:lnTo>
                  <a:lnTo>
                    <a:pt x="52" y="30"/>
                  </a:lnTo>
                  <a:lnTo>
                    <a:pt x="54" y="33"/>
                  </a:lnTo>
                  <a:lnTo>
                    <a:pt x="55" y="33"/>
                  </a:lnTo>
                  <a:lnTo>
                    <a:pt x="55" y="35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61" y="40"/>
                  </a:lnTo>
                  <a:lnTo>
                    <a:pt x="62" y="39"/>
                  </a:lnTo>
                  <a:lnTo>
                    <a:pt x="65" y="42"/>
                  </a:lnTo>
                  <a:lnTo>
                    <a:pt x="68" y="43"/>
                  </a:lnTo>
                  <a:lnTo>
                    <a:pt x="69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3" y="49"/>
                  </a:lnTo>
                  <a:lnTo>
                    <a:pt x="73" y="51"/>
                  </a:lnTo>
                  <a:lnTo>
                    <a:pt x="75" y="53"/>
                  </a:lnTo>
                  <a:lnTo>
                    <a:pt x="75" y="56"/>
                  </a:lnTo>
                  <a:lnTo>
                    <a:pt x="76" y="58"/>
                  </a:lnTo>
                  <a:lnTo>
                    <a:pt x="76" y="59"/>
                  </a:lnTo>
                  <a:lnTo>
                    <a:pt x="81" y="64"/>
                  </a:lnTo>
                  <a:lnTo>
                    <a:pt x="80" y="67"/>
                  </a:lnTo>
                  <a:lnTo>
                    <a:pt x="73" y="75"/>
                  </a:lnTo>
                  <a:lnTo>
                    <a:pt x="69" y="75"/>
                  </a:lnTo>
                  <a:lnTo>
                    <a:pt x="67" y="80"/>
                  </a:lnTo>
                  <a:lnTo>
                    <a:pt x="69" y="81"/>
                  </a:lnTo>
                  <a:lnTo>
                    <a:pt x="64" y="89"/>
                  </a:lnTo>
                  <a:lnTo>
                    <a:pt x="64" y="88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0" name="Freeform 394"/>
            <p:cNvSpPr>
              <a:spLocks/>
            </p:cNvSpPr>
            <p:nvPr/>
          </p:nvSpPr>
          <p:spPr bwMode="auto">
            <a:xfrm>
              <a:off x="3564" y="2637"/>
              <a:ext cx="89" cy="95"/>
            </a:xfrm>
            <a:custGeom>
              <a:avLst/>
              <a:gdLst>
                <a:gd name="T0" fmla="*/ 56 w 89"/>
                <a:gd name="T1" fmla="*/ 87 h 95"/>
                <a:gd name="T2" fmla="*/ 18 w 89"/>
                <a:gd name="T3" fmla="*/ 86 h 95"/>
                <a:gd name="T4" fmla="*/ 15 w 89"/>
                <a:gd name="T5" fmla="*/ 78 h 95"/>
                <a:gd name="T6" fmla="*/ 9 w 89"/>
                <a:gd name="T7" fmla="*/ 64 h 95"/>
                <a:gd name="T8" fmla="*/ 2 w 89"/>
                <a:gd name="T9" fmla="*/ 50 h 95"/>
                <a:gd name="T10" fmla="*/ 0 w 89"/>
                <a:gd name="T11" fmla="*/ 48 h 95"/>
                <a:gd name="T12" fmla="*/ 2 w 89"/>
                <a:gd name="T13" fmla="*/ 10 h 95"/>
                <a:gd name="T14" fmla="*/ 10 w 89"/>
                <a:gd name="T15" fmla="*/ 7 h 95"/>
                <a:gd name="T16" fmla="*/ 7 w 89"/>
                <a:gd name="T17" fmla="*/ 5 h 95"/>
                <a:gd name="T18" fmla="*/ 11 w 89"/>
                <a:gd name="T19" fmla="*/ 0 h 95"/>
                <a:gd name="T20" fmla="*/ 20 w 89"/>
                <a:gd name="T21" fmla="*/ 2 h 95"/>
                <a:gd name="T22" fmla="*/ 23 w 89"/>
                <a:gd name="T23" fmla="*/ 5 h 95"/>
                <a:gd name="T24" fmla="*/ 24 w 89"/>
                <a:gd name="T25" fmla="*/ 6 h 95"/>
                <a:gd name="T26" fmla="*/ 29 w 89"/>
                <a:gd name="T27" fmla="*/ 7 h 95"/>
                <a:gd name="T28" fmla="*/ 34 w 89"/>
                <a:gd name="T29" fmla="*/ 12 h 95"/>
                <a:gd name="T30" fmla="*/ 36 w 89"/>
                <a:gd name="T31" fmla="*/ 13 h 95"/>
                <a:gd name="T32" fmla="*/ 39 w 89"/>
                <a:gd name="T33" fmla="*/ 13 h 95"/>
                <a:gd name="T34" fmla="*/ 45 w 89"/>
                <a:gd name="T35" fmla="*/ 21 h 95"/>
                <a:gd name="T36" fmla="*/ 50 w 89"/>
                <a:gd name="T37" fmla="*/ 28 h 95"/>
                <a:gd name="T38" fmla="*/ 53 w 89"/>
                <a:gd name="T39" fmla="*/ 31 h 95"/>
                <a:gd name="T40" fmla="*/ 56 w 89"/>
                <a:gd name="T41" fmla="*/ 32 h 95"/>
                <a:gd name="T42" fmla="*/ 59 w 89"/>
                <a:gd name="T43" fmla="*/ 35 h 95"/>
                <a:gd name="T44" fmla="*/ 63 w 89"/>
                <a:gd name="T45" fmla="*/ 38 h 95"/>
                <a:gd name="T46" fmla="*/ 64 w 89"/>
                <a:gd name="T47" fmla="*/ 39 h 95"/>
                <a:gd name="T48" fmla="*/ 67 w 89"/>
                <a:gd name="T49" fmla="*/ 41 h 95"/>
                <a:gd name="T50" fmla="*/ 74 w 89"/>
                <a:gd name="T51" fmla="*/ 45 h 95"/>
                <a:gd name="T52" fmla="*/ 77 w 89"/>
                <a:gd name="T53" fmla="*/ 51 h 95"/>
                <a:gd name="T54" fmla="*/ 79 w 89"/>
                <a:gd name="T55" fmla="*/ 52 h 95"/>
                <a:gd name="T56" fmla="*/ 81 w 89"/>
                <a:gd name="T57" fmla="*/ 56 h 95"/>
                <a:gd name="T58" fmla="*/ 83 w 89"/>
                <a:gd name="T59" fmla="*/ 61 h 95"/>
                <a:gd name="T60" fmla="*/ 88 w 89"/>
                <a:gd name="T61" fmla="*/ 67 h 95"/>
                <a:gd name="T62" fmla="*/ 79 w 89"/>
                <a:gd name="T63" fmla="*/ 80 h 95"/>
                <a:gd name="T64" fmla="*/ 73 w 89"/>
                <a:gd name="T65" fmla="*/ 85 h 95"/>
                <a:gd name="T66" fmla="*/ 69 w 89"/>
                <a:gd name="T67" fmla="*/ 94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"/>
                <a:gd name="T103" fmla="*/ 0 h 95"/>
                <a:gd name="T104" fmla="*/ 89 w 89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" h="95">
                  <a:moveTo>
                    <a:pt x="69" y="93"/>
                  </a:moveTo>
                  <a:lnTo>
                    <a:pt x="56" y="87"/>
                  </a:lnTo>
                  <a:lnTo>
                    <a:pt x="37" y="90"/>
                  </a:lnTo>
                  <a:lnTo>
                    <a:pt x="18" y="86"/>
                  </a:lnTo>
                  <a:lnTo>
                    <a:pt x="18" y="81"/>
                  </a:lnTo>
                  <a:lnTo>
                    <a:pt x="15" y="78"/>
                  </a:lnTo>
                  <a:lnTo>
                    <a:pt x="14" y="68"/>
                  </a:lnTo>
                  <a:lnTo>
                    <a:pt x="9" y="64"/>
                  </a:lnTo>
                  <a:lnTo>
                    <a:pt x="2" y="66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2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22" y="1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4" y="6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7" y="12"/>
                  </a:lnTo>
                  <a:lnTo>
                    <a:pt x="39" y="13"/>
                  </a:lnTo>
                  <a:lnTo>
                    <a:pt x="40" y="18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3" y="31"/>
                  </a:lnTo>
                  <a:lnTo>
                    <a:pt x="54" y="33"/>
                  </a:lnTo>
                  <a:lnTo>
                    <a:pt x="56" y="32"/>
                  </a:lnTo>
                  <a:lnTo>
                    <a:pt x="58" y="35"/>
                  </a:lnTo>
                  <a:lnTo>
                    <a:pt x="59" y="35"/>
                  </a:lnTo>
                  <a:lnTo>
                    <a:pt x="59" y="37"/>
                  </a:lnTo>
                  <a:lnTo>
                    <a:pt x="63" y="38"/>
                  </a:lnTo>
                  <a:lnTo>
                    <a:pt x="63" y="40"/>
                  </a:lnTo>
                  <a:lnTo>
                    <a:pt x="64" y="39"/>
                  </a:lnTo>
                  <a:lnTo>
                    <a:pt x="66" y="42"/>
                  </a:lnTo>
                  <a:lnTo>
                    <a:pt x="67" y="41"/>
                  </a:lnTo>
                  <a:lnTo>
                    <a:pt x="70" y="44"/>
                  </a:lnTo>
                  <a:lnTo>
                    <a:pt x="74" y="45"/>
                  </a:lnTo>
                  <a:lnTo>
                    <a:pt x="75" y="51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9" y="52"/>
                  </a:lnTo>
                  <a:lnTo>
                    <a:pt x="79" y="54"/>
                  </a:lnTo>
                  <a:lnTo>
                    <a:pt x="81" y="56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3" y="62"/>
                  </a:lnTo>
                  <a:lnTo>
                    <a:pt x="88" y="67"/>
                  </a:lnTo>
                  <a:lnTo>
                    <a:pt x="87" y="71"/>
                  </a:lnTo>
                  <a:lnTo>
                    <a:pt x="79" y="80"/>
                  </a:lnTo>
                  <a:lnTo>
                    <a:pt x="75" y="80"/>
                  </a:lnTo>
                  <a:lnTo>
                    <a:pt x="73" y="85"/>
                  </a:lnTo>
                  <a:lnTo>
                    <a:pt x="75" y="86"/>
                  </a:lnTo>
                  <a:lnTo>
                    <a:pt x="69" y="94"/>
                  </a:lnTo>
                  <a:lnTo>
                    <a:pt x="69" y="9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1" name="Freeform 395"/>
            <p:cNvSpPr>
              <a:spLocks/>
            </p:cNvSpPr>
            <p:nvPr/>
          </p:nvSpPr>
          <p:spPr bwMode="auto">
            <a:xfrm>
              <a:off x="3599" y="2762"/>
              <a:ext cx="81" cy="82"/>
            </a:xfrm>
            <a:custGeom>
              <a:avLst/>
              <a:gdLst>
                <a:gd name="T0" fmla="*/ 71 w 81"/>
                <a:gd name="T1" fmla="*/ 80 h 82"/>
                <a:gd name="T2" fmla="*/ 62 w 81"/>
                <a:gd name="T3" fmla="*/ 78 h 82"/>
                <a:gd name="T4" fmla="*/ 57 w 81"/>
                <a:gd name="T5" fmla="*/ 80 h 82"/>
                <a:gd name="T6" fmla="*/ 53 w 81"/>
                <a:gd name="T7" fmla="*/ 78 h 82"/>
                <a:gd name="T8" fmla="*/ 51 w 81"/>
                <a:gd name="T9" fmla="*/ 77 h 82"/>
                <a:gd name="T10" fmla="*/ 49 w 81"/>
                <a:gd name="T11" fmla="*/ 78 h 82"/>
                <a:gd name="T12" fmla="*/ 43 w 81"/>
                <a:gd name="T13" fmla="*/ 77 h 82"/>
                <a:gd name="T14" fmla="*/ 42 w 81"/>
                <a:gd name="T15" fmla="*/ 75 h 82"/>
                <a:gd name="T16" fmla="*/ 41 w 81"/>
                <a:gd name="T17" fmla="*/ 74 h 82"/>
                <a:gd name="T18" fmla="*/ 26 w 81"/>
                <a:gd name="T19" fmla="*/ 69 h 82"/>
                <a:gd name="T20" fmla="*/ 23 w 81"/>
                <a:gd name="T21" fmla="*/ 71 h 82"/>
                <a:gd name="T22" fmla="*/ 19 w 81"/>
                <a:gd name="T23" fmla="*/ 67 h 82"/>
                <a:gd name="T24" fmla="*/ 10 w 81"/>
                <a:gd name="T25" fmla="*/ 67 h 82"/>
                <a:gd name="T26" fmla="*/ 6 w 81"/>
                <a:gd name="T27" fmla="*/ 61 h 82"/>
                <a:gd name="T28" fmla="*/ 6 w 81"/>
                <a:gd name="T29" fmla="*/ 46 h 82"/>
                <a:gd name="T30" fmla="*/ 6 w 81"/>
                <a:gd name="T31" fmla="*/ 37 h 82"/>
                <a:gd name="T32" fmla="*/ 4 w 81"/>
                <a:gd name="T33" fmla="*/ 35 h 82"/>
                <a:gd name="T34" fmla="*/ 4 w 81"/>
                <a:gd name="T35" fmla="*/ 31 h 82"/>
                <a:gd name="T36" fmla="*/ 1 w 81"/>
                <a:gd name="T37" fmla="*/ 21 h 82"/>
                <a:gd name="T38" fmla="*/ 1 w 81"/>
                <a:gd name="T39" fmla="*/ 18 h 82"/>
                <a:gd name="T40" fmla="*/ 12 w 81"/>
                <a:gd name="T41" fmla="*/ 12 h 82"/>
                <a:gd name="T42" fmla="*/ 21 w 81"/>
                <a:gd name="T43" fmla="*/ 2 h 82"/>
                <a:gd name="T44" fmla="*/ 21 w 81"/>
                <a:gd name="T45" fmla="*/ 4 h 82"/>
                <a:gd name="T46" fmla="*/ 23 w 81"/>
                <a:gd name="T47" fmla="*/ 1 h 82"/>
                <a:gd name="T48" fmla="*/ 26 w 81"/>
                <a:gd name="T49" fmla="*/ 0 h 82"/>
                <a:gd name="T50" fmla="*/ 27 w 81"/>
                <a:gd name="T51" fmla="*/ 3 h 82"/>
                <a:gd name="T52" fmla="*/ 37 w 81"/>
                <a:gd name="T53" fmla="*/ 8 h 82"/>
                <a:gd name="T54" fmla="*/ 46 w 81"/>
                <a:gd name="T55" fmla="*/ 11 h 82"/>
                <a:gd name="T56" fmla="*/ 54 w 81"/>
                <a:gd name="T57" fmla="*/ 9 h 82"/>
                <a:gd name="T58" fmla="*/ 58 w 81"/>
                <a:gd name="T59" fmla="*/ 8 h 82"/>
                <a:gd name="T60" fmla="*/ 58 w 81"/>
                <a:gd name="T61" fmla="*/ 15 h 82"/>
                <a:gd name="T62" fmla="*/ 62 w 81"/>
                <a:gd name="T63" fmla="*/ 18 h 82"/>
                <a:gd name="T64" fmla="*/ 69 w 81"/>
                <a:gd name="T65" fmla="*/ 24 h 82"/>
                <a:gd name="T66" fmla="*/ 76 w 81"/>
                <a:gd name="T67" fmla="*/ 27 h 82"/>
                <a:gd name="T68" fmla="*/ 68 w 81"/>
                <a:gd name="T69" fmla="*/ 32 h 82"/>
                <a:gd name="T70" fmla="*/ 71 w 81"/>
                <a:gd name="T71" fmla="*/ 35 h 82"/>
                <a:gd name="T72" fmla="*/ 74 w 81"/>
                <a:gd name="T73" fmla="*/ 38 h 82"/>
                <a:gd name="T74" fmla="*/ 79 w 81"/>
                <a:gd name="T75" fmla="*/ 34 h 82"/>
                <a:gd name="T76" fmla="*/ 80 w 81"/>
                <a:gd name="T77" fmla="*/ 47 h 82"/>
                <a:gd name="T78" fmla="*/ 74 w 81"/>
                <a:gd name="T79" fmla="*/ 63 h 82"/>
                <a:gd name="T80" fmla="*/ 72 w 81"/>
                <a:gd name="T81" fmla="*/ 73 h 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"/>
                <a:gd name="T124" fmla="*/ 0 h 82"/>
                <a:gd name="T125" fmla="*/ 81 w 81"/>
                <a:gd name="T126" fmla="*/ 82 h 8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" h="82">
                  <a:moveTo>
                    <a:pt x="74" y="80"/>
                  </a:moveTo>
                  <a:lnTo>
                    <a:pt x="71" y="80"/>
                  </a:lnTo>
                  <a:lnTo>
                    <a:pt x="68" y="77"/>
                  </a:lnTo>
                  <a:lnTo>
                    <a:pt x="62" y="78"/>
                  </a:lnTo>
                  <a:lnTo>
                    <a:pt x="60" y="81"/>
                  </a:lnTo>
                  <a:lnTo>
                    <a:pt x="57" y="80"/>
                  </a:lnTo>
                  <a:lnTo>
                    <a:pt x="55" y="78"/>
                  </a:lnTo>
                  <a:lnTo>
                    <a:pt x="53" y="78"/>
                  </a:lnTo>
                  <a:lnTo>
                    <a:pt x="52" y="79"/>
                  </a:lnTo>
                  <a:lnTo>
                    <a:pt x="51" y="77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8" y="76"/>
                  </a:lnTo>
                  <a:lnTo>
                    <a:pt x="43" y="77"/>
                  </a:lnTo>
                  <a:lnTo>
                    <a:pt x="43" y="75"/>
                  </a:lnTo>
                  <a:lnTo>
                    <a:pt x="42" y="75"/>
                  </a:lnTo>
                  <a:lnTo>
                    <a:pt x="42" y="73"/>
                  </a:lnTo>
                  <a:lnTo>
                    <a:pt x="41" y="74"/>
                  </a:lnTo>
                  <a:lnTo>
                    <a:pt x="32" y="74"/>
                  </a:lnTo>
                  <a:lnTo>
                    <a:pt x="26" y="69"/>
                  </a:lnTo>
                  <a:lnTo>
                    <a:pt x="25" y="68"/>
                  </a:lnTo>
                  <a:lnTo>
                    <a:pt x="23" y="71"/>
                  </a:lnTo>
                  <a:lnTo>
                    <a:pt x="21" y="68"/>
                  </a:lnTo>
                  <a:lnTo>
                    <a:pt x="19" y="67"/>
                  </a:lnTo>
                  <a:lnTo>
                    <a:pt x="14" y="68"/>
                  </a:lnTo>
                  <a:lnTo>
                    <a:pt x="10" y="67"/>
                  </a:lnTo>
                  <a:lnTo>
                    <a:pt x="8" y="65"/>
                  </a:lnTo>
                  <a:lnTo>
                    <a:pt x="6" y="61"/>
                  </a:lnTo>
                  <a:lnTo>
                    <a:pt x="4" y="60"/>
                  </a:lnTo>
                  <a:lnTo>
                    <a:pt x="6" y="46"/>
                  </a:lnTo>
                  <a:lnTo>
                    <a:pt x="3" y="45"/>
                  </a:lnTo>
                  <a:lnTo>
                    <a:pt x="6" y="37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12" y="12"/>
                  </a:lnTo>
                  <a:lnTo>
                    <a:pt x="15" y="5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9"/>
                  </a:lnTo>
                  <a:lnTo>
                    <a:pt x="54" y="9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5" y="13"/>
                  </a:lnTo>
                  <a:lnTo>
                    <a:pt x="58" y="15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7" y="20"/>
                  </a:lnTo>
                  <a:lnTo>
                    <a:pt x="69" y="24"/>
                  </a:lnTo>
                  <a:lnTo>
                    <a:pt x="73" y="23"/>
                  </a:lnTo>
                  <a:lnTo>
                    <a:pt x="76" y="27"/>
                  </a:lnTo>
                  <a:lnTo>
                    <a:pt x="73" y="27"/>
                  </a:lnTo>
                  <a:lnTo>
                    <a:pt x="68" y="32"/>
                  </a:lnTo>
                  <a:lnTo>
                    <a:pt x="68" y="35"/>
                  </a:lnTo>
                  <a:lnTo>
                    <a:pt x="71" y="35"/>
                  </a:lnTo>
                  <a:lnTo>
                    <a:pt x="74" y="35"/>
                  </a:lnTo>
                  <a:lnTo>
                    <a:pt x="74" y="38"/>
                  </a:lnTo>
                  <a:lnTo>
                    <a:pt x="77" y="38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47"/>
                  </a:lnTo>
                  <a:lnTo>
                    <a:pt x="77" y="58"/>
                  </a:lnTo>
                  <a:lnTo>
                    <a:pt x="74" y="63"/>
                  </a:lnTo>
                  <a:lnTo>
                    <a:pt x="72" y="70"/>
                  </a:lnTo>
                  <a:lnTo>
                    <a:pt x="72" y="73"/>
                  </a:lnTo>
                  <a:lnTo>
                    <a:pt x="74" y="80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2" name="Freeform 396"/>
            <p:cNvSpPr>
              <a:spLocks/>
            </p:cNvSpPr>
            <p:nvPr/>
          </p:nvSpPr>
          <p:spPr bwMode="auto">
            <a:xfrm>
              <a:off x="3599" y="2762"/>
              <a:ext cx="88" cy="87"/>
            </a:xfrm>
            <a:custGeom>
              <a:avLst/>
              <a:gdLst>
                <a:gd name="T0" fmla="*/ 77 w 88"/>
                <a:gd name="T1" fmla="*/ 85 h 87"/>
                <a:gd name="T2" fmla="*/ 67 w 88"/>
                <a:gd name="T3" fmla="*/ 83 h 87"/>
                <a:gd name="T4" fmla="*/ 62 w 88"/>
                <a:gd name="T5" fmla="*/ 85 h 87"/>
                <a:gd name="T6" fmla="*/ 57 w 88"/>
                <a:gd name="T7" fmla="*/ 83 h 87"/>
                <a:gd name="T8" fmla="*/ 55 w 88"/>
                <a:gd name="T9" fmla="*/ 82 h 87"/>
                <a:gd name="T10" fmla="*/ 53 w 88"/>
                <a:gd name="T11" fmla="*/ 83 h 87"/>
                <a:gd name="T12" fmla="*/ 46 w 88"/>
                <a:gd name="T13" fmla="*/ 82 h 87"/>
                <a:gd name="T14" fmla="*/ 45 w 88"/>
                <a:gd name="T15" fmla="*/ 80 h 87"/>
                <a:gd name="T16" fmla="*/ 44 w 88"/>
                <a:gd name="T17" fmla="*/ 79 h 87"/>
                <a:gd name="T18" fmla="*/ 29 w 88"/>
                <a:gd name="T19" fmla="*/ 74 h 87"/>
                <a:gd name="T20" fmla="*/ 25 w 88"/>
                <a:gd name="T21" fmla="*/ 76 h 87"/>
                <a:gd name="T22" fmla="*/ 21 w 88"/>
                <a:gd name="T23" fmla="*/ 71 h 87"/>
                <a:gd name="T24" fmla="*/ 11 w 88"/>
                <a:gd name="T25" fmla="*/ 71 h 87"/>
                <a:gd name="T26" fmla="*/ 7 w 88"/>
                <a:gd name="T27" fmla="*/ 65 h 87"/>
                <a:gd name="T28" fmla="*/ 7 w 88"/>
                <a:gd name="T29" fmla="*/ 49 h 87"/>
                <a:gd name="T30" fmla="*/ 7 w 88"/>
                <a:gd name="T31" fmla="*/ 39 h 87"/>
                <a:gd name="T32" fmla="*/ 4 w 88"/>
                <a:gd name="T33" fmla="*/ 37 h 87"/>
                <a:gd name="T34" fmla="*/ 4 w 88"/>
                <a:gd name="T35" fmla="*/ 33 h 87"/>
                <a:gd name="T36" fmla="*/ 1 w 88"/>
                <a:gd name="T37" fmla="*/ 23 h 87"/>
                <a:gd name="T38" fmla="*/ 1 w 88"/>
                <a:gd name="T39" fmla="*/ 19 h 87"/>
                <a:gd name="T40" fmla="*/ 13 w 88"/>
                <a:gd name="T41" fmla="*/ 12 h 87"/>
                <a:gd name="T42" fmla="*/ 23 w 88"/>
                <a:gd name="T43" fmla="*/ 2 h 87"/>
                <a:gd name="T44" fmla="*/ 23 w 88"/>
                <a:gd name="T45" fmla="*/ 4 h 87"/>
                <a:gd name="T46" fmla="*/ 25 w 88"/>
                <a:gd name="T47" fmla="*/ 1 h 87"/>
                <a:gd name="T48" fmla="*/ 29 w 88"/>
                <a:gd name="T49" fmla="*/ 0 h 87"/>
                <a:gd name="T50" fmla="*/ 30 w 88"/>
                <a:gd name="T51" fmla="*/ 3 h 87"/>
                <a:gd name="T52" fmla="*/ 41 w 88"/>
                <a:gd name="T53" fmla="*/ 8 h 87"/>
                <a:gd name="T54" fmla="*/ 50 w 88"/>
                <a:gd name="T55" fmla="*/ 11 h 87"/>
                <a:gd name="T56" fmla="*/ 58 w 88"/>
                <a:gd name="T57" fmla="*/ 9 h 87"/>
                <a:gd name="T58" fmla="*/ 63 w 88"/>
                <a:gd name="T59" fmla="*/ 8 h 87"/>
                <a:gd name="T60" fmla="*/ 63 w 88"/>
                <a:gd name="T61" fmla="*/ 16 h 87"/>
                <a:gd name="T62" fmla="*/ 67 w 88"/>
                <a:gd name="T63" fmla="*/ 19 h 87"/>
                <a:gd name="T64" fmla="*/ 75 w 88"/>
                <a:gd name="T65" fmla="*/ 26 h 87"/>
                <a:gd name="T66" fmla="*/ 83 w 88"/>
                <a:gd name="T67" fmla="*/ 29 h 87"/>
                <a:gd name="T68" fmla="*/ 74 w 88"/>
                <a:gd name="T69" fmla="*/ 34 h 87"/>
                <a:gd name="T70" fmla="*/ 77 w 88"/>
                <a:gd name="T71" fmla="*/ 37 h 87"/>
                <a:gd name="T72" fmla="*/ 80 w 88"/>
                <a:gd name="T73" fmla="*/ 40 h 87"/>
                <a:gd name="T74" fmla="*/ 86 w 88"/>
                <a:gd name="T75" fmla="*/ 36 h 87"/>
                <a:gd name="T76" fmla="*/ 87 w 88"/>
                <a:gd name="T77" fmla="*/ 50 h 87"/>
                <a:gd name="T78" fmla="*/ 80 w 88"/>
                <a:gd name="T79" fmla="*/ 67 h 87"/>
                <a:gd name="T80" fmla="*/ 78 w 88"/>
                <a:gd name="T81" fmla="*/ 78 h 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"/>
                <a:gd name="T124" fmla="*/ 0 h 87"/>
                <a:gd name="T125" fmla="*/ 88 w 88"/>
                <a:gd name="T126" fmla="*/ 87 h 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" h="87">
                  <a:moveTo>
                    <a:pt x="80" y="85"/>
                  </a:moveTo>
                  <a:lnTo>
                    <a:pt x="77" y="85"/>
                  </a:lnTo>
                  <a:lnTo>
                    <a:pt x="74" y="82"/>
                  </a:lnTo>
                  <a:lnTo>
                    <a:pt x="67" y="83"/>
                  </a:lnTo>
                  <a:lnTo>
                    <a:pt x="65" y="86"/>
                  </a:lnTo>
                  <a:lnTo>
                    <a:pt x="62" y="85"/>
                  </a:lnTo>
                  <a:lnTo>
                    <a:pt x="59" y="83"/>
                  </a:lnTo>
                  <a:lnTo>
                    <a:pt x="57" y="83"/>
                  </a:lnTo>
                  <a:lnTo>
                    <a:pt x="56" y="84"/>
                  </a:lnTo>
                  <a:lnTo>
                    <a:pt x="55" y="82"/>
                  </a:lnTo>
                  <a:lnTo>
                    <a:pt x="53" y="84"/>
                  </a:lnTo>
                  <a:lnTo>
                    <a:pt x="53" y="83"/>
                  </a:lnTo>
                  <a:lnTo>
                    <a:pt x="52" y="81"/>
                  </a:lnTo>
                  <a:lnTo>
                    <a:pt x="46" y="82"/>
                  </a:lnTo>
                  <a:lnTo>
                    <a:pt x="46" y="80"/>
                  </a:lnTo>
                  <a:lnTo>
                    <a:pt x="45" y="80"/>
                  </a:lnTo>
                  <a:lnTo>
                    <a:pt x="45" y="78"/>
                  </a:lnTo>
                  <a:lnTo>
                    <a:pt x="44" y="79"/>
                  </a:lnTo>
                  <a:lnTo>
                    <a:pt x="35" y="79"/>
                  </a:lnTo>
                  <a:lnTo>
                    <a:pt x="29" y="74"/>
                  </a:lnTo>
                  <a:lnTo>
                    <a:pt x="28" y="73"/>
                  </a:lnTo>
                  <a:lnTo>
                    <a:pt x="25" y="76"/>
                  </a:lnTo>
                  <a:lnTo>
                    <a:pt x="23" y="72"/>
                  </a:lnTo>
                  <a:lnTo>
                    <a:pt x="21" y="71"/>
                  </a:lnTo>
                  <a:lnTo>
                    <a:pt x="15" y="72"/>
                  </a:lnTo>
                  <a:lnTo>
                    <a:pt x="11" y="71"/>
                  </a:lnTo>
                  <a:lnTo>
                    <a:pt x="9" y="69"/>
                  </a:lnTo>
                  <a:lnTo>
                    <a:pt x="7" y="65"/>
                  </a:lnTo>
                  <a:lnTo>
                    <a:pt x="4" y="63"/>
                  </a:lnTo>
                  <a:lnTo>
                    <a:pt x="7" y="49"/>
                  </a:lnTo>
                  <a:lnTo>
                    <a:pt x="3" y="48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4" y="33"/>
                  </a:lnTo>
                  <a:lnTo>
                    <a:pt x="4" y="25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13" y="12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41" y="8"/>
                  </a:lnTo>
                  <a:lnTo>
                    <a:pt x="45" y="7"/>
                  </a:lnTo>
                  <a:lnTo>
                    <a:pt x="50" y="11"/>
                  </a:lnTo>
                  <a:lnTo>
                    <a:pt x="52" y="9"/>
                  </a:lnTo>
                  <a:lnTo>
                    <a:pt x="58" y="9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59" y="13"/>
                  </a:lnTo>
                  <a:lnTo>
                    <a:pt x="63" y="16"/>
                  </a:lnTo>
                  <a:lnTo>
                    <a:pt x="66" y="16"/>
                  </a:lnTo>
                  <a:lnTo>
                    <a:pt x="67" y="19"/>
                  </a:lnTo>
                  <a:lnTo>
                    <a:pt x="73" y="22"/>
                  </a:lnTo>
                  <a:lnTo>
                    <a:pt x="75" y="26"/>
                  </a:lnTo>
                  <a:lnTo>
                    <a:pt x="79" y="25"/>
                  </a:lnTo>
                  <a:lnTo>
                    <a:pt x="83" y="29"/>
                  </a:lnTo>
                  <a:lnTo>
                    <a:pt x="79" y="29"/>
                  </a:lnTo>
                  <a:lnTo>
                    <a:pt x="74" y="34"/>
                  </a:lnTo>
                  <a:lnTo>
                    <a:pt x="74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6" y="36"/>
                  </a:lnTo>
                  <a:lnTo>
                    <a:pt x="87" y="36"/>
                  </a:lnTo>
                  <a:lnTo>
                    <a:pt x="87" y="50"/>
                  </a:lnTo>
                  <a:lnTo>
                    <a:pt x="84" y="61"/>
                  </a:lnTo>
                  <a:lnTo>
                    <a:pt x="80" y="67"/>
                  </a:lnTo>
                  <a:lnTo>
                    <a:pt x="78" y="75"/>
                  </a:lnTo>
                  <a:lnTo>
                    <a:pt x="78" y="78"/>
                  </a:lnTo>
                  <a:lnTo>
                    <a:pt x="80" y="85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3" name="Freeform 397"/>
            <p:cNvSpPr>
              <a:spLocks/>
            </p:cNvSpPr>
            <p:nvPr/>
          </p:nvSpPr>
          <p:spPr bwMode="auto">
            <a:xfrm>
              <a:off x="3624" y="2708"/>
              <a:ext cx="80" cy="78"/>
            </a:xfrm>
            <a:custGeom>
              <a:avLst/>
              <a:gdLst>
                <a:gd name="T0" fmla="*/ 50 w 80"/>
                <a:gd name="T1" fmla="*/ 73 h 78"/>
                <a:gd name="T2" fmla="*/ 44 w 80"/>
                <a:gd name="T3" fmla="*/ 70 h 78"/>
                <a:gd name="T4" fmla="*/ 38 w 80"/>
                <a:gd name="T5" fmla="*/ 65 h 78"/>
                <a:gd name="T6" fmla="*/ 32 w 80"/>
                <a:gd name="T7" fmla="*/ 63 h 78"/>
                <a:gd name="T8" fmla="*/ 34 w 80"/>
                <a:gd name="T9" fmla="*/ 57 h 78"/>
                <a:gd name="T10" fmla="*/ 25 w 80"/>
                <a:gd name="T11" fmla="*/ 59 h 78"/>
                <a:gd name="T12" fmla="*/ 18 w 80"/>
                <a:gd name="T13" fmla="*/ 57 h 78"/>
                <a:gd name="T14" fmla="*/ 9 w 80"/>
                <a:gd name="T15" fmla="*/ 53 h 78"/>
                <a:gd name="T16" fmla="*/ 2 w 80"/>
                <a:gd name="T17" fmla="*/ 51 h 78"/>
                <a:gd name="T18" fmla="*/ 2 w 80"/>
                <a:gd name="T19" fmla="*/ 50 h 78"/>
                <a:gd name="T20" fmla="*/ 2 w 80"/>
                <a:gd name="T21" fmla="*/ 44 h 78"/>
                <a:gd name="T22" fmla="*/ 7 w 80"/>
                <a:gd name="T23" fmla="*/ 27 h 78"/>
                <a:gd name="T24" fmla="*/ 8 w 80"/>
                <a:gd name="T25" fmla="*/ 22 h 78"/>
                <a:gd name="T26" fmla="*/ 11 w 80"/>
                <a:gd name="T27" fmla="*/ 13 h 78"/>
                <a:gd name="T28" fmla="*/ 17 w 80"/>
                <a:gd name="T29" fmla="*/ 9 h 78"/>
                <a:gd name="T30" fmla="*/ 32 w 80"/>
                <a:gd name="T31" fmla="*/ 9 h 78"/>
                <a:gd name="T32" fmla="*/ 36 w 80"/>
                <a:gd name="T33" fmla="*/ 13 h 78"/>
                <a:gd name="T34" fmla="*/ 38 w 80"/>
                <a:gd name="T35" fmla="*/ 14 h 78"/>
                <a:gd name="T36" fmla="*/ 52 w 80"/>
                <a:gd name="T37" fmla="*/ 21 h 78"/>
                <a:gd name="T38" fmla="*/ 53 w 80"/>
                <a:gd name="T39" fmla="*/ 24 h 78"/>
                <a:gd name="T40" fmla="*/ 57 w 80"/>
                <a:gd name="T41" fmla="*/ 28 h 78"/>
                <a:gd name="T42" fmla="*/ 63 w 80"/>
                <a:gd name="T43" fmla="*/ 23 h 78"/>
                <a:gd name="T44" fmla="*/ 69 w 80"/>
                <a:gd name="T45" fmla="*/ 26 h 78"/>
                <a:gd name="T46" fmla="*/ 75 w 80"/>
                <a:gd name="T47" fmla="*/ 28 h 78"/>
                <a:gd name="T48" fmla="*/ 78 w 80"/>
                <a:gd name="T49" fmla="*/ 28 h 78"/>
                <a:gd name="T50" fmla="*/ 77 w 80"/>
                <a:gd name="T51" fmla="*/ 33 h 78"/>
                <a:gd name="T52" fmla="*/ 79 w 80"/>
                <a:gd name="T53" fmla="*/ 33 h 78"/>
                <a:gd name="T54" fmla="*/ 75 w 80"/>
                <a:gd name="T55" fmla="*/ 42 h 78"/>
                <a:gd name="T56" fmla="*/ 71 w 80"/>
                <a:gd name="T57" fmla="*/ 43 h 78"/>
                <a:gd name="T58" fmla="*/ 57 w 80"/>
                <a:gd name="T59" fmla="*/ 55 h 78"/>
                <a:gd name="T60" fmla="*/ 53 w 80"/>
                <a:gd name="T61" fmla="*/ 53 h 78"/>
                <a:gd name="T62" fmla="*/ 51 w 80"/>
                <a:gd name="T63" fmla="*/ 59 h 78"/>
                <a:gd name="T64" fmla="*/ 51 w 80"/>
                <a:gd name="T65" fmla="*/ 64 h 78"/>
                <a:gd name="T66" fmla="*/ 56 w 80"/>
                <a:gd name="T67" fmla="*/ 59 h 78"/>
                <a:gd name="T68" fmla="*/ 57 w 80"/>
                <a:gd name="T69" fmla="*/ 69 h 78"/>
                <a:gd name="T70" fmla="*/ 53 w 80"/>
                <a:gd name="T71" fmla="*/ 77 h 7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78"/>
                <a:gd name="T110" fmla="*/ 80 w 80"/>
                <a:gd name="T111" fmla="*/ 78 h 7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78">
                  <a:moveTo>
                    <a:pt x="53" y="77"/>
                  </a:moveTo>
                  <a:lnTo>
                    <a:pt x="50" y="73"/>
                  </a:lnTo>
                  <a:lnTo>
                    <a:pt x="46" y="74"/>
                  </a:lnTo>
                  <a:lnTo>
                    <a:pt x="44" y="70"/>
                  </a:lnTo>
                  <a:lnTo>
                    <a:pt x="39" y="68"/>
                  </a:lnTo>
                  <a:lnTo>
                    <a:pt x="38" y="65"/>
                  </a:lnTo>
                  <a:lnTo>
                    <a:pt x="35" y="65"/>
                  </a:lnTo>
                  <a:lnTo>
                    <a:pt x="32" y="63"/>
                  </a:lnTo>
                  <a:lnTo>
                    <a:pt x="35" y="58"/>
                  </a:lnTo>
                  <a:lnTo>
                    <a:pt x="34" y="57"/>
                  </a:lnTo>
                  <a:lnTo>
                    <a:pt x="31" y="59"/>
                  </a:lnTo>
                  <a:lnTo>
                    <a:pt x="25" y="59"/>
                  </a:lnTo>
                  <a:lnTo>
                    <a:pt x="23" y="61"/>
                  </a:lnTo>
                  <a:lnTo>
                    <a:pt x="18" y="57"/>
                  </a:lnTo>
                  <a:lnTo>
                    <a:pt x="14" y="58"/>
                  </a:lnTo>
                  <a:lnTo>
                    <a:pt x="9" y="53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5" y="30"/>
                  </a:lnTo>
                  <a:lnTo>
                    <a:pt x="7" y="27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13" y="14"/>
                  </a:lnTo>
                  <a:lnTo>
                    <a:pt x="11" y="13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25" y="0"/>
                  </a:lnTo>
                  <a:lnTo>
                    <a:pt x="32" y="9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8" y="14"/>
                  </a:lnTo>
                  <a:lnTo>
                    <a:pt x="50" y="22"/>
                  </a:lnTo>
                  <a:lnTo>
                    <a:pt x="52" y="21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8" y="25"/>
                  </a:lnTo>
                  <a:lnTo>
                    <a:pt x="57" y="28"/>
                  </a:lnTo>
                  <a:lnTo>
                    <a:pt x="61" y="24"/>
                  </a:lnTo>
                  <a:lnTo>
                    <a:pt x="63" y="23"/>
                  </a:lnTo>
                  <a:lnTo>
                    <a:pt x="69" y="24"/>
                  </a:lnTo>
                  <a:lnTo>
                    <a:pt x="69" y="26"/>
                  </a:lnTo>
                  <a:lnTo>
                    <a:pt x="72" y="25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8"/>
                  </a:lnTo>
                  <a:lnTo>
                    <a:pt x="76" y="31"/>
                  </a:lnTo>
                  <a:lnTo>
                    <a:pt x="77" y="33"/>
                  </a:lnTo>
                  <a:lnTo>
                    <a:pt x="78" y="33"/>
                  </a:lnTo>
                  <a:lnTo>
                    <a:pt x="79" y="33"/>
                  </a:lnTo>
                  <a:lnTo>
                    <a:pt x="77" y="35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1" y="43"/>
                  </a:lnTo>
                  <a:lnTo>
                    <a:pt x="62" y="56"/>
                  </a:lnTo>
                  <a:lnTo>
                    <a:pt x="57" y="55"/>
                  </a:lnTo>
                  <a:lnTo>
                    <a:pt x="55" y="53"/>
                  </a:lnTo>
                  <a:lnTo>
                    <a:pt x="53" y="53"/>
                  </a:lnTo>
                  <a:lnTo>
                    <a:pt x="53" y="56"/>
                  </a:lnTo>
                  <a:lnTo>
                    <a:pt x="51" y="59"/>
                  </a:lnTo>
                  <a:lnTo>
                    <a:pt x="48" y="63"/>
                  </a:lnTo>
                  <a:lnTo>
                    <a:pt x="51" y="64"/>
                  </a:lnTo>
                  <a:lnTo>
                    <a:pt x="55" y="61"/>
                  </a:lnTo>
                  <a:lnTo>
                    <a:pt x="56" y="59"/>
                  </a:lnTo>
                  <a:lnTo>
                    <a:pt x="57" y="59"/>
                  </a:lnTo>
                  <a:lnTo>
                    <a:pt x="57" y="69"/>
                  </a:lnTo>
                  <a:lnTo>
                    <a:pt x="55" y="76"/>
                  </a:lnTo>
                  <a:lnTo>
                    <a:pt x="53" y="77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4" name="Freeform 398"/>
            <p:cNvSpPr>
              <a:spLocks/>
            </p:cNvSpPr>
            <p:nvPr/>
          </p:nvSpPr>
          <p:spPr bwMode="auto">
            <a:xfrm>
              <a:off x="3624" y="2708"/>
              <a:ext cx="86" cy="84"/>
            </a:xfrm>
            <a:custGeom>
              <a:avLst/>
              <a:gdLst>
                <a:gd name="T0" fmla="*/ 54 w 86"/>
                <a:gd name="T1" fmla="*/ 79 h 84"/>
                <a:gd name="T2" fmla="*/ 47 w 86"/>
                <a:gd name="T3" fmla="*/ 76 h 84"/>
                <a:gd name="T4" fmla="*/ 41 w 86"/>
                <a:gd name="T5" fmla="*/ 71 h 84"/>
                <a:gd name="T6" fmla="*/ 34 w 86"/>
                <a:gd name="T7" fmla="*/ 67 h 84"/>
                <a:gd name="T8" fmla="*/ 36 w 86"/>
                <a:gd name="T9" fmla="*/ 61 h 84"/>
                <a:gd name="T10" fmla="*/ 26 w 86"/>
                <a:gd name="T11" fmla="*/ 63 h 84"/>
                <a:gd name="T12" fmla="*/ 20 w 86"/>
                <a:gd name="T13" fmla="*/ 61 h 84"/>
                <a:gd name="T14" fmla="*/ 10 w 86"/>
                <a:gd name="T15" fmla="*/ 57 h 84"/>
                <a:gd name="T16" fmla="*/ 2 w 86"/>
                <a:gd name="T17" fmla="*/ 55 h 84"/>
                <a:gd name="T18" fmla="*/ 2 w 86"/>
                <a:gd name="T19" fmla="*/ 54 h 84"/>
                <a:gd name="T20" fmla="*/ 2 w 86"/>
                <a:gd name="T21" fmla="*/ 48 h 84"/>
                <a:gd name="T22" fmla="*/ 8 w 86"/>
                <a:gd name="T23" fmla="*/ 29 h 84"/>
                <a:gd name="T24" fmla="*/ 9 w 86"/>
                <a:gd name="T25" fmla="*/ 24 h 84"/>
                <a:gd name="T26" fmla="*/ 12 w 86"/>
                <a:gd name="T27" fmla="*/ 15 h 84"/>
                <a:gd name="T28" fmla="*/ 19 w 86"/>
                <a:gd name="T29" fmla="*/ 9 h 84"/>
                <a:gd name="T30" fmla="*/ 34 w 86"/>
                <a:gd name="T31" fmla="*/ 9 h 84"/>
                <a:gd name="T32" fmla="*/ 39 w 86"/>
                <a:gd name="T33" fmla="*/ 15 h 84"/>
                <a:gd name="T34" fmla="*/ 41 w 86"/>
                <a:gd name="T35" fmla="*/ 16 h 84"/>
                <a:gd name="T36" fmla="*/ 56 w 86"/>
                <a:gd name="T37" fmla="*/ 23 h 84"/>
                <a:gd name="T38" fmla="*/ 57 w 86"/>
                <a:gd name="T39" fmla="*/ 26 h 84"/>
                <a:gd name="T40" fmla="*/ 62 w 86"/>
                <a:gd name="T41" fmla="*/ 30 h 84"/>
                <a:gd name="T42" fmla="*/ 67 w 86"/>
                <a:gd name="T43" fmla="*/ 25 h 84"/>
                <a:gd name="T44" fmla="*/ 74 w 86"/>
                <a:gd name="T45" fmla="*/ 28 h 84"/>
                <a:gd name="T46" fmla="*/ 81 w 86"/>
                <a:gd name="T47" fmla="*/ 30 h 84"/>
                <a:gd name="T48" fmla="*/ 84 w 86"/>
                <a:gd name="T49" fmla="*/ 30 h 84"/>
                <a:gd name="T50" fmla="*/ 83 w 86"/>
                <a:gd name="T51" fmla="*/ 35 h 84"/>
                <a:gd name="T52" fmla="*/ 85 w 86"/>
                <a:gd name="T53" fmla="*/ 35 h 84"/>
                <a:gd name="T54" fmla="*/ 81 w 86"/>
                <a:gd name="T55" fmla="*/ 46 h 84"/>
                <a:gd name="T56" fmla="*/ 76 w 86"/>
                <a:gd name="T57" fmla="*/ 47 h 84"/>
                <a:gd name="T58" fmla="*/ 62 w 86"/>
                <a:gd name="T59" fmla="*/ 59 h 84"/>
                <a:gd name="T60" fmla="*/ 57 w 86"/>
                <a:gd name="T61" fmla="*/ 57 h 84"/>
                <a:gd name="T62" fmla="*/ 55 w 86"/>
                <a:gd name="T63" fmla="*/ 63 h 84"/>
                <a:gd name="T64" fmla="*/ 55 w 86"/>
                <a:gd name="T65" fmla="*/ 70 h 84"/>
                <a:gd name="T66" fmla="*/ 61 w 86"/>
                <a:gd name="T67" fmla="*/ 63 h 84"/>
                <a:gd name="T68" fmla="*/ 62 w 86"/>
                <a:gd name="T69" fmla="*/ 75 h 84"/>
                <a:gd name="T70" fmla="*/ 57 w 86"/>
                <a:gd name="T71" fmla="*/ 8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84"/>
                <a:gd name="T110" fmla="*/ 86 w 86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84">
                  <a:moveTo>
                    <a:pt x="57" y="83"/>
                  </a:moveTo>
                  <a:lnTo>
                    <a:pt x="54" y="79"/>
                  </a:lnTo>
                  <a:lnTo>
                    <a:pt x="50" y="80"/>
                  </a:lnTo>
                  <a:lnTo>
                    <a:pt x="47" y="76"/>
                  </a:lnTo>
                  <a:lnTo>
                    <a:pt x="42" y="74"/>
                  </a:lnTo>
                  <a:lnTo>
                    <a:pt x="41" y="71"/>
                  </a:lnTo>
                  <a:lnTo>
                    <a:pt x="38" y="71"/>
                  </a:lnTo>
                  <a:lnTo>
                    <a:pt x="34" y="67"/>
                  </a:lnTo>
                  <a:lnTo>
                    <a:pt x="38" y="62"/>
                  </a:lnTo>
                  <a:lnTo>
                    <a:pt x="36" y="61"/>
                  </a:lnTo>
                  <a:lnTo>
                    <a:pt x="33" y="63"/>
                  </a:lnTo>
                  <a:lnTo>
                    <a:pt x="26" y="63"/>
                  </a:lnTo>
                  <a:lnTo>
                    <a:pt x="24" y="65"/>
                  </a:lnTo>
                  <a:lnTo>
                    <a:pt x="20" y="61"/>
                  </a:lnTo>
                  <a:lnTo>
                    <a:pt x="15" y="62"/>
                  </a:lnTo>
                  <a:lnTo>
                    <a:pt x="10" y="57"/>
                  </a:lnTo>
                  <a:lnTo>
                    <a:pt x="4" y="57"/>
                  </a:lnTo>
                  <a:lnTo>
                    <a:pt x="2" y="55"/>
                  </a:lnTo>
                  <a:lnTo>
                    <a:pt x="3" y="54"/>
                  </a:lnTo>
                  <a:lnTo>
                    <a:pt x="2" y="54"/>
                  </a:lnTo>
                  <a:lnTo>
                    <a:pt x="0" y="53"/>
                  </a:lnTo>
                  <a:lnTo>
                    <a:pt x="2" y="48"/>
                  </a:lnTo>
                  <a:lnTo>
                    <a:pt x="6" y="32"/>
                  </a:lnTo>
                  <a:lnTo>
                    <a:pt x="8" y="29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4" y="16"/>
                  </a:lnTo>
                  <a:lnTo>
                    <a:pt x="12" y="15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6" y="0"/>
                  </a:lnTo>
                  <a:lnTo>
                    <a:pt x="34" y="9"/>
                  </a:lnTo>
                  <a:lnTo>
                    <a:pt x="39" y="12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1" y="16"/>
                  </a:lnTo>
                  <a:lnTo>
                    <a:pt x="54" y="24"/>
                  </a:lnTo>
                  <a:lnTo>
                    <a:pt x="56" y="23"/>
                  </a:lnTo>
                  <a:lnTo>
                    <a:pt x="57" y="24"/>
                  </a:lnTo>
                  <a:lnTo>
                    <a:pt x="57" y="26"/>
                  </a:lnTo>
                  <a:lnTo>
                    <a:pt x="63" y="27"/>
                  </a:lnTo>
                  <a:lnTo>
                    <a:pt x="62" y="30"/>
                  </a:lnTo>
                  <a:lnTo>
                    <a:pt x="65" y="26"/>
                  </a:lnTo>
                  <a:lnTo>
                    <a:pt x="67" y="25"/>
                  </a:lnTo>
                  <a:lnTo>
                    <a:pt x="74" y="26"/>
                  </a:lnTo>
                  <a:lnTo>
                    <a:pt x="74" y="28"/>
                  </a:lnTo>
                  <a:lnTo>
                    <a:pt x="77" y="27"/>
                  </a:lnTo>
                  <a:lnTo>
                    <a:pt x="81" y="30"/>
                  </a:lnTo>
                  <a:lnTo>
                    <a:pt x="83" y="29"/>
                  </a:lnTo>
                  <a:lnTo>
                    <a:pt x="84" y="30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35"/>
                  </a:lnTo>
                  <a:lnTo>
                    <a:pt x="85" y="35"/>
                  </a:lnTo>
                  <a:lnTo>
                    <a:pt x="83" y="37"/>
                  </a:lnTo>
                  <a:lnTo>
                    <a:pt x="81" y="46"/>
                  </a:lnTo>
                  <a:lnTo>
                    <a:pt x="78" y="46"/>
                  </a:lnTo>
                  <a:lnTo>
                    <a:pt x="76" y="47"/>
                  </a:lnTo>
                  <a:lnTo>
                    <a:pt x="66" y="60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7" y="57"/>
                  </a:lnTo>
                  <a:lnTo>
                    <a:pt x="57" y="60"/>
                  </a:lnTo>
                  <a:lnTo>
                    <a:pt x="55" y="63"/>
                  </a:lnTo>
                  <a:lnTo>
                    <a:pt x="52" y="67"/>
                  </a:lnTo>
                  <a:lnTo>
                    <a:pt x="55" y="70"/>
                  </a:lnTo>
                  <a:lnTo>
                    <a:pt x="60" y="65"/>
                  </a:lnTo>
                  <a:lnTo>
                    <a:pt x="61" y="63"/>
                  </a:lnTo>
                  <a:lnTo>
                    <a:pt x="62" y="63"/>
                  </a:lnTo>
                  <a:lnTo>
                    <a:pt x="62" y="75"/>
                  </a:lnTo>
                  <a:lnTo>
                    <a:pt x="60" y="82"/>
                  </a:lnTo>
                  <a:lnTo>
                    <a:pt x="57" y="83"/>
                  </a:lnTo>
                </a:path>
              </a:pathLst>
            </a:custGeom>
            <a:solidFill>
              <a:srgbClr val="00AE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5" name="Freeform 399"/>
            <p:cNvSpPr>
              <a:spLocks/>
            </p:cNvSpPr>
            <p:nvPr/>
          </p:nvSpPr>
          <p:spPr bwMode="auto">
            <a:xfrm>
              <a:off x="3643" y="2661"/>
              <a:ext cx="76" cy="71"/>
            </a:xfrm>
            <a:custGeom>
              <a:avLst/>
              <a:gdLst>
                <a:gd name="T0" fmla="*/ 59 w 76"/>
                <a:gd name="T1" fmla="*/ 69 h 71"/>
                <a:gd name="T2" fmla="*/ 57 w 76"/>
                <a:gd name="T3" fmla="*/ 70 h 71"/>
                <a:gd name="T4" fmla="*/ 54 w 76"/>
                <a:gd name="T5" fmla="*/ 67 h 71"/>
                <a:gd name="T6" fmla="*/ 51 w 76"/>
                <a:gd name="T7" fmla="*/ 68 h 71"/>
                <a:gd name="T8" fmla="*/ 51 w 76"/>
                <a:gd name="T9" fmla="*/ 66 h 71"/>
                <a:gd name="T10" fmla="*/ 45 w 76"/>
                <a:gd name="T11" fmla="*/ 65 h 71"/>
                <a:gd name="T12" fmla="*/ 43 w 76"/>
                <a:gd name="T13" fmla="*/ 66 h 71"/>
                <a:gd name="T14" fmla="*/ 40 w 76"/>
                <a:gd name="T15" fmla="*/ 70 h 71"/>
                <a:gd name="T16" fmla="*/ 41 w 76"/>
                <a:gd name="T17" fmla="*/ 67 h 71"/>
                <a:gd name="T18" fmla="*/ 35 w 76"/>
                <a:gd name="T19" fmla="*/ 66 h 71"/>
                <a:gd name="T20" fmla="*/ 35 w 76"/>
                <a:gd name="T21" fmla="*/ 64 h 71"/>
                <a:gd name="T22" fmla="*/ 34 w 76"/>
                <a:gd name="T23" fmla="*/ 63 h 71"/>
                <a:gd name="T24" fmla="*/ 32 w 76"/>
                <a:gd name="T25" fmla="*/ 64 h 71"/>
                <a:gd name="T26" fmla="*/ 20 w 76"/>
                <a:gd name="T27" fmla="*/ 57 h 71"/>
                <a:gd name="T28" fmla="*/ 19 w 76"/>
                <a:gd name="T29" fmla="*/ 55 h 71"/>
                <a:gd name="T30" fmla="*/ 18 w 76"/>
                <a:gd name="T31" fmla="*/ 56 h 71"/>
                <a:gd name="T32" fmla="*/ 18 w 76"/>
                <a:gd name="T33" fmla="*/ 54 h 71"/>
                <a:gd name="T34" fmla="*/ 14 w 76"/>
                <a:gd name="T35" fmla="*/ 51 h 71"/>
                <a:gd name="T36" fmla="*/ 7 w 76"/>
                <a:gd name="T37" fmla="*/ 43 h 71"/>
                <a:gd name="T38" fmla="*/ 8 w 76"/>
                <a:gd name="T39" fmla="*/ 40 h 71"/>
                <a:gd name="T40" fmla="*/ 3 w 76"/>
                <a:gd name="T41" fmla="*/ 35 h 71"/>
                <a:gd name="T42" fmla="*/ 3 w 76"/>
                <a:gd name="T43" fmla="*/ 35 h 71"/>
                <a:gd name="T44" fmla="*/ 2 w 76"/>
                <a:gd name="T45" fmla="*/ 33 h 71"/>
                <a:gd name="T46" fmla="*/ 2 w 76"/>
                <a:gd name="T47" fmla="*/ 30 h 71"/>
                <a:gd name="T48" fmla="*/ 0 w 76"/>
                <a:gd name="T49" fmla="*/ 28 h 71"/>
                <a:gd name="T50" fmla="*/ 15 w 76"/>
                <a:gd name="T51" fmla="*/ 21 h 71"/>
                <a:gd name="T52" fmla="*/ 26 w 76"/>
                <a:gd name="T53" fmla="*/ 0 h 71"/>
                <a:gd name="T54" fmla="*/ 31 w 76"/>
                <a:gd name="T55" fmla="*/ 2 h 71"/>
                <a:gd name="T56" fmla="*/ 31 w 76"/>
                <a:gd name="T57" fmla="*/ 3 h 71"/>
                <a:gd name="T58" fmla="*/ 30 w 76"/>
                <a:gd name="T59" fmla="*/ 4 h 71"/>
                <a:gd name="T60" fmla="*/ 35 w 76"/>
                <a:gd name="T61" fmla="*/ 10 h 71"/>
                <a:gd name="T62" fmla="*/ 39 w 76"/>
                <a:gd name="T63" fmla="*/ 8 h 71"/>
                <a:gd name="T64" fmla="*/ 42 w 76"/>
                <a:gd name="T65" fmla="*/ 10 h 71"/>
                <a:gd name="T66" fmla="*/ 45 w 76"/>
                <a:gd name="T67" fmla="*/ 8 h 71"/>
                <a:gd name="T68" fmla="*/ 50 w 76"/>
                <a:gd name="T69" fmla="*/ 9 h 71"/>
                <a:gd name="T70" fmla="*/ 54 w 76"/>
                <a:gd name="T71" fmla="*/ 7 h 71"/>
                <a:gd name="T72" fmla="*/ 56 w 76"/>
                <a:gd name="T73" fmla="*/ 8 h 71"/>
                <a:gd name="T74" fmla="*/ 61 w 76"/>
                <a:gd name="T75" fmla="*/ 8 h 71"/>
                <a:gd name="T76" fmla="*/ 66 w 76"/>
                <a:gd name="T77" fmla="*/ 10 h 71"/>
                <a:gd name="T78" fmla="*/ 72 w 76"/>
                <a:gd name="T79" fmla="*/ 17 h 71"/>
                <a:gd name="T80" fmla="*/ 72 w 76"/>
                <a:gd name="T81" fmla="*/ 22 h 71"/>
                <a:gd name="T82" fmla="*/ 71 w 76"/>
                <a:gd name="T83" fmla="*/ 22 h 71"/>
                <a:gd name="T84" fmla="*/ 69 w 76"/>
                <a:gd name="T85" fmla="*/ 24 h 71"/>
                <a:gd name="T86" fmla="*/ 59 w 76"/>
                <a:gd name="T87" fmla="*/ 26 h 71"/>
                <a:gd name="T88" fmla="*/ 61 w 76"/>
                <a:gd name="T89" fmla="*/ 29 h 71"/>
                <a:gd name="T90" fmla="*/ 65 w 76"/>
                <a:gd name="T91" fmla="*/ 30 h 71"/>
                <a:gd name="T92" fmla="*/ 69 w 76"/>
                <a:gd name="T93" fmla="*/ 30 h 71"/>
                <a:gd name="T94" fmla="*/ 71 w 76"/>
                <a:gd name="T95" fmla="*/ 28 h 71"/>
                <a:gd name="T96" fmla="*/ 75 w 76"/>
                <a:gd name="T97" fmla="*/ 31 h 71"/>
                <a:gd name="T98" fmla="*/ 64 w 76"/>
                <a:gd name="T99" fmla="*/ 48 h 71"/>
                <a:gd name="T100" fmla="*/ 61 w 76"/>
                <a:gd name="T101" fmla="*/ 54 h 71"/>
                <a:gd name="T102" fmla="*/ 57 w 76"/>
                <a:gd name="T103" fmla="*/ 56 h 71"/>
                <a:gd name="T104" fmla="*/ 59 w 76"/>
                <a:gd name="T105" fmla="*/ 59 h 71"/>
                <a:gd name="T106" fmla="*/ 59 w 76"/>
                <a:gd name="T107" fmla="*/ 64 h 71"/>
                <a:gd name="T108" fmla="*/ 57 w 76"/>
                <a:gd name="T109" fmla="*/ 66 h 71"/>
                <a:gd name="T110" fmla="*/ 59 w 76"/>
                <a:gd name="T111" fmla="*/ 69 h 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1"/>
                <a:gd name="T170" fmla="*/ 76 w 76"/>
                <a:gd name="T171" fmla="*/ 71 h 7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1">
                  <a:moveTo>
                    <a:pt x="59" y="69"/>
                  </a:moveTo>
                  <a:lnTo>
                    <a:pt x="57" y="70"/>
                  </a:lnTo>
                  <a:lnTo>
                    <a:pt x="54" y="67"/>
                  </a:lnTo>
                  <a:lnTo>
                    <a:pt x="51" y="68"/>
                  </a:lnTo>
                  <a:lnTo>
                    <a:pt x="51" y="66"/>
                  </a:lnTo>
                  <a:lnTo>
                    <a:pt x="45" y="65"/>
                  </a:lnTo>
                  <a:lnTo>
                    <a:pt x="43" y="66"/>
                  </a:lnTo>
                  <a:lnTo>
                    <a:pt x="40" y="70"/>
                  </a:lnTo>
                  <a:lnTo>
                    <a:pt x="41" y="67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20" y="57"/>
                  </a:lnTo>
                  <a:lnTo>
                    <a:pt x="19" y="55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4" y="51"/>
                  </a:lnTo>
                  <a:lnTo>
                    <a:pt x="7" y="43"/>
                  </a:lnTo>
                  <a:lnTo>
                    <a:pt x="8" y="40"/>
                  </a:lnTo>
                  <a:lnTo>
                    <a:pt x="3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15" y="21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0" y="4"/>
                  </a:lnTo>
                  <a:lnTo>
                    <a:pt x="35" y="10"/>
                  </a:lnTo>
                  <a:lnTo>
                    <a:pt x="39" y="8"/>
                  </a:lnTo>
                  <a:lnTo>
                    <a:pt x="42" y="10"/>
                  </a:lnTo>
                  <a:lnTo>
                    <a:pt x="45" y="8"/>
                  </a:lnTo>
                  <a:lnTo>
                    <a:pt x="50" y="9"/>
                  </a:lnTo>
                  <a:lnTo>
                    <a:pt x="54" y="7"/>
                  </a:lnTo>
                  <a:lnTo>
                    <a:pt x="56" y="8"/>
                  </a:lnTo>
                  <a:lnTo>
                    <a:pt x="61" y="8"/>
                  </a:lnTo>
                  <a:lnTo>
                    <a:pt x="66" y="10"/>
                  </a:lnTo>
                  <a:lnTo>
                    <a:pt x="72" y="17"/>
                  </a:lnTo>
                  <a:lnTo>
                    <a:pt x="72" y="22"/>
                  </a:lnTo>
                  <a:lnTo>
                    <a:pt x="71" y="22"/>
                  </a:lnTo>
                  <a:lnTo>
                    <a:pt x="69" y="24"/>
                  </a:lnTo>
                  <a:lnTo>
                    <a:pt x="59" y="26"/>
                  </a:lnTo>
                  <a:lnTo>
                    <a:pt x="61" y="29"/>
                  </a:lnTo>
                  <a:lnTo>
                    <a:pt x="65" y="30"/>
                  </a:lnTo>
                  <a:lnTo>
                    <a:pt x="69" y="30"/>
                  </a:lnTo>
                  <a:lnTo>
                    <a:pt x="71" y="28"/>
                  </a:lnTo>
                  <a:lnTo>
                    <a:pt x="75" y="31"/>
                  </a:lnTo>
                  <a:lnTo>
                    <a:pt x="64" y="48"/>
                  </a:lnTo>
                  <a:lnTo>
                    <a:pt x="61" y="54"/>
                  </a:lnTo>
                  <a:lnTo>
                    <a:pt x="57" y="56"/>
                  </a:lnTo>
                  <a:lnTo>
                    <a:pt x="59" y="59"/>
                  </a:lnTo>
                  <a:lnTo>
                    <a:pt x="59" y="64"/>
                  </a:lnTo>
                  <a:lnTo>
                    <a:pt x="57" y="66"/>
                  </a:lnTo>
                  <a:lnTo>
                    <a:pt x="59" y="6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6" name="Freeform 400"/>
            <p:cNvSpPr>
              <a:spLocks/>
            </p:cNvSpPr>
            <p:nvPr/>
          </p:nvSpPr>
          <p:spPr bwMode="auto">
            <a:xfrm>
              <a:off x="3643" y="2661"/>
              <a:ext cx="83" cy="78"/>
            </a:xfrm>
            <a:custGeom>
              <a:avLst/>
              <a:gdLst>
                <a:gd name="T0" fmla="*/ 64 w 83"/>
                <a:gd name="T1" fmla="*/ 76 h 78"/>
                <a:gd name="T2" fmla="*/ 62 w 83"/>
                <a:gd name="T3" fmla="*/ 77 h 78"/>
                <a:gd name="T4" fmla="*/ 59 w 83"/>
                <a:gd name="T5" fmla="*/ 74 h 78"/>
                <a:gd name="T6" fmla="*/ 55 w 83"/>
                <a:gd name="T7" fmla="*/ 75 h 78"/>
                <a:gd name="T8" fmla="*/ 55 w 83"/>
                <a:gd name="T9" fmla="*/ 73 h 78"/>
                <a:gd name="T10" fmla="*/ 49 w 83"/>
                <a:gd name="T11" fmla="*/ 72 h 78"/>
                <a:gd name="T12" fmla="*/ 47 w 83"/>
                <a:gd name="T13" fmla="*/ 73 h 78"/>
                <a:gd name="T14" fmla="*/ 43 w 83"/>
                <a:gd name="T15" fmla="*/ 77 h 78"/>
                <a:gd name="T16" fmla="*/ 44 w 83"/>
                <a:gd name="T17" fmla="*/ 74 h 78"/>
                <a:gd name="T18" fmla="*/ 39 w 83"/>
                <a:gd name="T19" fmla="*/ 73 h 78"/>
                <a:gd name="T20" fmla="*/ 39 w 83"/>
                <a:gd name="T21" fmla="*/ 71 h 78"/>
                <a:gd name="T22" fmla="*/ 38 w 83"/>
                <a:gd name="T23" fmla="*/ 70 h 78"/>
                <a:gd name="T24" fmla="*/ 35 w 83"/>
                <a:gd name="T25" fmla="*/ 71 h 78"/>
                <a:gd name="T26" fmla="*/ 22 w 83"/>
                <a:gd name="T27" fmla="*/ 63 h 78"/>
                <a:gd name="T28" fmla="*/ 21 w 83"/>
                <a:gd name="T29" fmla="*/ 61 h 78"/>
                <a:gd name="T30" fmla="*/ 20 w 83"/>
                <a:gd name="T31" fmla="*/ 62 h 78"/>
                <a:gd name="T32" fmla="*/ 20 w 83"/>
                <a:gd name="T33" fmla="*/ 60 h 78"/>
                <a:gd name="T34" fmla="*/ 16 w 83"/>
                <a:gd name="T35" fmla="*/ 56 h 78"/>
                <a:gd name="T36" fmla="*/ 8 w 83"/>
                <a:gd name="T37" fmla="*/ 47 h 78"/>
                <a:gd name="T38" fmla="*/ 9 w 83"/>
                <a:gd name="T39" fmla="*/ 44 h 78"/>
                <a:gd name="T40" fmla="*/ 3 w 83"/>
                <a:gd name="T41" fmla="*/ 39 h 78"/>
                <a:gd name="T42" fmla="*/ 3 w 83"/>
                <a:gd name="T43" fmla="*/ 38 h 78"/>
                <a:gd name="T44" fmla="*/ 2 w 83"/>
                <a:gd name="T45" fmla="*/ 36 h 78"/>
                <a:gd name="T46" fmla="*/ 2 w 83"/>
                <a:gd name="T47" fmla="*/ 33 h 78"/>
                <a:gd name="T48" fmla="*/ 0 w 83"/>
                <a:gd name="T49" fmla="*/ 31 h 78"/>
                <a:gd name="T50" fmla="*/ 17 w 83"/>
                <a:gd name="T51" fmla="*/ 24 h 78"/>
                <a:gd name="T52" fmla="*/ 29 w 83"/>
                <a:gd name="T53" fmla="*/ 0 h 78"/>
                <a:gd name="T54" fmla="*/ 34 w 83"/>
                <a:gd name="T55" fmla="*/ 2 h 78"/>
                <a:gd name="T56" fmla="*/ 34 w 83"/>
                <a:gd name="T57" fmla="*/ 3 h 78"/>
                <a:gd name="T58" fmla="*/ 33 w 83"/>
                <a:gd name="T59" fmla="*/ 4 h 78"/>
                <a:gd name="T60" fmla="*/ 39 w 83"/>
                <a:gd name="T61" fmla="*/ 11 h 78"/>
                <a:gd name="T62" fmla="*/ 42 w 83"/>
                <a:gd name="T63" fmla="*/ 9 h 78"/>
                <a:gd name="T64" fmla="*/ 45 w 83"/>
                <a:gd name="T65" fmla="*/ 11 h 78"/>
                <a:gd name="T66" fmla="*/ 49 w 83"/>
                <a:gd name="T67" fmla="*/ 9 h 78"/>
                <a:gd name="T68" fmla="*/ 54 w 83"/>
                <a:gd name="T69" fmla="*/ 10 h 78"/>
                <a:gd name="T70" fmla="*/ 59 w 83"/>
                <a:gd name="T71" fmla="*/ 7 h 78"/>
                <a:gd name="T72" fmla="*/ 61 w 83"/>
                <a:gd name="T73" fmla="*/ 9 h 78"/>
                <a:gd name="T74" fmla="*/ 66 w 83"/>
                <a:gd name="T75" fmla="*/ 9 h 78"/>
                <a:gd name="T76" fmla="*/ 72 w 83"/>
                <a:gd name="T77" fmla="*/ 11 h 78"/>
                <a:gd name="T78" fmla="*/ 79 w 83"/>
                <a:gd name="T79" fmla="*/ 18 h 78"/>
                <a:gd name="T80" fmla="*/ 79 w 83"/>
                <a:gd name="T81" fmla="*/ 25 h 78"/>
                <a:gd name="T82" fmla="*/ 78 w 83"/>
                <a:gd name="T83" fmla="*/ 25 h 78"/>
                <a:gd name="T84" fmla="*/ 75 w 83"/>
                <a:gd name="T85" fmla="*/ 27 h 78"/>
                <a:gd name="T86" fmla="*/ 64 w 83"/>
                <a:gd name="T87" fmla="*/ 29 h 78"/>
                <a:gd name="T88" fmla="*/ 66 w 83"/>
                <a:gd name="T89" fmla="*/ 32 h 78"/>
                <a:gd name="T90" fmla="*/ 71 w 83"/>
                <a:gd name="T91" fmla="*/ 33 h 78"/>
                <a:gd name="T92" fmla="*/ 75 w 83"/>
                <a:gd name="T93" fmla="*/ 33 h 78"/>
                <a:gd name="T94" fmla="*/ 78 w 83"/>
                <a:gd name="T95" fmla="*/ 31 h 78"/>
                <a:gd name="T96" fmla="*/ 82 w 83"/>
                <a:gd name="T97" fmla="*/ 34 h 78"/>
                <a:gd name="T98" fmla="*/ 70 w 83"/>
                <a:gd name="T99" fmla="*/ 52 h 78"/>
                <a:gd name="T100" fmla="*/ 66 w 83"/>
                <a:gd name="T101" fmla="*/ 60 h 78"/>
                <a:gd name="T102" fmla="*/ 62 w 83"/>
                <a:gd name="T103" fmla="*/ 62 h 78"/>
                <a:gd name="T104" fmla="*/ 64 w 83"/>
                <a:gd name="T105" fmla="*/ 65 h 78"/>
                <a:gd name="T106" fmla="*/ 64 w 83"/>
                <a:gd name="T107" fmla="*/ 71 h 78"/>
                <a:gd name="T108" fmla="*/ 62 w 83"/>
                <a:gd name="T109" fmla="*/ 73 h 78"/>
                <a:gd name="T110" fmla="*/ 64 w 83"/>
                <a:gd name="T111" fmla="*/ 76 h 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3"/>
                <a:gd name="T169" fmla="*/ 0 h 78"/>
                <a:gd name="T170" fmla="*/ 83 w 83"/>
                <a:gd name="T171" fmla="*/ 78 h 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3" h="78">
                  <a:moveTo>
                    <a:pt x="64" y="76"/>
                  </a:moveTo>
                  <a:lnTo>
                    <a:pt x="62" y="77"/>
                  </a:lnTo>
                  <a:lnTo>
                    <a:pt x="59" y="74"/>
                  </a:lnTo>
                  <a:lnTo>
                    <a:pt x="55" y="75"/>
                  </a:lnTo>
                  <a:lnTo>
                    <a:pt x="55" y="73"/>
                  </a:lnTo>
                  <a:lnTo>
                    <a:pt x="49" y="72"/>
                  </a:lnTo>
                  <a:lnTo>
                    <a:pt x="47" y="73"/>
                  </a:lnTo>
                  <a:lnTo>
                    <a:pt x="43" y="77"/>
                  </a:lnTo>
                  <a:lnTo>
                    <a:pt x="44" y="74"/>
                  </a:lnTo>
                  <a:lnTo>
                    <a:pt x="39" y="73"/>
                  </a:lnTo>
                  <a:lnTo>
                    <a:pt x="39" y="71"/>
                  </a:lnTo>
                  <a:lnTo>
                    <a:pt x="38" y="70"/>
                  </a:lnTo>
                  <a:lnTo>
                    <a:pt x="35" y="71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8" y="47"/>
                  </a:lnTo>
                  <a:lnTo>
                    <a:pt x="9" y="44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17" y="24"/>
                  </a:lnTo>
                  <a:lnTo>
                    <a:pt x="29" y="0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3" y="4"/>
                  </a:lnTo>
                  <a:lnTo>
                    <a:pt x="39" y="11"/>
                  </a:lnTo>
                  <a:lnTo>
                    <a:pt x="42" y="9"/>
                  </a:lnTo>
                  <a:lnTo>
                    <a:pt x="45" y="11"/>
                  </a:lnTo>
                  <a:lnTo>
                    <a:pt x="49" y="9"/>
                  </a:lnTo>
                  <a:lnTo>
                    <a:pt x="54" y="10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6" y="9"/>
                  </a:lnTo>
                  <a:lnTo>
                    <a:pt x="72" y="11"/>
                  </a:lnTo>
                  <a:lnTo>
                    <a:pt x="79" y="18"/>
                  </a:lnTo>
                  <a:lnTo>
                    <a:pt x="79" y="25"/>
                  </a:lnTo>
                  <a:lnTo>
                    <a:pt x="78" y="25"/>
                  </a:lnTo>
                  <a:lnTo>
                    <a:pt x="75" y="27"/>
                  </a:lnTo>
                  <a:lnTo>
                    <a:pt x="64" y="29"/>
                  </a:lnTo>
                  <a:lnTo>
                    <a:pt x="66" y="32"/>
                  </a:lnTo>
                  <a:lnTo>
                    <a:pt x="71" y="33"/>
                  </a:lnTo>
                  <a:lnTo>
                    <a:pt x="75" y="33"/>
                  </a:lnTo>
                  <a:lnTo>
                    <a:pt x="78" y="31"/>
                  </a:lnTo>
                  <a:lnTo>
                    <a:pt x="82" y="34"/>
                  </a:lnTo>
                  <a:lnTo>
                    <a:pt x="70" y="52"/>
                  </a:lnTo>
                  <a:lnTo>
                    <a:pt x="66" y="60"/>
                  </a:lnTo>
                  <a:lnTo>
                    <a:pt x="62" y="62"/>
                  </a:lnTo>
                  <a:lnTo>
                    <a:pt x="64" y="65"/>
                  </a:lnTo>
                  <a:lnTo>
                    <a:pt x="64" y="71"/>
                  </a:lnTo>
                  <a:lnTo>
                    <a:pt x="62" y="73"/>
                  </a:lnTo>
                  <a:lnTo>
                    <a:pt x="64" y="76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7" name="Freeform 401"/>
            <p:cNvSpPr>
              <a:spLocks/>
            </p:cNvSpPr>
            <p:nvPr/>
          </p:nvSpPr>
          <p:spPr bwMode="auto">
            <a:xfrm>
              <a:off x="3591" y="2602"/>
              <a:ext cx="75" cy="85"/>
            </a:xfrm>
            <a:custGeom>
              <a:avLst/>
              <a:gdLst>
                <a:gd name="T0" fmla="*/ 74 w 75"/>
                <a:gd name="T1" fmla="*/ 55 h 85"/>
                <a:gd name="T2" fmla="*/ 63 w 75"/>
                <a:gd name="T3" fmla="*/ 77 h 85"/>
                <a:gd name="T4" fmla="*/ 48 w 75"/>
                <a:gd name="T5" fmla="*/ 84 h 85"/>
                <a:gd name="T6" fmla="*/ 48 w 75"/>
                <a:gd name="T7" fmla="*/ 82 h 85"/>
                <a:gd name="T8" fmla="*/ 46 w 75"/>
                <a:gd name="T9" fmla="*/ 83 h 85"/>
                <a:gd name="T10" fmla="*/ 46 w 75"/>
                <a:gd name="T11" fmla="*/ 81 h 85"/>
                <a:gd name="T12" fmla="*/ 44 w 75"/>
                <a:gd name="T13" fmla="*/ 81 h 85"/>
                <a:gd name="T14" fmla="*/ 43 w 75"/>
                <a:gd name="T15" fmla="*/ 75 h 85"/>
                <a:gd name="T16" fmla="*/ 40 w 75"/>
                <a:gd name="T17" fmla="*/ 74 h 85"/>
                <a:gd name="T18" fmla="*/ 36 w 75"/>
                <a:gd name="T19" fmla="*/ 71 h 85"/>
                <a:gd name="T20" fmla="*/ 35 w 75"/>
                <a:gd name="T21" fmla="*/ 72 h 85"/>
                <a:gd name="T22" fmla="*/ 33 w 75"/>
                <a:gd name="T23" fmla="*/ 70 h 85"/>
                <a:gd name="T24" fmla="*/ 32 w 75"/>
                <a:gd name="T25" fmla="*/ 70 h 85"/>
                <a:gd name="T26" fmla="*/ 32 w 75"/>
                <a:gd name="T27" fmla="*/ 69 h 85"/>
                <a:gd name="T28" fmla="*/ 29 w 75"/>
                <a:gd name="T29" fmla="*/ 68 h 85"/>
                <a:gd name="T30" fmla="*/ 29 w 75"/>
                <a:gd name="T31" fmla="*/ 66 h 85"/>
                <a:gd name="T32" fmla="*/ 28 w 75"/>
                <a:gd name="T33" fmla="*/ 66 h 85"/>
                <a:gd name="T34" fmla="*/ 26 w 75"/>
                <a:gd name="T35" fmla="*/ 63 h 85"/>
                <a:gd name="T36" fmla="*/ 24 w 75"/>
                <a:gd name="T37" fmla="*/ 64 h 85"/>
                <a:gd name="T38" fmla="*/ 23 w 75"/>
                <a:gd name="T39" fmla="*/ 62 h 85"/>
                <a:gd name="T40" fmla="*/ 20 w 75"/>
                <a:gd name="T41" fmla="*/ 61 h 85"/>
                <a:gd name="T42" fmla="*/ 20 w 75"/>
                <a:gd name="T43" fmla="*/ 59 h 85"/>
                <a:gd name="T44" fmla="*/ 17 w 75"/>
                <a:gd name="T45" fmla="*/ 57 h 85"/>
                <a:gd name="T46" fmla="*/ 16 w 75"/>
                <a:gd name="T47" fmla="*/ 53 h 85"/>
                <a:gd name="T48" fmla="*/ 11 w 75"/>
                <a:gd name="T49" fmla="*/ 50 h 85"/>
                <a:gd name="T50" fmla="*/ 10 w 75"/>
                <a:gd name="T51" fmla="*/ 45 h 85"/>
                <a:gd name="T52" fmla="*/ 9 w 75"/>
                <a:gd name="T53" fmla="*/ 44 h 85"/>
                <a:gd name="T54" fmla="*/ 8 w 75"/>
                <a:gd name="T55" fmla="*/ 45 h 85"/>
                <a:gd name="T56" fmla="*/ 7 w 75"/>
                <a:gd name="T57" fmla="*/ 44 h 85"/>
                <a:gd name="T58" fmla="*/ 6 w 75"/>
                <a:gd name="T59" fmla="*/ 44 h 85"/>
                <a:gd name="T60" fmla="*/ 4 w 75"/>
                <a:gd name="T61" fmla="*/ 40 h 85"/>
                <a:gd name="T62" fmla="*/ 1 w 75"/>
                <a:gd name="T63" fmla="*/ 40 h 85"/>
                <a:gd name="T64" fmla="*/ 0 w 75"/>
                <a:gd name="T65" fmla="*/ 40 h 85"/>
                <a:gd name="T66" fmla="*/ 0 w 75"/>
                <a:gd name="T67" fmla="*/ 37 h 85"/>
                <a:gd name="T68" fmla="*/ 4 w 75"/>
                <a:gd name="T69" fmla="*/ 35 h 85"/>
                <a:gd name="T70" fmla="*/ 5 w 75"/>
                <a:gd name="T71" fmla="*/ 31 h 85"/>
                <a:gd name="T72" fmla="*/ 9 w 75"/>
                <a:gd name="T73" fmla="*/ 29 h 85"/>
                <a:gd name="T74" fmla="*/ 11 w 75"/>
                <a:gd name="T75" fmla="*/ 22 h 85"/>
                <a:gd name="T76" fmla="*/ 13 w 75"/>
                <a:gd name="T77" fmla="*/ 20 h 85"/>
                <a:gd name="T78" fmla="*/ 15 w 75"/>
                <a:gd name="T79" fmla="*/ 16 h 85"/>
                <a:gd name="T80" fmla="*/ 15 w 75"/>
                <a:gd name="T81" fmla="*/ 13 h 85"/>
                <a:gd name="T82" fmla="*/ 14 w 75"/>
                <a:gd name="T83" fmla="*/ 12 h 85"/>
                <a:gd name="T84" fmla="*/ 23 w 75"/>
                <a:gd name="T85" fmla="*/ 0 h 85"/>
                <a:gd name="T86" fmla="*/ 26 w 75"/>
                <a:gd name="T87" fmla="*/ 3 h 85"/>
                <a:gd name="T88" fmla="*/ 27 w 75"/>
                <a:gd name="T89" fmla="*/ 5 h 85"/>
                <a:gd name="T90" fmla="*/ 28 w 75"/>
                <a:gd name="T91" fmla="*/ 6 h 85"/>
                <a:gd name="T92" fmla="*/ 31 w 75"/>
                <a:gd name="T93" fmla="*/ 6 h 85"/>
                <a:gd name="T94" fmla="*/ 35 w 75"/>
                <a:gd name="T95" fmla="*/ 8 h 85"/>
                <a:gd name="T96" fmla="*/ 36 w 75"/>
                <a:gd name="T97" fmla="*/ 14 h 85"/>
                <a:gd name="T98" fmla="*/ 32 w 75"/>
                <a:gd name="T99" fmla="*/ 22 h 85"/>
                <a:gd name="T100" fmla="*/ 34 w 75"/>
                <a:gd name="T101" fmla="*/ 27 h 85"/>
                <a:gd name="T102" fmla="*/ 44 w 75"/>
                <a:gd name="T103" fmla="*/ 36 h 85"/>
                <a:gd name="T104" fmla="*/ 49 w 75"/>
                <a:gd name="T105" fmla="*/ 38 h 85"/>
                <a:gd name="T106" fmla="*/ 52 w 75"/>
                <a:gd name="T107" fmla="*/ 40 h 85"/>
                <a:gd name="T108" fmla="*/ 52 w 75"/>
                <a:gd name="T109" fmla="*/ 43 h 85"/>
                <a:gd name="T110" fmla="*/ 74 w 75"/>
                <a:gd name="T111" fmla="*/ 55 h 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5"/>
                <a:gd name="T169" fmla="*/ 0 h 85"/>
                <a:gd name="T170" fmla="*/ 75 w 75"/>
                <a:gd name="T171" fmla="*/ 85 h 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5" h="85">
                  <a:moveTo>
                    <a:pt x="74" y="55"/>
                  </a:moveTo>
                  <a:lnTo>
                    <a:pt x="63" y="77"/>
                  </a:lnTo>
                  <a:lnTo>
                    <a:pt x="48" y="84"/>
                  </a:lnTo>
                  <a:lnTo>
                    <a:pt x="48" y="82"/>
                  </a:lnTo>
                  <a:lnTo>
                    <a:pt x="46" y="83"/>
                  </a:lnTo>
                  <a:lnTo>
                    <a:pt x="46" y="81"/>
                  </a:lnTo>
                  <a:lnTo>
                    <a:pt x="44" y="81"/>
                  </a:lnTo>
                  <a:lnTo>
                    <a:pt x="43" y="75"/>
                  </a:lnTo>
                  <a:lnTo>
                    <a:pt x="40" y="74"/>
                  </a:lnTo>
                  <a:lnTo>
                    <a:pt x="36" y="71"/>
                  </a:lnTo>
                  <a:lnTo>
                    <a:pt x="35" y="72"/>
                  </a:lnTo>
                  <a:lnTo>
                    <a:pt x="33" y="70"/>
                  </a:lnTo>
                  <a:lnTo>
                    <a:pt x="32" y="70"/>
                  </a:lnTo>
                  <a:lnTo>
                    <a:pt x="32" y="69"/>
                  </a:lnTo>
                  <a:lnTo>
                    <a:pt x="29" y="68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6" y="63"/>
                  </a:lnTo>
                  <a:lnTo>
                    <a:pt x="24" y="64"/>
                  </a:lnTo>
                  <a:lnTo>
                    <a:pt x="23" y="62"/>
                  </a:lnTo>
                  <a:lnTo>
                    <a:pt x="20" y="61"/>
                  </a:lnTo>
                  <a:lnTo>
                    <a:pt x="20" y="59"/>
                  </a:lnTo>
                  <a:lnTo>
                    <a:pt x="17" y="57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0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4" y="35"/>
                  </a:lnTo>
                  <a:lnTo>
                    <a:pt x="5" y="31"/>
                  </a:lnTo>
                  <a:lnTo>
                    <a:pt x="9" y="29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5" y="16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6"/>
                  </a:lnTo>
                  <a:lnTo>
                    <a:pt x="31" y="6"/>
                  </a:lnTo>
                  <a:lnTo>
                    <a:pt x="35" y="8"/>
                  </a:lnTo>
                  <a:lnTo>
                    <a:pt x="36" y="14"/>
                  </a:lnTo>
                  <a:lnTo>
                    <a:pt x="32" y="22"/>
                  </a:lnTo>
                  <a:lnTo>
                    <a:pt x="34" y="27"/>
                  </a:lnTo>
                  <a:lnTo>
                    <a:pt x="44" y="36"/>
                  </a:lnTo>
                  <a:lnTo>
                    <a:pt x="49" y="38"/>
                  </a:lnTo>
                  <a:lnTo>
                    <a:pt x="52" y="40"/>
                  </a:lnTo>
                  <a:lnTo>
                    <a:pt x="52" y="43"/>
                  </a:lnTo>
                  <a:lnTo>
                    <a:pt x="74" y="55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8" name="Freeform 402"/>
            <p:cNvSpPr>
              <a:spLocks/>
            </p:cNvSpPr>
            <p:nvPr/>
          </p:nvSpPr>
          <p:spPr bwMode="auto">
            <a:xfrm>
              <a:off x="3591" y="2602"/>
              <a:ext cx="82" cy="91"/>
            </a:xfrm>
            <a:custGeom>
              <a:avLst/>
              <a:gdLst>
                <a:gd name="T0" fmla="*/ 81 w 82"/>
                <a:gd name="T1" fmla="*/ 59 h 91"/>
                <a:gd name="T2" fmla="*/ 69 w 82"/>
                <a:gd name="T3" fmla="*/ 83 h 91"/>
                <a:gd name="T4" fmla="*/ 52 w 82"/>
                <a:gd name="T5" fmla="*/ 90 h 91"/>
                <a:gd name="T6" fmla="*/ 52 w 82"/>
                <a:gd name="T7" fmla="*/ 88 h 91"/>
                <a:gd name="T8" fmla="*/ 50 w 82"/>
                <a:gd name="T9" fmla="*/ 89 h 91"/>
                <a:gd name="T10" fmla="*/ 50 w 82"/>
                <a:gd name="T11" fmla="*/ 87 h 91"/>
                <a:gd name="T12" fmla="*/ 48 w 82"/>
                <a:gd name="T13" fmla="*/ 87 h 91"/>
                <a:gd name="T14" fmla="*/ 47 w 82"/>
                <a:gd name="T15" fmla="*/ 81 h 91"/>
                <a:gd name="T16" fmla="*/ 43 w 82"/>
                <a:gd name="T17" fmla="*/ 80 h 91"/>
                <a:gd name="T18" fmla="*/ 40 w 82"/>
                <a:gd name="T19" fmla="*/ 77 h 91"/>
                <a:gd name="T20" fmla="*/ 39 w 82"/>
                <a:gd name="T21" fmla="*/ 78 h 91"/>
                <a:gd name="T22" fmla="*/ 37 w 82"/>
                <a:gd name="T23" fmla="*/ 74 h 91"/>
                <a:gd name="T24" fmla="*/ 36 w 82"/>
                <a:gd name="T25" fmla="*/ 76 h 91"/>
                <a:gd name="T26" fmla="*/ 36 w 82"/>
                <a:gd name="T27" fmla="*/ 73 h 91"/>
                <a:gd name="T28" fmla="*/ 32 w 82"/>
                <a:gd name="T29" fmla="*/ 72 h 91"/>
                <a:gd name="T30" fmla="*/ 32 w 82"/>
                <a:gd name="T31" fmla="*/ 70 h 91"/>
                <a:gd name="T32" fmla="*/ 31 w 82"/>
                <a:gd name="T33" fmla="*/ 70 h 91"/>
                <a:gd name="T34" fmla="*/ 29 w 82"/>
                <a:gd name="T35" fmla="*/ 67 h 91"/>
                <a:gd name="T36" fmla="*/ 27 w 82"/>
                <a:gd name="T37" fmla="*/ 68 h 91"/>
                <a:gd name="T38" fmla="*/ 26 w 82"/>
                <a:gd name="T39" fmla="*/ 66 h 91"/>
                <a:gd name="T40" fmla="*/ 22 w 82"/>
                <a:gd name="T41" fmla="*/ 65 h 91"/>
                <a:gd name="T42" fmla="*/ 22 w 82"/>
                <a:gd name="T43" fmla="*/ 63 h 91"/>
                <a:gd name="T44" fmla="*/ 19 w 82"/>
                <a:gd name="T45" fmla="*/ 61 h 91"/>
                <a:gd name="T46" fmla="*/ 18 w 82"/>
                <a:gd name="T47" fmla="*/ 57 h 91"/>
                <a:gd name="T48" fmla="*/ 12 w 82"/>
                <a:gd name="T49" fmla="*/ 54 h 91"/>
                <a:gd name="T50" fmla="*/ 11 w 82"/>
                <a:gd name="T51" fmla="*/ 49 h 91"/>
                <a:gd name="T52" fmla="*/ 10 w 82"/>
                <a:gd name="T53" fmla="*/ 48 h 91"/>
                <a:gd name="T54" fmla="*/ 9 w 82"/>
                <a:gd name="T55" fmla="*/ 49 h 91"/>
                <a:gd name="T56" fmla="*/ 8 w 82"/>
                <a:gd name="T57" fmla="*/ 48 h 91"/>
                <a:gd name="T58" fmla="*/ 7 w 82"/>
                <a:gd name="T59" fmla="*/ 48 h 91"/>
                <a:gd name="T60" fmla="*/ 4 w 82"/>
                <a:gd name="T61" fmla="*/ 42 h 91"/>
                <a:gd name="T62" fmla="*/ 1 w 82"/>
                <a:gd name="T63" fmla="*/ 42 h 91"/>
                <a:gd name="T64" fmla="*/ 0 w 82"/>
                <a:gd name="T65" fmla="*/ 42 h 91"/>
                <a:gd name="T66" fmla="*/ 0 w 82"/>
                <a:gd name="T67" fmla="*/ 39 h 91"/>
                <a:gd name="T68" fmla="*/ 4 w 82"/>
                <a:gd name="T69" fmla="*/ 37 h 91"/>
                <a:gd name="T70" fmla="*/ 6 w 82"/>
                <a:gd name="T71" fmla="*/ 33 h 91"/>
                <a:gd name="T72" fmla="*/ 10 w 82"/>
                <a:gd name="T73" fmla="*/ 31 h 91"/>
                <a:gd name="T74" fmla="*/ 12 w 82"/>
                <a:gd name="T75" fmla="*/ 24 h 91"/>
                <a:gd name="T76" fmla="*/ 14 w 82"/>
                <a:gd name="T77" fmla="*/ 22 h 91"/>
                <a:gd name="T78" fmla="*/ 17 w 82"/>
                <a:gd name="T79" fmla="*/ 18 h 91"/>
                <a:gd name="T80" fmla="*/ 17 w 82"/>
                <a:gd name="T81" fmla="*/ 13 h 91"/>
                <a:gd name="T82" fmla="*/ 16 w 82"/>
                <a:gd name="T83" fmla="*/ 12 h 91"/>
                <a:gd name="T84" fmla="*/ 26 w 82"/>
                <a:gd name="T85" fmla="*/ 0 h 91"/>
                <a:gd name="T86" fmla="*/ 29 w 82"/>
                <a:gd name="T87" fmla="*/ 3 h 91"/>
                <a:gd name="T88" fmla="*/ 30 w 82"/>
                <a:gd name="T89" fmla="*/ 5 h 91"/>
                <a:gd name="T90" fmla="*/ 31 w 82"/>
                <a:gd name="T91" fmla="*/ 6 h 91"/>
                <a:gd name="T92" fmla="*/ 34 w 82"/>
                <a:gd name="T93" fmla="*/ 6 h 91"/>
                <a:gd name="T94" fmla="*/ 39 w 82"/>
                <a:gd name="T95" fmla="*/ 8 h 91"/>
                <a:gd name="T96" fmla="*/ 40 w 82"/>
                <a:gd name="T97" fmla="*/ 14 h 91"/>
                <a:gd name="T98" fmla="*/ 36 w 82"/>
                <a:gd name="T99" fmla="*/ 24 h 91"/>
                <a:gd name="T100" fmla="*/ 38 w 82"/>
                <a:gd name="T101" fmla="*/ 29 h 91"/>
                <a:gd name="T102" fmla="*/ 48 w 82"/>
                <a:gd name="T103" fmla="*/ 38 h 91"/>
                <a:gd name="T104" fmla="*/ 53 w 82"/>
                <a:gd name="T105" fmla="*/ 40 h 91"/>
                <a:gd name="T106" fmla="*/ 57 w 82"/>
                <a:gd name="T107" fmla="*/ 42 h 91"/>
                <a:gd name="T108" fmla="*/ 57 w 82"/>
                <a:gd name="T109" fmla="*/ 47 h 91"/>
                <a:gd name="T110" fmla="*/ 81 w 82"/>
                <a:gd name="T111" fmla="*/ 59 h 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"/>
                <a:gd name="T169" fmla="*/ 0 h 91"/>
                <a:gd name="T170" fmla="*/ 82 w 82"/>
                <a:gd name="T171" fmla="*/ 91 h 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" h="91">
                  <a:moveTo>
                    <a:pt x="81" y="59"/>
                  </a:moveTo>
                  <a:lnTo>
                    <a:pt x="69" y="83"/>
                  </a:lnTo>
                  <a:lnTo>
                    <a:pt x="52" y="90"/>
                  </a:lnTo>
                  <a:lnTo>
                    <a:pt x="52" y="88"/>
                  </a:lnTo>
                  <a:lnTo>
                    <a:pt x="50" y="89"/>
                  </a:lnTo>
                  <a:lnTo>
                    <a:pt x="50" y="87"/>
                  </a:lnTo>
                  <a:lnTo>
                    <a:pt x="48" y="87"/>
                  </a:lnTo>
                  <a:lnTo>
                    <a:pt x="47" y="81"/>
                  </a:lnTo>
                  <a:lnTo>
                    <a:pt x="43" y="80"/>
                  </a:lnTo>
                  <a:lnTo>
                    <a:pt x="40" y="77"/>
                  </a:lnTo>
                  <a:lnTo>
                    <a:pt x="39" y="78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6" y="73"/>
                  </a:lnTo>
                  <a:lnTo>
                    <a:pt x="32" y="72"/>
                  </a:lnTo>
                  <a:lnTo>
                    <a:pt x="32" y="70"/>
                  </a:lnTo>
                  <a:lnTo>
                    <a:pt x="31" y="70"/>
                  </a:lnTo>
                  <a:lnTo>
                    <a:pt x="29" y="67"/>
                  </a:lnTo>
                  <a:lnTo>
                    <a:pt x="27" y="68"/>
                  </a:lnTo>
                  <a:lnTo>
                    <a:pt x="26" y="66"/>
                  </a:lnTo>
                  <a:lnTo>
                    <a:pt x="22" y="65"/>
                  </a:lnTo>
                  <a:lnTo>
                    <a:pt x="22" y="63"/>
                  </a:lnTo>
                  <a:lnTo>
                    <a:pt x="19" y="61"/>
                  </a:lnTo>
                  <a:lnTo>
                    <a:pt x="18" y="57"/>
                  </a:lnTo>
                  <a:lnTo>
                    <a:pt x="12" y="54"/>
                  </a:lnTo>
                  <a:lnTo>
                    <a:pt x="11" y="49"/>
                  </a:lnTo>
                  <a:lnTo>
                    <a:pt x="10" y="48"/>
                  </a:lnTo>
                  <a:lnTo>
                    <a:pt x="9" y="49"/>
                  </a:lnTo>
                  <a:lnTo>
                    <a:pt x="8" y="48"/>
                  </a:lnTo>
                  <a:lnTo>
                    <a:pt x="7" y="48"/>
                  </a:lnTo>
                  <a:lnTo>
                    <a:pt x="4" y="42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10" y="31"/>
                  </a:lnTo>
                  <a:lnTo>
                    <a:pt x="12" y="24"/>
                  </a:lnTo>
                  <a:lnTo>
                    <a:pt x="14" y="22"/>
                  </a:lnTo>
                  <a:lnTo>
                    <a:pt x="17" y="18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26" y="0"/>
                  </a:lnTo>
                  <a:lnTo>
                    <a:pt x="29" y="3"/>
                  </a:lnTo>
                  <a:lnTo>
                    <a:pt x="30" y="5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9" y="8"/>
                  </a:lnTo>
                  <a:lnTo>
                    <a:pt x="40" y="14"/>
                  </a:lnTo>
                  <a:lnTo>
                    <a:pt x="36" y="24"/>
                  </a:lnTo>
                  <a:lnTo>
                    <a:pt x="38" y="29"/>
                  </a:lnTo>
                  <a:lnTo>
                    <a:pt x="48" y="38"/>
                  </a:lnTo>
                  <a:lnTo>
                    <a:pt x="53" y="40"/>
                  </a:lnTo>
                  <a:lnTo>
                    <a:pt x="57" y="42"/>
                  </a:lnTo>
                  <a:lnTo>
                    <a:pt x="57" y="47"/>
                  </a:lnTo>
                  <a:lnTo>
                    <a:pt x="81" y="5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19" name="Freeform 403"/>
            <p:cNvSpPr>
              <a:spLocks/>
            </p:cNvSpPr>
            <p:nvPr/>
          </p:nvSpPr>
          <p:spPr bwMode="auto">
            <a:xfrm>
              <a:off x="3584" y="2551"/>
              <a:ext cx="46" cy="38"/>
            </a:xfrm>
            <a:custGeom>
              <a:avLst/>
              <a:gdLst>
                <a:gd name="T0" fmla="*/ 45 w 46"/>
                <a:gd name="T1" fmla="*/ 31 h 38"/>
                <a:gd name="T2" fmla="*/ 38 w 46"/>
                <a:gd name="T3" fmla="*/ 37 h 38"/>
                <a:gd name="T4" fmla="*/ 20 w 46"/>
                <a:gd name="T5" fmla="*/ 37 h 38"/>
                <a:gd name="T6" fmla="*/ 7 w 46"/>
                <a:gd name="T7" fmla="*/ 32 h 38"/>
                <a:gd name="T8" fmla="*/ 0 w 46"/>
                <a:gd name="T9" fmla="*/ 0 h 38"/>
                <a:gd name="T10" fmla="*/ 9 w 46"/>
                <a:gd name="T11" fmla="*/ 2 h 38"/>
                <a:gd name="T12" fmla="*/ 19 w 46"/>
                <a:gd name="T13" fmla="*/ 1 h 38"/>
                <a:gd name="T14" fmla="*/ 25 w 46"/>
                <a:gd name="T15" fmla="*/ 4 h 38"/>
                <a:gd name="T16" fmla="*/ 27 w 46"/>
                <a:gd name="T17" fmla="*/ 6 h 38"/>
                <a:gd name="T18" fmla="*/ 31 w 46"/>
                <a:gd name="T19" fmla="*/ 7 h 38"/>
                <a:gd name="T20" fmla="*/ 32 w 46"/>
                <a:gd name="T21" fmla="*/ 11 h 38"/>
                <a:gd name="T22" fmla="*/ 32 w 46"/>
                <a:gd name="T23" fmla="*/ 12 h 38"/>
                <a:gd name="T24" fmla="*/ 35 w 46"/>
                <a:gd name="T25" fmla="*/ 18 h 38"/>
                <a:gd name="T26" fmla="*/ 35 w 46"/>
                <a:gd name="T27" fmla="*/ 20 h 38"/>
                <a:gd name="T28" fmla="*/ 36 w 46"/>
                <a:gd name="T29" fmla="*/ 24 h 38"/>
                <a:gd name="T30" fmla="*/ 39 w 46"/>
                <a:gd name="T31" fmla="*/ 27 h 38"/>
                <a:gd name="T32" fmla="*/ 39 w 46"/>
                <a:gd name="T33" fmla="*/ 28 h 38"/>
                <a:gd name="T34" fmla="*/ 42 w 46"/>
                <a:gd name="T35" fmla="*/ 28 h 38"/>
                <a:gd name="T36" fmla="*/ 45 w 46"/>
                <a:gd name="T37" fmla="*/ 31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38"/>
                <a:gd name="T59" fmla="*/ 46 w 46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38">
                  <a:moveTo>
                    <a:pt x="45" y="31"/>
                  </a:moveTo>
                  <a:lnTo>
                    <a:pt x="38" y="37"/>
                  </a:lnTo>
                  <a:lnTo>
                    <a:pt x="20" y="37"/>
                  </a:lnTo>
                  <a:lnTo>
                    <a:pt x="7" y="32"/>
                  </a:lnTo>
                  <a:lnTo>
                    <a:pt x="0" y="0"/>
                  </a:lnTo>
                  <a:lnTo>
                    <a:pt x="9" y="2"/>
                  </a:lnTo>
                  <a:lnTo>
                    <a:pt x="19" y="1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31" y="7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5" y="18"/>
                  </a:lnTo>
                  <a:lnTo>
                    <a:pt x="35" y="20"/>
                  </a:lnTo>
                  <a:lnTo>
                    <a:pt x="36" y="24"/>
                  </a:lnTo>
                  <a:lnTo>
                    <a:pt x="39" y="27"/>
                  </a:lnTo>
                  <a:lnTo>
                    <a:pt x="39" y="28"/>
                  </a:lnTo>
                  <a:lnTo>
                    <a:pt x="42" y="28"/>
                  </a:lnTo>
                  <a:lnTo>
                    <a:pt x="45" y="3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0" name="Freeform 404"/>
            <p:cNvSpPr>
              <a:spLocks/>
            </p:cNvSpPr>
            <p:nvPr/>
          </p:nvSpPr>
          <p:spPr bwMode="auto">
            <a:xfrm>
              <a:off x="3584" y="2551"/>
              <a:ext cx="52" cy="46"/>
            </a:xfrm>
            <a:custGeom>
              <a:avLst/>
              <a:gdLst>
                <a:gd name="T0" fmla="*/ 51 w 52"/>
                <a:gd name="T1" fmla="*/ 38 h 46"/>
                <a:gd name="T2" fmla="*/ 43 w 52"/>
                <a:gd name="T3" fmla="*/ 45 h 46"/>
                <a:gd name="T4" fmla="*/ 23 w 52"/>
                <a:gd name="T5" fmla="*/ 45 h 46"/>
                <a:gd name="T6" fmla="*/ 8 w 52"/>
                <a:gd name="T7" fmla="*/ 39 h 46"/>
                <a:gd name="T8" fmla="*/ 0 w 52"/>
                <a:gd name="T9" fmla="*/ 0 h 46"/>
                <a:gd name="T10" fmla="*/ 10 w 52"/>
                <a:gd name="T11" fmla="*/ 2 h 46"/>
                <a:gd name="T12" fmla="*/ 22 w 52"/>
                <a:gd name="T13" fmla="*/ 1 h 46"/>
                <a:gd name="T14" fmla="*/ 28 w 52"/>
                <a:gd name="T15" fmla="*/ 5 h 46"/>
                <a:gd name="T16" fmla="*/ 30 w 52"/>
                <a:gd name="T17" fmla="*/ 8 h 46"/>
                <a:gd name="T18" fmla="*/ 35 w 52"/>
                <a:gd name="T19" fmla="*/ 9 h 46"/>
                <a:gd name="T20" fmla="*/ 36 w 52"/>
                <a:gd name="T21" fmla="*/ 13 h 46"/>
                <a:gd name="T22" fmla="*/ 36 w 52"/>
                <a:gd name="T23" fmla="*/ 15 h 46"/>
                <a:gd name="T24" fmla="*/ 40 w 52"/>
                <a:gd name="T25" fmla="*/ 21 h 46"/>
                <a:gd name="T26" fmla="*/ 40 w 52"/>
                <a:gd name="T27" fmla="*/ 25 h 46"/>
                <a:gd name="T28" fmla="*/ 41 w 52"/>
                <a:gd name="T29" fmla="*/ 29 h 46"/>
                <a:gd name="T30" fmla="*/ 44 w 52"/>
                <a:gd name="T31" fmla="*/ 33 h 46"/>
                <a:gd name="T32" fmla="*/ 44 w 52"/>
                <a:gd name="T33" fmla="*/ 34 h 46"/>
                <a:gd name="T34" fmla="*/ 48 w 52"/>
                <a:gd name="T35" fmla="*/ 34 h 46"/>
                <a:gd name="T36" fmla="*/ 51 w 52"/>
                <a:gd name="T37" fmla="*/ 38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46"/>
                <a:gd name="T59" fmla="*/ 52 w 52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46">
                  <a:moveTo>
                    <a:pt x="51" y="38"/>
                  </a:moveTo>
                  <a:lnTo>
                    <a:pt x="43" y="45"/>
                  </a:lnTo>
                  <a:lnTo>
                    <a:pt x="23" y="45"/>
                  </a:lnTo>
                  <a:lnTo>
                    <a:pt x="8" y="39"/>
                  </a:lnTo>
                  <a:lnTo>
                    <a:pt x="0" y="0"/>
                  </a:lnTo>
                  <a:lnTo>
                    <a:pt x="10" y="2"/>
                  </a:lnTo>
                  <a:lnTo>
                    <a:pt x="22" y="1"/>
                  </a:lnTo>
                  <a:lnTo>
                    <a:pt x="28" y="5"/>
                  </a:lnTo>
                  <a:lnTo>
                    <a:pt x="30" y="8"/>
                  </a:lnTo>
                  <a:lnTo>
                    <a:pt x="35" y="9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40" y="21"/>
                  </a:lnTo>
                  <a:lnTo>
                    <a:pt x="40" y="25"/>
                  </a:lnTo>
                  <a:lnTo>
                    <a:pt x="41" y="29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8" y="34"/>
                  </a:lnTo>
                  <a:lnTo>
                    <a:pt x="51" y="3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1" name="Freeform 405"/>
            <p:cNvSpPr>
              <a:spLocks/>
            </p:cNvSpPr>
            <p:nvPr/>
          </p:nvSpPr>
          <p:spPr bwMode="auto">
            <a:xfrm>
              <a:off x="3617" y="2587"/>
              <a:ext cx="110" cy="97"/>
            </a:xfrm>
            <a:custGeom>
              <a:avLst/>
              <a:gdLst>
                <a:gd name="T0" fmla="*/ 99 w 110"/>
                <a:gd name="T1" fmla="*/ 87 h 97"/>
                <a:gd name="T2" fmla="*/ 87 w 110"/>
                <a:gd name="T3" fmla="*/ 78 h 97"/>
                <a:gd name="T4" fmla="*/ 80 w 110"/>
                <a:gd name="T5" fmla="*/ 76 h 97"/>
                <a:gd name="T6" fmla="*/ 71 w 110"/>
                <a:gd name="T7" fmla="*/ 78 h 97"/>
                <a:gd name="T8" fmla="*/ 64 w 110"/>
                <a:gd name="T9" fmla="*/ 78 h 97"/>
                <a:gd name="T10" fmla="*/ 56 w 110"/>
                <a:gd name="T11" fmla="*/ 73 h 97"/>
                <a:gd name="T12" fmla="*/ 57 w 110"/>
                <a:gd name="T13" fmla="*/ 72 h 97"/>
                <a:gd name="T14" fmla="*/ 29 w 110"/>
                <a:gd name="T15" fmla="*/ 58 h 97"/>
                <a:gd name="T16" fmla="*/ 26 w 110"/>
                <a:gd name="T17" fmla="*/ 52 h 97"/>
                <a:gd name="T18" fmla="*/ 11 w 110"/>
                <a:gd name="T19" fmla="*/ 41 h 97"/>
                <a:gd name="T20" fmla="*/ 13 w 110"/>
                <a:gd name="T21" fmla="*/ 27 h 97"/>
                <a:gd name="T22" fmla="*/ 8 w 110"/>
                <a:gd name="T23" fmla="*/ 20 h 97"/>
                <a:gd name="T24" fmla="*/ 4 w 110"/>
                <a:gd name="T25" fmla="*/ 19 h 97"/>
                <a:gd name="T26" fmla="*/ 0 w 110"/>
                <a:gd name="T27" fmla="*/ 14 h 97"/>
                <a:gd name="T28" fmla="*/ 18 w 110"/>
                <a:gd name="T29" fmla="*/ 0 h 97"/>
                <a:gd name="T30" fmla="*/ 32 w 110"/>
                <a:gd name="T31" fmla="*/ 10 h 97"/>
                <a:gd name="T32" fmla="*/ 36 w 110"/>
                <a:gd name="T33" fmla="*/ 18 h 97"/>
                <a:gd name="T34" fmla="*/ 44 w 110"/>
                <a:gd name="T35" fmla="*/ 24 h 97"/>
                <a:gd name="T36" fmla="*/ 53 w 110"/>
                <a:gd name="T37" fmla="*/ 23 h 97"/>
                <a:gd name="T38" fmla="*/ 57 w 110"/>
                <a:gd name="T39" fmla="*/ 24 h 97"/>
                <a:gd name="T40" fmla="*/ 65 w 110"/>
                <a:gd name="T41" fmla="*/ 25 h 97"/>
                <a:gd name="T42" fmla="*/ 67 w 110"/>
                <a:gd name="T43" fmla="*/ 37 h 97"/>
                <a:gd name="T44" fmla="*/ 70 w 110"/>
                <a:gd name="T45" fmla="*/ 42 h 97"/>
                <a:gd name="T46" fmla="*/ 76 w 110"/>
                <a:gd name="T47" fmla="*/ 48 h 97"/>
                <a:gd name="T48" fmla="*/ 77 w 110"/>
                <a:gd name="T49" fmla="*/ 44 h 97"/>
                <a:gd name="T50" fmla="*/ 79 w 110"/>
                <a:gd name="T51" fmla="*/ 50 h 97"/>
                <a:gd name="T52" fmla="*/ 86 w 110"/>
                <a:gd name="T53" fmla="*/ 53 h 97"/>
                <a:gd name="T54" fmla="*/ 96 w 110"/>
                <a:gd name="T55" fmla="*/ 62 h 97"/>
                <a:gd name="T56" fmla="*/ 100 w 110"/>
                <a:gd name="T57" fmla="*/ 66 h 97"/>
                <a:gd name="T58" fmla="*/ 102 w 110"/>
                <a:gd name="T59" fmla="*/ 72 h 97"/>
                <a:gd name="T60" fmla="*/ 109 w 110"/>
                <a:gd name="T61" fmla="*/ 83 h 97"/>
                <a:gd name="T62" fmla="*/ 101 w 110"/>
                <a:gd name="T63" fmla="*/ 96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"/>
                <a:gd name="T97" fmla="*/ 0 h 97"/>
                <a:gd name="T98" fmla="*/ 110 w 110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" h="97">
                  <a:moveTo>
                    <a:pt x="99" y="93"/>
                  </a:moveTo>
                  <a:lnTo>
                    <a:pt x="99" y="87"/>
                  </a:lnTo>
                  <a:lnTo>
                    <a:pt x="92" y="80"/>
                  </a:lnTo>
                  <a:lnTo>
                    <a:pt x="87" y="78"/>
                  </a:lnTo>
                  <a:lnTo>
                    <a:pt x="82" y="78"/>
                  </a:lnTo>
                  <a:lnTo>
                    <a:pt x="80" y="76"/>
                  </a:lnTo>
                  <a:lnTo>
                    <a:pt x="76" y="79"/>
                  </a:lnTo>
                  <a:lnTo>
                    <a:pt x="71" y="78"/>
                  </a:lnTo>
                  <a:lnTo>
                    <a:pt x="67" y="80"/>
                  </a:lnTo>
                  <a:lnTo>
                    <a:pt x="64" y="78"/>
                  </a:lnTo>
                  <a:lnTo>
                    <a:pt x="61" y="80"/>
                  </a:lnTo>
                  <a:lnTo>
                    <a:pt x="56" y="73"/>
                  </a:lnTo>
                  <a:lnTo>
                    <a:pt x="57" y="72"/>
                  </a:lnTo>
                  <a:lnTo>
                    <a:pt x="52" y="70"/>
                  </a:lnTo>
                  <a:lnTo>
                    <a:pt x="29" y="58"/>
                  </a:lnTo>
                  <a:lnTo>
                    <a:pt x="29" y="54"/>
                  </a:lnTo>
                  <a:lnTo>
                    <a:pt x="26" y="52"/>
                  </a:lnTo>
                  <a:lnTo>
                    <a:pt x="21" y="50"/>
                  </a:lnTo>
                  <a:lnTo>
                    <a:pt x="11" y="41"/>
                  </a:lnTo>
                  <a:lnTo>
                    <a:pt x="9" y="36"/>
                  </a:lnTo>
                  <a:lnTo>
                    <a:pt x="13" y="27"/>
                  </a:lnTo>
                  <a:lnTo>
                    <a:pt x="12" y="22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10" y="7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32" y="10"/>
                  </a:lnTo>
                  <a:lnTo>
                    <a:pt x="35" y="17"/>
                  </a:lnTo>
                  <a:lnTo>
                    <a:pt x="36" y="18"/>
                  </a:lnTo>
                  <a:lnTo>
                    <a:pt x="36" y="21"/>
                  </a:lnTo>
                  <a:lnTo>
                    <a:pt x="44" y="24"/>
                  </a:lnTo>
                  <a:lnTo>
                    <a:pt x="49" y="22"/>
                  </a:lnTo>
                  <a:lnTo>
                    <a:pt x="53" y="23"/>
                  </a:lnTo>
                  <a:lnTo>
                    <a:pt x="55" y="21"/>
                  </a:lnTo>
                  <a:lnTo>
                    <a:pt x="57" y="24"/>
                  </a:lnTo>
                  <a:lnTo>
                    <a:pt x="63" y="27"/>
                  </a:lnTo>
                  <a:lnTo>
                    <a:pt x="65" y="25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70" y="38"/>
                  </a:lnTo>
                  <a:lnTo>
                    <a:pt x="70" y="42"/>
                  </a:lnTo>
                  <a:lnTo>
                    <a:pt x="71" y="44"/>
                  </a:lnTo>
                  <a:lnTo>
                    <a:pt x="76" y="48"/>
                  </a:lnTo>
                  <a:lnTo>
                    <a:pt x="76" y="44"/>
                  </a:lnTo>
                  <a:lnTo>
                    <a:pt x="77" y="44"/>
                  </a:lnTo>
                  <a:lnTo>
                    <a:pt x="80" y="49"/>
                  </a:lnTo>
                  <a:lnTo>
                    <a:pt x="79" y="50"/>
                  </a:lnTo>
                  <a:lnTo>
                    <a:pt x="81" y="54"/>
                  </a:lnTo>
                  <a:lnTo>
                    <a:pt x="86" y="53"/>
                  </a:lnTo>
                  <a:lnTo>
                    <a:pt x="87" y="60"/>
                  </a:lnTo>
                  <a:lnTo>
                    <a:pt x="96" y="62"/>
                  </a:lnTo>
                  <a:lnTo>
                    <a:pt x="97" y="65"/>
                  </a:lnTo>
                  <a:lnTo>
                    <a:pt x="100" y="66"/>
                  </a:lnTo>
                  <a:lnTo>
                    <a:pt x="99" y="68"/>
                  </a:lnTo>
                  <a:lnTo>
                    <a:pt x="102" y="72"/>
                  </a:lnTo>
                  <a:lnTo>
                    <a:pt x="108" y="71"/>
                  </a:lnTo>
                  <a:lnTo>
                    <a:pt x="109" y="83"/>
                  </a:lnTo>
                  <a:lnTo>
                    <a:pt x="103" y="95"/>
                  </a:lnTo>
                  <a:lnTo>
                    <a:pt x="101" y="96"/>
                  </a:lnTo>
                  <a:lnTo>
                    <a:pt x="99" y="9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2" name="Freeform 406"/>
            <p:cNvSpPr>
              <a:spLocks/>
            </p:cNvSpPr>
            <p:nvPr/>
          </p:nvSpPr>
          <p:spPr bwMode="auto">
            <a:xfrm>
              <a:off x="3617" y="2587"/>
              <a:ext cx="116" cy="104"/>
            </a:xfrm>
            <a:custGeom>
              <a:avLst/>
              <a:gdLst>
                <a:gd name="T0" fmla="*/ 104 w 116"/>
                <a:gd name="T1" fmla="*/ 94 h 104"/>
                <a:gd name="T2" fmla="*/ 92 w 116"/>
                <a:gd name="T3" fmla="*/ 84 h 104"/>
                <a:gd name="T4" fmla="*/ 84 w 116"/>
                <a:gd name="T5" fmla="*/ 82 h 104"/>
                <a:gd name="T6" fmla="*/ 74 w 116"/>
                <a:gd name="T7" fmla="*/ 84 h 104"/>
                <a:gd name="T8" fmla="*/ 68 w 116"/>
                <a:gd name="T9" fmla="*/ 84 h 104"/>
                <a:gd name="T10" fmla="*/ 59 w 116"/>
                <a:gd name="T11" fmla="*/ 79 h 104"/>
                <a:gd name="T12" fmla="*/ 60 w 116"/>
                <a:gd name="T13" fmla="*/ 77 h 104"/>
                <a:gd name="T14" fmla="*/ 31 w 116"/>
                <a:gd name="T15" fmla="*/ 62 h 104"/>
                <a:gd name="T16" fmla="*/ 27 w 116"/>
                <a:gd name="T17" fmla="*/ 56 h 104"/>
                <a:gd name="T18" fmla="*/ 12 w 116"/>
                <a:gd name="T19" fmla="*/ 44 h 104"/>
                <a:gd name="T20" fmla="*/ 14 w 116"/>
                <a:gd name="T21" fmla="*/ 29 h 104"/>
                <a:gd name="T22" fmla="*/ 9 w 116"/>
                <a:gd name="T23" fmla="*/ 21 h 104"/>
                <a:gd name="T24" fmla="*/ 4 w 116"/>
                <a:gd name="T25" fmla="*/ 20 h 104"/>
                <a:gd name="T26" fmla="*/ 0 w 116"/>
                <a:gd name="T27" fmla="*/ 15 h 104"/>
                <a:gd name="T28" fmla="*/ 19 w 116"/>
                <a:gd name="T29" fmla="*/ 0 h 104"/>
                <a:gd name="T30" fmla="*/ 34 w 116"/>
                <a:gd name="T31" fmla="*/ 11 h 104"/>
                <a:gd name="T32" fmla="*/ 38 w 116"/>
                <a:gd name="T33" fmla="*/ 19 h 104"/>
                <a:gd name="T34" fmla="*/ 46 w 116"/>
                <a:gd name="T35" fmla="*/ 25 h 104"/>
                <a:gd name="T36" fmla="*/ 56 w 116"/>
                <a:gd name="T37" fmla="*/ 24 h 104"/>
                <a:gd name="T38" fmla="*/ 60 w 116"/>
                <a:gd name="T39" fmla="*/ 26 h 104"/>
                <a:gd name="T40" fmla="*/ 69 w 116"/>
                <a:gd name="T41" fmla="*/ 27 h 104"/>
                <a:gd name="T42" fmla="*/ 71 w 116"/>
                <a:gd name="T43" fmla="*/ 40 h 104"/>
                <a:gd name="T44" fmla="*/ 73 w 116"/>
                <a:gd name="T45" fmla="*/ 45 h 104"/>
                <a:gd name="T46" fmla="*/ 80 w 116"/>
                <a:gd name="T47" fmla="*/ 52 h 104"/>
                <a:gd name="T48" fmla="*/ 81 w 116"/>
                <a:gd name="T49" fmla="*/ 47 h 104"/>
                <a:gd name="T50" fmla="*/ 83 w 116"/>
                <a:gd name="T51" fmla="*/ 54 h 104"/>
                <a:gd name="T52" fmla="*/ 91 w 116"/>
                <a:gd name="T53" fmla="*/ 57 h 104"/>
                <a:gd name="T54" fmla="*/ 101 w 116"/>
                <a:gd name="T55" fmla="*/ 66 h 104"/>
                <a:gd name="T56" fmla="*/ 105 w 116"/>
                <a:gd name="T57" fmla="*/ 70 h 104"/>
                <a:gd name="T58" fmla="*/ 107 w 116"/>
                <a:gd name="T59" fmla="*/ 77 h 104"/>
                <a:gd name="T60" fmla="*/ 115 w 116"/>
                <a:gd name="T61" fmla="*/ 89 h 104"/>
                <a:gd name="T62" fmla="*/ 106 w 116"/>
                <a:gd name="T63" fmla="*/ 103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6"/>
                <a:gd name="T97" fmla="*/ 0 h 104"/>
                <a:gd name="T98" fmla="*/ 116 w 116"/>
                <a:gd name="T99" fmla="*/ 104 h 1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6" h="104">
                  <a:moveTo>
                    <a:pt x="104" y="100"/>
                  </a:moveTo>
                  <a:lnTo>
                    <a:pt x="104" y="94"/>
                  </a:lnTo>
                  <a:lnTo>
                    <a:pt x="97" y="86"/>
                  </a:lnTo>
                  <a:lnTo>
                    <a:pt x="92" y="84"/>
                  </a:lnTo>
                  <a:lnTo>
                    <a:pt x="87" y="84"/>
                  </a:lnTo>
                  <a:lnTo>
                    <a:pt x="84" y="82"/>
                  </a:lnTo>
                  <a:lnTo>
                    <a:pt x="80" y="85"/>
                  </a:lnTo>
                  <a:lnTo>
                    <a:pt x="74" y="84"/>
                  </a:lnTo>
                  <a:lnTo>
                    <a:pt x="71" y="86"/>
                  </a:lnTo>
                  <a:lnTo>
                    <a:pt x="68" y="84"/>
                  </a:lnTo>
                  <a:lnTo>
                    <a:pt x="65" y="86"/>
                  </a:lnTo>
                  <a:lnTo>
                    <a:pt x="59" y="79"/>
                  </a:lnTo>
                  <a:lnTo>
                    <a:pt x="60" y="78"/>
                  </a:lnTo>
                  <a:lnTo>
                    <a:pt x="60" y="77"/>
                  </a:lnTo>
                  <a:lnTo>
                    <a:pt x="55" y="75"/>
                  </a:lnTo>
                  <a:lnTo>
                    <a:pt x="31" y="62"/>
                  </a:lnTo>
                  <a:lnTo>
                    <a:pt x="31" y="58"/>
                  </a:lnTo>
                  <a:lnTo>
                    <a:pt x="27" y="56"/>
                  </a:lnTo>
                  <a:lnTo>
                    <a:pt x="22" y="54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11" y="7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4" y="11"/>
                  </a:lnTo>
                  <a:lnTo>
                    <a:pt x="37" y="18"/>
                  </a:lnTo>
                  <a:lnTo>
                    <a:pt x="38" y="19"/>
                  </a:lnTo>
                  <a:lnTo>
                    <a:pt x="38" y="22"/>
                  </a:lnTo>
                  <a:lnTo>
                    <a:pt x="46" y="25"/>
                  </a:lnTo>
                  <a:lnTo>
                    <a:pt x="51" y="23"/>
                  </a:lnTo>
                  <a:lnTo>
                    <a:pt x="56" y="24"/>
                  </a:lnTo>
                  <a:lnTo>
                    <a:pt x="58" y="22"/>
                  </a:lnTo>
                  <a:lnTo>
                    <a:pt x="60" y="26"/>
                  </a:lnTo>
                  <a:lnTo>
                    <a:pt x="67" y="29"/>
                  </a:lnTo>
                  <a:lnTo>
                    <a:pt x="69" y="27"/>
                  </a:lnTo>
                  <a:lnTo>
                    <a:pt x="71" y="38"/>
                  </a:lnTo>
                  <a:lnTo>
                    <a:pt x="71" y="40"/>
                  </a:lnTo>
                  <a:lnTo>
                    <a:pt x="73" y="41"/>
                  </a:lnTo>
                  <a:lnTo>
                    <a:pt x="73" y="45"/>
                  </a:lnTo>
                  <a:lnTo>
                    <a:pt x="74" y="47"/>
                  </a:lnTo>
                  <a:lnTo>
                    <a:pt x="80" y="52"/>
                  </a:lnTo>
                  <a:lnTo>
                    <a:pt x="80" y="47"/>
                  </a:lnTo>
                  <a:lnTo>
                    <a:pt x="81" y="47"/>
                  </a:lnTo>
                  <a:lnTo>
                    <a:pt x="84" y="53"/>
                  </a:lnTo>
                  <a:lnTo>
                    <a:pt x="83" y="54"/>
                  </a:lnTo>
                  <a:lnTo>
                    <a:pt x="85" y="58"/>
                  </a:lnTo>
                  <a:lnTo>
                    <a:pt x="91" y="57"/>
                  </a:lnTo>
                  <a:lnTo>
                    <a:pt x="92" y="64"/>
                  </a:lnTo>
                  <a:lnTo>
                    <a:pt x="101" y="66"/>
                  </a:lnTo>
                  <a:lnTo>
                    <a:pt x="102" y="69"/>
                  </a:lnTo>
                  <a:lnTo>
                    <a:pt x="105" y="70"/>
                  </a:lnTo>
                  <a:lnTo>
                    <a:pt x="104" y="73"/>
                  </a:lnTo>
                  <a:lnTo>
                    <a:pt x="107" y="77"/>
                  </a:lnTo>
                  <a:lnTo>
                    <a:pt x="114" y="76"/>
                  </a:lnTo>
                  <a:lnTo>
                    <a:pt x="115" y="89"/>
                  </a:lnTo>
                  <a:lnTo>
                    <a:pt x="108" y="102"/>
                  </a:lnTo>
                  <a:lnTo>
                    <a:pt x="106" y="103"/>
                  </a:lnTo>
                  <a:lnTo>
                    <a:pt x="104" y="10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3" name="Freeform 407"/>
            <p:cNvSpPr>
              <a:spLocks/>
            </p:cNvSpPr>
            <p:nvPr/>
          </p:nvSpPr>
          <p:spPr bwMode="auto">
            <a:xfrm>
              <a:off x="3624" y="2559"/>
              <a:ext cx="100" cy="92"/>
            </a:xfrm>
            <a:custGeom>
              <a:avLst/>
              <a:gdLst>
                <a:gd name="T0" fmla="*/ 92 w 100"/>
                <a:gd name="T1" fmla="*/ 91 h 92"/>
                <a:gd name="T2" fmla="*/ 88 w 100"/>
                <a:gd name="T3" fmla="*/ 87 h 92"/>
                <a:gd name="T4" fmla="*/ 78 w 100"/>
                <a:gd name="T5" fmla="*/ 79 h 92"/>
                <a:gd name="T6" fmla="*/ 71 w 100"/>
                <a:gd name="T7" fmla="*/ 76 h 92"/>
                <a:gd name="T8" fmla="*/ 69 w 100"/>
                <a:gd name="T9" fmla="*/ 70 h 92"/>
                <a:gd name="T10" fmla="*/ 68 w 100"/>
                <a:gd name="T11" fmla="*/ 74 h 92"/>
                <a:gd name="T12" fmla="*/ 62 w 100"/>
                <a:gd name="T13" fmla="*/ 68 h 92"/>
                <a:gd name="T14" fmla="*/ 60 w 100"/>
                <a:gd name="T15" fmla="*/ 63 h 92"/>
                <a:gd name="T16" fmla="*/ 58 w 100"/>
                <a:gd name="T17" fmla="*/ 52 h 92"/>
                <a:gd name="T18" fmla="*/ 50 w 100"/>
                <a:gd name="T19" fmla="*/ 51 h 92"/>
                <a:gd name="T20" fmla="*/ 45 w 100"/>
                <a:gd name="T21" fmla="*/ 49 h 92"/>
                <a:gd name="T22" fmla="*/ 36 w 100"/>
                <a:gd name="T23" fmla="*/ 50 h 92"/>
                <a:gd name="T24" fmla="*/ 29 w 100"/>
                <a:gd name="T25" fmla="*/ 44 h 92"/>
                <a:gd name="T26" fmla="*/ 25 w 100"/>
                <a:gd name="T27" fmla="*/ 36 h 92"/>
                <a:gd name="T28" fmla="*/ 10 w 100"/>
                <a:gd name="T29" fmla="*/ 27 h 92"/>
                <a:gd name="T30" fmla="*/ 4 w 100"/>
                <a:gd name="T31" fmla="*/ 24 h 92"/>
                <a:gd name="T32" fmla="*/ 1 w 100"/>
                <a:gd name="T33" fmla="*/ 19 h 92"/>
                <a:gd name="T34" fmla="*/ 54 w 100"/>
                <a:gd name="T35" fmla="*/ 0 h 92"/>
                <a:gd name="T36" fmla="*/ 56 w 100"/>
                <a:gd name="T37" fmla="*/ 6 h 92"/>
                <a:gd name="T38" fmla="*/ 57 w 100"/>
                <a:gd name="T39" fmla="*/ 6 h 92"/>
                <a:gd name="T40" fmla="*/ 58 w 100"/>
                <a:gd name="T41" fmla="*/ 10 h 92"/>
                <a:gd name="T42" fmla="*/ 59 w 100"/>
                <a:gd name="T43" fmla="*/ 16 h 92"/>
                <a:gd name="T44" fmla="*/ 61 w 100"/>
                <a:gd name="T45" fmla="*/ 24 h 92"/>
                <a:gd name="T46" fmla="*/ 64 w 100"/>
                <a:gd name="T47" fmla="*/ 30 h 92"/>
                <a:gd name="T48" fmla="*/ 73 w 100"/>
                <a:gd name="T49" fmla="*/ 42 h 92"/>
                <a:gd name="T50" fmla="*/ 73 w 100"/>
                <a:gd name="T51" fmla="*/ 46 h 92"/>
                <a:gd name="T52" fmla="*/ 76 w 100"/>
                <a:gd name="T53" fmla="*/ 52 h 92"/>
                <a:gd name="T54" fmla="*/ 78 w 100"/>
                <a:gd name="T55" fmla="*/ 56 h 92"/>
                <a:gd name="T56" fmla="*/ 80 w 100"/>
                <a:gd name="T57" fmla="*/ 58 h 92"/>
                <a:gd name="T58" fmla="*/ 84 w 100"/>
                <a:gd name="T59" fmla="*/ 61 h 92"/>
                <a:gd name="T60" fmla="*/ 89 w 100"/>
                <a:gd name="T61" fmla="*/ 57 h 92"/>
                <a:gd name="T62" fmla="*/ 91 w 100"/>
                <a:gd name="T63" fmla="*/ 58 h 92"/>
                <a:gd name="T64" fmla="*/ 94 w 100"/>
                <a:gd name="T65" fmla="*/ 60 h 92"/>
                <a:gd name="T66" fmla="*/ 99 w 100"/>
                <a:gd name="T67" fmla="*/ 68 h 92"/>
                <a:gd name="T68" fmla="*/ 94 w 100"/>
                <a:gd name="T69" fmla="*/ 75 h 92"/>
                <a:gd name="T70" fmla="*/ 96 w 100"/>
                <a:gd name="T71" fmla="*/ 80 h 92"/>
                <a:gd name="T72" fmla="*/ 97 w 100"/>
                <a:gd name="T73" fmla="*/ 89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92"/>
                <a:gd name="T113" fmla="*/ 100 w 100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92">
                  <a:moveTo>
                    <a:pt x="97" y="89"/>
                  </a:moveTo>
                  <a:lnTo>
                    <a:pt x="92" y="91"/>
                  </a:lnTo>
                  <a:lnTo>
                    <a:pt x="89" y="90"/>
                  </a:lnTo>
                  <a:lnTo>
                    <a:pt x="88" y="87"/>
                  </a:lnTo>
                  <a:lnTo>
                    <a:pt x="79" y="85"/>
                  </a:lnTo>
                  <a:lnTo>
                    <a:pt x="78" y="79"/>
                  </a:lnTo>
                  <a:lnTo>
                    <a:pt x="73" y="80"/>
                  </a:lnTo>
                  <a:lnTo>
                    <a:pt x="71" y="76"/>
                  </a:lnTo>
                  <a:lnTo>
                    <a:pt x="72" y="75"/>
                  </a:lnTo>
                  <a:lnTo>
                    <a:pt x="69" y="70"/>
                  </a:lnTo>
                  <a:lnTo>
                    <a:pt x="68" y="70"/>
                  </a:lnTo>
                  <a:lnTo>
                    <a:pt x="68" y="74"/>
                  </a:lnTo>
                  <a:lnTo>
                    <a:pt x="63" y="70"/>
                  </a:lnTo>
                  <a:lnTo>
                    <a:pt x="62" y="68"/>
                  </a:lnTo>
                  <a:lnTo>
                    <a:pt x="62" y="64"/>
                  </a:lnTo>
                  <a:lnTo>
                    <a:pt x="60" y="63"/>
                  </a:lnTo>
                  <a:lnTo>
                    <a:pt x="60" y="61"/>
                  </a:lnTo>
                  <a:lnTo>
                    <a:pt x="58" y="52"/>
                  </a:lnTo>
                  <a:lnTo>
                    <a:pt x="56" y="54"/>
                  </a:lnTo>
                  <a:lnTo>
                    <a:pt x="50" y="51"/>
                  </a:lnTo>
                  <a:lnTo>
                    <a:pt x="47" y="47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6" y="50"/>
                  </a:lnTo>
                  <a:lnTo>
                    <a:pt x="29" y="47"/>
                  </a:lnTo>
                  <a:lnTo>
                    <a:pt x="29" y="44"/>
                  </a:lnTo>
                  <a:lnTo>
                    <a:pt x="28" y="43"/>
                  </a:lnTo>
                  <a:lnTo>
                    <a:pt x="25" y="36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54" y="0"/>
                  </a:lnTo>
                  <a:lnTo>
                    <a:pt x="55" y="5"/>
                  </a:lnTo>
                  <a:lnTo>
                    <a:pt x="56" y="6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58" y="13"/>
                  </a:lnTo>
                  <a:lnTo>
                    <a:pt x="59" y="16"/>
                  </a:lnTo>
                  <a:lnTo>
                    <a:pt x="59" y="24"/>
                  </a:lnTo>
                  <a:lnTo>
                    <a:pt x="61" y="24"/>
                  </a:lnTo>
                  <a:lnTo>
                    <a:pt x="61" y="28"/>
                  </a:lnTo>
                  <a:lnTo>
                    <a:pt x="64" y="30"/>
                  </a:lnTo>
                  <a:lnTo>
                    <a:pt x="64" y="34"/>
                  </a:lnTo>
                  <a:lnTo>
                    <a:pt x="73" y="42"/>
                  </a:lnTo>
                  <a:lnTo>
                    <a:pt x="73" y="43"/>
                  </a:lnTo>
                  <a:lnTo>
                    <a:pt x="73" y="46"/>
                  </a:lnTo>
                  <a:lnTo>
                    <a:pt x="76" y="46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8" y="56"/>
                  </a:lnTo>
                  <a:lnTo>
                    <a:pt x="81" y="56"/>
                  </a:lnTo>
                  <a:lnTo>
                    <a:pt x="80" y="58"/>
                  </a:lnTo>
                  <a:lnTo>
                    <a:pt x="85" y="58"/>
                  </a:lnTo>
                  <a:lnTo>
                    <a:pt x="84" y="61"/>
                  </a:lnTo>
                  <a:lnTo>
                    <a:pt x="85" y="62"/>
                  </a:lnTo>
                  <a:lnTo>
                    <a:pt x="89" y="57"/>
                  </a:lnTo>
                  <a:lnTo>
                    <a:pt x="91" y="57"/>
                  </a:lnTo>
                  <a:lnTo>
                    <a:pt x="91" y="58"/>
                  </a:lnTo>
                  <a:lnTo>
                    <a:pt x="88" y="61"/>
                  </a:lnTo>
                  <a:lnTo>
                    <a:pt x="94" y="60"/>
                  </a:lnTo>
                  <a:lnTo>
                    <a:pt x="97" y="66"/>
                  </a:lnTo>
                  <a:lnTo>
                    <a:pt x="99" y="68"/>
                  </a:lnTo>
                  <a:lnTo>
                    <a:pt x="96" y="74"/>
                  </a:lnTo>
                  <a:lnTo>
                    <a:pt x="94" y="75"/>
                  </a:lnTo>
                  <a:lnTo>
                    <a:pt x="93" y="78"/>
                  </a:lnTo>
                  <a:lnTo>
                    <a:pt x="96" y="80"/>
                  </a:lnTo>
                  <a:lnTo>
                    <a:pt x="94" y="85"/>
                  </a:lnTo>
                  <a:lnTo>
                    <a:pt x="97" y="89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4" name="Freeform 408"/>
            <p:cNvSpPr>
              <a:spLocks/>
            </p:cNvSpPr>
            <p:nvPr/>
          </p:nvSpPr>
          <p:spPr bwMode="auto">
            <a:xfrm>
              <a:off x="3624" y="2559"/>
              <a:ext cx="107" cy="99"/>
            </a:xfrm>
            <a:custGeom>
              <a:avLst/>
              <a:gdLst>
                <a:gd name="T0" fmla="*/ 98 w 107"/>
                <a:gd name="T1" fmla="*/ 98 h 99"/>
                <a:gd name="T2" fmla="*/ 94 w 107"/>
                <a:gd name="T3" fmla="*/ 94 h 99"/>
                <a:gd name="T4" fmla="*/ 84 w 107"/>
                <a:gd name="T5" fmla="*/ 85 h 99"/>
                <a:gd name="T6" fmla="*/ 76 w 107"/>
                <a:gd name="T7" fmla="*/ 81 h 99"/>
                <a:gd name="T8" fmla="*/ 74 w 107"/>
                <a:gd name="T9" fmla="*/ 75 h 99"/>
                <a:gd name="T10" fmla="*/ 73 w 107"/>
                <a:gd name="T11" fmla="*/ 79 h 99"/>
                <a:gd name="T12" fmla="*/ 66 w 107"/>
                <a:gd name="T13" fmla="*/ 73 h 99"/>
                <a:gd name="T14" fmla="*/ 64 w 107"/>
                <a:gd name="T15" fmla="*/ 68 h 99"/>
                <a:gd name="T16" fmla="*/ 62 w 107"/>
                <a:gd name="T17" fmla="*/ 56 h 99"/>
                <a:gd name="T18" fmla="*/ 53 w 107"/>
                <a:gd name="T19" fmla="*/ 55 h 99"/>
                <a:gd name="T20" fmla="*/ 49 w 107"/>
                <a:gd name="T21" fmla="*/ 53 h 99"/>
                <a:gd name="T22" fmla="*/ 39 w 107"/>
                <a:gd name="T23" fmla="*/ 54 h 99"/>
                <a:gd name="T24" fmla="*/ 31 w 107"/>
                <a:gd name="T25" fmla="*/ 47 h 99"/>
                <a:gd name="T26" fmla="*/ 27 w 107"/>
                <a:gd name="T27" fmla="*/ 39 h 99"/>
                <a:gd name="T28" fmla="*/ 11 w 107"/>
                <a:gd name="T29" fmla="*/ 29 h 99"/>
                <a:gd name="T30" fmla="*/ 4 w 107"/>
                <a:gd name="T31" fmla="*/ 26 h 99"/>
                <a:gd name="T32" fmla="*/ 1 w 107"/>
                <a:gd name="T33" fmla="*/ 21 h 99"/>
                <a:gd name="T34" fmla="*/ 57 w 107"/>
                <a:gd name="T35" fmla="*/ 0 h 99"/>
                <a:gd name="T36" fmla="*/ 60 w 107"/>
                <a:gd name="T37" fmla="*/ 6 h 99"/>
                <a:gd name="T38" fmla="*/ 61 w 107"/>
                <a:gd name="T39" fmla="*/ 6 h 99"/>
                <a:gd name="T40" fmla="*/ 62 w 107"/>
                <a:gd name="T41" fmla="*/ 10 h 99"/>
                <a:gd name="T42" fmla="*/ 63 w 107"/>
                <a:gd name="T43" fmla="*/ 18 h 99"/>
                <a:gd name="T44" fmla="*/ 65 w 107"/>
                <a:gd name="T45" fmla="*/ 26 h 99"/>
                <a:gd name="T46" fmla="*/ 68 w 107"/>
                <a:gd name="T47" fmla="*/ 32 h 99"/>
                <a:gd name="T48" fmla="*/ 78 w 107"/>
                <a:gd name="T49" fmla="*/ 45 h 99"/>
                <a:gd name="T50" fmla="*/ 78 w 107"/>
                <a:gd name="T51" fmla="*/ 50 h 99"/>
                <a:gd name="T52" fmla="*/ 82 w 107"/>
                <a:gd name="T53" fmla="*/ 56 h 99"/>
                <a:gd name="T54" fmla="*/ 84 w 107"/>
                <a:gd name="T55" fmla="*/ 60 h 99"/>
                <a:gd name="T56" fmla="*/ 86 w 107"/>
                <a:gd name="T57" fmla="*/ 63 h 99"/>
                <a:gd name="T58" fmla="*/ 89 w 107"/>
                <a:gd name="T59" fmla="*/ 66 h 99"/>
                <a:gd name="T60" fmla="*/ 95 w 107"/>
                <a:gd name="T61" fmla="*/ 61 h 99"/>
                <a:gd name="T62" fmla="*/ 97 w 107"/>
                <a:gd name="T63" fmla="*/ 63 h 99"/>
                <a:gd name="T64" fmla="*/ 100 w 107"/>
                <a:gd name="T65" fmla="*/ 65 h 99"/>
                <a:gd name="T66" fmla="*/ 106 w 107"/>
                <a:gd name="T67" fmla="*/ 73 h 99"/>
                <a:gd name="T68" fmla="*/ 100 w 107"/>
                <a:gd name="T69" fmla="*/ 80 h 99"/>
                <a:gd name="T70" fmla="*/ 103 w 107"/>
                <a:gd name="T71" fmla="*/ 87 h 99"/>
                <a:gd name="T72" fmla="*/ 104 w 107"/>
                <a:gd name="T73" fmla="*/ 96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99"/>
                <a:gd name="T113" fmla="*/ 107 w 107"/>
                <a:gd name="T114" fmla="*/ 99 h 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99">
                  <a:moveTo>
                    <a:pt x="104" y="96"/>
                  </a:moveTo>
                  <a:lnTo>
                    <a:pt x="98" y="98"/>
                  </a:lnTo>
                  <a:lnTo>
                    <a:pt x="95" y="97"/>
                  </a:lnTo>
                  <a:lnTo>
                    <a:pt x="94" y="94"/>
                  </a:lnTo>
                  <a:lnTo>
                    <a:pt x="85" y="92"/>
                  </a:lnTo>
                  <a:lnTo>
                    <a:pt x="84" y="85"/>
                  </a:lnTo>
                  <a:lnTo>
                    <a:pt x="78" y="86"/>
                  </a:lnTo>
                  <a:lnTo>
                    <a:pt x="76" y="81"/>
                  </a:lnTo>
                  <a:lnTo>
                    <a:pt x="77" y="80"/>
                  </a:lnTo>
                  <a:lnTo>
                    <a:pt x="74" y="75"/>
                  </a:lnTo>
                  <a:lnTo>
                    <a:pt x="73" y="75"/>
                  </a:lnTo>
                  <a:lnTo>
                    <a:pt x="73" y="79"/>
                  </a:lnTo>
                  <a:lnTo>
                    <a:pt x="67" y="75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4" y="68"/>
                  </a:lnTo>
                  <a:lnTo>
                    <a:pt x="64" y="66"/>
                  </a:lnTo>
                  <a:lnTo>
                    <a:pt x="62" y="56"/>
                  </a:lnTo>
                  <a:lnTo>
                    <a:pt x="60" y="58"/>
                  </a:lnTo>
                  <a:lnTo>
                    <a:pt x="53" y="55"/>
                  </a:lnTo>
                  <a:lnTo>
                    <a:pt x="51" y="51"/>
                  </a:lnTo>
                  <a:lnTo>
                    <a:pt x="49" y="53"/>
                  </a:lnTo>
                  <a:lnTo>
                    <a:pt x="44" y="52"/>
                  </a:lnTo>
                  <a:lnTo>
                    <a:pt x="39" y="54"/>
                  </a:lnTo>
                  <a:lnTo>
                    <a:pt x="31" y="51"/>
                  </a:lnTo>
                  <a:lnTo>
                    <a:pt x="31" y="47"/>
                  </a:lnTo>
                  <a:lnTo>
                    <a:pt x="30" y="46"/>
                  </a:lnTo>
                  <a:lnTo>
                    <a:pt x="27" y="3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57" y="0"/>
                  </a:lnTo>
                  <a:lnTo>
                    <a:pt x="59" y="5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2" y="14"/>
                  </a:lnTo>
                  <a:lnTo>
                    <a:pt x="63" y="18"/>
                  </a:lnTo>
                  <a:lnTo>
                    <a:pt x="63" y="26"/>
                  </a:lnTo>
                  <a:lnTo>
                    <a:pt x="65" y="26"/>
                  </a:lnTo>
                  <a:lnTo>
                    <a:pt x="65" y="30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8" y="45"/>
                  </a:lnTo>
                  <a:lnTo>
                    <a:pt x="78" y="46"/>
                  </a:lnTo>
                  <a:lnTo>
                    <a:pt x="78" y="50"/>
                  </a:lnTo>
                  <a:lnTo>
                    <a:pt x="82" y="50"/>
                  </a:lnTo>
                  <a:lnTo>
                    <a:pt x="82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7" y="60"/>
                  </a:lnTo>
                  <a:lnTo>
                    <a:pt x="86" y="63"/>
                  </a:lnTo>
                  <a:lnTo>
                    <a:pt x="91" y="63"/>
                  </a:lnTo>
                  <a:lnTo>
                    <a:pt x="89" y="66"/>
                  </a:lnTo>
                  <a:lnTo>
                    <a:pt x="91" y="67"/>
                  </a:lnTo>
                  <a:lnTo>
                    <a:pt x="95" y="61"/>
                  </a:lnTo>
                  <a:lnTo>
                    <a:pt x="97" y="61"/>
                  </a:lnTo>
                  <a:lnTo>
                    <a:pt x="97" y="63"/>
                  </a:lnTo>
                  <a:lnTo>
                    <a:pt x="94" y="66"/>
                  </a:lnTo>
                  <a:lnTo>
                    <a:pt x="100" y="65"/>
                  </a:lnTo>
                  <a:lnTo>
                    <a:pt x="104" y="71"/>
                  </a:lnTo>
                  <a:lnTo>
                    <a:pt x="106" y="73"/>
                  </a:lnTo>
                  <a:lnTo>
                    <a:pt x="103" y="79"/>
                  </a:lnTo>
                  <a:lnTo>
                    <a:pt x="100" y="80"/>
                  </a:lnTo>
                  <a:lnTo>
                    <a:pt x="99" y="84"/>
                  </a:lnTo>
                  <a:lnTo>
                    <a:pt x="103" y="87"/>
                  </a:lnTo>
                  <a:lnTo>
                    <a:pt x="100" y="92"/>
                  </a:lnTo>
                  <a:lnTo>
                    <a:pt x="104" y="96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5" name="Freeform 409"/>
            <p:cNvSpPr>
              <a:spLocks/>
            </p:cNvSpPr>
            <p:nvPr/>
          </p:nvSpPr>
          <p:spPr bwMode="auto">
            <a:xfrm>
              <a:off x="3536" y="2357"/>
              <a:ext cx="120" cy="89"/>
            </a:xfrm>
            <a:custGeom>
              <a:avLst/>
              <a:gdLst>
                <a:gd name="T0" fmla="*/ 26 w 120"/>
                <a:gd name="T1" fmla="*/ 86 h 89"/>
                <a:gd name="T2" fmla="*/ 16 w 120"/>
                <a:gd name="T3" fmla="*/ 88 h 89"/>
                <a:gd name="T4" fmla="*/ 9 w 120"/>
                <a:gd name="T5" fmla="*/ 86 h 89"/>
                <a:gd name="T6" fmla="*/ 9 w 120"/>
                <a:gd name="T7" fmla="*/ 85 h 89"/>
                <a:gd name="T8" fmla="*/ 2 w 120"/>
                <a:gd name="T9" fmla="*/ 84 h 89"/>
                <a:gd name="T10" fmla="*/ 0 w 120"/>
                <a:gd name="T11" fmla="*/ 82 h 89"/>
                <a:gd name="T12" fmla="*/ 6 w 120"/>
                <a:gd name="T13" fmla="*/ 64 h 89"/>
                <a:gd name="T14" fmla="*/ 3 w 120"/>
                <a:gd name="T15" fmla="*/ 43 h 89"/>
                <a:gd name="T16" fmla="*/ 7 w 120"/>
                <a:gd name="T17" fmla="*/ 26 h 89"/>
                <a:gd name="T18" fmla="*/ 9 w 120"/>
                <a:gd name="T19" fmla="*/ 23 h 89"/>
                <a:gd name="T20" fmla="*/ 14 w 120"/>
                <a:gd name="T21" fmla="*/ 13 h 89"/>
                <a:gd name="T22" fmla="*/ 7 w 120"/>
                <a:gd name="T23" fmla="*/ 6 h 89"/>
                <a:gd name="T24" fmla="*/ 23 w 120"/>
                <a:gd name="T25" fmla="*/ 0 h 89"/>
                <a:gd name="T26" fmla="*/ 28 w 120"/>
                <a:gd name="T27" fmla="*/ 4 h 89"/>
                <a:gd name="T28" fmla="*/ 29 w 120"/>
                <a:gd name="T29" fmla="*/ 9 h 89"/>
                <a:gd name="T30" fmla="*/ 34 w 120"/>
                <a:gd name="T31" fmla="*/ 13 h 89"/>
                <a:gd name="T32" fmla="*/ 40 w 120"/>
                <a:gd name="T33" fmla="*/ 11 h 89"/>
                <a:gd name="T34" fmla="*/ 45 w 120"/>
                <a:gd name="T35" fmla="*/ 12 h 89"/>
                <a:gd name="T36" fmla="*/ 52 w 120"/>
                <a:gd name="T37" fmla="*/ 14 h 89"/>
                <a:gd name="T38" fmla="*/ 60 w 120"/>
                <a:gd name="T39" fmla="*/ 9 h 89"/>
                <a:gd name="T40" fmla="*/ 65 w 120"/>
                <a:gd name="T41" fmla="*/ 7 h 89"/>
                <a:gd name="T42" fmla="*/ 72 w 120"/>
                <a:gd name="T43" fmla="*/ 10 h 89"/>
                <a:gd name="T44" fmla="*/ 76 w 120"/>
                <a:gd name="T45" fmla="*/ 13 h 89"/>
                <a:gd name="T46" fmla="*/ 79 w 120"/>
                <a:gd name="T47" fmla="*/ 14 h 89"/>
                <a:gd name="T48" fmla="*/ 79 w 120"/>
                <a:gd name="T49" fmla="*/ 15 h 89"/>
                <a:gd name="T50" fmla="*/ 84 w 120"/>
                <a:gd name="T51" fmla="*/ 16 h 89"/>
                <a:gd name="T52" fmla="*/ 84 w 120"/>
                <a:gd name="T53" fmla="*/ 15 h 89"/>
                <a:gd name="T54" fmla="*/ 88 w 120"/>
                <a:gd name="T55" fmla="*/ 18 h 89"/>
                <a:gd name="T56" fmla="*/ 86 w 120"/>
                <a:gd name="T57" fmla="*/ 20 h 89"/>
                <a:gd name="T58" fmla="*/ 86 w 120"/>
                <a:gd name="T59" fmla="*/ 21 h 89"/>
                <a:gd name="T60" fmla="*/ 85 w 120"/>
                <a:gd name="T61" fmla="*/ 21 h 89"/>
                <a:gd name="T62" fmla="*/ 87 w 120"/>
                <a:gd name="T63" fmla="*/ 25 h 89"/>
                <a:gd name="T64" fmla="*/ 90 w 120"/>
                <a:gd name="T65" fmla="*/ 28 h 89"/>
                <a:gd name="T66" fmla="*/ 95 w 120"/>
                <a:gd name="T67" fmla="*/ 33 h 89"/>
                <a:gd name="T68" fmla="*/ 105 w 120"/>
                <a:gd name="T69" fmla="*/ 37 h 89"/>
                <a:gd name="T70" fmla="*/ 110 w 120"/>
                <a:gd name="T71" fmla="*/ 36 h 89"/>
                <a:gd name="T72" fmla="*/ 112 w 120"/>
                <a:gd name="T73" fmla="*/ 41 h 89"/>
                <a:gd name="T74" fmla="*/ 116 w 120"/>
                <a:gd name="T75" fmla="*/ 44 h 89"/>
                <a:gd name="T76" fmla="*/ 118 w 120"/>
                <a:gd name="T77" fmla="*/ 43 h 89"/>
                <a:gd name="T78" fmla="*/ 118 w 120"/>
                <a:gd name="T79" fmla="*/ 44 h 89"/>
                <a:gd name="T80" fmla="*/ 118 w 120"/>
                <a:gd name="T81" fmla="*/ 44 h 89"/>
                <a:gd name="T82" fmla="*/ 119 w 120"/>
                <a:gd name="T83" fmla="*/ 45 h 89"/>
                <a:gd name="T84" fmla="*/ 86 w 120"/>
                <a:gd name="T85" fmla="*/ 70 h 89"/>
                <a:gd name="T86" fmla="*/ 84 w 120"/>
                <a:gd name="T87" fmla="*/ 66 h 89"/>
                <a:gd name="T88" fmla="*/ 78 w 120"/>
                <a:gd name="T89" fmla="*/ 64 h 89"/>
                <a:gd name="T90" fmla="*/ 77 w 120"/>
                <a:gd name="T91" fmla="*/ 63 h 89"/>
                <a:gd name="T92" fmla="*/ 76 w 120"/>
                <a:gd name="T93" fmla="*/ 64 h 89"/>
                <a:gd name="T94" fmla="*/ 71 w 120"/>
                <a:gd name="T95" fmla="*/ 62 h 89"/>
                <a:gd name="T96" fmla="*/ 56 w 120"/>
                <a:gd name="T97" fmla="*/ 67 h 89"/>
                <a:gd name="T98" fmla="*/ 37 w 120"/>
                <a:gd name="T99" fmla="*/ 68 h 89"/>
                <a:gd name="T100" fmla="*/ 30 w 120"/>
                <a:gd name="T101" fmla="*/ 73 h 89"/>
                <a:gd name="T102" fmla="*/ 26 w 120"/>
                <a:gd name="T103" fmla="*/ 85 h 89"/>
                <a:gd name="T104" fmla="*/ 26 w 120"/>
                <a:gd name="T105" fmla="*/ 86 h 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"/>
                <a:gd name="T160" fmla="*/ 0 h 89"/>
                <a:gd name="T161" fmla="*/ 120 w 120"/>
                <a:gd name="T162" fmla="*/ 89 h 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" h="89">
                  <a:moveTo>
                    <a:pt x="26" y="86"/>
                  </a:moveTo>
                  <a:lnTo>
                    <a:pt x="16" y="88"/>
                  </a:lnTo>
                  <a:lnTo>
                    <a:pt x="9" y="86"/>
                  </a:lnTo>
                  <a:lnTo>
                    <a:pt x="9" y="85"/>
                  </a:lnTo>
                  <a:lnTo>
                    <a:pt x="2" y="84"/>
                  </a:lnTo>
                  <a:lnTo>
                    <a:pt x="0" y="82"/>
                  </a:lnTo>
                  <a:lnTo>
                    <a:pt x="6" y="64"/>
                  </a:lnTo>
                  <a:lnTo>
                    <a:pt x="3" y="43"/>
                  </a:lnTo>
                  <a:lnTo>
                    <a:pt x="7" y="26"/>
                  </a:lnTo>
                  <a:lnTo>
                    <a:pt x="9" y="23"/>
                  </a:lnTo>
                  <a:lnTo>
                    <a:pt x="14" y="13"/>
                  </a:lnTo>
                  <a:lnTo>
                    <a:pt x="7" y="6"/>
                  </a:lnTo>
                  <a:lnTo>
                    <a:pt x="23" y="0"/>
                  </a:lnTo>
                  <a:lnTo>
                    <a:pt x="28" y="4"/>
                  </a:lnTo>
                  <a:lnTo>
                    <a:pt x="29" y="9"/>
                  </a:lnTo>
                  <a:lnTo>
                    <a:pt x="34" y="13"/>
                  </a:lnTo>
                  <a:lnTo>
                    <a:pt x="40" y="11"/>
                  </a:lnTo>
                  <a:lnTo>
                    <a:pt x="45" y="12"/>
                  </a:lnTo>
                  <a:lnTo>
                    <a:pt x="52" y="14"/>
                  </a:lnTo>
                  <a:lnTo>
                    <a:pt x="60" y="9"/>
                  </a:lnTo>
                  <a:lnTo>
                    <a:pt x="65" y="7"/>
                  </a:lnTo>
                  <a:lnTo>
                    <a:pt x="72" y="10"/>
                  </a:lnTo>
                  <a:lnTo>
                    <a:pt x="76" y="13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8" y="18"/>
                  </a:lnTo>
                  <a:lnTo>
                    <a:pt x="86" y="20"/>
                  </a:lnTo>
                  <a:lnTo>
                    <a:pt x="86" y="21"/>
                  </a:lnTo>
                  <a:lnTo>
                    <a:pt x="85" y="21"/>
                  </a:lnTo>
                  <a:lnTo>
                    <a:pt x="87" y="25"/>
                  </a:lnTo>
                  <a:lnTo>
                    <a:pt x="90" y="28"/>
                  </a:lnTo>
                  <a:lnTo>
                    <a:pt x="95" y="33"/>
                  </a:lnTo>
                  <a:lnTo>
                    <a:pt x="105" y="37"/>
                  </a:lnTo>
                  <a:lnTo>
                    <a:pt x="110" y="36"/>
                  </a:lnTo>
                  <a:lnTo>
                    <a:pt x="112" y="41"/>
                  </a:lnTo>
                  <a:lnTo>
                    <a:pt x="116" y="44"/>
                  </a:lnTo>
                  <a:lnTo>
                    <a:pt x="118" y="43"/>
                  </a:lnTo>
                  <a:lnTo>
                    <a:pt x="118" y="44"/>
                  </a:lnTo>
                  <a:lnTo>
                    <a:pt x="119" y="45"/>
                  </a:lnTo>
                  <a:lnTo>
                    <a:pt x="86" y="70"/>
                  </a:lnTo>
                  <a:lnTo>
                    <a:pt x="84" y="66"/>
                  </a:lnTo>
                  <a:lnTo>
                    <a:pt x="78" y="64"/>
                  </a:lnTo>
                  <a:lnTo>
                    <a:pt x="77" y="63"/>
                  </a:lnTo>
                  <a:lnTo>
                    <a:pt x="76" y="64"/>
                  </a:lnTo>
                  <a:lnTo>
                    <a:pt x="71" y="62"/>
                  </a:lnTo>
                  <a:lnTo>
                    <a:pt x="56" y="67"/>
                  </a:lnTo>
                  <a:lnTo>
                    <a:pt x="37" y="68"/>
                  </a:lnTo>
                  <a:lnTo>
                    <a:pt x="30" y="73"/>
                  </a:lnTo>
                  <a:lnTo>
                    <a:pt x="26" y="85"/>
                  </a:lnTo>
                  <a:lnTo>
                    <a:pt x="26" y="86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6" name="Freeform 410"/>
            <p:cNvSpPr>
              <a:spLocks/>
            </p:cNvSpPr>
            <p:nvPr/>
          </p:nvSpPr>
          <p:spPr bwMode="auto">
            <a:xfrm>
              <a:off x="3536" y="2357"/>
              <a:ext cx="127" cy="97"/>
            </a:xfrm>
            <a:custGeom>
              <a:avLst/>
              <a:gdLst>
                <a:gd name="T0" fmla="*/ 28 w 127"/>
                <a:gd name="T1" fmla="*/ 94 h 97"/>
                <a:gd name="T2" fmla="*/ 17 w 127"/>
                <a:gd name="T3" fmla="*/ 96 h 97"/>
                <a:gd name="T4" fmla="*/ 10 w 127"/>
                <a:gd name="T5" fmla="*/ 94 h 97"/>
                <a:gd name="T6" fmla="*/ 10 w 127"/>
                <a:gd name="T7" fmla="*/ 93 h 97"/>
                <a:gd name="T8" fmla="*/ 2 w 127"/>
                <a:gd name="T9" fmla="*/ 92 h 97"/>
                <a:gd name="T10" fmla="*/ 0 w 127"/>
                <a:gd name="T11" fmla="*/ 90 h 97"/>
                <a:gd name="T12" fmla="*/ 7 w 127"/>
                <a:gd name="T13" fmla="*/ 70 h 97"/>
                <a:gd name="T14" fmla="*/ 3 w 127"/>
                <a:gd name="T15" fmla="*/ 46 h 97"/>
                <a:gd name="T16" fmla="*/ 8 w 127"/>
                <a:gd name="T17" fmla="*/ 28 h 97"/>
                <a:gd name="T18" fmla="*/ 10 w 127"/>
                <a:gd name="T19" fmla="*/ 25 h 97"/>
                <a:gd name="T20" fmla="*/ 14 w 127"/>
                <a:gd name="T21" fmla="*/ 14 h 97"/>
                <a:gd name="T22" fmla="*/ 8 w 127"/>
                <a:gd name="T23" fmla="*/ 6 h 97"/>
                <a:gd name="T24" fmla="*/ 24 w 127"/>
                <a:gd name="T25" fmla="*/ 0 h 97"/>
                <a:gd name="T26" fmla="*/ 30 w 127"/>
                <a:gd name="T27" fmla="*/ 4 h 97"/>
                <a:gd name="T28" fmla="*/ 31 w 127"/>
                <a:gd name="T29" fmla="*/ 9 h 97"/>
                <a:gd name="T30" fmla="*/ 36 w 127"/>
                <a:gd name="T31" fmla="*/ 14 h 97"/>
                <a:gd name="T32" fmla="*/ 42 w 127"/>
                <a:gd name="T33" fmla="*/ 12 h 97"/>
                <a:gd name="T34" fmla="*/ 48 w 127"/>
                <a:gd name="T35" fmla="*/ 13 h 97"/>
                <a:gd name="T36" fmla="*/ 55 w 127"/>
                <a:gd name="T37" fmla="*/ 15 h 97"/>
                <a:gd name="T38" fmla="*/ 63 w 127"/>
                <a:gd name="T39" fmla="*/ 9 h 97"/>
                <a:gd name="T40" fmla="*/ 69 w 127"/>
                <a:gd name="T41" fmla="*/ 7 h 97"/>
                <a:gd name="T42" fmla="*/ 76 w 127"/>
                <a:gd name="T43" fmla="*/ 11 h 97"/>
                <a:gd name="T44" fmla="*/ 81 w 127"/>
                <a:gd name="T45" fmla="*/ 14 h 97"/>
                <a:gd name="T46" fmla="*/ 84 w 127"/>
                <a:gd name="T47" fmla="*/ 15 h 97"/>
                <a:gd name="T48" fmla="*/ 84 w 127"/>
                <a:gd name="T49" fmla="*/ 17 h 97"/>
                <a:gd name="T50" fmla="*/ 88 w 127"/>
                <a:gd name="T51" fmla="*/ 18 h 97"/>
                <a:gd name="T52" fmla="*/ 88 w 127"/>
                <a:gd name="T53" fmla="*/ 16 h 97"/>
                <a:gd name="T54" fmla="*/ 93 w 127"/>
                <a:gd name="T55" fmla="*/ 20 h 97"/>
                <a:gd name="T56" fmla="*/ 91 w 127"/>
                <a:gd name="T57" fmla="*/ 22 h 97"/>
                <a:gd name="T58" fmla="*/ 91 w 127"/>
                <a:gd name="T59" fmla="*/ 23 h 97"/>
                <a:gd name="T60" fmla="*/ 90 w 127"/>
                <a:gd name="T61" fmla="*/ 23 h 97"/>
                <a:gd name="T62" fmla="*/ 92 w 127"/>
                <a:gd name="T63" fmla="*/ 27 h 97"/>
                <a:gd name="T64" fmla="*/ 95 w 127"/>
                <a:gd name="T65" fmla="*/ 31 h 97"/>
                <a:gd name="T66" fmla="*/ 101 w 127"/>
                <a:gd name="T67" fmla="*/ 36 h 97"/>
                <a:gd name="T68" fmla="*/ 112 w 127"/>
                <a:gd name="T69" fmla="*/ 40 h 97"/>
                <a:gd name="T70" fmla="*/ 116 w 127"/>
                <a:gd name="T71" fmla="*/ 39 h 97"/>
                <a:gd name="T72" fmla="*/ 118 w 127"/>
                <a:gd name="T73" fmla="*/ 44 h 97"/>
                <a:gd name="T74" fmla="*/ 123 w 127"/>
                <a:gd name="T75" fmla="*/ 47 h 97"/>
                <a:gd name="T76" fmla="*/ 125 w 127"/>
                <a:gd name="T77" fmla="*/ 46 h 97"/>
                <a:gd name="T78" fmla="*/ 125 w 127"/>
                <a:gd name="T79" fmla="*/ 47 h 97"/>
                <a:gd name="T80" fmla="*/ 125 w 127"/>
                <a:gd name="T81" fmla="*/ 49 h 97"/>
                <a:gd name="T82" fmla="*/ 126 w 127"/>
                <a:gd name="T83" fmla="*/ 50 h 97"/>
                <a:gd name="T84" fmla="*/ 91 w 127"/>
                <a:gd name="T85" fmla="*/ 76 h 97"/>
                <a:gd name="T86" fmla="*/ 88 w 127"/>
                <a:gd name="T87" fmla="*/ 72 h 97"/>
                <a:gd name="T88" fmla="*/ 83 w 127"/>
                <a:gd name="T89" fmla="*/ 70 h 97"/>
                <a:gd name="T90" fmla="*/ 82 w 127"/>
                <a:gd name="T91" fmla="*/ 69 h 97"/>
                <a:gd name="T92" fmla="*/ 81 w 127"/>
                <a:gd name="T93" fmla="*/ 70 h 97"/>
                <a:gd name="T94" fmla="*/ 75 w 127"/>
                <a:gd name="T95" fmla="*/ 68 h 97"/>
                <a:gd name="T96" fmla="*/ 60 w 127"/>
                <a:gd name="T97" fmla="*/ 73 h 97"/>
                <a:gd name="T98" fmla="*/ 39 w 127"/>
                <a:gd name="T99" fmla="*/ 74 h 97"/>
                <a:gd name="T100" fmla="*/ 32 w 127"/>
                <a:gd name="T101" fmla="*/ 80 h 97"/>
                <a:gd name="T102" fmla="*/ 28 w 127"/>
                <a:gd name="T103" fmla="*/ 93 h 97"/>
                <a:gd name="T104" fmla="*/ 28 w 127"/>
                <a:gd name="T105" fmla="*/ 94 h 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97"/>
                <a:gd name="T161" fmla="*/ 127 w 127"/>
                <a:gd name="T162" fmla="*/ 97 h 9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97">
                  <a:moveTo>
                    <a:pt x="28" y="94"/>
                  </a:moveTo>
                  <a:lnTo>
                    <a:pt x="17" y="96"/>
                  </a:lnTo>
                  <a:lnTo>
                    <a:pt x="10" y="94"/>
                  </a:lnTo>
                  <a:lnTo>
                    <a:pt x="10" y="93"/>
                  </a:lnTo>
                  <a:lnTo>
                    <a:pt x="2" y="92"/>
                  </a:lnTo>
                  <a:lnTo>
                    <a:pt x="0" y="90"/>
                  </a:lnTo>
                  <a:lnTo>
                    <a:pt x="7" y="70"/>
                  </a:lnTo>
                  <a:lnTo>
                    <a:pt x="3" y="46"/>
                  </a:lnTo>
                  <a:lnTo>
                    <a:pt x="8" y="28"/>
                  </a:lnTo>
                  <a:lnTo>
                    <a:pt x="10" y="25"/>
                  </a:lnTo>
                  <a:lnTo>
                    <a:pt x="14" y="14"/>
                  </a:lnTo>
                  <a:lnTo>
                    <a:pt x="8" y="6"/>
                  </a:lnTo>
                  <a:lnTo>
                    <a:pt x="24" y="0"/>
                  </a:lnTo>
                  <a:lnTo>
                    <a:pt x="30" y="4"/>
                  </a:lnTo>
                  <a:lnTo>
                    <a:pt x="31" y="9"/>
                  </a:lnTo>
                  <a:lnTo>
                    <a:pt x="36" y="14"/>
                  </a:lnTo>
                  <a:lnTo>
                    <a:pt x="42" y="12"/>
                  </a:lnTo>
                  <a:lnTo>
                    <a:pt x="48" y="13"/>
                  </a:lnTo>
                  <a:lnTo>
                    <a:pt x="55" y="15"/>
                  </a:lnTo>
                  <a:lnTo>
                    <a:pt x="63" y="9"/>
                  </a:lnTo>
                  <a:lnTo>
                    <a:pt x="69" y="7"/>
                  </a:lnTo>
                  <a:lnTo>
                    <a:pt x="76" y="11"/>
                  </a:lnTo>
                  <a:lnTo>
                    <a:pt x="81" y="14"/>
                  </a:lnTo>
                  <a:lnTo>
                    <a:pt x="84" y="15"/>
                  </a:lnTo>
                  <a:lnTo>
                    <a:pt x="84" y="17"/>
                  </a:lnTo>
                  <a:lnTo>
                    <a:pt x="88" y="18"/>
                  </a:lnTo>
                  <a:lnTo>
                    <a:pt x="88" y="16"/>
                  </a:lnTo>
                  <a:lnTo>
                    <a:pt x="93" y="20"/>
                  </a:lnTo>
                  <a:lnTo>
                    <a:pt x="91" y="22"/>
                  </a:lnTo>
                  <a:lnTo>
                    <a:pt x="91" y="23"/>
                  </a:lnTo>
                  <a:lnTo>
                    <a:pt x="90" y="23"/>
                  </a:lnTo>
                  <a:lnTo>
                    <a:pt x="92" y="27"/>
                  </a:lnTo>
                  <a:lnTo>
                    <a:pt x="95" y="31"/>
                  </a:lnTo>
                  <a:lnTo>
                    <a:pt x="101" y="36"/>
                  </a:lnTo>
                  <a:lnTo>
                    <a:pt x="112" y="40"/>
                  </a:lnTo>
                  <a:lnTo>
                    <a:pt x="116" y="39"/>
                  </a:lnTo>
                  <a:lnTo>
                    <a:pt x="118" y="44"/>
                  </a:lnTo>
                  <a:lnTo>
                    <a:pt x="123" y="47"/>
                  </a:lnTo>
                  <a:lnTo>
                    <a:pt x="125" y="46"/>
                  </a:lnTo>
                  <a:lnTo>
                    <a:pt x="125" y="47"/>
                  </a:lnTo>
                  <a:lnTo>
                    <a:pt x="125" y="49"/>
                  </a:lnTo>
                  <a:lnTo>
                    <a:pt x="126" y="50"/>
                  </a:lnTo>
                  <a:lnTo>
                    <a:pt x="91" y="76"/>
                  </a:lnTo>
                  <a:lnTo>
                    <a:pt x="88" y="72"/>
                  </a:lnTo>
                  <a:lnTo>
                    <a:pt x="83" y="70"/>
                  </a:lnTo>
                  <a:lnTo>
                    <a:pt x="82" y="69"/>
                  </a:lnTo>
                  <a:lnTo>
                    <a:pt x="81" y="70"/>
                  </a:lnTo>
                  <a:lnTo>
                    <a:pt x="75" y="68"/>
                  </a:lnTo>
                  <a:lnTo>
                    <a:pt x="60" y="73"/>
                  </a:lnTo>
                  <a:lnTo>
                    <a:pt x="39" y="74"/>
                  </a:lnTo>
                  <a:lnTo>
                    <a:pt x="32" y="80"/>
                  </a:lnTo>
                  <a:lnTo>
                    <a:pt x="28" y="93"/>
                  </a:lnTo>
                  <a:lnTo>
                    <a:pt x="28" y="9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7" name="Freeform 411"/>
            <p:cNvSpPr>
              <a:spLocks/>
            </p:cNvSpPr>
            <p:nvPr/>
          </p:nvSpPr>
          <p:spPr bwMode="auto">
            <a:xfrm>
              <a:off x="3479" y="2355"/>
              <a:ext cx="66" cy="99"/>
            </a:xfrm>
            <a:custGeom>
              <a:avLst/>
              <a:gdLst>
                <a:gd name="T0" fmla="*/ 34 w 66"/>
                <a:gd name="T1" fmla="*/ 98 h 99"/>
                <a:gd name="T2" fmla="*/ 31 w 66"/>
                <a:gd name="T3" fmla="*/ 98 h 99"/>
                <a:gd name="T4" fmla="*/ 28 w 66"/>
                <a:gd name="T5" fmla="*/ 96 h 99"/>
                <a:gd name="T6" fmla="*/ 21 w 66"/>
                <a:gd name="T7" fmla="*/ 88 h 99"/>
                <a:gd name="T8" fmla="*/ 21 w 66"/>
                <a:gd name="T9" fmla="*/ 80 h 99"/>
                <a:gd name="T10" fmla="*/ 22 w 66"/>
                <a:gd name="T11" fmla="*/ 79 h 99"/>
                <a:gd name="T12" fmla="*/ 22 w 66"/>
                <a:gd name="T13" fmla="*/ 71 h 99"/>
                <a:gd name="T14" fmla="*/ 18 w 66"/>
                <a:gd name="T15" fmla="*/ 66 h 99"/>
                <a:gd name="T16" fmla="*/ 16 w 66"/>
                <a:gd name="T17" fmla="*/ 53 h 99"/>
                <a:gd name="T18" fmla="*/ 9 w 66"/>
                <a:gd name="T19" fmla="*/ 50 h 99"/>
                <a:gd name="T20" fmla="*/ 9 w 66"/>
                <a:gd name="T21" fmla="*/ 48 h 99"/>
                <a:gd name="T22" fmla="*/ 7 w 66"/>
                <a:gd name="T23" fmla="*/ 47 h 99"/>
                <a:gd name="T24" fmla="*/ 7 w 66"/>
                <a:gd name="T25" fmla="*/ 45 h 99"/>
                <a:gd name="T26" fmla="*/ 5 w 66"/>
                <a:gd name="T27" fmla="*/ 44 h 99"/>
                <a:gd name="T28" fmla="*/ 3 w 66"/>
                <a:gd name="T29" fmla="*/ 40 h 99"/>
                <a:gd name="T30" fmla="*/ 3 w 66"/>
                <a:gd name="T31" fmla="*/ 38 h 99"/>
                <a:gd name="T32" fmla="*/ 2 w 66"/>
                <a:gd name="T33" fmla="*/ 37 h 99"/>
                <a:gd name="T34" fmla="*/ 0 w 66"/>
                <a:gd name="T35" fmla="*/ 33 h 99"/>
                <a:gd name="T36" fmla="*/ 12 w 66"/>
                <a:gd name="T37" fmla="*/ 34 h 99"/>
                <a:gd name="T38" fmla="*/ 13 w 66"/>
                <a:gd name="T39" fmla="*/ 28 h 99"/>
                <a:gd name="T40" fmla="*/ 12 w 66"/>
                <a:gd name="T41" fmla="*/ 26 h 99"/>
                <a:gd name="T42" fmla="*/ 34 w 66"/>
                <a:gd name="T43" fmla="*/ 7 h 99"/>
                <a:gd name="T44" fmla="*/ 41 w 66"/>
                <a:gd name="T45" fmla="*/ 0 h 99"/>
                <a:gd name="T46" fmla="*/ 46 w 66"/>
                <a:gd name="T47" fmla="*/ 0 h 99"/>
                <a:gd name="T48" fmla="*/ 52 w 66"/>
                <a:gd name="T49" fmla="*/ 2 h 99"/>
                <a:gd name="T50" fmla="*/ 55 w 66"/>
                <a:gd name="T51" fmla="*/ 6 h 99"/>
                <a:gd name="T52" fmla="*/ 59 w 66"/>
                <a:gd name="T53" fmla="*/ 8 h 99"/>
                <a:gd name="T54" fmla="*/ 65 w 66"/>
                <a:gd name="T55" fmla="*/ 15 h 99"/>
                <a:gd name="T56" fmla="*/ 61 w 66"/>
                <a:gd name="T57" fmla="*/ 25 h 99"/>
                <a:gd name="T58" fmla="*/ 59 w 66"/>
                <a:gd name="T59" fmla="*/ 28 h 99"/>
                <a:gd name="T60" fmla="*/ 55 w 66"/>
                <a:gd name="T61" fmla="*/ 45 h 99"/>
                <a:gd name="T62" fmla="*/ 58 w 66"/>
                <a:gd name="T63" fmla="*/ 67 h 99"/>
                <a:gd name="T64" fmla="*/ 52 w 66"/>
                <a:gd name="T65" fmla="*/ 85 h 99"/>
                <a:gd name="T66" fmla="*/ 50 w 66"/>
                <a:gd name="T67" fmla="*/ 84 h 99"/>
                <a:gd name="T68" fmla="*/ 45 w 66"/>
                <a:gd name="T69" fmla="*/ 88 h 99"/>
                <a:gd name="T70" fmla="*/ 37 w 66"/>
                <a:gd name="T71" fmla="*/ 89 h 99"/>
                <a:gd name="T72" fmla="*/ 36 w 66"/>
                <a:gd name="T73" fmla="*/ 92 h 99"/>
                <a:gd name="T74" fmla="*/ 40 w 66"/>
                <a:gd name="T75" fmla="*/ 96 h 99"/>
                <a:gd name="T76" fmla="*/ 34 w 66"/>
                <a:gd name="T77" fmla="*/ 98 h 9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"/>
                <a:gd name="T118" fmla="*/ 0 h 99"/>
                <a:gd name="T119" fmla="*/ 66 w 66"/>
                <a:gd name="T120" fmla="*/ 99 h 9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" h="99">
                  <a:moveTo>
                    <a:pt x="34" y="98"/>
                  </a:moveTo>
                  <a:lnTo>
                    <a:pt x="31" y="98"/>
                  </a:lnTo>
                  <a:lnTo>
                    <a:pt x="28" y="96"/>
                  </a:lnTo>
                  <a:lnTo>
                    <a:pt x="21" y="88"/>
                  </a:lnTo>
                  <a:lnTo>
                    <a:pt x="21" y="80"/>
                  </a:lnTo>
                  <a:lnTo>
                    <a:pt x="22" y="79"/>
                  </a:lnTo>
                  <a:lnTo>
                    <a:pt x="22" y="71"/>
                  </a:lnTo>
                  <a:lnTo>
                    <a:pt x="18" y="66"/>
                  </a:lnTo>
                  <a:lnTo>
                    <a:pt x="16" y="53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5" y="44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12" y="34"/>
                  </a:lnTo>
                  <a:lnTo>
                    <a:pt x="13" y="28"/>
                  </a:lnTo>
                  <a:lnTo>
                    <a:pt x="12" y="26"/>
                  </a:lnTo>
                  <a:lnTo>
                    <a:pt x="34" y="7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2" y="2"/>
                  </a:lnTo>
                  <a:lnTo>
                    <a:pt x="55" y="6"/>
                  </a:lnTo>
                  <a:lnTo>
                    <a:pt x="59" y="8"/>
                  </a:lnTo>
                  <a:lnTo>
                    <a:pt x="65" y="15"/>
                  </a:lnTo>
                  <a:lnTo>
                    <a:pt x="61" y="25"/>
                  </a:lnTo>
                  <a:lnTo>
                    <a:pt x="59" y="28"/>
                  </a:lnTo>
                  <a:lnTo>
                    <a:pt x="55" y="45"/>
                  </a:lnTo>
                  <a:lnTo>
                    <a:pt x="58" y="67"/>
                  </a:lnTo>
                  <a:lnTo>
                    <a:pt x="52" y="85"/>
                  </a:lnTo>
                  <a:lnTo>
                    <a:pt x="50" y="84"/>
                  </a:lnTo>
                  <a:lnTo>
                    <a:pt x="45" y="88"/>
                  </a:lnTo>
                  <a:lnTo>
                    <a:pt x="37" y="89"/>
                  </a:lnTo>
                  <a:lnTo>
                    <a:pt x="36" y="92"/>
                  </a:lnTo>
                  <a:lnTo>
                    <a:pt x="40" y="96"/>
                  </a:lnTo>
                  <a:lnTo>
                    <a:pt x="34" y="98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8" name="Freeform 412"/>
            <p:cNvSpPr>
              <a:spLocks/>
            </p:cNvSpPr>
            <p:nvPr/>
          </p:nvSpPr>
          <p:spPr bwMode="auto">
            <a:xfrm>
              <a:off x="3479" y="2355"/>
              <a:ext cx="73" cy="106"/>
            </a:xfrm>
            <a:custGeom>
              <a:avLst/>
              <a:gdLst>
                <a:gd name="T0" fmla="*/ 38 w 73"/>
                <a:gd name="T1" fmla="*/ 105 h 106"/>
                <a:gd name="T2" fmla="*/ 34 w 73"/>
                <a:gd name="T3" fmla="*/ 105 h 106"/>
                <a:gd name="T4" fmla="*/ 31 w 73"/>
                <a:gd name="T5" fmla="*/ 103 h 106"/>
                <a:gd name="T6" fmla="*/ 23 w 73"/>
                <a:gd name="T7" fmla="*/ 95 h 106"/>
                <a:gd name="T8" fmla="*/ 23 w 73"/>
                <a:gd name="T9" fmla="*/ 86 h 106"/>
                <a:gd name="T10" fmla="*/ 24 w 73"/>
                <a:gd name="T11" fmla="*/ 85 h 106"/>
                <a:gd name="T12" fmla="*/ 24 w 73"/>
                <a:gd name="T13" fmla="*/ 76 h 106"/>
                <a:gd name="T14" fmla="*/ 20 w 73"/>
                <a:gd name="T15" fmla="*/ 70 h 106"/>
                <a:gd name="T16" fmla="*/ 18 w 73"/>
                <a:gd name="T17" fmla="*/ 57 h 106"/>
                <a:gd name="T18" fmla="*/ 10 w 73"/>
                <a:gd name="T19" fmla="*/ 54 h 106"/>
                <a:gd name="T20" fmla="*/ 10 w 73"/>
                <a:gd name="T21" fmla="*/ 51 h 106"/>
                <a:gd name="T22" fmla="*/ 8 w 73"/>
                <a:gd name="T23" fmla="*/ 50 h 106"/>
                <a:gd name="T24" fmla="*/ 8 w 73"/>
                <a:gd name="T25" fmla="*/ 48 h 106"/>
                <a:gd name="T26" fmla="*/ 6 w 73"/>
                <a:gd name="T27" fmla="*/ 47 h 106"/>
                <a:gd name="T28" fmla="*/ 3 w 73"/>
                <a:gd name="T29" fmla="*/ 43 h 106"/>
                <a:gd name="T30" fmla="*/ 3 w 73"/>
                <a:gd name="T31" fmla="*/ 41 h 106"/>
                <a:gd name="T32" fmla="*/ 2 w 73"/>
                <a:gd name="T33" fmla="*/ 40 h 106"/>
                <a:gd name="T34" fmla="*/ 0 w 73"/>
                <a:gd name="T35" fmla="*/ 36 h 106"/>
                <a:gd name="T36" fmla="*/ 13 w 73"/>
                <a:gd name="T37" fmla="*/ 37 h 106"/>
                <a:gd name="T38" fmla="*/ 14 w 73"/>
                <a:gd name="T39" fmla="*/ 30 h 106"/>
                <a:gd name="T40" fmla="*/ 13 w 73"/>
                <a:gd name="T41" fmla="*/ 28 h 106"/>
                <a:gd name="T42" fmla="*/ 38 w 73"/>
                <a:gd name="T43" fmla="*/ 7 h 106"/>
                <a:gd name="T44" fmla="*/ 45 w 73"/>
                <a:gd name="T45" fmla="*/ 0 h 106"/>
                <a:gd name="T46" fmla="*/ 51 w 73"/>
                <a:gd name="T47" fmla="*/ 0 h 106"/>
                <a:gd name="T48" fmla="*/ 58 w 73"/>
                <a:gd name="T49" fmla="*/ 2 h 106"/>
                <a:gd name="T50" fmla="*/ 61 w 73"/>
                <a:gd name="T51" fmla="*/ 6 h 106"/>
                <a:gd name="T52" fmla="*/ 65 w 73"/>
                <a:gd name="T53" fmla="*/ 8 h 106"/>
                <a:gd name="T54" fmla="*/ 72 w 73"/>
                <a:gd name="T55" fmla="*/ 16 h 106"/>
                <a:gd name="T56" fmla="*/ 68 w 73"/>
                <a:gd name="T57" fmla="*/ 27 h 106"/>
                <a:gd name="T58" fmla="*/ 65 w 73"/>
                <a:gd name="T59" fmla="*/ 30 h 106"/>
                <a:gd name="T60" fmla="*/ 61 w 73"/>
                <a:gd name="T61" fmla="*/ 48 h 106"/>
                <a:gd name="T62" fmla="*/ 64 w 73"/>
                <a:gd name="T63" fmla="*/ 71 h 106"/>
                <a:gd name="T64" fmla="*/ 58 w 73"/>
                <a:gd name="T65" fmla="*/ 91 h 106"/>
                <a:gd name="T66" fmla="*/ 55 w 73"/>
                <a:gd name="T67" fmla="*/ 90 h 106"/>
                <a:gd name="T68" fmla="*/ 50 w 73"/>
                <a:gd name="T69" fmla="*/ 95 h 106"/>
                <a:gd name="T70" fmla="*/ 41 w 73"/>
                <a:gd name="T71" fmla="*/ 96 h 106"/>
                <a:gd name="T72" fmla="*/ 40 w 73"/>
                <a:gd name="T73" fmla="*/ 99 h 106"/>
                <a:gd name="T74" fmla="*/ 44 w 73"/>
                <a:gd name="T75" fmla="*/ 103 h 106"/>
                <a:gd name="T76" fmla="*/ 38 w 73"/>
                <a:gd name="T77" fmla="*/ 105 h 1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3"/>
                <a:gd name="T118" fmla="*/ 0 h 106"/>
                <a:gd name="T119" fmla="*/ 73 w 73"/>
                <a:gd name="T120" fmla="*/ 106 h 1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3" h="106">
                  <a:moveTo>
                    <a:pt x="38" y="105"/>
                  </a:moveTo>
                  <a:lnTo>
                    <a:pt x="34" y="105"/>
                  </a:lnTo>
                  <a:lnTo>
                    <a:pt x="31" y="103"/>
                  </a:lnTo>
                  <a:lnTo>
                    <a:pt x="23" y="95"/>
                  </a:lnTo>
                  <a:lnTo>
                    <a:pt x="23" y="86"/>
                  </a:lnTo>
                  <a:lnTo>
                    <a:pt x="24" y="85"/>
                  </a:lnTo>
                  <a:lnTo>
                    <a:pt x="24" y="76"/>
                  </a:lnTo>
                  <a:lnTo>
                    <a:pt x="20" y="70"/>
                  </a:lnTo>
                  <a:lnTo>
                    <a:pt x="18" y="57"/>
                  </a:lnTo>
                  <a:lnTo>
                    <a:pt x="10" y="54"/>
                  </a:lnTo>
                  <a:lnTo>
                    <a:pt x="10" y="51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6" y="47"/>
                  </a:lnTo>
                  <a:lnTo>
                    <a:pt x="3" y="43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13" y="37"/>
                  </a:lnTo>
                  <a:lnTo>
                    <a:pt x="14" y="30"/>
                  </a:lnTo>
                  <a:lnTo>
                    <a:pt x="13" y="28"/>
                  </a:lnTo>
                  <a:lnTo>
                    <a:pt x="38" y="7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8" y="2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72" y="16"/>
                  </a:lnTo>
                  <a:lnTo>
                    <a:pt x="68" y="27"/>
                  </a:lnTo>
                  <a:lnTo>
                    <a:pt x="65" y="30"/>
                  </a:lnTo>
                  <a:lnTo>
                    <a:pt x="61" y="48"/>
                  </a:lnTo>
                  <a:lnTo>
                    <a:pt x="64" y="71"/>
                  </a:lnTo>
                  <a:lnTo>
                    <a:pt x="58" y="91"/>
                  </a:lnTo>
                  <a:lnTo>
                    <a:pt x="55" y="90"/>
                  </a:lnTo>
                  <a:lnTo>
                    <a:pt x="50" y="95"/>
                  </a:lnTo>
                  <a:lnTo>
                    <a:pt x="41" y="96"/>
                  </a:lnTo>
                  <a:lnTo>
                    <a:pt x="40" y="99"/>
                  </a:lnTo>
                  <a:lnTo>
                    <a:pt x="44" y="103"/>
                  </a:lnTo>
                  <a:lnTo>
                    <a:pt x="38" y="10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29" name="Freeform 413"/>
            <p:cNvSpPr>
              <a:spLocks/>
            </p:cNvSpPr>
            <p:nvPr/>
          </p:nvSpPr>
          <p:spPr bwMode="auto">
            <a:xfrm>
              <a:off x="3481" y="2444"/>
              <a:ext cx="102" cy="100"/>
            </a:xfrm>
            <a:custGeom>
              <a:avLst/>
              <a:gdLst>
                <a:gd name="T0" fmla="*/ 65 w 102"/>
                <a:gd name="T1" fmla="*/ 94 h 100"/>
                <a:gd name="T2" fmla="*/ 57 w 102"/>
                <a:gd name="T3" fmla="*/ 99 h 100"/>
                <a:gd name="T4" fmla="*/ 46 w 102"/>
                <a:gd name="T5" fmla="*/ 99 h 100"/>
                <a:gd name="T6" fmla="*/ 45 w 102"/>
                <a:gd name="T7" fmla="*/ 94 h 100"/>
                <a:gd name="T8" fmla="*/ 40 w 102"/>
                <a:gd name="T9" fmla="*/ 91 h 100"/>
                <a:gd name="T10" fmla="*/ 37 w 102"/>
                <a:gd name="T11" fmla="*/ 87 h 100"/>
                <a:gd name="T12" fmla="*/ 37 w 102"/>
                <a:gd name="T13" fmla="*/ 85 h 100"/>
                <a:gd name="T14" fmla="*/ 40 w 102"/>
                <a:gd name="T15" fmla="*/ 81 h 100"/>
                <a:gd name="T16" fmla="*/ 40 w 102"/>
                <a:gd name="T17" fmla="*/ 77 h 100"/>
                <a:gd name="T18" fmla="*/ 42 w 102"/>
                <a:gd name="T19" fmla="*/ 73 h 100"/>
                <a:gd name="T20" fmla="*/ 40 w 102"/>
                <a:gd name="T21" fmla="*/ 71 h 100"/>
                <a:gd name="T22" fmla="*/ 25 w 102"/>
                <a:gd name="T23" fmla="*/ 62 h 100"/>
                <a:gd name="T24" fmla="*/ 16 w 102"/>
                <a:gd name="T25" fmla="*/ 62 h 100"/>
                <a:gd name="T26" fmla="*/ 12 w 102"/>
                <a:gd name="T27" fmla="*/ 61 h 100"/>
                <a:gd name="T28" fmla="*/ 7 w 102"/>
                <a:gd name="T29" fmla="*/ 60 h 100"/>
                <a:gd name="T30" fmla="*/ 5 w 102"/>
                <a:gd name="T31" fmla="*/ 61 h 100"/>
                <a:gd name="T32" fmla="*/ 0 w 102"/>
                <a:gd name="T33" fmla="*/ 59 h 100"/>
                <a:gd name="T34" fmla="*/ 3 w 102"/>
                <a:gd name="T35" fmla="*/ 58 h 100"/>
                <a:gd name="T36" fmla="*/ 7 w 102"/>
                <a:gd name="T37" fmla="*/ 58 h 100"/>
                <a:gd name="T38" fmla="*/ 7 w 102"/>
                <a:gd name="T39" fmla="*/ 56 h 100"/>
                <a:gd name="T40" fmla="*/ 9 w 102"/>
                <a:gd name="T41" fmla="*/ 57 h 100"/>
                <a:gd name="T42" fmla="*/ 14 w 102"/>
                <a:gd name="T43" fmla="*/ 56 h 100"/>
                <a:gd name="T44" fmla="*/ 9 w 102"/>
                <a:gd name="T45" fmla="*/ 51 h 100"/>
                <a:gd name="T46" fmla="*/ 8 w 102"/>
                <a:gd name="T47" fmla="*/ 47 h 100"/>
                <a:gd name="T48" fmla="*/ 21 w 102"/>
                <a:gd name="T49" fmla="*/ 39 h 100"/>
                <a:gd name="T50" fmla="*/ 21 w 102"/>
                <a:gd name="T51" fmla="*/ 37 h 100"/>
                <a:gd name="T52" fmla="*/ 23 w 102"/>
                <a:gd name="T53" fmla="*/ 36 h 100"/>
                <a:gd name="T54" fmla="*/ 24 w 102"/>
                <a:gd name="T55" fmla="*/ 38 h 100"/>
                <a:gd name="T56" fmla="*/ 28 w 102"/>
                <a:gd name="T57" fmla="*/ 35 h 100"/>
                <a:gd name="T58" fmla="*/ 25 w 102"/>
                <a:gd name="T59" fmla="*/ 32 h 100"/>
                <a:gd name="T60" fmla="*/ 23 w 102"/>
                <a:gd name="T61" fmla="*/ 27 h 100"/>
                <a:gd name="T62" fmla="*/ 30 w 102"/>
                <a:gd name="T63" fmla="*/ 22 h 100"/>
                <a:gd name="T64" fmla="*/ 33 w 102"/>
                <a:gd name="T65" fmla="*/ 14 h 100"/>
                <a:gd name="T66" fmla="*/ 40 w 102"/>
                <a:gd name="T67" fmla="*/ 12 h 100"/>
                <a:gd name="T68" fmla="*/ 35 w 102"/>
                <a:gd name="T69" fmla="*/ 8 h 100"/>
                <a:gd name="T70" fmla="*/ 36 w 102"/>
                <a:gd name="T71" fmla="*/ 5 h 100"/>
                <a:gd name="T72" fmla="*/ 45 w 102"/>
                <a:gd name="T73" fmla="*/ 4 h 100"/>
                <a:gd name="T74" fmla="*/ 50 w 102"/>
                <a:gd name="T75" fmla="*/ 0 h 100"/>
                <a:gd name="T76" fmla="*/ 52 w 102"/>
                <a:gd name="T77" fmla="*/ 1 h 100"/>
                <a:gd name="T78" fmla="*/ 54 w 102"/>
                <a:gd name="T79" fmla="*/ 3 h 100"/>
                <a:gd name="T80" fmla="*/ 61 w 102"/>
                <a:gd name="T81" fmla="*/ 4 h 100"/>
                <a:gd name="T82" fmla="*/ 61 w 102"/>
                <a:gd name="T83" fmla="*/ 5 h 100"/>
                <a:gd name="T84" fmla="*/ 68 w 102"/>
                <a:gd name="T85" fmla="*/ 7 h 100"/>
                <a:gd name="T86" fmla="*/ 78 w 102"/>
                <a:gd name="T87" fmla="*/ 5 h 100"/>
                <a:gd name="T88" fmla="*/ 89 w 102"/>
                <a:gd name="T89" fmla="*/ 32 h 100"/>
                <a:gd name="T90" fmla="*/ 101 w 102"/>
                <a:gd name="T91" fmla="*/ 42 h 100"/>
                <a:gd name="T92" fmla="*/ 97 w 102"/>
                <a:gd name="T93" fmla="*/ 55 h 100"/>
                <a:gd name="T94" fmla="*/ 89 w 102"/>
                <a:gd name="T95" fmla="*/ 51 h 100"/>
                <a:gd name="T96" fmla="*/ 78 w 102"/>
                <a:gd name="T97" fmla="*/ 58 h 100"/>
                <a:gd name="T98" fmla="*/ 73 w 102"/>
                <a:gd name="T99" fmla="*/ 67 h 100"/>
                <a:gd name="T100" fmla="*/ 72 w 102"/>
                <a:gd name="T101" fmla="*/ 74 h 100"/>
                <a:gd name="T102" fmla="*/ 61 w 102"/>
                <a:gd name="T103" fmla="*/ 88 h 100"/>
                <a:gd name="T104" fmla="*/ 64 w 102"/>
                <a:gd name="T105" fmla="*/ 89 h 100"/>
                <a:gd name="T106" fmla="*/ 65 w 102"/>
                <a:gd name="T107" fmla="*/ 93 h 100"/>
                <a:gd name="T108" fmla="*/ 65 w 102"/>
                <a:gd name="T109" fmla="*/ 94 h 1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2"/>
                <a:gd name="T166" fmla="*/ 0 h 100"/>
                <a:gd name="T167" fmla="*/ 102 w 102"/>
                <a:gd name="T168" fmla="*/ 100 h 1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2" h="100">
                  <a:moveTo>
                    <a:pt x="65" y="94"/>
                  </a:moveTo>
                  <a:lnTo>
                    <a:pt x="57" y="99"/>
                  </a:lnTo>
                  <a:lnTo>
                    <a:pt x="46" y="99"/>
                  </a:lnTo>
                  <a:lnTo>
                    <a:pt x="45" y="94"/>
                  </a:lnTo>
                  <a:lnTo>
                    <a:pt x="40" y="91"/>
                  </a:lnTo>
                  <a:lnTo>
                    <a:pt x="37" y="87"/>
                  </a:lnTo>
                  <a:lnTo>
                    <a:pt x="37" y="85"/>
                  </a:lnTo>
                  <a:lnTo>
                    <a:pt x="40" y="81"/>
                  </a:lnTo>
                  <a:lnTo>
                    <a:pt x="40" y="77"/>
                  </a:lnTo>
                  <a:lnTo>
                    <a:pt x="42" y="73"/>
                  </a:lnTo>
                  <a:lnTo>
                    <a:pt x="40" y="71"/>
                  </a:lnTo>
                  <a:lnTo>
                    <a:pt x="25" y="62"/>
                  </a:lnTo>
                  <a:lnTo>
                    <a:pt x="16" y="62"/>
                  </a:lnTo>
                  <a:lnTo>
                    <a:pt x="1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3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9" y="57"/>
                  </a:lnTo>
                  <a:lnTo>
                    <a:pt x="14" y="56"/>
                  </a:lnTo>
                  <a:lnTo>
                    <a:pt x="9" y="51"/>
                  </a:lnTo>
                  <a:lnTo>
                    <a:pt x="8" y="47"/>
                  </a:lnTo>
                  <a:lnTo>
                    <a:pt x="21" y="39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4" y="38"/>
                  </a:lnTo>
                  <a:lnTo>
                    <a:pt x="28" y="35"/>
                  </a:lnTo>
                  <a:lnTo>
                    <a:pt x="25" y="32"/>
                  </a:lnTo>
                  <a:lnTo>
                    <a:pt x="23" y="27"/>
                  </a:lnTo>
                  <a:lnTo>
                    <a:pt x="30" y="22"/>
                  </a:lnTo>
                  <a:lnTo>
                    <a:pt x="33" y="14"/>
                  </a:lnTo>
                  <a:lnTo>
                    <a:pt x="40" y="12"/>
                  </a:lnTo>
                  <a:lnTo>
                    <a:pt x="35" y="8"/>
                  </a:lnTo>
                  <a:lnTo>
                    <a:pt x="36" y="5"/>
                  </a:lnTo>
                  <a:lnTo>
                    <a:pt x="45" y="4"/>
                  </a:lnTo>
                  <a:lnTo>
                    <a:pt x="50" y="0"/>
                  </a:lnTo>
                  <a:lnTo>
                    <a:pt x="52" y="1"/>
                  </a:lnTo>
                  <a:lnTo>
                    <a:pt x="54" y="3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8" y="5"/>
                  </a:lnTo>
                  <a:lnTo>
                    <a:pt x="89" y="32"/>
                  </a:lnTo>
                  <a:lnTo>
                    <a:pt x="101" y="42"/>
                  </a:lnTo>
                  <a:lnTo>
                    <a:pt x="97" y="55"/>
                  </a:lnTo>
                  <a:lnTo>
                    <a:pt x="89" y="51"/>
                  </a:lnTo>
                  <a:lnTo>
                    <a:pt x="78" y="58"/>
                  </a:lnTo>
                  <a:lnTo>
                    <a:pt x="73" y="67"/>
                  </a:lnTo>
                  <a:lnTo>
                    <a:pt x="72" y="74"/>
                  </a:lnTo>
                  <a:lnTo>
                    <a:pt x="61" y="88"/>
                  </a:lnTo>
                  <a:lnTo>
                    <a:pt x="64" y="89"/>
                  </a:lnTo>
                  <a:lnTo>
                    <a:pt x="65" y="93"/>
                  </a:lnTo>
                  <a:lnTo>
                    <a:pt x="65" y="9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0" name="Freeform 414"/>
            <p:cNvSpPr>
              <a:spLocks/>
            </p:cNvSpPr>
            <p:nvPr/>
          </p:nvSpPr>
          <p:spPr bwMode="auto">
            <a:xfrm>
              <a:off x="3481" y="2444"/>
              <a:ext cx="108" cy="106"/>
            </a:xfrm>
            <a:custGeom>
              <a:avLst/>
              <a:gdLst>
                <a:gd name="T0" fmla="*/ 68 w 108"/>
                <a:gd name="T1" fmla="*/ 100 h 106"/>
                <a:gd name="T2" fmla="*/ 61 w 108"/>
                <a:gd name="T3" fmla="*/ 105 h 106"/>
                <a:gd name="T4" fmla="*/ 49 w 108"/>
                <a:gd name="T5" fmla="*/ 105 h 106"/>
                <a:gd name="T6" fmla="*/ 47 w 108"/>
                <a:gd name="T7" fmla="*/ 100 h 106"/>
                <a:gd name="T8" fmla="*/ 42 w 108"/>
                <a:gd name="T9" fmla="*/ 97 h 106"/>
                <a:gd name="T10" fmla="*/ 40 w 108"/>
                <a:gd name="T11" fmla="*/ 93 h 106"/>
                <a:gd name="T12" fmla="*/ 40 w 108"/>
                <a:gd name="T13" fmla="*/ 90 h 106"/>
                <a:gd name="T14" fmla="*/ 42 w 108"/>
                <a:gd name="T15" fmla="*/ 86 h 106"/>
                <a:gd name="T16" fmla="*/ 42 w 108"/>
                <a:gd name="T17" fmla="*/ 82 h 106"/>
                <a:gd name="T18" fmla="*/ 44 w 108"/>
                <a:gd name="T19" fmla="*/ 77 h 106"/>
                <a:gd name="T20" fmla="*/ 42 w 108"/>
                <a:gd name="T21" fmla="*/ 75 h 106"/>
                <a:gd name="T22" fmla="*/ 26 w 108"/>
                <a:gd name="T23" fmla="*/ 65 h 106"/>
                <a:gd name="T24" fmla="*/ 17 w 108"/>
                <a:gd name="T25" fmla="*/ 65 h 106"/>
                <a:gd name="T26" fmla="*/ 13 w 108"/>
                <a:gd name="T27" fmla="*/ 64 h 106"/>
                <a:gd name="T28" fmla="*/ 8 w 108"/>
                <a:gd name="T29" fmla="*/ 63 h 106"/>
                <a:gd name="T30" fmla="*/ 6 w 108"/>
                <a:gd name="T31" fmla="*/ 64 h 106"/>
                <a:gd name="T32" fmla="*/ 0 w 108"/>
                <a:gd name="T33" fmla="*/ 62 h 106"/>
                <a:gd name="T34" fmla="*/ 3 w 108"/>
                <a:gd name="T35" fmla="*/ 61 h 106"/>
                <a:gd name="T36" fmla="*/ 8 w 108"/>
                <a:gd name="T37" fmla="*/ 61 h 106"/>
                <a:gd name="T38" fmla="*/ 8 w 108"/>
                <a:gd name="T39" fmla="*/ 59 h 106"/>
                <a:gd name="T40" fmla="*/ 10 w 108"/>
                <a:gd name="T41" fmla="*/ 60 h 106"/>
                <a:gd name="T42" fmla="*/ 14 w 108"/>
                <a:gd name="T43" fmla="*/ 59 h 106"/>
                <a:gd name="T44" fmla="*/ 10 w 108"/>
                <a:gd name="T45" fmla="*/ 54 h 106"/>
                <a:gd name="T46" fmla="*/ 9 w 108"/>
                <a:gd name="T47" fmla="*/ 50 h 106"/>
                <a:gd name="T48" fmla="*/ 22 w 108"/>
                <a:gd name="T49" fmla="*/ 42 h 106"/>
                <a:gd name="T50" fmla="*/ 22 w 108"/>
                <a:gd name="T51" fmla="*/ 40 h 106"/>
                <a:gd name="T52" fmla="*/ 24 w 108"/>
                <a:gd name="T53" fmla="*/ 38 h 106"/>
                <a:gd name="T54" fmla="*/ 25 w 108"/>
                <a:gd name="T55" fmla="*/ 41 h 106"/>
                <a:gd name="T56" fmla="*/ 30 w 108"/>
                <a:gd name="T57" fmla="*/ 37 h 106"/>
                <a:gd name="T58" fmla="*/ 26 w 108"/>
                <a:gd name="T59" fmla="*/ 34 h 106"/>
                <a:gd name="T60" fmla="*/ 24 w 108"/>
                <a:gd name="T61" fmla="*/ 29 h 106"/>
                <a:gd name="T62" fmla="*/ 32 w 108"/>
                <a:gd name="T63" fmla="*/ 23 h 106"/>
                <a:gd name="T64" fmla="*/ 35 w 108"/>
                <a:gd name="T65" fmla="*/ 15 h 106"/>
                <a:gd name="T66" fmla="*/ 42 w 108"/>
                <a:gd name="T67" fmla="*/ 12 h 106"/>
                <a:gd name="T68" fmla="*/ 38 w 108"/>
                <a:gd name="T69" fmla="*/ 8 h 106"/>
                <a:gd name="T70" fmla="*/ 39 w 108"/>
                <a:gd name="T71" fmla="*/ 5 h 106"/>
                <a:gd name="T72" fmla="*/ 47 w 108"/>
                <a:gd name="T73" fmla="*/ 4 h 106"/>
                <a:gd name="T74" fmla="*/ 53 w 108"/>
                <a:gd name="T75" fmla="*/ 0 h 106"/>
                <a:gd name="T76" fmla="*/ 55 w 108"/>
                <a:gd name="T77" fmla="*/ 1 h 106"/>
                <a:gd name="T78" fmla="*/ 57 w 108"/>
                <a:gd name="T79" fmla="*/ 3 h 106"/>
                <a:gd name="T80" fmla="*/ 65 w 108"/>
                <a:gd name="T81" fmla="*/ 4 h 106"/>
                <a:gd name="T82" fmla="*/ 65 w 108"/>
                <a:gd name="T83" fmla="*/ 5 h 106"/>
                <a:gd name="T84" fmla="*/ 72 w 108"/>
                <a:gd name="T85" fmla="*/ 7 h 106"/>
                <a:gd name="T86" fmla="*/ 83 w 108"/>
                <a:gd name="T87" fmla="*/ 5 h 106"/>
                <a:gd name="T88" fmla="*/ 94 w 108"/>
                <a:gd name="T89" fmla="*/ 34 h 106"/>
                <a:gd name="T90" fmla="*/ 107 w 108"/>
                <a:gd name="T91" fmla="*/ 45 h 106"/>
                <a:gd name="T92" fmla="*/ 103 w 108"/>
                <a:gd name="T93" fmla="*/ 58 h 106"/>
                <a:gd name="T94" fmla="*/ 94 w 108"/>
                <a:gd name="T95" fmla="*/ 54 h 106"/>
                <a:gd name="T96" fmla="*/ 83 w 108"/>
                <a:gd name="T97" fmla="*/ 61 h 106"/>
                <a:gd name="T98" fmla="*/ 77 w 108"/>
                <a:gd name="T99" fmla="*/ 71 h 106"/>
                <a:gd name="T100" fmla="*/ 76 w 108"/>
                <a:gd name="T101" fmla="*/ 78 h 106"/>
                <a:gd name="T102" fmla="*/ 65 w 108"/>
                <a:gd name="T103" fmla="*/ 94 h 106"/>
                <a:gd name="T104" fmla="*/ 67 w 108"/>
                <a:gd name="T105" fmla="*/ 95 h 106"/>
                <a:gd name="T106" fmla="*/ 68 w 108"/>
                <a:gd name="T107" fmla="*/ 99 h 106"/>
                <a:gd name="T108" fmla="*/ 68 w 108"/>
                <a:gd name="T109" fmla="*/ 100 h 1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8"/>
                <a:gd name="T166" fmla="*/ 0 h 106"/>
                <a:gd name="T167" fmla="*/ 108 w 108"/>
                <a:gd name="T168" fmla="*/ 106 h 1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8" h="106">
                  <a:moveTo>
                    <a:pt x="68" y="100"/>
                  </a:moveTo>
                  <a:lnTo>
                    <a:pt x="61" y="105"/>
                  </a:lnTo>
                  <a:lnTo>
                    <a:pt x="49" y="105"/>
                  </a:lnTo>
                  <a:lnTo>
                    <a:pt x="47" y="100"/>
                  </a:lnTo>
                  <a:lnTo>
                    <a:pt x="42" y="97"/>
                  </a:lnTo>
                  <a:lnTo>
                    <a:pt x="40" y="93"/>
                  </a:lnTo>
                  <a:lnTo>
                    <a:pt x="40" y="90"/>
                  </a:lnTo>
                  <a:lnTo>
                    <a:pt x="42" y="86"/>
                  </a:lnTo>
                  <a:lnTo>
                    <a:pt x="42" y="82"/>
                  </a:lnTo>
                  <a:lnTo>
                    <a:pt x="44" y="77"/>
                  </a:lnTo>
                  <a:lnTo>
                    <a:pt x="42" y="75"/>
                  </a:lnTo>
                  <a:lnTo>
                    <a:pt x="26" y="65"/>
                  </a:lnTo>
                  <a:lnTo>
                    <a:pt x="17" y="65"/>
                  </a:lnTo>
                  <a:lnTo>
                    <a:pt x="13" y="64"/>
                  </a:lnTo>
                  <a:lnTo>
                    <a:pt x="8" y="63"/>
                  </a:lnTo>
                  <a:lnTo>
                    <a:pt x="6" y="64"/>
                  </a:lnTo>
                  <a:lnTo>
                    <a:pt x="0" y="62"/>
                  </a:lnTo>
                  <a:lnTo>
                    <a:pt x="3" y="61"/>
                  </a:lnTo>
                  <a:lnTo>
                    <a:pt x="8" y="61"/>
                  </a:lnTo>
                  <a:lnTo>
                    <a:pt x="8" y="59"/>
                  </a:lnTo>
                  <a:lnTo>
                    <a:pt x="10" y="60"/>
                  </a:lnTo>
                  <a:lnTo>
                    <a:pt x="14" y="59"/>
                  </a:lnTo>
                  <a:lnTo>
                    <a:pt x="10" y="54"/>
                  </a:lnTo>
                  <a:lnTo>
                    <a:pt x="9" y="50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24" y="38"/>
                  </a:lnTo>
                  <a:lnTo>
                    <a:pt x="25" y="41"/>
                  </a:lnTo>
                  <a:lnTo>
                    <a:pt x="30" y="37"/>
                  </a:lnTo>
                  <a:lnTo>
                    <a:pt x="26" y="34"/>
                  </a:lnTo>
                  <a:lnTo>
                    <a:pt x="24" y="29"/>
                  </a:lnTo>
                  <a:lnTo>
                    <a:pt x="32" y="23"/>
                  </a:lnTo>
                  <a:lnTo>
                    <a:pt x="35" y="15"/>
                  </a:lnTo>
                  <a:lnTo>
                    <a:pt x="42" y="12"/>
                  </a:lnTo>
                  <a:lnTo>
                    <a:pt x="38" y="8"/>
                  </a:lnTo>
                  <a:lnTo>
                    <a:pt x="39" y="5"/>
                  </a:lnTo>
                  <a:lnTo>
                    <a:pt x="47" y="4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57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72" y="7"/>
                  </a:lnTo>
                  <a:lnTo>
                    <a:pt x="83" y="5"/>
                  </a:lnTo>
                  <a:lnTo>
                    <a:pt x="94" y="34"/>
                  </a:lnTo>
                  <a:lnTo>
                    <a:pt x="107" y="45"/>
                  </a:lnTo>
                  <a:lnTo>
                    <a:pt x="103" y="58"/>
                  </a:lnTo>
                  <a:lnTo>
                    <a:pt x="94" y="54"/>
                  </a:lnTo>
                  <a:lnTo>
                    <a:pt x="83" y="61"/>
                  </a:lnTo>
                  <a:lnTo>
                    <a:pt x="77" y="71"/>
                  </a:lnTo>
                  <a:lnTo>
                    <a:pt x="76" y="78"/>
                  </a:lnTo>
                  <a:lnTo>
                    <a:pt x="65" y="94"/>
                  </a:lnTo>
                  <a:lnTo>
                    <a:pt x="67" y="95"/>
                  </a:lnTo>
                  <a:lnTo>
                    <a:pt x="68" y="99"/>
                  </a:lnTo>
                  <a:lnTo>
                    <a:pt x="68" y="10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1" name="Freeform 415"/>
            <p:cNvSpPr>
              <a:spLocks/>
            </p:cNvSpPr>
            <p:nvPr/>
          </p:nvSpPr>
          <p:spPr bwMode="auto">
            <a:xfrm>
              <a:off x="3490" y="2210"/>
              <a:ext cx="85" cy="88"/>
            </a:xfrm>
            <a:custGeom>
              <a:avLst/>
              <a:gdLst>
                <a:gd name="T0" fmla="*/ 74 w 85"/>
                <a:gd name="T1" fmla="*/ 86 h 88"/>
                <a:gd name="T2" fmla="*/ 71 w 85"/>
                <a:gd name="T3" fmla="*/ 87 h 88"/>
                <a:gd name="T4" fmla="*/ 62 w 85"/>
                <a:gd name="T5" fmla="*/ 81 h 88"/>
                <a:gd name="T6" fmla="*/ 61 w 85"/>
                <a:gd name="T7" fmla="*/ 80 h 88"/>
                <a:gd name="T8" fmla="*/ 60 w 85"/>
                <a:gd name="T9" fmla="*/ 73 h 88"/>
                <a:gd name="T10" fmla="*/ 57 w 85"/>
                <a:gd name="T11" fmla="*/ 70 h 88"/>
                <a:gd name="T12" fmla="*/ 55 w 85"/>
                <a:gd name="T13" fmla="*/ 67 h 88"/>
                <a:gd name="T14" fmla="*/ 53 w 85"/>
                <a:gd name="T15" fmla="*/ 58 h 88"/>
                <a:gd name="T16" fmla="*/ 46 w 85"/>
                <a:gd name="T17" fmla="*/ 53 h 88"/>
                <a:gd name="T18" fmla="*/ 45 w 85"/>
                <a:gd name="T19" fmla="*/ 49 h 88"/>
                <a:gd name="T20" fmla="*/ 29 w 85"/>
                <a:gd name="T21" fmla="*/ 38 h 88"/>
                <a:gd name="T22" fmla="*/ 27 w 85"/>
                <a:gd name="T23" fmla="*/ 39 h 88"/>
                <a:gd name="T24" fmla="*/ 22 w 85"/>
                <a:gd name="T25" fmla="*/ 36 h 88"/>
                <a:gd name="T26" fmla="*/ 15 w 85"/>
                <a:gd name="T27" fmla="*/ 30 h 88"/>
                <a:gd name="T28" fmla="*/ 12 w 85"/>
                <a:gd name="T29" fmla="*/ 25 h 88"/>
                <a:gd name="T30" fmla="*/ 6 w 85"/>
                <a:gd name="T31" fmla="*/ 24 h 88"/>
                <a:gd name="T32" fmla="*/ 5 w 85"/>
                <a:gd name="T33" fmla="*/ 22 h 88"/>
                <a:gd name="T34" fmla="*/ 4 w 85"/>
                <a:gd name="T35" fmla="*/ 20 h 88"/>
                <a:gd name="T36" fmla="*/ 2 w 85"/>
                <a:gd name="T37" fmla="*/ 16 h 88"/>
                <a:gd name="T38" fmla="*/ 3 w 85"/>
                <a:gd name="T39" fmla="*/ 15 h 88"/>
                <a:gd name="T40" fmla="*/ 1 w 85"/>
                <a:gd name="T41" fmla="*/ 14 h 88"/>
                <a:gd name="T42" fmla="*/ 0 w 85"/>
                <a:gd name="T43" fmla="*/ 12 h 88"/>
                <a:gd name="T44" fmla="*/ 10 w 85"/>
                <a:gd name="T45" fmla="*/ 2 h 88"/>
                <a:gd name="T46" fmla="*/ 14 w 85"/>
                <a:gd name="T47" fmla="*/ 2 h 88"/>
                <a:gd name="T48" fmla="*/ 17 w 85"/>
                <a:gd name="T49" fmla="*/ 0 h 88"/>
                <a:gd name="T50" fmla="*/ 23 w 85"/>
                <a:gd name="T51" fmla="*/ 4 h 88"/>
                <a:gd name="T52" fmla="*/ 33 w 85"/>
                <a:gd name="T53" fmla="*/ 4 h 88"/>
                <a:gd name="T54" fmla="*/ 41 w 85"/>
                <a:gd name="T55" fmla="*/ 3 h 88"/>
                <a:gd name="T56" fmla="*/ 44 w 85"/>
                <a:gd name="T57" fmla="*/ 19 h 88"/>
                <a:gd name="T58" fmla="*/ 54 w 85"/>
                <a:gd name="T59" fmla="*/ 11 h 88"/>
                <a:gd name="T60" fmla="*/ 58 w 85"/>
                <a:gd name="T61" fmla="*/ 16 h 88"/>
                <a:gd name="T62" fmla="*/ 65 w 85"/>
                <a:gd name="T63" fmla="*/ 19 h 88"/>
                <a:gd name="T64" fmla="*/ 68 w 85"/>
                <a:gd name="T65" fmla="*/ 16 h 88"/>
                <a:gd name="T66" fmla="*/ 80 w 85"/>
                <a:gd name="T67" fmla="*/ 18 h 88"/>
                <a:gd name="T68" fmla="*/ 84 w 85"/>
                <a:gd name="T69" fmla="*/ 17 h 88"/>
                <a:gd name="T70" fmla="*/ 84 w 85"/>
                <a:gd name="T71" fmla="*/ 22 h 88"/>
                <a:gd name="T72" fmla="*/ 68 w 85"/>
                <a:gd name="T73" fmla="*/ 27 h 88"/>
                <a:gd name="T74" fmla="*/ 69 w 85"/>
                <a:gd name="T75" fmla="*/ 32 h 88"/>
                <a:gd name="T76" fmla="*/ 67 w 85"/>
                <a:gd name="T77" fmla="*/ 33 h 88"/>
                <a:gd name="T78" fmla="*/ 68 w 85"/>
                <a:gd name="T79" fmla="*/ 37 h 88"/>
                <a:gd name="T80" fmla="*/ 74 w 85"/>
                <a:gd name="T81" fmla="*/ 44 h 88"/>
                <a:gd name="T82" fmla="*/ 71 w 85"/>
                <a:gd name="T83" fmla="*/ 46 h 88"/>
                <a:gd name="T84" fmla="*/ 70 w 85"/>
                <a:gd name="T85" fmla="*/ 50 h 88"/>
                <a:gd name="T86" fmla="*/ 69 w 85"/>
                <a:gd name="T87" fmla="*/ 51 h 88"/>
                <a:gd name="T88" fmla="*/ 68 w 85"/>
                <a:gd name="T89" fmla="*/ 52 h 88"/>
                <a:gd name="T90" fmla="*/ 68 w 85"/>
                <a:gd name="T91" fmla="*/ 53 h 88"/>
                <a:gd name="T92" fmla="*/ 67 w 85"/>
                <a:gd name="T93" fmla="*/ 53 h 88"/>
                <a:gd name="T94" fmla="*/ 65 w 85"/>
                <a:gd name="T95" fmla="*/ 56 h 88"/>
                <a:gd name="T96" fmla="*/ 66 w 85"/>
                <a:gd name="T97" fmla="*/ 60 h 88"/>
                <a:gd name="T98" fmla="*/ 64 w 85"/>
                <a:gd name="T99" fmla="*/ 63 h 88"/>
                <a:gd name="T100" fmla="*/ 66 w 85"/>
                <a:gd name="T101" fmla="*/ 70 h 88"/>
                <a:gd name="T102" fmla="*/ 68 w 85"/>
                <a:gd name="T103" fmla="*/ 70 h 88"/>
                <a:gd name="T104" fmla="*/ 70 w 85"/>
                <a:gd name="T105" fmla="*/ 71 h 88"/>
                <a:gd name="T106" fmla="*/ 69 w 85"/>
                <a:gd name="T107" fmla="*/ 72 h 88"/>
                <a:gd name="T108" fmla="*/ 71 w 85"/>
                <a:gd name="T109" fmla="*/ 73 h 88"/>
                <a:gd name="T110" fmla="*/ 72 w 85"/>
                <a:gd name="T111" fmla="*/ 74 h 88"/>
                <a:gd name="T112" fmla="*/ 75 w 85"/>
                <a:gd name="T113" fmla="*/ 75 h 88"/>
                <a:gd name="T114" fmla="*/ 76 w 85"/>
                <a:gd name="T115" fmla="*/ 78 h 88"/>
                <a:gd name="T116" fmla="*/ 74 w 85"/>
                <a:gd name="T117" fmla="*/ 86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5"/>
                <a:gd name="T178" fmla="*/ 0 h 88"/>
                <a:gd name="T179" fmla="*/ 85 w 85"/>
                <a:gd name="T180" fmla="*/ 88 h 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5" h="88">
                  <a:moveTo>
                    <a:pt x="74" y="86"/>
                  </a:moveTo>
                  <a:lnTo>
                    <a:pt x="71" y="87"/>
                  </a:lnTo>
                  <a:lnTo>
                    <a:pt x="62" y="81"/>
                  </a:lnTo>
                  <a:lnTo>
                    <a:pt x="61" y="80"/>
                  </a:lnTo>
                  <a:lnTo>
                    <a:pt x="60" y="73"/>
                  </a:lnTo>
                  <a:lnTo>
                    <a:pt x="57" y="70"/>
                  </a:lnTo>
                  <a:lnTo>
                    <a:pt x="55" y="67"/>
                  </a:lnTo>
                  <a:lnTo>
                    <a:pt x="53" y="58"/>
                  </a:lnTo>
                  <a:lnTo>
                    <a:pt x="46" y="53"/>
                  </a:lnTo>
                  <a:lnTo>
                    <a:pt x="45" y="49"/>
                  </a:lnTo>
                  <a:lnTo>
                    <a:pt x="29" y="38"/>
                  </a:lnTo>
                  <a:lnTo>
                    <a:pt x="27" y="39"/>
                  </a:lnTo>
                  <a:lnTo>
                    <a:pt x="22" y="36"/>
                  </a:lnTo>
                  <a:lnTo>
                    <a:pt x="15" y="30"/>
                  </a:lnTo>
                  <a:lnTo>
                    <a:pt x="12" y="25"/>
                  </a:lnTo>
                  <a:lnTo>
                    <a:pt x="6" y="24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4" y="19"/>
                  </a:lnTo>
                  <a:lnTo>
                    <a:pt x="54" y="11"/>
                  </a:lnTo>
                  <a:lnTo>
                    <a:pt x="58" y="16"/>
                  </a:lnTo>
                  <a:lnTo>
                    <a:pt x="65" y="19"/>
                  </a:lnTo>
                  <a:lnTo>
                    <a:pt x="68" y="16"/>
                  </a:lnTo>
                  <a:lnTo>
                    <a:pt x="80" y="18"/>
                  </a:lnTo>
                  <a:lnTo>
                    <a:pt x="84" y="17"/>
                  </a:lnTo>
                  <a:lnTo>
                    <a:pt x="84" y="22"/>
                  </a:lnTo>
                  <a:lnTo>
                    <a:pt x="68" y="27"/>
                  </a:lnTo>
                  <a:lnTo>
                    <a:pt x="69" y="32"/>
                  </a:lnTo>
                  <a:lnTo>
                    <a:pt x="67" y="33"/>
                  </a:lnTo>
                  <a:lnTo>
                    <a:pt x="68" y="37"/>
                  </a:lnTo>
                  <a:lnTo>
                    <a:pt x="74" y="44"/>
                  </a:lnTo>
                  <a:lnTo>
                    <a:pt x="71" y="46"/>
                  </a:lnTo>
                  <a:lnTo>
                    <a:pt x="70" y="50"/>
                  </a:lnTo>
                  <a:lnTo>
                    <a:pt x="69" y="51"/>
                  </a:lnTo>
                  <a:lnTo>
                    <a:pt x="68" y="52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6"/>
                  </a:lnTo>
                  <a:lnTo>
                    <a:pt x="66" y="60"/>
                  </a:lnTo>
                  <a:lnTo>
                    <a:pt x="64" y="63"/>
                  </a:lnTo>
                  <a:lnTo>
                    <a:pt x="66" y="70"/>
                  </a:lnTo>
                  <a:lnTo>
                    <a:pt x="68" y="70"/>
                  </a:lnTo>
                  <a:lnTo>
                    <a:pt x="70" y="71"/>
                  </a:lnTo>
                  <a:lnTo>
                    <a:pt x="69" y="72"/>
                  </a:lnTo>
                  <a:lnTo>
                    <a:pt x="71" y="73"/>
                  </a:lnTo>
                  <a:lnTo>
                    <a:pt x="72" y="74"/>
                  </a:lnTo>
                  <a:lnTo>
                    <a:pt x="75" y="75"/>
                  </a:lnTo>
                  <a:lnTo>
                    <a:pt x="76" y="78"/>
                  </a:lnTo>
                  <a:lnTo>
                    <a:pt x="74" y="8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2" name="Freeform 416"/>
            <p:cNvSpPr>
              <a:spLocks/>
            </p:cNvSpPr>
            <p:nvPr/>
          </p:nvSpPr>
          <p:spPr bwMode="auto">
            <a:xfrm>
              <a:off x="3490" y="2210"/>
              <a:ext cx="91" cy="96"/>
            </a:xfrm>
            <a:custGeom>
              <a:avLst/>
              <a:gdLst>
                <a:gd name="T0" fmla="*/ 79 w 91"/>
                <a:gd name="T1" fmla="*/ 94 h 96"/>
                <a:gd name="T2" fmla="*/ 76 w 91"/>
                <a:gd name="T3" fmla="*/ 95 h 96"/>
                <a:gd name="T4" fmla="*/ 67 w 91"/>
                <a:gd name="T5" fmla="*/ 89 h 96"/>
                <a:gd name="T6" fmla="*/ 66 w 91"/>
                <a:gd name="T7" fmla="*/ 88 h 96"/>
                <a:gd name="T8" fmla="*/ 65 w 91"/>
                <a:gd name="T9" fmla="*/ 80 h 96"/>
                <a:gd name="T10" fmla="*/ 61 w 91"/>
                <a:gd name="T11" fmla="*/ 76 h 96"/>
                <a:gd name="T12" fmla="*/ 59 w 91"/>
                <a:gd name="T13" fmla="*/ 73 h 96"/>
                <a:gd name="T14" fmla="*/ 57 w 91"/>
                <a:gd name="T15" fmla="*/ 63 h 96"/>
                <a:gd name="T16" fmla="*/ 49 w 91"/>
                <a:gd name="T17" fmla="*/ 58 h 96"/>
                <a:gd name="T18" fmla="*/ 48 w 91"/>
                <a:gd name="T19" fmla="*/ 54 h 96"/>
                <a:gd name="T20" fmla="*/ 31 w 91"/>
                <a:gd name="T21" fmla="*/ 41 h 96"/>
                <a:gd name="T22" fmla="*/ 29 w 91"/>
                <a:gd name="T23" fmla="*/ 42 h 96"/>
                <a:gd name="T24" fmla="*/ 23 w 91"/>
                <a:gd name="T25" fmla="*/ 39 h 96"/>
                <a:gd name="T26" fmla="*/ 16 w 91"/>
                <a:gd name="T27" fmla="*/ 33 h 96"/>
                <a:gd name="T28" fmla="*/ 13 w 91"/>
                <a:gd name="T29" fmla="*/ 27 h 96"/>
                <a:gd name="T30" fmla="*/ 7 w 91"/>
                <a:gd name="T31" fmla="*/ 26 h 96"/>
                <a:gd name="T32" fmla="*/ 5 w 91"/>
                <a:gd name="T33" fmla="*/ 24 h 96"/>
                <a:gd name="T34" fmla="*/ 4 w 91"/>
                <a:gd name="T35" fmla="*/ 22 h 96"/>
                <a:gd name="T36" fmla="*/ 2 w 91"/>
                <a:gd name="T37" fmla="*/ 18 h 96"/>
                <a:gd name="T38" fmla="*/ 3 w 91"/>
                <a:gd name="T39" fmla="*/ 17 h 96"/>
                <a:gd name="T40" fmla="*/ 1 w 91"/>
                <a:gd name="T41" fmla="*/ 15 h 96"/>
                <a:gd name="T42" fmla="*/ 0 w 91"/>
                <a:gd name="T43" fmla="*/ 13 h 96"/>
                <a:gd name="T44" fmla="*/ 11 w 91"/>
                <a:gd name="T45" fmla="*/ 2 h 96"/>
                <a:gd name="T46" fmla="*/ 15 w 91"/>
                <a:gd name="T47" fmla="*/ 2 h 96"/>
                <a:gd name="T48" fmla="*/ 19 w 91"/>
                <a:gd name="T49" fmla="*/ 0 h 96"/>
                <a:gd name="T50" fmla="*/ 24 w 91"/>
                <a:gd name="T51" fmla="*/ 4 h 96"/>
                <a:gd name="T52" fmla="*/ 35 w 91"/>
                <a:gd name="T53" fmla="*/ 4 h 96"/>
                <a:gd name="T54" fmla="*/ 44 w 91"/>
                <a:gd name="T55" fmla="*/ 3 h 96"/>
                <a:gd name="T56" fmla="*/ 47 w 91"/>
                <a:gd name="T57" fmla="*/ 21 h 96"/>
                <a:gd name="T58" fmla="*/ 58 w 91"/>
                <a:gd name="T59" fmla="*/ 12 h 96"/>
                <a:gd name="T60" fmla="*/ 63 w 91"/>
                <a:gd name="T61" fmla="*/ 18 h 96"/>
                <a:gd name="T62" fmla="*/ 69 w 91"/>
                <a:gd name="T63" fmla="*/ 21 h 96"/>
                <a:gd name="T64" fmla="*/ 72 w 91"/>
                <a:gd name="T65" fmla="*/ 18 h 96"/>
                <a:gd name="T66" fmla="*/ 86 w 91"/>
                <a:gd name="T67" fmla="*/ 20 h 96"/>
                <a:gd name="T68" fmla="*/ 90 w 91"/>
                <a:gd name="T69" fmla="*/ 19 h 96"/>
                <a:gd name="T70" fmla="*/ 90 w 91"/>
                <a:gd name="T71" fmla="*/ 24 h 96"/>
                <a:gd name="T72" fmla="*/ 72 w 91"/>
                <a:gd name="T73" fmla="*/ 30 h 96"/>
                <a:gd name="T74" fmla="*/ 74 w 91"/>
                <a:gd name="T75" fmla="*/ 35 h 96"/>
                <a:gd name="T76" fmla="*/ 71 w 91"/>
                <a:gd name="T77" fmla="*/ 36 h 96"/>
                <a:gd name="T78" fmla="*/ 72 w 91"/>
                <a:gd name="T79" fmla="*/ 40 h 96"/>
                <a:gd name="T80" fmla="*/ 79 w 91"/>
                <a:gd name="T81" fmla="*/ 49 h 96"/>
                <a:gd name="T82" fmla="*/ 76 w 91"/>
                <a:gd name="T83" fmla="*/ 51 h 96"/>
                <a:gd name="T84" fmla="*/ 75 w 91"/>
                <a:gd name="T85" fmla="*/ 55 h 96"/>
                <a:gd name="T86" fmla="*/ 74 w 91"/>
                <a:gd name="T87" fmla="*/ 56 h 96"/>
                <a:gd name="T88" fmla="*/ 72 w 91"/>
                <a:gd name="T89" fmla="*/ 57 h 96"/>
                <a:gd name="T90" fmla="*/ 72 w 91"/>
                <a:gd name="T91" fmla="*/ 58 h 96"/>
                <a:gd name="T92" fmla="*/ 71 w 91"/>
                <a:gd name="T93" fmla="*/ 58 h 96"/>
                <a:gd name="T94" fmla="*/ 69 w 91"/>
                <a:gd name="T95" fmla="*/ 61 h 96"/>
                <a:gd name="T96" fmla="*/ 70 w 91"/>
                <a:gd name="T97" fmla="*/ 65 h 96"/>
                <a:gd name="T98" fmla="*/ 68 w 91"/>
                <a:gd name="T99" fmla="*/ 69 h 96"/>
                <a:gd name="T100" fmla="*/ 70 w 91"/>
                <a:gd name="T101" fmla="*/ 76 h 96"/>
                <a:gd name="T102" fmla="*/ 72 w 91"/>
                <a:gd name="T103" fmla="*/ 76 h 96"/>
                <a:gd name="T104" fmla="*/ 75 w 91"/>
                <a:gd name="T105" fmla="*/ 77 h 96"/>
                <a:gd name="T106" fmla="*/ 74 w 91"/>
                <a:gd name="T107" fmla="*/ 78 h 96"/>
                <a:gd name="T108" fmla="*/ 76 w 91"/>
                <a:gd name="T109" fmla="*/ 79 h 96"/>
                <a:gd name="T110" fmla="*/ 77 w 91"/>
                <a:gd name="T111" fmla="*/ 81 h 96"/>
                <a:gd name="T112" fmla="*/ 80 w 91"/>
                <a:gd name="T113" fmla="*/ 82 h 96"/>
                <a:gd name="T114" fmla="*/ 81 w 91"/>
                <a:gd name="T115" fmla="*/ 86 h 96"/>
                <a:gd name="T116" fmla="*/ 79 w 91"/>
                <a:gd name="T117" fmla="*/ 94 h 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1"/>
                <a:gd name="T178" fmla="*/ 0 h 96"/>
                <a:gd name="T179" fmla="*/ 91 w 91"/>
                <a:gd name="T180" fmla="*/ 96 h 9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1" h="96">
                  <a:moveTo>
                    <a:pt x="79" y="94"/>
                  </a:moveTo>
                  <a:lnTo>
                    <a:pt x="76" y="95"/>
                  </a:lnTo>
                  <a:lnTo>
                    <a:pt x="67" y="89"/>
                  </a:lnTo>
                  <a:lnTo>
                    <a:pt x="66" y="88"/>
                  </a:lnTo>
                  <a:lnTo>
                    <a:pt x="65" y="80"/>
                  </a:lnTo>
                  <a:lnTo>
                    <a:pt x="61" y="76"/>
                  </a:lnTo>
                  <a:lnTo>
                    <a:pt x="59" y="73"/>
                  </a:lnTo>
                  <a:lnTo>
                    <a:pt x="57" y="63"/>
                  </a:lnTo>
                  <a:lnTo>
                    <a:pt x="49" y="58"/>
                  </a:lnTo>
                  <a:lnTo>
                    <a:pt x="48" y="54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3" y="39"/>
                  </a:lnTo>
                  <a:lnTo>
                    <a:pt x="16" y="33"/>
                  </a:lnTo>
                  <a:lnTo>
                    <a:pt x="13" y="27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4"/>
                  </a:lnTo>
                  <a:lnTo>
                    <a:pt x="35" y="4"/>
                  </a:lnTo>
                  <a:lnTo>
                    <a:pt x="44" y="3"/>
                  </a:lnTo>
                  <a:lnTo>
                    <a:pt x="47" y="21"/>
                  </a:lnTo>
                  <a:lnTo>
                    <a:pt x="58" y="12"/>
                  </a:lnTo>
                  <a:lnTo>
                    <a:pt x="63" y="18"/>
                  </a:lnTo>
                  <a:lnTo>
                    <a:pt x="69" y="21"/>
                  </a:lnTo>
                  <a:lnTo>
                    <a:pt x="72" y="18"/>
                  </a:lnTo>
                  <a:lnTo>
                    <a:pt x="86" y="20"/>
                  </a:lnTo>
                  <a:lnTo>
                    <a:pt x="90" y="19"/>
                  </a:lnTo>
                  <a:lnTo>
                    <a:pt x="90" y="24"/>
                  </a:lnTo>
                  <a:lnTo>
                    <a:pt x="72" y="30"/>
                  </a:lnTo>
                  <a:lnTo>
                    <a:pt x="74" y="35"/>
                  </a:lnTo>
                  <a:lnTo>
                    <a:pt x="71" y="36"/>
                  </a:lnTo>
                  <a:lnTo>
                    <a:pt x="72" y="40"/>
                  </a:lnTo>
                  <a:lnTo>
                    <a:pt x="79" y="49"/>
                  </a:lnTo>
                  <a:lnTo>
                    <a:pt x="76" y="51"/>
                  </a:lnTo>
                  <a:lnTo>
                    <a:pt x="75" y="55"/>
                  </a:lnTo>
                  <a:lnTo>
                    <a:pt x="74" y="56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1" y="58"/>
                  </a:lnTo>
                  <a:lnTo>
                    <a:pt x="69" y="61"/>
                  </a:lnTo>
                  <a:lnTo>
                    <a:pt x="70" y="65"/>
                  </a:lnTo>
                  <a:lnTo>
                    <a:pt x="68" y="69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5" y="77"/>
                  </a:lnTo>
                  <a:lnTo>
                    <a:pt x="74" y="78"/>
                  </a:lnTo>
                  <a:lnTo>
                    <a:pt x="76" y="79"/>
                  </a:lnTo>
                  <a:lnTo>
                    <a:pt x="77" y="81"/>
                  </a:lnTo>
                  <a:lnTo>
                    <a:pt x="80" y="82"/>
                  </a:lnTo>
                  <a:lnTo>
                    <a:pt x="81" y="86"/>
                  </a:lnTo>
                  <a:lnTo>
                    <a:pt x="79" y="9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3" name="Freeform 417"/>
            <p:cNvSpPr>
              <a:spLocks/>
            </p:cNvSpPr>
            <p:nvPr/>
          </p:nvSpPr>
          <p:spPr bwMode="auto">
            <a:xfrm>
              <a:off x="3481" y="2290"/>
              <a:ext cx="53" cy="61"/>
            </a:xfrm>
            <a:custGeom>
              <a:avLst/>
              <a:gdLst>
                <a:gd name="T0" fmla="*/ 43 w 53"/>
                <a:gd name="T1" fmla="*/ 60 h 61"/>
                <a:gd name="T2" fmla="*/ 38 w 53"/>
                <a:gd name="T3" fmla="*/ 60 h 61"/>
                <a:gd name="T4" fmla="*/ 35 w 53"/>
                <a:gd name="T5" fmla="*/ 58 h 61"/>
                <a:gd name="T6" fmla="*/ 33 w 53"/>
                <a:gd name="T7" fmla="*/ 56 h 61"/>
                <a:gd name="T8" fmla="*/ 32 w 53"/>
                <a:gd name="T9" fmla="*/ 56 h 61"/>
                <a:gd name="T10" fmla="*/ 29 w 53"/>
                <a:gd name="T11" fmla="*/ 55 h 61"/>
                <a:gd name="T12" fmla="*/ 22 w 53"/>
                <a:gd name="T13" fmla="*/ 55 h 61"/>
                <a:gd name="T14" fmla="*/ 17 w 53"/>
                <a:gd name="T15" fmla="*/ 53 h 61"/>
                <a:gd name="T16" fmla="*/ 15 w 53"/>
                <a:gd name="T17" fmla="*/ 53 h 61"/>
                <a:gd name="T18" fmla="*/ 16 w 53"/>
                <a:gd name="T19" fmla="*/ 49 h 61"/>
                <a:gd name="T20" fmla="*/ 14 w 53"/>
                <a:gd name="T21" fmla="*/ 42 h 61"/>
                <a:gd name="T22" fmla="*/ 10 w 53"/>
                <a:gd name="T23" fmla="*/ 37 h 61"/>
                <a:gd name="T24" fmla="*/ 0 w 53"/>
                <a:gd name="T25" fmla="*/ 9 h 61"/>
                <a:gd name="T26" fmla="*/ 1 w 53"/>
                <a:gd name="T27" fmla="*/ 8 h 61"/>
                <a:gd name="T28" fmla="*/ 1 w 53"/>
                <a:gd name="T29" fmla="*/ 8 h 61"/>
                <a:gd name="T30" fmla="*/ 5 w 53"/>
                <a:gd name="T31" fmla="*/ 8 h 61"/>
                <a:gd name="T32" fmla="*/ 3 w 53"/>
                <a:gd name="T33" fmla="*/ 7 h 61"/>
                <a:gd name="T34" fmla="*/ 5 w 53"/>
                <a:gd name="T35" fmla="*/ 5 h 61"/>
                <a:gd name="T36" fmla="*/ 9 w 53"/>
                <a:gd name="T37" fmla="*/ 5 h 61"/>
                <a:gd name="T38" fmla="*/ 10 w 53"/>
                <a:gd name="T39" fmla="*/ 2 h 61"/>
                <a:gd name="T40" fmla="*/ 12 w 53"/>
                <a:gd name="T41" fmla="*/ 4 h 61"/>
                <a:gd name="T42" fmla="*/ 13 w 53"/>
                <a:gd name="T43" fmla="*/ 3 h 61"/>
                <a:gd name="T44" fmla="*/ 14 w 53"/>
                <a:gd name="T45" fmla="*/ 4 h 61"/>
                <a:gd name="T46" fmla="*/ 14 w 53"/>
                <a:gd name="T47" fmla="*/ 3 h 61"/>
                <a:gd name="T48" fmla="*/ 16 w 53"/>
                <a:gd name="T49" fmla="*/ 4 h 61"/>
                <a:gd name="T50" fmla="*/ 16 w 53"/>
                <a:gd name="T51" fmla="*/ 2 h 61"/>
                <a:gd name="T52" fmla="*/ 19 w 53"/>
                <a:gd name="T53" fmla="*/ 3 h 61"/>
                <a:gd name="T54" fmla="*/ 21 w 53"/>
                <a:gd name="T55" fmla="*/ 0 h 61"/>
                <a:gd name="T56" fmla="*/ 26 w 53"/>
                <a:gd name="T57" fmla="*/ 3 h 61"/>
                <a:gd name="T58" fmla="*/ 26 w 53"/>
                <a:gd name="T59" fmla="*/ 4 h 61"/>
                <a:gd name="T60" fmla="*/ 31 w 53"/>
                <a:gd name="T61" fmla="*/ 1 h 61"/>
                <a:gd name="T62" fmla="*/ 33 w 53"/>
                <a:gd name="T63" fmla="*/ 2 h 61"/>
                <a:gd name="T64" fmla="*/ 30 w 53"/>
                <a:gd name="T65" fmla="*/ 6 h 61"/>
                <a:gd name="T66" fmla="*/ 31 w 53"/>
                <a:gd name="T67" fmla="*/ 9 h 61"/>
                <a:gd name="T68" fmla="*/ 34 w 53"/>
                <a:gd name="T69" fmla="*/ 11 h 61"/>
                <a:gd name="T70" fmla="*/ 34 w 53"/>
                <a:gd name="T71" fmla="*/ 12 h 61"/>
                <a:gd name="T72" fmla="*/ 31 w 53"/>
                <a:gd name="T73" fmla="*/ 19 h 61"/>
                <a:gd name="T74" fmla="*/ 38 w 53"/>
                <a:gd name="T75" fmla="*/ 23 h 61"/>
                <a:gd name="T76" fmla="*/ 36 w 53"/>
                <a:gd name="T77" fmla="*/ 24 h 61"/>
                <a:gd name="T78" fmla="*/ 36 w 53"/>
                <a:gd name="T79" fmla="*/ 29 h 61"/>
                <a:gd name="T80" fmla="*/ 38 w 53"/>
                <a:gd name="T81" fmla="*/ 32 h 61"/>
                <a:gd name="T82" fmla="*/ 40 w 53"/>
                <a:gd name="T83" fmla="*/ 35 h 61"/>
                <a:gd name="T84" fmla="*/ 46 w 53"/>
                <a:gd name="T85" fmla="*/ 41 h 61"/>
                <a:gd name="T86" fmla="*/ 45 w 53"/>
                <a:gd name="T87" fmla="*/ 44 h 61"/>
                <a:gd name="T88" fmla="*/ 50 w 53"/>
                <a:gd name="T89" fmla="*/ 51 h 61"/>
                <a:gd name="T90" fmla="*/ 52 w 53"/>
                <a:gd name="T91" fmla="*/ 53 h 61"/>
                <a:gd name="T92" fmla="*/ 43 w 53"/>
                <a:gd name="T93" fmla="*/ 60 h 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3"/>
                <a:gd name="T142" fmla="*/ 0 h 61"/>
                <a:gd name="T143" fmla="*/ 53 w 53"/>
                <a:gd name="T144" fmla="*/ 61 h 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3" h="61">
                  <a:moveTo>
                    <a:pt x="43" y="60"/>
                  </a:moveTo>
                  <a:lnTo>
                    <a:pt x="38" y="60"/>
                  </a:lnTo>
                  <a:lnTo>
                    <a:pt x="35" y="58"/>
                  </a:lnTo>
                  <a:lnTo>
                    <a:pt x="33" y="56"/>
                  </a:lnTo>
                  <a:lnTo>
                    <a:pt x="32" y="56"/>
                  </a:lnTo>
                  <a:lnTo>
                    <a:pt x="29" y="55"/>
                  </a:lnTo>
                  <a:lnTo>
                    <a:pt x="22" y="55"/>
                  </a:lnTo>
                  <a:lnTo>
                    <a:pt x="17" y="53"/>
                  </a:lnTo>
                  <a:lnTo>
                    <a:pt x="15" y="53"/>
                  </a:lnTo>
                  <a:lnTo>
                    <a:pt x="16" y="49"/>
                  </a:lnTo>
                  <a:lnTo>
                    <a:pt x="14" y="42"/>
                  </a:lnTo>
                  <a:lnTo>
                    <a:pt x="10" y="37"/>
                  </a:lnTo>
                  <a:lnTo>
                    <a:pt x="0" y="9"/>
                  </a:lnTo>
                  <a:lnTo>
                    <a:pt x="1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5" y="5"/>
                  </a:lnTo>
                  <a:lnTo>
                    <a:pt x="9" y="5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9" y="3"/>
                  </a:lnTo>
                  <a:lnTo>
                    <a:pt x="21" y="0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31" y="1"/>
                  </a:lnTo>
                  <a:lnTo>
                    <a:pt x="33" y="2"/>
                  </a:lnTo>
                  <a:lnTo>
                    <a:pt x="30" y="6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1" y="19"/>
                  </a:lnTo>
                  <a:lnTo>
                    <a:pt x="38" y="23"/>
                  </a:lnTo>
                  <a:lnTo>
                    <a:pt x="36" y="24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0" y="35"/>
                  </a:lnTo>
                  <a:lnTo>
                    <a:pt x="46" y="41"/>
                  </a:lnTo>
                  <a:lnTo>
                    <a:pt x="45" y="44"/>
                  </a:lnTo>
                  <a:lnTo>
                    <a:pt x="50" y="51"/>
                  </a:lnTo>
                  <a:lnTo>
                    <a:pt x="52" y="53"/>
                  </a:lnTo>
                  <a:lnTo>
                    <a:pt x="43" y="6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4" name="Freeform 418"/>
            <p:cNvSpPr>
              <a:spLocks/>
            </p:cNvSpPr>
            <p:nvPr/>
          </p:nvSpPr>
          <p:spPr bwMode="auto">
            <a:xfrm>
              <a:off x="3481" y="2290"/>
              <a:ext cx="60" cy="66"/>
            </a:xfrm>
            <a:custGeom>
              <a:avLst/>
              <a:gdLst>
                <a:gd name="T0" fmla="*/ 49 w 60"/>
                <a:gd name="T1" fmla="*/ 65 h 66"/>
                <a:gd name="T2" fmla="*/ 43 w 60"/>
                <a:gd name="T3" fmla="*/ 65 h 66"/>
                <a:gd name="T4" fmla="*/ 40 w 60"/>
                <a:gd name="T5" fmla="*/ 63 h 66"/>
                <a:gd name="T6" fmla="*/ 38 w 60"/>
                <a:gd name="T7" fmla="*/ 61 h 66"/>
                <a:gd name="T8" fmla="*/ 37 w 60"/>
                <a:gd name="T9" fmla="*/ 61 h 66"/>
                <a:gd name="T10" fmla="*/ 33 w 60"/>
                <a:gd name="T11" fmla="*/ 60 h 66"/>
                <a:gd name="T12" fmla="*/ 24 w 60"/>
                <a:gd name="T13" fmla="*/ 60 h 66"/>
                <a:gd name="T14" fmla="*/ 19 w 60"/>
                <a:gd name="T15" fmla="*/ 57 h 66"/>
                <a:gd name="T16" fmla="*/ 17 w 60"/>
                <a:gd name="T17" fmla="*/ 58 h 66"/>
                <a:gd name="T18" fmla="*/ 18 w 60"/>
                <a:gd name="T19" fmla="*/ 53 h 66"/>
                <a:gd name="T20" fmla="*/ 16 w 60"/>
                <a:gd name="T21" fmla="*/ 46 h 66"/>
                <a:gd name="T22" fmla="*/ 11 w 60"/>
                <a:gd name="T23" fmla="*/ 40 h 66"/>
                <a:gd name="T24" fmla="*/ 0 w 60"/>
                <a:gd name="T25" fmla="*/ 10 h 66"/>
                <a:gd name="T26" fmla="*/ 1 w 60"/>
                <a:gd name="T27" fmla="*/ 9 h 66"/>
                <a:gd name="T28" fmla="*/ 1 w 60"/>
                <a:gd name="T29" fmla="*/ 8 h 66"/>
                <a:gd name="T30" fmla="*/ 6 w 60"/>
                <a:gd name="T31" fmla="*/ 9 h 66"/>
                <a:gd name="T32" fmla="*/ 3 w 60"/>
                <a:gd name="T33" fmla="*/ 7 h 66"/>
                <a:gd name="T34" fmla="*/ 6 w 60"/>
                <a:gd name="T35" fmla="*/ 5 h 66"/>
                <a:gd name="T36" fmla="*/ 10 w 60"/>
                <a:gd name="T37" fmla="*/ 5 h 66"/>
                <a:gd name="T38" fmla="*/ 11 w 60"/>
                <a:gd name="T39" fmla="*/ 2 h 66"/>
                <a:gd name="T40" fmla="*/ 13 w 60"/>
                <a:gd name="T41" fmla="*/ 4 h 66"/>
                <a:gd name="T42" fmla="*/ 14 w 60"/>
                <a:gd name="T43" fmla="*/ 3 h 66"/>
                <a:gd name="T44" fmla="*/ 16 w 60"/>
                <a:gd name="T45" fmla="*/ 4 h 66"/>
                <a:gd name="T46" fmla="*/ 16 w 60"/>
                <a:gd name="T47" fmla="*/ 3 h 66"/>
                <a:gd name="T48" fmla="*/ 18 w 60"/>
                <a:gd name="T49" fmla="*/ 4 h 66"/>
                <a:gd name="T50" fmla="*/ 18 w 60"/>
                <a:gd name="T51" fmla="*/ 2 h 66"/>
                <a:gd name="T52" fmla="*/ 21 w 60"/>
                <a:gd name="T53" fmla="*/ 3 h 66"/>
                <a:gd name="T54" fmla="*/ 23 w 60"/>
                <a:gd name="T55" fmla="*/ 0 h 66"/>
                <a:gd name="T56" fmla="*/ 29 w 60"/>
                <a:gd name="T57" fmla="*/ 3 h 66"/>
                <a:gd name="T58" fmla="*/ 30 w 60"/>
                <a:gd name="T59" fmla="*/ 4 h 66"/>
                <a:gd name="T60" fmla="*/ 36 w 60"/>
                <a:gd name="T61" fmla="*/ 1 h 66"/>
                <a:gd name="T62" fmla="*/ 38 w 60"/>
                <a:gd name="T63" fmla="*/ 2 h 66"/>
                <a:gd name="T64" fmla="*/ 35 w 60"/>
                <a:gd name="T65" fmla="*/ 6 h 66"/>
                <a:gd name="T66" fmla="*/ 36 w 60"/>
                <a:gd name="T67" fmla="*/ 10 h 66"/>
                <a:gd name="T68" fmla="*/ 39 w 60"/>
                <a:gd name="T69" fmla="*/ 12 h 66"/>
                <a:gd name="T70" fmla="*/ 39 w 60"/>
                <a:gd name="T71" fmla="*/ 13 h 66"/>
                <a:gd name="T72" fmla="*/ 36 w 60"/>
                <a:gd name="T73" fmla="*/ 20 h 66"/>
                <a:gd name="T74" fmla="*/ 43 w 60"/>
                <a:gd name="T75" fmla="*/ 24 h 66"/>
                <a:gd name="T76" fmla="*/ 41 w 60"/>
                <a:gd name="T77" fmla="*/ 26 h 66"/>
                <a:gd name="T78" fmla="*/ 41 w 60"/>
                <a:gd name="T79" fmla="*/ 31 h 66"/>
                <a:gd name="T80" fmla="*/ 43 w 60"/>
                <a:gd name="T81" fmla="*/ 35 h 66"/>
                <a:gd name="T82" fmla="*/ 46 w 60"/>
                <a:gd name="T83" fmla="*/ 38 h 66"/>
                <a:gd name="T84" fmla="*/ 52 w 60"/>
                <a:gd name="T85" fmla="*/ 45 h 66"/>
                <a:gd name="T86" fmla="*/ 51 w 60"/>
                <a:gd name="T87" fmla="*/ 48 h 66"/>
                <a:gd name="T88" fmla="*/ 57 w 60"/>
                <a:gd name="T89" fmla="*/ 55 h 66"/>
                <a:gd name="T90" fmla="*/ 59 w 60"/>
                <a:gd name="T91" fmla="*/ 57 h 66"/>
                <a:gd name="T92" fmla="*/ 49 w 60"/>
                <a:gd name="T93" fmla="*/ 65 h 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"/>
                <a:gd name="T142" fmla="*/ 0 h 66"/>
                <a:gd name="T143" fmla="*/ 60 w 60"/>
                <a:gd name="T144" fmla="*/ 66 h 6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" h="66">
                  <a:moveTo>
                    <a:pt x="49" y="65"/>
                  </a:moveTo>
                  <a:lnTo>
                    <a:pt x="43" y="65"/>
                  </a:lnTo>
                  <a:lnTo>
                    <a:pt x="40" y="63"/>
                  </a:lnTo>
                  <a:lnTo>
                    <a:pt x="38" y="61"/>
                  </a:lnTo>
                  <a:lnTo>
                    <a:pt x="37" y="61"/>
                  </a:lnTo>
                  <a:lnTo>
                    <a:pt x="33" y="60"/>
                  </a:lnTo>
                  <a:lnTo>
                    <a:pt x="24" y="60"/>
                  </a:lnTo>
                  <a:lnTo>
                    <a:pt x="19" y="57"/>
                  </a:lnTo>
                  <a:lnTo>
                    <a:pt x="17" y="58"/>
                  </a:lnTo>
                  <a:lnTo>
                    <a:pt x="18" y="53"/>
                  </a:lnTo>
                  <a:lnTo>
                    <a:pt x="16" y="46"/>
                  </a:lnTo>
                  <a:lnTo>
                    <a:pt x="11" y="40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6" y="9"/>
                  </a:lnTo>
                  <a:lnTo>
                    <a:pt x="3" y="7"/>
                  </a:lnTo>
                  <a:lnTo>
                    <a:pt x="6" y="5"/>
                  </a:lnTo>
                  <a:lnTo>
                    <a:pt x="10" y="5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1" y="3"/>
                  </a:lnTo>
                  <a:lnTo>
                    <a:pt x="23" y="0"/>
                  </a:lnTo>
                  <a:lnTo>
                    <a:pt x="29" y="3"/>
                  </a:lnTo>
                  <a:lnTo>
                    <a:pt x="30" y="4"/>
                  </a:lnTo>
                  <a:lnTo>
                    <a:pt x="36" y="1"/>
                  </a:lnTo>
                  <a:lnTo>
                    <a:pt x="38" y="2"/>
                  </a:lnTo>
                  <a:lnTo>
                    <a:pt x="35" y="6"/>
                  </a:lnTo>
                  <a:lnTo>
                    <a:pt x="36" y="10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6" y="20"/>
                  </a:lnTo>
                  <a:lnTo>
                    <a:pt x="43" y="24"/>
                  </a:lnTo>
                  <a:lnTo>
                    <a:pt x="41" y="26"/>
                  </a:lnTo>
                  <a:lnTo>
                    <a:pt x="41" y="31"/>
                  </a:lnTo>
                  <a:lnTo>
                    <a:pt x="43" y="35"/>
                  </a:lnTo>
                  <a:lnTo>
                    <a:pt x="46" y="38"/>
                  </a:lnTo>
                  <a:lnTo>
                    <a:pt x="52" y="45"/>
                  </a:lnTo>
                  <a:lnTo>
                    <a:pt x="51" y="48"/>
                  </a:lnTo>
                  <a:lnTo>
                    <a:pt x="57" y="55"/>
                  </a:lnTo>
                  <a:lnTo>
                    <a:pt x="59" y="57"/>
                  </a:lnTo>
                  <a:lnTo>
                    <a:pt x="49" y="6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5" name="Freeform 419"/>
            <p:cNvSpPr>
              <a:spLocks/>
            </p:cNvSpPr>
            <p:nvPr/>
          </p:nvSpPr>
          <p:spPr bwMode="auto">
            <a:xfrm>
              <a:off x="3483" y="2230"/>
              <a:ext cx="63" cy="59"/>
            </a:xfrm>
            <a:custGeom>
              <a:avLst/>
              <a:gdLst>
                <a:gd name="T0" fmla="*/ 32 w 63"/>
                <a:gd name="T1" fmla="*/ 56 h 59"/>
                <a:gd name="T2" fmla="*/ 31 w 63"/>
                <a:gd name="T3" fmla="*/ 55 h 59"/>
                <a:gd name="T4" fmla="*/ 26 w 63"/>
                <a:gd name="T5" fmla="*/ 58 h 59"/>
                <a:gd name="T6" fmla="*/ 25 w 63"/>
                <a:gd name="T7" fmla="*/ 57 h 59"/>
                <a:gd name="T8" fmla="*/ 20 w 63"/>
                <a:gd name="T9" fmla="*/ 51 h 59"/>
                <a:gd name="T10" fmla="*/ 7 w 63"/>
                <a:gd name="T11" fmla="*/ 26 h 59"/>
                <a:gd name="T12" fmla="*/ 10 w 63"/>
                <a:gd name="T13" fmla="*/ 19 h 59"/>
                <a:gd name="T14" fmla="*/ 9 w 63"/>
                <a:gd name="T15" fmla="*/ 18 h 59"/>
                <a:gd name="T16" fmla="*/ 5 w 63"/>
                <a:gd name="T17" fmla="*/ 21 h 59"/>
                <a:gd name="T18" fmla="*/ 0 w 63"/>
                <a:gd name="T19" fmla="*/ 2 h 59"/>
                <a:gd name="T20" fmla="*/ 5 w 63"/>
                <a:gd name="T21" fmla="*/ 0 h 59"/>
                <a:gd name="T22" fmla="*/ 12 w 63"/>
                <a:gd name="T23" fmla="*/ 5 h 59"/>
                <a:gd name="T24" fmla="*/ 13 w 63"/>
                <a:gd name="T25" fmla="*/ 6 h 59"/>
                <a:gd name="T26" fmla="*/ 19 w 63"/>
                <a:gd name="T27" fmla="*/ 7 h 59"/>
                <a:gd name="T28" fmla="*/ 22 w 63"/>
                <a:gd name="T29" fmla="*/ 12 h 59"/>
                <a:gd name="T30" fmla="*/ 28 w 63"/>
                <a:gd name="T31" fmla="*/ 17 h 59"/>
                <a:gd name="T32" fmla="*/ 32 w 63"/>
                <a:gd name="T33" fmla="*/ 20 h 59"/>
                <a:gd name="T34" fmla="*/ 34 w 63"/>
                <a:gd name="T35" fmla="*/ 19 h 59"/>
                <a:gd name="T36" fmla="*/ 50 w 63"/>
                <a:gd name="T37" fmla="*/ 30 h 59"/>
                <a:gd name="T38" fmla="*/ 51 w 63"/>
                <a:gd name="T39" fmla="*/ 34 h 59"/>
                <a:gd name="T40" fmla="*/ 58 w 63"/>
                <a:gd name="T41" fmla="*/ 39 h 59"/>
                <a:gd name="T42" fmla="*/ 60 w 63"/>
                <a:gd name="T43" fmla="*/ 47 h 59"/>
                <a:gd name="T44" fmla="*/ 62 w 63"/>
                <a:gd name="T45" fmla="*/ 50 h 59"/>
                <a:gd name="T46" fmla="*/ 59 w 63"/>
                <a:gd name="T47" fmla="*/ 49 h 59"/>
                <a:gd name="T48" fmla="*/ 55 w 63"/>
                <a:gd name="T49" fmla="*/ 51 h 59"/>
                <a:gd name="T50" fmla="*/ 49 w 63"/>
                <a:gd name="T51" fmla="*/ 48 h 59"/>
                <a:gd name="T52" fmla="*/ 46 w 63"/>
                <a:gd name="T53" fmla="*/ 48 h 59"/>
                <a:gd name="T54" fmla="*/ 44 w 63"/>
                <a:gd name="T55" fmla="*/ 50 h 59"/>
                <a:gd name="T56" fmla="*/ 43 w 63"/>
                <a:gd name="T57" fmla="*/ 49 h 59"/>
                <a:gd name="T58" fmla="*/ 42 w 63"/>
                <a:gd name="T59" fmla="*/ 51 h 59"/>
                <a:gd name="T60" fmla="*/ 41 w 63"/>
                <a:gd name="T61" fmla="*/ 52 h 59"/>
                <a:gd name="T62" fmla="*/ 39 w 63"/>
                <a:gd name="T63" fmla="*/ 51 h 59"/>
                <a:gd name="T64" fmla="*/ 36 w 63"/>
                <a:gd name="T65" fmla="*/ 53 h 59"/>
                <a:gd name="T66" fmla="*/ 35 w 63"/>
                <a:gd name="T67" fmla="*/ 52 h 59"/>
                <a:gd name="T68" fmla="*/ 34 w 63"/>
                <a:gd name="T69" fmla="*/ 53 h 59"/>
                <a:gd name="T70" fmla="*/ 33 w 63"/>
                <a:gd name="T71" fmla="*/ 53 h 59"/>
                <a:gd name="T72" fmla="*/ 32 w 63"/>
                <a:gd name="T73" fmla="*/ 56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"/>
                <a:gd name="T112" fmla="*/ 0 h 59"/>
                <a:gd name="T113" fmla="*/ 63 w 63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" h="59">
                  <a:moveTo>
                    <a:pt x="32" y="56"/>
                  </a:moveTo>
                  <a:lnTo>
                    <a:pt x="31" y="55"/>
                  </a:lnTo>
                  <a:lnTo>
                    <a:pt x="26" y="58"/>
                  </a:lnTo>
                  <a:lnTo>
                    <a:pt x="25" y="57"/>
                  </a:lnTo>
                  <a:lnTo>
                    <a:pt x="20" y="51"/>
                  </a:lnTo>
                  <a:lnTo>
                    <a:pt x="7" y="26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5" y="21"/>
                  </a:lnTo>
                  <a:lnTo>
                    <a:pt x="0" y="2"/>
                  </a:lnTo>
                  <a:lnTo>
                    <a:pt x="5" y="0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28" y="17"/>
                  </a:lnTo>
                  <a:lnTo>
                    <a:pt x="32" y="20"/>
                  </a:lnTo>
                  <a:lnTo>
                    <a:pt x="34" y="19"/>
                  </a:lnTo>
                  <a:lnTo>
                    <a:pt x="50" y="30"/>
                  </a:lnTo>
                  <a:lnTo>
                    <a:pt x="51" y="34"/>
                  </a:lnTo>
                  <a:lnTo>
                    <a:pt x="58" y="39"/>
                  </a:lnTo>
                  <a:lnTo>
                    <a:pt x="60" y="47"/>
                  </a:lnTo>
                  <a:lnTo>
                    <a:pt x="62" y="50"/>
                  </a:lnTo>
                  <a:lnTo>
                    <a:pt x="59" y="49"/>
                  </a:lnTo>
                  <a:lnTo>
                    <a:pt x="55" y="51"/>
                  </a:lnTo>
                  <a:lnTo>
                    <a:pt x="49" y="48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3" y="49"/>
                  </a:lnTo>
                  <a:lnTo>
                    <a:pt x="42" y="51"/>
                  </a:lnTo>
                  <a:lnTo>
                    <a:pt x="41" y="52"/>
                  </a:lnTo>
                  <a:lnTo>
                    <a:pt x="39" y="51"/>
                  </a:lnTo>
                  <a:lnTo>
                    <a:pt x="36" y="53"/>
                  </a:lnTo>
                  <a:lnTo>
                    <a:pt x="35" y="52"/>
                  </a:lnTo>
                  <a:lnTo>
                    <a:pt x="34" y="53"/>
                  </a:lnTo>
                  <a:lnTo>
                    <a:pt x="33" y="53"/>
                  </a:lnTo>
                  <a:lnTo>
                    <a:pt x="32" y="56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6" name="Freeform 420"/>
            <p:cNvSpPr>
              <a:spLocks/>
            </p:cNvSpPr>
            <p:nvPr/>
          </p:nvSpPr>
          <p:spPr bwMode="auto">
            <a:xfrm>
              <a:off x="3483" y="2230"/>
              <a:ext cx="70" cy="65"/>
            </a:xfrm>
            <a:custGeom>
              <a:avLst/>
              <a:gdLst>
                <a:gd name="T0" fmla="*/ 36 w 70"/>
                <a:gd name="T1" fmla="*/ 62 h 65"/>
                <a:gd name="T2" fmla="*/ 34 w 70"/>
                <a:gd name="T3" fmla="*/ 61 h 65"/>
                <a:gd name="T4" fmla="*/ 28 w 70"/>
                <a:gd name="T5" fmla="*/ 64 h 65"/>
                <a:gd name="T6" fmla="*/ 27 w 70"/>
                <a:gd name="T7" fmla="*/ 63 h 65"/>
                <a:gd name="T8" fmla="*/ 22 w 70"/>
                <a:gd name="T9" fmla="*/ 56 h 65"/>
                <a:gd name="T10" fmla="*/ 8 w 70"/>
                <a:gd name="T11" fmla="*/ 28 h 65"/>
                <a:gd name="T12" fmla="*/ 11 w 70"/>
                <a:gd name="T13" fmla="*/ 21 h 65"/>
                <a:gd name="T14" fmla="*/ 10 w 70"/>
                <a:gd name="T15" fmla="*/ 20 h 65"/>
                <a:gd name="T16" fmla="*/ 5 w 70"/>
                <a:gd name="T17" fmla="*/ 23 h 65"/>
                <a:gd name="T18" fmla="*/ 0 w 70"/>
                <a:gd name="T19" fmla="*/ 2 h 65"/>
                <a:gd name="T20" fmla="*/ 5 w 70"/>
                <a:gd name="T21" fmla="*/ 0 h 65"/>
                <a:gd name="T22" fmla="*/ 13 w 70"/>
                <a:gd name="T23" fmla="*/ 5 h 65"/>
                <a:gd name="T24" fmla="*/ 14 w 70"/>
                <a:gd name="T25" fmla="*/ 7 h 65"/>
                <a:gd name="T26" fmla="*/ 21 w 70"/>
                <a:gd name="T27" fmla="*/ 8 h 65"/>
                <a:gd name="T28" fmla="*/ 24 w 70"/>
                <a:gd name="T29" fmla="*/ 13 h 65"/>
                <a:gd name="T30" fmla="*/ 31 w 70"/>
                <a:gd name="T31" fmla="*/ 19 h 65"/>
                <a:gd name="T32" fmla="*/ 36 w 70"/>
                <a:gd name="T33" fmla="*/ 22 h 65"/>
                <a:gd name="T34" fmla="*/ 38 w 70"/>
                <a:gd name="T35" fmla="*/ 21 h 65"/>
                <a:gd name="T36" fmla="*/ 56 w 70"/>
                <a:gd name="T37" fmla="*/ 34 h 65"/>
                <a:gd name="T38" fmla="*/ 57 w 70"/>
                <a:gd name="T39" fmla="*/ 38 h 65"/>
                <a:gd name="T40" fmla="*/ 65 w 70"/>
                <a:gd name="T41" fmla="*/ 43 h 65"/>
                <a:gd name="T42" fmla="*/ 67 w 70"/>
                <a:gd name="T43" fmla="*/ 52 h 65"/>
                <a:gd name="T44" fmla="*/ 69 w 70"/>
                <a:gd name="T45" fmla="*/ 55 h 65"/>
                <a:gd name="T46" fmla="*/ 66 w 70"/>
                <a:gd name="T47" fmla="*/ 54 h 65"/>
                <a:gd name="T48" fmla="*/ 61 w 70"/>
                <a:gd name="T49" fmla="*/ 56 h 65"/>
                <a:gd name="T50" fmla="*/ 55 w 70"/>
                <a:gd name="T51" fmla="*/ 53 h 65"/>
                <a:gd name="T52" fmla="*/ 51 w 70"/>
                <a:gd name="T53" fmla="*/ 53 h 65"/>
                <a:gd name="T54" fmla="*/ 49 w 70"/>
                <a:gd name="T55" fmla="*/ 55 h 65"/>
                <a:gd name="T56" fmla="*/ 48 w 70"/>
                <a:gd name="T57" fmla="*/ 54 h 65"/>
                <a:gd name="T58" fmla="*/ 47 w 70"/>
                <a:gd name="T59" fmla="*/ 56 h 65"/>
                <a:gd name="T60" fmla="*/ 46 w 70"/>
                <a:gd name="T61" fmla="*/ 57 h 65"/>
                <a:gd name="T62" fmla="*/ 44 w 70"/>
                <a:gd name="T63" fmla="*/ 56 h 65"/>
                <a:gd name="T64" fmla="*/ 41 w 70"/>
                <a:gd name="T65" fmla="*/ 59 h 65"/>
                <a:gd name="T66" fmla="*/ 39 w 70"/>
                <a:gd name="T67" fmla="*/ 58 h 65"/>
                <a:gd name="T68" fmla="*/ 38 w 70"/>
                <a:gd name="T69" fmla="*/ 59 h 65"/>
                <a:gd name="T70" fmla="*/ 37 w 70"/>
                <a:gd name="T71" fmla="*/ 59 h 65"/>
                <a:gd name="T72" fmla="*/ 36 w 70"/>
                <a:gd name="T73" fmla="*/ 62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"/>
                <a:gd name="T112" fmla="*/ 0 h 65"/>
                <a:gd name="T113" fmla="*/ 70 w 70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" h="65">
                  <a:moveTo>
                    <a:pt x="36" y="62"/>
                  </a:moveTo>
                  <a:lnTo>
                    <a:pt x="34" y="61"/>
                  </a:lnTo>
                  <a:lnTo>
                    <a:pt x="28" y="64"/>
                  </a:lnTo>
                  <a:lnTo>
                    <a:pt x="27" y="63"/>
                  </a:lnTo>
                  <a:lnTo>
                    <a:pt x="22" y="56"/>
                  </a:lnTo>
                  <a:lnTo>
                    <a:pt x="8" y="28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21" y="8"/>
                  </a:lnTo>
                  <a:lnTo>
                    <a:pt x="24" y="13"/>
                  </a:lnTo>
                  <a:lnTo>
                    <a:pt x="31" y="19"/>
                  </a:lnTo>
                  <a:lnTo>
                    <a:pt x="36" y="22"/>
                  </a:lnTo>
                  <a:lnTo>
                    <a:pt x="38" y="21"/>
                  </a:lnTo>
                  <a:lnTo>
                    <a:pt x="56" y="34"/>
                  </a:lnTo>
                  <a:lnTo>
                    <a:pt x="57" y="38"/>
                  </a:lnTo>
                  <a:lnTo>
                    <a:pt x="65" y="43"/>
                  </a:lnTo>
                  <a:lnTo>
                    <a:pt x="67" y="52"/>
                  </a:lnTo>
                  <a:lnTo>
                    <a:pt x="69" y="55"/>
                  </a:lnTo>
                  <a:lnTo>
                    <a:pt x="66" y="54"/>
                  </a:lnTo>
                  <a:lnTo>
                    <a:pt x="61" y="56"/>
                  </a:lnTo>
                  <a:lnTo>
                    <a:pt x="55" y="53"/>
                  </a:lnTo>
                  <a:lnTo>
                    <a:pt x="51" y="53"/>
                  </a:lnTo>
                  <a:lnTo>
                    <a:pt x="49" y="55"/>
                  </a:lnTo>
                  <a:lnTo>
                    <a:pt x="48" y="54"/>
                  </a:lnTo>
                  <a:lnTo>
                    <a:pt x="47" y="56"/>
                  </a:lnTo>
                  <a:lnTo>
                    <a:pt x="46" y="57"/>
                  </a:lnTo>
                  <a:lnTo>
                    <a:pt x="44" y="56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9"/>
                  </a:lnTo>
                  <a:lnTo>
                    <a:pt x="37" y="59"/>
                  </a:lnTo>
                  <a:lnTo>
                    <a:pt x="36" y="6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7" name="Freeform 421"/>
            <p:cNvSpPr>
              <a:spLocks/>
            </p:cNvSpPr>
            <p:nvPr/>
          </p:nvSpPr>
          <p:spPr bwMode="auto">
            <a:xfrm>
              <a:off x="3564" y="2426"/>
              <a:ext cx="57" cy="58"/>
            </a:xfrm>
            <a:custGeom>
              <a:avLst/>
              <a:gdLst>
                <a:gd name="T0" fmla="*/ 44 w 57"/>
                <a:gd name="T1" fmla="*/ 50 h 58"/>
                <a:gd name="T2" fmla="*/ 22 w 57"/>
                <a:gd name="T3" fmla="*/ 57 h 58"/>
                <a:gd name="T4" fmla="*/ 10 w 57"/>
                <a:gd name="T5" fmla="*/ 48 h 58"/>
                <a:gd name="T6" fmla="*/ 0 w 57"/>
                <a:gd name="T7" fmla="*/ 23 h 58"/>
                <a:gd name="T8" fmla="*/ 0 w 57"/>
                <a:gd name="T9" fmla="*/ 22 h 58"/>
                <a:gd name="T10" fmla="*/ 4 w 57"/>
                <a:gd name="T11" fmla="*/ 11 h 58"/>
                <a:gd name="T12" fmla="*/ 10 w 57"/>
                <a:gd name="T13" fmla="*/ 5 h 58"/>
                <a:gd name="T14" fmla="*/ 28 w 57"/>
                <a:gd name="T15" fmla="*/ 5 h 58"/>
                <a:gd name="T16" fmla="*/ 42 w 57"/>
                <a:gd name="T17" fmla="*/ 0 h 58"/>
                <a:gd name="T18" fmla="*/ 47 w 57"/>
                <a:gd name="T19" fmla="*/ 2 h 58"/>
                <a:gd name="T20" fmla="*/ 48 w 57"/>
                <a:gd name="T21" fmla="*/ 1 h 58"/>
                <a:gd name="T22" fmla="*/ 49 w 57"/>
                <a:gd name="T23" fmla="*/ 2 h 58"/>
                <a:gd name="T24" fmla="*/ 54 w 57"/>
                <a:gd name="T25" fmla="*/ 4 h 58"/>
                <a:gd name="T26" fmla="*/ 56 w 57"/>
                <a:gd name="T27" fmla="*/ 7 h 58"/>
                <a:gd name="T28" fmla="*/ 41 w 57"/>
                <a:gd name="T29" fmla="*/ 44 h 58"/>
                <a:gd name="T30" fmla="*/ 44 w 57"/>
                <a:gd name="T31" fmla="*/ 50 h 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"/>
                <a:gd name="T49" fmla="*/ 0 h 58"/>
                <a:gd name="T50" fmla="*/ 57 w 57"/>
                <a:gd name="T51" fmla="*/ 58 h 5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" h="58">
                  <a:moveTo>
                    <a:pt x="44" y="50"/>
                  </a:moveTo>
                  <a:lnTo>
                    <a:pt x="22" y="57"/>
                  </a:lnTo>
                  <a:lnTo>
                    <a:pt x="10" y="48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4" y="11"/>
                  </a:lnTo>
                  <a:lnTo>
                    <a:pt x="10" y="5"/>
                  </a:lnTo>
                  <a:lnTo>
                    <a:pt x="28" y="5"/>
                  </a:lnTo>
                  <a:lnTo>
                    <a:pt x="42" y="0"/>
                  </a:lnTo>
                  <a:lnTo>
                    <a:pt x="47" y="2"/>
                  </a:lnTo>
                  <a:lnTo>
                    <a:pt x="48" y="1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56" y="7"/>
                  </a:lnTo>
                  <a:lnTo>
                    <a:pt x="41" y="44"/>
                  </a:lnTo>
                  <a:lnTo>
                    <a:pt x="44" y="5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8" name="Freeform 422"/>
            <p:cNvSpPr>
              <a:spLocks/>
            </p:cNvSpPr>
            <p:nvPr/>
          </p:nvSpPr>
          <p:spPr bwMode="auto">
            <a:xfrm>
              <a:off x="3564" y="2426"/>
              <a:ext cx="64" cy="64"/>
            </a:xfrm>
            <a:custGeom>
              <a:avLst/>
              <a:gdLst>
                <a:gd name="T0" fmla="*/ 50 w 64"/>
                <a:gd name="T1" fmla="*/ 55 h 64"/>
                <a:gd name="T2" fmla="*/ 24 w 64"/>
                <a:gd name="T3" fmla="*/ 63 h 64"/>
                <a:gd name="T4" fmla="*/ 11 w 64"/>
                <a:gd name="T5" fmla="*/ 53 h 64"/>
                <a:gd name="T6" fmla="*/ 0 w 64"/>
                <a:gd name="T7" fmla="*/ 25 h 64"/>
                <a:gd name="T8" fmla="*/ 0 w 64"/>
                <a:gd name="T9" fmla="*/ 24 h 64"/>
                <a:gd name="T10" fmla="*/ 4 w 64"/>
                <a:gd name="T11" fmla="*/ 12 h 64"/>
                <a:gd name="T12" fmla="*/ 11 w 64"/>
                <a:gd name="T13" fmla="*/ 6 h 64"/>
                <a:gd name="T14" fmla="*/ 32 w 64"/>
                <a:gd name="T15" fmla="*/ 5 h 64"/>
                <a:gd name="T16" fmla="*/ 48 w 64"/>
                <a:gd name="T17" fmla="*/ 0 h 64"/>
                <a:gd name="T18" fmla="*/ 53 w 64"/>
                <a:gd name="T19" fmla="*/ 2 h 64"/>
                <a:gd name="T20" fmla="*/ 54 w 64"/>
                <a:gd name="T21" fmla="*/ 1 h 64"/>
                <a:gd name="T22" fmla="*/ 55 w 64"/>
                <a:gd name="T23" fmla="*/ 2 h 64"/>
                <a:gd name="T24" fmla="*/ 61 w 64"/>
                <a:gd name="T25" fmla="*/ 4 h 64"/>
                <a:gd name="T26" fmla="*/ 63 w 64"/>
                <a:gd name="T27" fmla="*/ 8 h 64"/>
                <a:gd name="T28" fmla="*/ 46 w 64"/>
                <a:gd name="T29" fmla="*/ 49 h 64"/>
                <a:gd name="T30" fmla="*/ 50 w 64"/>
                <a:gd name="T31" fmla="*/ 55 h 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64"/>
                <a:gd name="T50" fmla="*/ 64 w 64"/>
                <a:gd name="T51" fmla="*/ 64 h 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64">
                  <a:moveTo>
                    <a:pt x="50" y="55"/>
                  </a:moveTo>
                  <a:lnTo>
                    <a:pt x="24" y="63"/>
                  </a:lnTo>
                  <a:lnTo>
                    <a:pt x="11" y="53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4" y="12"/>
                  </a:lnTo>
                  <a:lnTo>
                    <a:pt x="11" y="6"/>
                  </a:lnTo>
                  <a:lnTo>
                    <a:pt x="32" y="5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54" y="1"/>
                  </a:lnTo>
                  <a:lnTo>
                    <a:pt x="55" y="2"/>
                  </a:lnTo>
                  <a:lnTo>
                    <a:pt x="61" y="4"/>
                  </a:lnTo>
                  <a:lnTo>
                    <a:pt x="63" y="8"/>
                  </a:lnTo>
                  <a:lnTo>
                    <a:pt x="46" y="49"/>
                  </a:lnTo>
                  <a:lnTo>
                    <a:pt x="50" y="5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39" name="Freeform 423"/>
            <p:cNvSpPr>
              <a:spLocks/>
            </p:cNvSpPr>
            <p:nvPr/>
          </p:nvSpPr>
          <p:spPr bwMode="auto">
            <a:xfrm>
              <a:off x="3546" y="2499"/>
              <a:ext cx="50" cy="50"/>
            </a:xfrm>
            <a:custGeom>
              <a:avLst/>
              <a:gdLst>
                <a:gd name="T0" fmla="*/ 42 w 50"/>
                <a:gd name="T1" fmla="*/ 49 h 50"/>
                <a:gd name="T2" fmla="*/ 33 w 50"/>
                <a:gd name="T3" fmla="*/ 47 h 50"/>
                <a:gd name="T4" fmla="*/ 3 w 50"/>
                <a:gd name="T5" fmla="*/ 41 h 50"/>
                <a:gd name="T6" fmla="*/ 3 w 50"/>
                <a:gd name="T7" fmla="*/ 40 h 50"/>
                <a:gd name="T8" fmla="*/ 2 w 50"/>
                <a:gd name="T9" fmla="*/ 36 h 50"/>
                <a:gd name="T10" fmla="*/ 0 w 50"/>
                <a:gd name="T11" fmla="*/ 35 h 50"/>
                <a:gd name="T12" fmla="*/ 10 w 50"/>
                <a:gd name="T13" fmla="*/ 21 h 50"/>
                <a:gd name="T14" fmla="*/ 11 w 50"/>
                <a:gd name="T15" fmla="*/ 15 h 50"/>
                <a:gd name="T16" fmla="*/ 16 w 50"/>
                <a:gd name="T17" fmla="*/ 6 h 50"/>
                <a:gd name="T18" fmla="*/ 25 w 50"/>
                <a:gd name="T19" fmla="*/ 0 h 50"/>
                <a:gd name="T20" fmla="*/ 33 w 50"/>
                <a:gd name="T21" fmla="*/ 4 h 50"/>
                <a:gd name="T22" fmla="*/ 41 w 50"/>
                <a:gd name="T23" fmla="*/ 7 h 50"/>
                <a:gd name="T24" fmla="*/ 40 w 50"/>
                <a:gd name="T25" fmla="*/ 10 h 50"/>
                <a:gd name="T26" fmla="*/ 41 w 50"/>
                <a:gd name="T27" fmla="*/ 15 h 50"/>
                <a:gd name="T28" fmla="*/ 47 w 50"/>
                <a:gd name="T29" fmla="*/ 23 h 50"/>
                <a:gd name="T30" fmla="*/ 49 w 50"/>
                <a:gd name="T31" fmla="*/ 24 h 50"/>
                <a:gd name="T32" fmla="*/ 43 w 50"/>
                <a:gd name="T33" fmla="*/ 47 h 50"/>
                <a:gd name="T34" fmla="*/ 42 w 50"/>
                <a:gd name="T35" fmla="*/ 49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50"/>
                <a:gd name="T56" fmla="*/ 50 w 50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50">
                  <a:moveTo>
                    <a:pt x="42" y="49"/>
                  </a:moveTo>
                  <a:lnTo>
                    <a:pt x="33" y="47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2" y="36"/>
                  </a:lnTo>
                  <a:lnTo>
                    <a:pt x="0" y="35"/>
                  </a:lnTo>
                  <a:lnTo>
                    <a:pt x="10" y="21"/>
                  </a:lnTo>
                  <a:lnTo>
                    <a:pt x="11" y="15"/>
                  </a:lnTo>
                  <a:lnTo>
                    <a:pt x="16" y="6"/>
                  </a:lnTo>
                  <a:lnTo>
                    <a:pt x="25" y="0"/>
                  </a:lnTo>
                  <a:lnTo>
                    <a:pt x="33" y="4"/>
                  </a:lnTo>
                  <a:lnTo>
                    <a:pt x="41" y="7"/>
                  </a:lnTo>
                  <a:lnTo>
                    <a:pt x="40" y="10"/>
                  </a:lnTo>
                  <a:lnTo>
                    <a:pt x="41" y="15"/>
                  </a:lnTo>
                  <a:lnTo>
                    <a:pt x="47" y="23"/>
                  </a:lnTo>
                  <a:lnTo>
                    <a:pt x="49" y="24"/>
                  </a:lnTo>
                  <a:lnTo>
                    <a:pt x="43" y="47"/>
                  </a:lnTo>
                  <a:lnTo>
                    <a:pt x="42" y="4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0" name="Freeform 424"/>
            <p:cNvSpPr>
              <a:spLocks/>
            </p:cNvSpPr>
            <p:nvPr/>
          </p:nvSpPr>
          <p:spPr bwMode="auto">
            <a:xfrm>
              <a:off x="3546" y="2499"/>
              <a:ext cx="56" cy="55"/>
            </a:xfrm>
            <a:custGeom>
              <a:avLst/>
              <a:gdLst>
                <a:gd name="T0" fmla="*/ 47 w 56"/>
                <a:gd name="T1" fmla="*/ 54 h 55"/>
                <a:gd name="T2" fmla="*/ 37 w 56"/>
                <a:gd name="T3" fmla="*/ 52 h 55"/>
                <a:gd name="T4" fmla="*/ 3 w 56"/>
                <a:gd name="T5" fmla="*/ 45 h 55"/>
                <a:gd name="T6" fmla="*/ 3 w 56"/>
                <a:gd name="T7" fmla="*/ 44 h 55"/>
                <a:gd name="T8" fmla="*/ 2 w 56"/>
                <a:gd name="T9" fmla="*/ 40 h 55"/>
                <a:gd name="T10" fmla="*/ 0 w 56"/>
                <a:gd name="T11" fmla="*/ 39 h 55"/>
                <a:gd name="T12" fmla="*/ 11 w 56"/>
                <a:gd name="T13" fmla="*/ 23 h 55"/>
                <a:gd name="T14" fmla="*/ 12 w 56"/>
                <a:gd name="T15" fmla="*/ 16 h 55"/>
                <a:gd name="T16" fmla="*/ 18 w 56"/>
                <a:gd name="T17" fmla="*/ 7 h 55"/>
                <a:gd name="T18" fmla="*/ 29 w 56"/>
                <a:gd name="T19" fmla="*/ 0 h 55"/>
                <a:gd name="T20" fmla="*/ 37 w 56"/>
                <a:gd name="T21" fmla="*/ 4 h 55"/>
                <a:gd name="T22" fmla="*/ 46 w 56"/>
                <a:gd name="T23" fmla="*/ 8 h 55"/>
                <a:gd name="T24" fmla="*/ 45 w 56"/>
                <a:gd name="T25" fmla="*/ 11 h 55"/>
                <a:gd name="T26" fmla="*/ 46 w 56"/>
                <a:gd name="T27" fmla="*/ 16 h 55"/>
                <a:gd name="T28" fmla="*/ 53 w 56"/>
                <a:gd name="T29" fmla="*/ 25 h 55"/>
                <a:gd name="T30" fmla="*/ 55 w 56"/>
                <a:gd name="T31" fmla="*/ 26 h 55"/>
                <a:gd name="T32" fmla="*/ 48 w 56"/>
                <a:gd name="T33" fmla="*/ 52 h 55"/>
                <a:gd name="T34" fmla="*/ 47 w 56"/>
                <a:gd name="T35" fmla="*/ 54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55"/>
                <a:gd name="T56" fmla="*/ 56 w 56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55">
                  <a:moveTo>
                    <a:pt x="47" y="54"/>
                  </a:moveTo>
                  <a:lnTo>
                    <a:pt x="37" y="52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9"/>
                  </a:lnTo>
                  <a:lnTo>
                    <a:pt x="11" y="23"/>
                  </a:lnTo>
                  <a:lnTo>
                    <a:pt x="12" y="16"/>
                  </a:lnTo>
                  <a:lnTo>
                    <a:pt x="18" y="7"/>
                  </a:lnTo>
                  <a:lnTo>
                    <a:pt x="29" y="0"/>
                  </a:lnTo>
                  <a:lnTo>
                    <a:pt x="37" y="4"/>
                  </a:lnTo>
                  <a:lnTo>
                    <a:pt x="46" y="8"/>
                  </a:lnTo>
                  <a:lnTo>
                    <a:pt x="45" y="11"/>
                  </a:lnTo>
                  <a:lnTo>
                    <a:pt x="46" y="16"/>
                  </a:lnTo>
                  <a:lnTo>
                    <a:pt x="53" y="25"/>
                  </a:lnTo>
                  <a:lnTo>
                    <a:pt x="55" y="26"/>
                  </a:lnTo>
                  <a:lnTo>
                    <a:pt x="48" y="52"/>
                  </a:lnTo>
                  <a:lnTo>
                    <a:pt x="47" y="5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1" name="Freeform 425"/>
            <p:cNvSpPr>
              <a:spLocks/>
            </p:cNvSpPr>
            <p:nvPr/>
          </p:nvSpPr>
          <p:spPr bwMode="auto">
            <a:xfrm>
              <a:off x="3610" y="2406"/>
              <a:ext cx="74" cy="100"/>
            </a:xfrm>
            <a:custGeom>
              <a:avLst/>
              <a:gdLst>
                <a:gd name="T0" fmla="*/ 50 w 74"/>
                <a:gd name="T1" fmla="*/ 95 h 100"/>
                <a:gd name="T2" fmla="*/ 44 w 74"/>
                <a:gd name="T3" fmla="*/ 94 h 100"/>
                <a:gd name="T4" fmla="*/ 39 w 74"/>
                <a:gd name="T5" fmla="*/ 94 h 100"/>
                <a:gd name="T6" fmla="*/ 34 w 74"/>
                <a:gd name="T7" fmla="*/ 91 h 100"/>
                <a:gd name="T8" fmla="*/ 32 w 74"/>
                <a:gd name="T9" fmla="*/ 89 h 100"/>
                <a:gd name="T10" fmla="*/ 28 w 74"/>
                <a:gd name="T11" fmla="*/ 88 h 100"/>
                <a:gd name="T12" fmla="*/ 24 w 74"/>
                <a:gd name="T13" fmla="*/ 85 h 100"/>
                <a:gd name="T14" fmla="*/ 20 w 74"/>
                <a:gd name="T15" fmla="*/ 82 h 100"/>
                <a:gd name="T16" fmla="*/ 10 w 74"/>
                <a:gd name="T17" fmla="*/ 71 h 100"/>
                <a:gd name="T18" fmla="*/ 0 w 74"/>
                <a:gd name="T19" fmla="*/ 64 h 100"/>
                <a:gd name="T20" fmla="*/ 48 w 74"/>
                <a:gd name="T21" fmla="*/ 0 h 100"/>
                <a:gd name="T22" fmla="*/ 54 w 74"/>
                <a:gd name="T23" fmla="*/ 3 h 100"/>
                <a:gd name="T24" fmla="*/ 58 w 74"/>
                <a:gd name="T25" fmla="*/ 7 h 100"/>
                <a:gd name="T26" fmla="*/ 58 w 74"/>
                <a:gd name="T27" fmla="*/ 9 h 100"/>
                <a:gd name="T28" fmla="*/ 54 w 74"/>
                <a:gd name="T29" fmla="*/ 14 h 100"/>
                <a:gd name="T30" fmla="*/ 56 w 74"/>
                <a:gd name="T31" fmla="*/ 17 h 100"/>
                <a:gd name="T32" fmla="*/ 58 w 74"/>
                <a:gd name="T33" fmla="*/ 21 h 100"/>
                <a:gd name="T34" fmla="*/ 59 w 74"/>
                <a:gd name="T35" fmla="*/ 25 h 100"/>
                <a:gd name="T36" fmla="*/ 59 w 74"/>
                <a:gd name="T37" fmla="*/ 29 h 100"/>
                <a:gd name="T38" fmla="*/ 63 w 74"/>
                <a:gd name="T39" fmla="*/ 35 h 100"/>
                <a:gd name="T40" fmla="*/ 67 w 74"/>
                <a:gd name="T41" fmla="*/ 39 h 100"/>
                <a:gd name="T42" fmla="*/ 67 w 74"/>
                <a:gd name="T43" fmla="*/ 44 h 100"/>
                <a:gd name="T44" fmla="*/ 67 w 74"/>
                <a:gd name="T45" fmla="*/ 46 h 100"/>
                <a:gd name="T46" fmla="*/ 66 w 74"/>
                <a:gd name="T47" fmla="*/ 49 h 100"/>
                <a:gd name="T48" fmla="*/ 68 w 74"/>
                <a:gd name="T49" fmla="*/ 50 h 100"/>
                <a:gd name="T50" fmla="*/ 70 w 74"/>
                <a:gd name="T51" fmla="*/ 51 h 100"/>
                <a:gd name="T52" fmla="*/ 68 w 74"/>
                <a:gd name="T53" fmla="*/ 52 h 100"/>
                <a:gd name="T54" fmla="*/ 69 w 74"/>
                <a:gd name="T55" fmla="*/ 55 h 100"/>
                <a:gd name="T56" fmla="*/ 68 w 74"/>
                <a:gd name="T57" fmla="*/ 57 h 100"/>
                <a:gd name="T58" fmla="*/ 68 w 74"/>
                <a:gd name="T59" fmla="*/ 59 h 100"/>
                <a:gd name="T60" fmla="*/ 69 w 74"/>
                <a:gd name="T61" fmla="*/ 62 h 100"/>
                <a:gd name="T62" fmla="*/ 71 w 74"/>
                <a:gd name="T63" fmla="*/ 69 h 100"/>
                <a:gd name="T64" fmla="*/ 70 w 74"/>
                <a:gd name="T65" fmla="*/ 72 h 100"/>
                <a:gd name="T66" fmla="*/ 69 w 74"/>
                <a:gd name="T67" fmla="*/ 74 h 100"/>
                <a:gd name="T68" fmla="*/ 73 w 74"/>
                <a:gd name="T69" fmla="*/ 80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"/>
                <a:gd name="T106" fmla="*/ 0 h 100"/>
                <a:gd name="T107" fmla="*/ 74 w 74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" h="100">
                  <a:moveTo>
                    <a:pt x="73" y="80"/>
                  </a:moveTo>
                  <a:lnTo>
                    <a:pt x="50" y="95"/>
                  </a:lnTo>
                  <a:lnTo>
                    <a:pt x="49" y="99"/>
                  </a:lnTo>
                  <a:lnTo>
                    <a:pt x="44" y="94"/>
                  </a:lnTo>
                  <a:lnTo>
                    <a:pt x="42" y="96"/>
                  </a:lnTo>
                  <a:lnTo>
                    <a:pt x="39" y="94"/>
                  </a:lnTo>
                  <a:lnTo>
                    <a:pt x="39" y="92"/>
                  </a:lnTo>
                  <a:lnTo>
                    <a:pt x="34" y="91"/>
                  </a:lnTo>
                  <a:lnTo>
                    <a:pt x="33" y="92"/>
                  </a:lnTo>
                  <a:lnTo>
                    <a:pt x="32" y="89"/>
                  </a:lnTo>
                  <a:lnTo>
                    <a:pt x="31" y="90"/>
                  </a:lnTo>
                  <a:lnTo>
                    <a:pt x="28" y="88"/>
                  </a:lnTo>
                  <a:lnTo>
                    <a:pt x="27" y="88"/>
                  </a:lnTo>
                  <a:lnTo>
                    <a:pt x="24" y="85"/>
                  </a:lnTo>
                  <a:lnTo>
                    <a:pt x="21" y="83"/>
                  </a:lnTo>
                  <a:lnTo>
                    <a:pt x="20" y="82"/>
                  </a:lnTo>
                  <a:lnTo>
                    <a:pt x="11" y="74"/>
                  </a:lnTo>
                  <a:lnTo>
                    <a:pt x="10" y="71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15" y="24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4" y="3"/>
                  </a:lnTo>
                  <a:lnTo>
                    <a:pt x="55" y="5"/>
                  </a:lnTo>
                  <a:lnTo>
                    <a:pt x="58" y="7"/>
                  </a:lnTo>
                  <a:lnTo>
                    <a:pt x="56" y="8"/>
                  </a:lnTo>
                  <a:lnTo>
                    <a:pt x="58" y="9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5" y="16"/>
                  </a:lnTo>
                  <a:lnTo>
                    <a:pt x="56" y="17"/>
                  </a:lnTo>
                  <a:lnTo>
                    <a:pt x="56" y="19"/>
                  </a:lnTo>
                  <a:lnTo>
                    <a:pt x="58" y="21"/>
                  </a:lnTo>
                  <a:lnTo>
                    <a:pt x="58" y="22"/>
                  </a:lnTo>
                  <a:lnTo>
                    <a:pt x="59" y="25"/>
                  </a:lnTo>
                  <a:lnTo>
                    <a:pt x="61" y="27"/>
                  </a:lnTo>
                  <a:lnTo>
                    <a:pt x="59" y="29"/>
                  </a:lnTo>
                  <a:lnTo>
                    <a:pt x="63" y="30"/>
                  </a:lnTo>
                  <a:lnTo>
                    <a:pt x="63" y="35"/>
                  </a:lnTo>
                  <a:lnTo>
                    <a:pt x="68" y="37"/>
                  </a:lnTo>
                  <a:lnTo>
                    <a:pt x="67" y="39"/>
                  </a:lnTo>
                  <a:lnTo>
                    <a:pt x="68" y="40"/>
                  </a:lnTo>
                  <a:lnTo>
                    <a:pt x="67" y="44"/>
                  </a:lnTo>
                  <a:lnTo>
                    <a:pt x="68" y="45"/>
                  </a:lnTo>
                  <a:lnTo>
                    <a:pt x="67" y="46"/>
                  </a:lnTo>
                  <a:lnTo>
                    <a:pt x="69" y="48"/>
                  </a:lnTo>
                  <a:lnTo>
                    <a:pt x="66" y="49"/>
                  </a:lnTo>
                  <a:lnTo>
                    <a:pt x="68" y="50"/>
                  </a:lnTo>
                  <a:lnTo>
                    <a:pt x="69" y="50"/>
                  </a:lnTo>
                  <a:lnTo>
                    <a:pt x="70" y="51"/>
                  </a:lnTo>
                  <a:lnTo>
                    <a:pt x="68" y="51"/>
                  </a:lnTo>
                  <a:lnTo>
                    <a:pt x="68" y="52"/>
                  </a:lnTo>
                  <a:lnTo>
                    <a:pt x="70" y="53"/>
                  </a:lnTo>
                  <a:lnTo>
                    <a:pt x="69" y="55"/>
                  </a:lnTo>
                  <a:lnTo>
                    <a:pt x="70" y="57"/>
                  </a:lnTo>
                  <a:lnTo>
                    <a:pt x="68" y="57"/>
                  </a:lnTo>
                  <a:lnTo>
                    <a:pt x="69" y="58"/>
                  </a:lnTo>
                  <a:lnTo>
                    <a:pt x="68" y="59"/>
                  </a:lnTo>
                  <a:lnTo>
                    <a:pt x="67" y="61"/>
                  </a:lnTo>
                  <a:lnTo>
                    <a:pt x="69" y="62"/>
                  </a:lnTo>
                  <a:lnTo>
                    <a:pt x="72" y="68"/>
                  </a:lnTo>
                  <a:lnTo>
                    <a:pt x="71" y="69"/>
                  </a:lnTo>
                  <a:lnTo>
                    <a:pt x="72" y="70"/>
                  </a:lnTo>
                  <a:lnTo>
                    <a:pt x="70" y="72"/>
                  </a:lnTo>
                  <a:lnTo>
                    <a:pt x="71" y="73"/>
                  </a:lnTo>
                  <a:lnTo>
                    <a:pt x="69" y="74"/>
                  </a:lnTo>
                  <a:lnTo>
                    <a:pt x="70" y="77"/>
                  </a:lnTo>
                  <a:lnTo>
                    <a:pt x="73" y="8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2" name="Freeform 426"/>
            <p:cNvSpPr>
              <a:spLocks/>
            </p:cNvSpPr>
            <p:nvPr/>
          </p:nvSpPr>
          <p:spPr bwMode="auto">
            <a:xfrm>
              <a:off x="3610" y="2406"/>
              <a:ext cx="80" cy="108"/>
            </a:xfrm>
            <a:custGeom>
              <a:avLst/>
              <a:gdLst>
                <a:gd name="T0" fmla="*/ 54 w 80"/>
                <a:gd name="T1" fmla="*/ 103 h 108"/>
                <a:gd name="T2" fmla="*/ 47 w 80"/>
                <a:gd name="T3" fmla="*/ 102 h 108"/>
                <a:gd name="T4" fmla="*/ 42 w 80"/>
                <a:gd name="T5" fmla="*/ 102 h 108"/>
                <a:gd name="T6" fmla="*/ 37 w 80"/>
                <a:gd name="T7" fmla="*/ 99 h 108"/>
                <a:gd name="T8" fmla="*/ 35 w 80"/>
                <a:gd name="T9" fmla="*/ 97 h 108"/>
                <a:gd name="T10" fmla="*/ 31 w 80"/>
                <a:gd name="T11" fmla="*/ 95 h 108"/>
                <a:gd name="T12" fmla="*/ 26 w 80"/>
                <a:gd name="T13" fmla="*/ 92 h 108"/>
                <a:gd name="T14" fmla="*/ 22 w 80"/>
                <a:gd name="T15" fmla="*/ 88 h 108"/>
                <a:gd name="T16" fmla="*/ 11 w 80"/>
                <a:gd name="T17" fmla="*/ 77 h 108"/>
                <a:gd name="T18" fmla="*/ 0 w 80"/>
                <a:gd name="T19" fmla="*/ 69 h 108"/>
                <a:gd name="T20" fmla="*/ 52 w 80"/>
                <a:gd name="T21" fmla="*/ 0 h 108"/>
                <a:gd name="T22" fmla="*/ 58 w 80"/>
                <a:gd name="T23" fmla="*/ 3 h 108"/>
                <a:gd name="T24" fmla="*/ 63 w 80"/>
                <a:gd name="T25" fmla="*/ 7 h 108"/>
                <a:gd name="T26" fmla="*/ 63 w 80"/>
                <a:gd name="T27" fmla="*/ 9 h 108"/>
                <a:gd name="T28" fmla="*/ 58 w 80"/>
                <a:gd name="T29" fmla="*/ 15 h 108"/>
                <a:gd name="T30" fmla="*/ 60 w 80"/>
                <a:gd name="T31" fmla="*/ 19 h 108"/>
                <a:gd name="T32" fmla="*/ 63 w 80"/>
                <a:gd name="T33" fmla="*/ 23 h 108"/>
                <a:gd name="T34" fmla="*/ 64 w 80"/>
                <a:gd name="T35" fmla="*/ 27 h 108"/>
                <a:gd name="T36" fmla="*/ 64 w 80"/>
                <a:gd name="T37" fmla="*/ 31 h 108"/>
                <a:gd name="T38" fmla="*/ 68 w 80"/>
                <a:gd name="T39" fmla="*/ 38 h 108"/>
                <a:gd name="T40" fmla="*/ 72 w 80"/>
                <a:gd name="T41" fmla="*/ 42 h 108"/>
                <a:gd name="T42" fmla="*/ 72 w 80"/>
                <a:gd name="T43" fmla="*/ 47 h 108"/>
                <a:gd name="T44" fmla="*/ 72 w 80"/>
                <a:gd name="T45" fmla="*/ 49 h 108"/>
                <a:gd name="T46" fmla="*/ 71 w 80"/>
                <a:gd name="T47" fmla="*/ 52 h 108"/>
                <a:gd name="T48" fmla="*/ 74 w 80"/>
                <a:gd name="T49" fmla="*/ 55 h 108"/>
                <a:gd name="T50" fmla="*/ 76 w 80"/>
                <a:gd name="T51" fmla="*/ 56 h 108"/>
                <a:gd name="T52" fmla="*/ 74 w 80"/>
                <a:gd name="T53" fmla="*/ 57 h 108"/>
                <a:gd name="T54" fmla="*/ 75 w 80"/>
                <a:gd name="T55" fmla="*/ 60 h 108"/>
                <a:gd name="T56" fmla="*/ 74 w 80"/>
                <a:gd name="T57" fmla="*/ 62 h 108"/>
                <a:gd name="T58" fmla="*/ 74 w 80"/>
                <a:gd name="T59" fmla="*/ 64 h 108"/>
                <a:gd name="T60" fmla="*/ 75 w 80"/>
                <a:gd name="T61" fmla="*/ 67 h 108"/>
                <a:gd name="T62" fmla="*/ 77 w 80"/>
                <a:gd name="T63" fmla="*/ 74 h 108"/>
                <a:gd name="T64" fmla="*/ 76 w 80"/>
                <a:gd name="T65" fmla="*/ 78 h 108"/>
                <a:gd name="T66" fmla="*/ 75 w 80"/>
                <a:gd name="T67" fmla="*/ 80 h 108"/>
                <a:gd name="T68" fmla="*/ 79 w 80"/>
                <a:gd name="T69" fmla="*/ 86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108"/>
                <a:gd name="T107" fmla="*/ 80 w 80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108">
                  <a:moveTo>
                    <a:pt x="79" y="86"/>
                  </a:moveTo>
                  <a:lnTo>
                    <a:pt x="54" y="103"/>
                  </a:lnTo>
                  <a:lnTo>
                    <a:pt x="53" y="107"/>
                  </a:lnTo>
                  <a:lnTo>
                    <a:pt x="47" y="102"/>
                  </a:lnTo>
                  <a:lnTo>
                    <a:pt x="45" y="104"/>
                  </a:lnTo>
                  <a:lnTo>
                    <a:pt x="42" y="102"/>
                  </a:lnTo>
                  <a:lnTo>
                    <a:pt x="42" y="100"/>
                  </a:lnTo>
                  <a:lnTo>
                    <a:pt x="37" y="99"/>
                  </a:lnTo>
                  <a:lnTo>
                    <a:pt x="36" y="100"/>
                  </a:lnTo>
                  <a:lnTo>
                    <a:pt x="35" y="97"/>
                  </a:lnTo>
                  <a:lnTo>
                    <a:pt x="34" y="98"/>
                  </a:lnTo>
                  <a:lnTo>
                    <a:pt x="31" y="95"/>
                  </a:lnTo>
                  <a:lnTo>
                    <a:pt x="30" y="95"/>
                  </a:lnTo>
                  <a:lnTo>
                    <a:pt x="26" y="92"/>
                  </a:lnTo>
                  <a:lnTo>
                    <a:pt x="23" y="90"/>
                  </a:lnTo>
                  <a:lnTo>
                    <a:pt x="22" y="88"/>
                  </a:lnTo>
                  <a:lnTo>
                    <a:pt x="12" y="80"/>
                  </a:lnTo>
                  <a:lnTo>
                    <a:pt x="11" y="77"/>
                  </a:lnTo>
                  <a:lnTo>
                    <a:pt x="3" y="76"/>
                  </a:lnTo>
                  <a:lnTo>
                    <a:pt x="0" y="69"/>
                  </a:lnTo>
                  <a:lnTo>
                    <a:pt x="16" y="26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3"/>
                  </a:lnTo>
                  <a:lnTo>
                    <a:pt x="59" y="5"/>
                  </a:lnTo>
                  <a:lnTo>
                    <a:pt x="63" y="7"/>
                  </a:lnTo>
                  <a:lnTo>
                    <a:pt x="60" y="8"/>
                  </a:lnTo>
                  <a:lnTo>
                    <a:pt x="63" y="9"/>
                  </a:lnTo>
                  <a:lnTo>
                    <a:pt x="60" y="15"/>
                  </a:lnTo>
                  <a:lnTo>
                    <a:pt x="58" y="15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4" y="27"/>
                  </a:lnTo>
                  <a:lnTo>
                    <a:pt x="66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8" y="38"/>
                  </a:lnTo>
                  <a:lnTo>
                    <a:pt x="74" y="40"/>
                  </a:lnTo>
                  <a:lnTo>
                    <a:pt x="72" y="42"/>
                  </a:lnTo>
                  <a:lnTo>
                    <a:pt x="74" y="43"/>
                  </a:lnTo>
                  <a:lnTo>
                    <a:pt x="72" y="47"/>
                  </a:lnTo>
                  <a:lnTo>
                    <a:pt x="74" y="48"/>
                  </a:lnTo>
                  <a:lnTo>
                    <a:pt x="72" y="49"/>
                  </a:lnTo>
                  <a:lnTo>
                    <a:pt x="75" y="51"/>
                  </a:lnTo>
                  <a:lnTo>
                    <a:pt x="71" y="52"/>
                  </a:lnTo>
                  <a:lnTo>
                    <a:pt x="74" y="54"/>
                  </a:lnTo>
                  <a:lnTo>
                    <a:pt x="74" y="55"/>
                  </a:lnTo>
                  <a:lnTo>
                    <a:pt x="75" y="54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4" y="57"/>
                  </a:lnTo>
                  <a:lnTo>
                    <a:pt x="76" y="58"/>
                  </a:lnTo>
                  <a:lnTo>
                    <a:pt x="75" y="60"/>
                  </a:lnTo>
                  <a:lnTo>
                    <a:pt x="76" y="62"/>
                  </a:lnTo>
                  <a:lnTo>
                    <a:pt x="74" y="62"/>
                  </a:lnTo>
                  <a:lnTo>
                    <a:pt x="75" y="63"/>
                  </a:lnTo>
                  <a:lnTo>
                    <a:pt x="74" y="64"/>
                  </a:lnTo>
                  <a:lnTo>
                    <a:pt x="72" y="66"/>
                  </a:lnTo>
                  <a:lnTo>
                    <a:pt x="75" y="67"/>
                  </a:lnTo>
                  <a:lnTo>
                    <a:pt x="78" y="73"/>
                  </a:lnTo>
                  <a:lnTo>
                    <a:pt x="77" y="74"/>
                  </a:lnTo>
                  <a:lnTo>
                    <a:pt x="78" y="76"/>
                  </a:lnTo>
                  <a:lnTo>
                    <a:pt x="76" y="78"/>
                  </a:lnTo>
                  <a:lnTo>
                    <a:pt x="77" y="79"/>
                  </a:lnTo>
                  <a:lnTo>
                    <a:pt x="75" y="80"/>
                  </a:lnTo>
                  <a:lnTo>
                    <a:pt x="76" y="83"/>
                  </a:lnTo>
                  <a:lnTo>
                    <a:pt x="79" y="8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3" name="Freeform 427"/>
            <p:cNvSpPr>
              <a:spLocks/>
            </p:cNvSpPr>
            <p:nvPr/>
          </p:nvSpPr>
          <p:spPr bwMode="auto">
            <a:xfrm>
              <a:off x="3587" y="2190"/>
              <a:ext cx="82" cy="66"/>
            </a:xfrm>
            <a:custGeom>
              <a:avLst/>
              <a:gdLst>
                <a:gd name="T0" fmla="*/ 66 w 82"/>
                <a:gd name="T1" fmla="*/ 54 h 66"/>
                <a:gd name="T2" fmla="*/ 54 w 82"/>
                <a:gd name="T3" fmla="*/ 65 h 66"/>
                <a:gd name="T4" fmla="*/ 26 w 82"/>
                <a:gd name="T5" fmla="*/ 56 h 66"/>
                <a:gd name="T6" fmla="*/ 20 w 82"/>
                <a:gd name="T7" fmla="*/ 52 h 66"/>
                <a:gd name="T8" fmla="*/ 17 w 82"/>
                <a:gd name="T9" fmla="*/ 37 h 66"/>
                <a:gd name="T10" fmla="*/ 0 w 82"/>
                <a:gd name="T11" fmla="*/ 40 h 66"/>
                <a:gd name="T12" fmla="*/ 3 w 82"/>
                <a:gd name="T13" fmla="*/ 33 h 66"/>
                <a:gd name="T14" fmla="*/ 9 w 82"/>
                <a:gd name="T15" fmla="*/ 26 h 66"/>
                <a:gd name="T16" fmla="*/ 12 w 82"/>
                <a:gd name="T17" fmla="*/ 20 h 66"/>
                <a:gd name="T18" fmla="*/ 14 w 82"/>
                <a:gd name="T19" fmla="*/ 17 h 66"/>
                <a:gd name="T20" fmla="*/ 16 w 82"/>
                <a:gd name="T21" fmla="*/ 16 h 66"/>
                <a:gd name="T22" fmla="*/ 17 w 82"/>
                <a:gd name="T23" fmla="*/ 14 h 66"/>
                <a:gd name="T24" fmla="*/ 21 w 82"/>
                <a:gd name="T25" fmla="*/ 9 h 66"/>
                <a:gd name="T26" fmla="*/ 21 w 82"/>
                <a:gd name="T27" fmla="*/ 8 h 66"/>
                <a:gd name="T28" fmla="*/ 19 w 82"/>
                <a:gd name="T29" fmla="*/ 5 h 66"/>
                <a:gd name="T30" fmla="*/ 22 w 82"/>
                <a:gd name="T31" fmla="*/ 2 h 66"/>
                <a:gd name="T32" fmla="*/ 25 w 82"/>
                <a:gd name="T33" fmla="*/ 3 h 66"/>
                <a:gd name="T34" fmla="*/ 27 w 82"/>
                <a:gd name="T35" fmla="*/ 2 h 66"/>
                <a:gd name="T36" fmla="*/ 27 w 82"/>
                <a:gd name="T37" fmla="*/ 3 h 66"/>
                <a:gd name="T38" fmla="*/ 34 w 82"/>
                <a:gd name="T39" fmla="*/ 3 h 66"/>
                <a:gd name="T40" fmla="*/ 33 w 82"/>
                <a:gd name="T41" fmla="*/ 4 h 66"/>
                <a:gd name="T42" fmla="*/ 34 w 82"/>
                <a:gd name="T43" fmla="*/ 5 h 66"/>
                <a:gd name="T44" fmla="*/ 43 w 82"/>
                <a:gd name="T45" fmla="*/ 0 h 66"/>
                <a:gd name="T46" fmla="*/ 56 w 82"/>
                <a:gd name="T47" fmla="*/ 8 h 66"/>
                <a:gd name="T48" fmla="*/ 59 w 82"/>
                <a:gd name="T49" fmla="*/ 11 h 66"/>
                <a:gd name="T50" fmla="*/ 62 w 82"/>
                <a:gd name="T51" fmla="*/ 13 h 66"/>
                <a:gd name="T52" fmla="*/ 64 w 82"/>
                <a:gd name="T53" fmla="*/ 12 h 66"/>
                <a:gd name="T54" fmla="*/ 67 w 82"/>
                <a:gd name="T55" fmla="*/ 16 h 66"/>
                <a:gd name="T56" fmla="*/ 71 w 82"/>
                <a:gd name="T57" fmla="*/ 18 h 66"/>
                <a:gd name="T58" fmla="*/ 75 w 82"/>
                <a:gd name="T59" fmla="*/ 19 h 66"/>
                <a:gd name="T60" fmla="*/ 77 w 82"/>
                <a:gd name="T61" fmla="*/ 20 h 66"/>
                <a:gd name="T62" fmla="*/ 81 w 82"/>
                <a:gd name="T63" fmla="*/ 20 h 66"/>
                <a:gd name="T64" fmla="*/ 66 w 82"/>
                <a:gd name="T65" fmla="*/ 54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66"/>
                <a:gd name="T101" fmla="*/ 82 w 82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66">
                  <a:moveTo>
                    <a:pt x="66" y="54"/>
                  </a:moveTo>
                  <a:lnTo>
                    <a:pt x="54" y="65"/>
                  </a:lnTo>
                  <a:lnTo>
                    <a:pt x="26" y="56"/>
                  </a:lnTo>
                  <a:lnTo>
                    <a:pt x="20" y="52"/>
                  </a:lnTo>
                  <a:lnTo>
                    <a:pt x="17" y="37"/>
                  </a:lnTo>
                  <a:lnTo>
                    <a:pt x="0" y="40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2" y="20"/>
                  </a:lnTo>
                  <a:lnTo>
                    <a:pt x="14" y="17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34" y="3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56" y="8"/>
                  </a:lnTo>
                  <a:lnTo>
                    <a:pt x="59" y="11"/>
                  </a:lnTo>
                  <a:lnTo>
                    <a:pt x="62" y="13"/>
                  </a:lnTo>
                  <a:lnTo>
                    <a:pt x="64" y="12"/>
                  </a:lnTo>
                  <a:lnTo>
                    <a:pt x="67" y="16"/>
                  </a:lnTo>
                  <a:lnTo>
                    <a:pt x="71" y="18"/>
                  </a:lnTo>
                  <a:lnTo>
                    <a:pt x="75" y="19"/>
                  </a:lnTo>
                  <a:lnTo>
                    <a:pt x="77" y="20"/>
                  </a:lnTo>
                  <a:lnTo>
                    <a:pt x="81" y="20"/>
                  </a:lnTo>
                  <a:lnTo>
                    <a:pt x="66" y="5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4" name="Freeform 428"/>
            <p:cNvSpPr>
              <a:spLocks/>
            </p:cNvSpPr>
            <p:nvPr/>
          </p:nvSpPr>
          <p:spPr bwMode="auto">
            <a:xfrm>
              <a:off x="3587" y="2190"/>
              <a:ext cx="89" cy="72"/>
            </a:xfrm>
            <a:custGeom>
              <a:avLst/>
              <a:gdLst>
                <a:gd name="T0" fmla="*/ 72 w 89"/>
                <a:gd name="T1" fmla="*/ 59 h 72"/>
                <a:gd name="T2" fmla="*/ 58 w 89"/>
                <a:gd name="T3" fmla="*/ 71 h 72"/>
                <a:gd name="T4" fmla="*/ 29 w 89"/>
                <a:gd name="T5" fmla="*/ 61 h 72"/>
                <a:gd name="T6" fmla="*/ 22 w 89"/>
                <a:gd name="T7" fmla="*/ 57 h 72"/>
                <a:gd name="T8" fmla="*/ 19 w 89"/>
                <a:gd name="T9" fmla="*/ 40 h 72"/>
                <a:gd name="T10" fmla="*/ 0 w 89"/>
                <a:gd name="T11" fmla="*/ 43 h 72"/>
                <a:gd name="T12" fmla="*/ 3 w 89"/>
                <a:gd name="T13" fmla="*/ 36 h 72"/>
                <a:gd name="T14" fmla="*/ 10 w 89"/>
                <a:gd name="T15" fmla="*/ 29 h 72"/>
                <a:gd name="T16" fmla="*/ 13 w 89"/>
                <a:gd name="T17" fmla="*/ 22 h 72"/>
                <a:gd name="T18" fmla="*/ 15 w 89"/>
                <a:gd name="T19" fmla="*/ 19 h 72"/>
                <a:gd name="T20" fmla="*/ 18 w 89"/>
                <a:gd name="T21" fmla="*/ 17 h 72"/>
                <a:gd name="T22" fmla="*/ 19 w 89"/>
                <a:gd name="T23" fmla="*/ 15 h 72"/>
                <a:gd name="T24" fmla="*/ 23 w 89"/>
                <a:gd name="T25" fmla="*/ 10 h 72"/>
                <a:gd name="T26" fmla="*/ 23 w 89"/>
                <a:gd name="T27" fmla="*/ 9 h 72"/>
                <a:gd name="T28" fmla="*/ 21 w 89"/>
                <a:gd name="T29" fmla="*/ 5 h 72"/>
                <a:gd name="T30" fmla="*/ 24 w 89"/>
                <a:gd name="T31" fmla="*/ 2 h 72"/>
                <a:gd name="T32" fmla="*/ 28 w 89"/>
                <a:gd name="T33" fmla="*/ 3 h 72"/>
                <a:gd name="T34" fmla="*/ 30 w 89"/>
                <a:gd name="T35" fmla="*/ 2 h 72"/>
                <a:gd name="T36" fmla="*/ 30 w 89"/>
                <a:gd name="T37" fmla="*/ 3 h 72"/>
                <a:gd name="T38" fmla="*/ 37 w 89"/>
                <a:gd name="T39" fmla="*/ 3 h 72"/>
                <a:gd name="T40" fmla="*/ 36 w 89"/>
                <a:gd name="T41" fmla="*/ 4 h 72"/>
                <a:gd name="T42" fmla="*/ 37 w 89"/>
                <a:gd name="T43" fmla="*/ 5 h 72"/>
                <a:gd name="T44" fmla="*/ 46 w 89"/>
                <a:gd name="T45" fmla="*/ 0 h 72"/>
                <a:gd name="T46" fmla="*/ 61 w 89"/>
                <a:gd name="T47" fmla="*/ 8 h 72"/>
                <a:gd name="T48" fmla="*/ 64 w 89"/>
                <a:gd name="T49" fmla="*/ 12 h 72"/>
                <a:gd name="T50" fmla="*/ 67 w 89"/>
                <a:gd name="T51" fmla="*/ 14 h 72"/>
                <a:gd name="T52" fmla="*/ 69 w 89"/>
                <a:gd name="T53" fmla="*/ 13 h 72"/>
                <a:gd name="T54" fmla="*/ 73 w 89"/>
                <a:gd name="T55" fmla="*/ 17 h 72"/>
                <a:gd name="T56" fmla="*/ 77 w 89"/>
                <a:gd name="T57" fmla="*/ 20 h 72"/>
                <a:gd name="T58" fmla="*/ 81 w 89"/>
                <a:gd name="T59" fmla="*/ 21 h 72"/>
                <a:gd name="T60" fmla="*/ 84 w 89"/>
                <a:gd name="T61" fmla="*/ 22 h 72"/>
                <a:gd name="T62" fmla="*/ 88 w 89"/>
                <a:gd name="T63" fmla="*/ 22 h 72"/>
                <a:gd name="T64" fmla="*/ 72 w 89"/>
                <a:gd name="T65" fmla="*/ 59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72"/>
                <a:gd name="T101" fmla="*/ 89 w 89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72">
                  <a:moveTo>
                    <a:pt x="72" y="59"/>
                  </a:moveTo>
                  <a:lnTo>
                    <a:pt x="58" y="71"/>
                  </a:lnTo>
                  <a:lnTo>
                    <a:pt x="29" y="61"/>
                  </a:lnTo>
                  <a:lnTo>
                    <a:pt x="22" y="57"/>
                  </a:lnTo>
                  <a:lnTo>
                    <a:pt x="19" y="40"/>
                  </a:lnTo>
                  <a:lnTo>
                    <a:pt x="0" y="43"/>
                  </a:lnTo>
                  <a:lnTo>
                    <a:pt x="3" y="36"/>
                  </a:lnTo>
                  <a:lnTo>
                    <a:pt x="10" y="29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1" y="5"/>
                  </a:lnTo>
                  <a:lnTo>
                    <a:pt x="24" y="2"/>
                  </a:lnTo>
                  <a:lnTo>
                    <a:pt x="28" y="3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7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46" y="0"/>
                  </a:lnTo>
                  <a:lnTo>
                    <a:pt x="61" y="8"/>
                  </a:lnTo>
                  <a:lnTo>
                    <a:pt x="64" y="12"/>
                  </a:lnTo>
                  <a:lnTo>
                    <a:pt x="67" y="14"/>
                  </a:lnTo>
                  <a:lnTo>
                    <a:pt x="69" y="13"/>
                  </a:lnTo>
                  <a:lnTo>
                    <a:pt x="73" y="17"/>
                  </a:lnTo>
                  <a:lnTo>
                    <a:pt x="77" y="20"/>
                  </a:lnTo>
                  <a:lnTo>
                    <a:pt x="81" y="21"/>
                  </a:lnTo>
                  <a:lnTo>
                    <a:pt x="84" y="22"/>
                  </a:lnTo>
                  <a:lnTo>
                    <a:pt x="88" y="22"/>
                  </a:lnTo>
                  <a:lnTo>
                    <a:pt x="72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5" name="Freeform 429"/>
            <p:cNvSpPr>
              <a:spLocks/>
            </p:cNvSpPr>
            <p:nvPr/>
          </p:nvSpPr>
          <p:spPr bwMode="auto">
            <a:xfrm>
              <a:off x="3558" y="2231"/>
              <a:ext cx="82" cy="78"/>
            </a:xfrm>
            <a:custGeom>
              <a:avLst/>
              <a:gdLst>
                <a:gd name="T0" fmla="*/ 24 w 82"/>
                <a:gd name="T1" fmla="*/ 77 h 78"/>
                <a:gd name="T2" fmla="*/ 24 w 82"/>
                <a:gd name="T3" fmla="*/ 76 h 78"/>
                <a:gd name="T4" fmla="*/ 21 w 82"/>
                <a:gd name="T5" fmla="*/ 73 h 78"/>
                <a:gd name="T6" fmla="*/ 13 w 82"/>
                <a:gd name="T7" fmla="*/ 69 h 78"/>
                <a:gd name="T8" fmla="*/ 10 w 82"/>
                <a:gd name="T9" fmla="*/ 67 h 78"/>
                <a:gd name="T10" fmla="*/ 12 w 82"/>
                <a:gd name="T11" fmla="*/ 60 h 78"/>
                <a:gd name="T12" fmla="*/ 11 w 82"/>
                <a:gd name="T13" fmla="*/ 57 h 78"/>
                <a:gd name="T14" fmla="*/ 8 w 82"/>
                <a:gd name="T15" fmla="*/ 56 h 78"/>
                <a:gd name="T16" fmla="*/ 7 w 82"/>
                <a:gd name="T17" fmla="*/ 54 h 78"/>
                <a:gd name="T18" fmla="*/ 5 w 82"/>
                <a:gd name="T19" fmla="*/ 53 h 78"/>
                <a:gd name="T20" fmla="*/ 6 w 82"/>
                <a:gd name="T21" fmla="*/ 52 h 78"/>
                <a:gd name="T22" fmla="*/ 4 w 82"/>
                <a:gd name="T23" fmla="*/ 51 h 78"/>
                <a:gd name="T24" fmla="*/ 2 w 82"/>
                <a:gd name="T25" fmla="*/ 51 h 78"/>
                <a:gd name="T26" fmla="*/ 0 w 82"/>
                <a:gd name="T27" fmla="*/ 44 h 78"/>
                <a:gd name="T28" fmla="*/ 2 w 82"/>
                <a:gd name="T29" fmla="*/ 41 h 78"/>
                <a:gd name="T30" fmla="*/ 1 w 82"/>
                <a:gd name="T31" fmla="*/ 38 h 78"/>
                <a:gd name="T32" fmla="*/ 3 w 82"/>
                <a:gd name="T33" fmla="*/ 35 h 78"/>
                <a:gd name="T34" fmla="*/ 4 w 82"/>
                <a:gd name="T35" fmla="*/ 35 h 78"/>
                <a:gd name="T36" fmla="*/ 4 w 82"/>
                <a:gd name="T37" fmla="*/ 34 h 78"/>
                <a:gd name="T38" fmla="*/ 5 w 82"/>
                <a:gd name="T39" fmla="*/ 33 h 78"/>
                <a:gd name="T40" fmla="*/ 6 w 82"/>
                <a:gd name="T41" fmla="*/ 32 h 78"/>
                <a:gd name="T42" fmla="*/ 7 w 82"/>
                <a:gd name="T43" fmla="*/ 28 h 78"/>
                <a:gd name="T44" fmla="*/ 10 w 82"/>
                <a:gd name="T45" fmla="*/ 26 h 78"/>
                <a:gd name="T46" fmla="*/ 4 w 82"/>
                <a:gd name="T47" fmla="*/ 18 h 78"/>
                <a:gd name="T48" fmla="*/ 3 w 82"/>
                <a:gd name="T49" fmla="*/ 14 h 78"/>
                <a:gd name="T50" fmla="*/ 5 w 82"/>
                <a:gd name="T51" fmla="*/ 13 h 78"/>
                <a:gd name="T52" fmla="*/ 4 w 82"/>
                <a:gd name="T53" fmla="*/ 9 h 78"/>
                <a:gd name="T54" fmla="*/ 21 w 82"/>
                <a:gd name="T55" fmla="*/ 4 h 78"/>
                <a:gd name="T56" fmla="*/ 27 w 82"/>
                <a:gd name="T57" fmla="*/ 3 h 78"/>
                <a:gd name="T58" fmla="*/ 44 w 82"/>
                <a:gd name="T59" fmla="*/ 0 h 78"/>
                <a:gd name="T60" fmla="*/ 47 w 82"/>
                <a:gd name="T61" fmla="*/ 15 h 78"/>
                <a:gd name="T62" fmla="*/ 53 w 82"/>
                <a:gd name="T63" fmla="*/ 19 h 78"/>
                <a:gd name="T64" fmla="*/ 81 w 82"/>
                <a:gd name="T65" fmla="*/ 29 h 78"/>
                <a:gd name="T66" fmla="*/ 24 w 82"/>
                <a:gd name="T67" fmla="*/ 77 h 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2"/>
                <a:gd name="T103" fmla="*/ 0 h 78"/>
                <a:gd name="T104" fmla="*/ 82 w 82"/>
                <a:gd name="T105" fmla="*/ 78 h 7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2" h="78">
                  <a:moveTo>
                    <a:pt x="24" y="77"/>
                  </a:moveTo>
                  <a:lnTo>
                    <a:pt x="24" y="76"/>
                  </a:lnTo>
                  <a:lnTo>
                    <a:pt x="21" y="73"/>
                  </a:lnTo>
                  <a:lnTo>
                    <a:pt x="13" y="69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7" y="54"/>
                  </a:lnTo>
                  <a:lnTo>
                    <a:pt x="5" y="53"/>
                  </a:lnTo>
                  <a:lnTo>
                    <a:pt x="6" y="52"/>
                  </a:lnTo>
                  <a:lnTo>
                    <a:pt x="4" y="51"/>
                  </a:lnTo>
                  <a:lnTo>
                    <a:pt x="2" y="51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1" y="38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10" y="26"/>
                  </a:lnTo>
                  <a:lnTo>
                    <a:pt x="4" y="18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4" y="9"/>
                  </a:lnTo>
                  <a:lnTo>
                    <a:pt x="21" y="4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47" y="15"/>
                  </a:lnTo>
                  <a:lnTo>
                    <a:pt x="53" y="19"/>
                  </a:lnTo>
                  <a:lnTo>
                    <a:pt x="81" y="29"/>
                  </a:lnTo>
                  <a:lnTo>
                    <a:pt x="24" y="7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6" name="Freeform 430"/>
            <p:cNvSpPr>
              <a:spLocks/>
            </p:cNvSpPr>
            <p:nvPr/>
          </p:nvSpPr>
          <p:spPr bwMode="auto">
            <a:xfrm>
              <a:off x="3558" y="2231"/>
              <a:ext cx="88" cy="82"/>
            </a:xfrm>
            <a:custGeom>
              <a:avLst/>
              <a:gdLst>
                <a:gd name="T0" fmla="*/ 25 w 88"/>
                <a:gd name="T1" fmla="*/ 81 h 82"/>
                <a:gd name="T2" fmla="*/ 25 w 88"/>
                <a:gd name="T3" fmla="*/ 80 h 82"/>
                <a:gd name="T4" fmla="*/ 22 w 88"/>
                <a:gd name="T5" fmla="*/ 77 h 82"/>
                <a:gd name="T6" fmla="*/ 14 w 88"/>
                <a:gd name="T7" fmla="*/ 73 h 82"/>
                <a:gd name="T8" fmla="*/ 11 w 88"/>
                <a:gd name="T9" fmla="*/ 71 h 82"/>
                <a:gd name="T10" fmla="*/ 13 w 88"/>
                <a:gd name="T11" fmla="*/ 63 h 82"/>
                <a:gd name="T12" fmla="*/ 12 w 88"/>
                <a:gd name="T13" fmla="*/ 60 h 82"/>
                <a:gd name="T14" fmla="*/ 9 w 88"/>
                <a:gd name="T15" fmla="*/ 59 h 82"/>
                <a:gd name="T16" fmla="*/ 8 w 88"/>
                <a:gd name="T17" fmla="*/ 57 h 82"/>
                <a:gd name="T18" fmla="*/ 6 w 88"/>
                <a:gd name="T19" fmla="*/ 56 h 82"/>
                <a:gd name="T20" fmla="*/ 7 w 88"/>
                <a:gd name="T21" fmla="*/ 55 h 82"/>
                <a:gd name="T22" fmla="*/ 4 w 88"/>
                <a:gd name="T23" fmla="*/ 54 h 82"/>
                <a:gd name="T24" fmla="*/ 2 w 88"/>
                <a:gd name="T25" fmla="*/ 54 h 82"/>
                <a:gd name="T26" fmla="*/ 0 w 88"/>
                <a:gd name="T27" fmla="*/ 47 h 82"/>
                <a:gd name="T28" fmla="*/ 2 w 88"/>
                <a:gd name="T29" fmla="*/ 44 h 82"/>
                <a:gd name="T30" fmla="*/ 1 w 88"/>
                <a:gd name="T31" fmla="*/ 39 h 82"/>
                <a:gd name="T32" fmla="*/ 3 w 88"/>
                <a:gd name="T33" fmla="*/ 36 h 82"/>
                <a:gd name="T34" fmla="*/ 4 w 88"/>
                <a:gd name="T35" fmla="*/ 36 h 82"/>
                <a:gd name="T36" fmla="*/ 4 w 88"/>
                <a:gd name="T37" fmla="*/ 35 h 82"/>
                <a:gd name="T38" fmla="*/ 6 w 88"/>
                <a:gd name="T39" fmla="*/ 34 h 82"/>
                <a:gd name="T40" fmla="*/ 7 w 88"/>
                <a:gd name="T41" fmla="*/ 33 h 82"/>
                <a:gd name="T42" fmla="*/ 8 w 88"/>
                <a:gd name="T43" fmla="*/ 29 h 82"/>
                <a:gd name="T44" fmla="*/ 11 w 88"/>
                <a:gd name="T45" fmla="*/ 27 h 82"/>
                <a:gd name="T46" fmla="*/ 4 w 88"/>
                <a:gd name="T47" fmla="*/ 19 h 82"/>
                <a:gd name="T48" fmla="*/ 3 w 88"/>
                <a:gd name="T49" fmla="*/ 15 h 82"/>
                <a:gd name="T50" fmla="*/ 6 w 88"/>
                <a:gd name="T51" fmla="*/ 14 h 82"/>
                <a:gd name="T52" fmla="*/ 4 w 88"/>
                <a:gd name="T53" fmla="*/ 9 h 82"/>
                <a:gd name="T54" fmla="*/ 22 w 88"/>
                <a:gd name="T55" fmla="*/ 4 h 82"/>
                <a:gd name="T56" fmla="*/ 29 w 88"/>
                <a:gd name="T57" fmla="*/ 3 h 82"/>
                <a:gd name="T58" fmla="*/ 47 w 88"/>
                <a:gd name="T59" fmla="*/ 0 h 82"/>
                <a:gd name="T60" fmla="*/ 51 w 88"/>
                <a:gd name="T61" fmla="*/ 16 h 82"/>
                <a:gd name="T62" fmla="*/ 57 w 88"/>
                <a:gd name="T63" fmla="*/ 20 h 82"/>
                <a:gd name="T64" fmla="*/ 87 w 88"/>
                <a:gd name="T65" fmla="*/ 30 h 82"/>
                <a:gd name="T66" fmla="*/ 25 w 88"/>
                <a:gd name="T67" fmla="*/ 81 h 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8"/>
                <a:gd name="T103" fmla="*/ 0 h 82"/>
                <a:gd name="T104" fmla="*/ 88 w 88"/>
                <a:gd name="T105" fmla="*/ 82 h 8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8" h="82">
                  <a:moveTo>
                    <a:pt x="25" y="81"/>
                  </a:moveTo>
                  <a:lnTo>
                    <a:pt x="25" y="80"/>
                  </a:lnTo>
                  <a:lnTo>
                    <a:pt x="22" y="77"/>
                  </a:lnTo>
                  <a:lnTo>
                    <a:pt x="14" y="73"/>
                  </a:lnTo>
                  <a:lnTo>
                    <a:pt x="11" y="71"/>
                  </a:lnTo>
                  <a:lnTo>
                    <a:pt x="13" y="63"/>
                  </a:lnTo>
                  <a:lnTo>
                    <a:pt x="12" y="60"/>
                  </a:lnTo>
                  <a:lnTo>
                    <a:pt x="9" y="59"/>
                  </a:lnTo>
                  <a:lnTo>
                    <a:pt x="8" y="57"/>
                  </a:lnTo>
                  <a:lnTo>
                    <a:pt x="6" y="56"/>
                  </a:lnTo>
                  <a:lnTo>
                    <a:pt x="7" y="55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0" y="47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6" y="34"/>
                  </a:lnTo>
                  <a:lnTo>
                    <a:pt x="7" y="33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4" y="19"/>
                  </a:lnTo>
                  <a:lnTo>
                    <a:pt x="3" y="15"/>
                  </a:lnTo>
                  <a:lnTo>
                    <a:pt x="6" y="14"/>
                  </a:lnTo>
                  <a:lnTo>
                    <a:pt x="4" y="9"/>
                  </a:lnTo>
                  <a:lnTo>
                    <a:pt x="22" y="4"/>
                  </a:lnTo>
                  <a:lnTo>
                    <a:pt x="29" y="3"/>
                  </a:lnTo>
                  <a:lnTo>
                    <a:pt x="47" y="0"/>
                  </a:lnTo>
                  <a:lnTo>
                    <a:pt x="51" y="16"/>
                  </a:lnTo>
                  <a:lnTo>
                    <a:pt x="57" y="20"/>
                  </a:lnTo>
                  <a:lnTo>
                    <a:pt x="87" y="30"/>
                  </a:lnTo>
                  <a:lnTo>
                    <a:pt x="25" y="81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7" name="Freeform 431"/>
            <p:cNvSpPr>
              <a:spLocks/>
            </p:cNvSpPr>
            <p:nvPr/>
          </p:nvSpPr>
          <p:spPr bwMode="auto">
            <a:xfrm>
              <a:off x="3626" y="2322"/>
              <a:ext cx="90" cy="69"/>
            </a:xfrm>
            <a:custGeom>
              <a:avLst/>
              <a:gdLst>
                <a:gd name="T0" fmla="*/ 89 w 90"/>
                <a:gd name="T1" fmla="*/ 63 h 69"/>
                <a:gd name="T2" fmla="*/ 63 w 90"/>
                <a:gd name="T3" fmla="*/ 65 h 69"/>
                <a:gd name="T4" fmla="*/ 36 w 90"/>
                <a:gd name="T5" fmla="*/ 57 h 69"/>
                <a:gd name="T6" fmla="*/ 25 w 90"/>
                <a:gd name="T7" fmla="*/ 67 h 69"/>
                <a:gd name="T8" fmla="*/ 20 w 90"/>
                <a:gd name="T9" fmla="*/ 68 h 69"/>
                <a:gd name="T10" fmla="*/ 10 w 90"/>
                <a:gd name="T11" fmla="*/ 64 h 69"/>
                <a:gd name="T12" fmla="*/ 5 w 90"/>
                <a:gd name="T13" fmla="*/ 60 h 69"/>
                <a:gd name="T14" fmla="*/ 2 w 90"/>
                <a:gd name="T15" fmla="*/ 57 h 69"/>
                <a:gd name="T16" fmla="*/ 0 w 90"/>
                <a:gd name="T17" fmla="*/ 53 h 69"/>
                <a:gd name="T18" fmla="*/ 1 w 90"/>
                <a:gd name="T19" fmla="*/ 53 h 69"/>
                <a:gd name="T20" fmla="*/ 1 w 90"/>
                <a:gd name="T21" fmla="*/ 52 h 69"/>
                <a:gd name="T22" fmla="*/ 3 w 90"/>
                <a:gd name="T23" fmla="*/ 50 h 69"/>
                <a:gd name="T24" fmla="*/ 61 w 90"/>
                <a:gd name="T25" fmla="*/ 0 h 69"/>
                <a:gd name="T26" fmla="*/ 65 w 90"/>
                <a:gd name="T27" fmla="*/ 1 h 69"/>
                <a:gd name="T28" fmla="*/ 74 w 90"/>
                <a:gd name="T29" fmla="*/ 2 h 69"/>
                <a:gd name="T30" fmla="*/ 82 w 90"/>
                <a:gd name="T31" fmla="*/ 8 h 69"/>
                <a:gd name="T32" fmla="*/ 86 w 90"/>
                <a:gd name="T33" fmla="*/ 9 h 69"/>
                <a:gd name="T34" fmla="*/ 86 w 90"/>
                <a:gd name="T35" fmla="*/ 48 h 69"/>
                <a:gd name="T36" fmla="*/ 84 w 90"/>
                <a:gd name="T37" fmla="*/ 57 h 69"/>
                <a:gd name="T38" fmla="*/ 87 w 90"/>
                <a:gd name="T39" fmla="*/ 61 h 69"/>
                <a:gd name="T40" fmla="*/ 88 w 90"/>
                <a:gd name="T41" fmla="*/ 62 h 69"/>
                <a:gd name="T42" fmla="*/ 89 w 90"/>
                <a:gd name="T43" fmla="*/ 63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69"/>
                <a:gd name="T68" fmla="*/ 90 w 90"/>
                <a:gd name="T69" fmla="*/ 69 h 6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69">
                  <a:moveTo>
                    <a:pt x="89" y="63"/>
                  </a:moveTo>
                  <a:lnTo>
                    <a:pt x="63" y="65"/>
                  </a:lnTo>
                  <a:lnTo>
                    <a:pt x="36" y="57"/>
                  </a:lnTo>
                  <a:lnTo>
                    <a:pt x="25" y="67"/>
                  </a:lnTo>
                  <a:lnTo>
                    <a:pt x="20" y="68"/>
                  </a:lnTo>
                  <a:lnTo>
                    <a:pt x="10" y="64"/>
                  </a:lnTo>
                  <a:lnTo>
                    <a:pt x="5" y="60"/>
                  </a:lnTo>
                  <a:lnTo>
                    <a:pt x="2" y="57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3" y="50"/>
                  </a:lnTo>
                  <a:lnTo>
                    <a:pt x="61" y="0"/>
                  </a:lnTo>
                  <a:lnTo>
                    <a:pt x="65" y="1"/>
                  </a:lnTo>
                  <a:lnTo>
                    <a:pt x="74" y="2"/>
                  </a:lnTo>
                  <a:lnTo>
                    <a:pt x="82" y="8"/>
                  </a:lnTo>
                  <a:lnTo>
                    <a:pt x="86" y="9"/>
                  </a:lnTo>
                  <a:lnTo>
                    <a:pt x="86" y="48"/>
                  </a:lnTo>
                  <a:lnTo>
                    <a:pt x="84" y="57"/>
                  </a:lnTo>
                  <a:lnTo>
                    <a:pt x="87" y="61"/>
                  </a:lnTo>
                  <a:lnTo>
                    <a:pt x="88" y="62"/>
                  </a:lnTo>
                  <a:lnTo>
                    <a:pt x="89" y="6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8" name="Freeform 432"/>
            <p:cNvSpPr>
              <a:spLocks/>
            </p:cNvSpPr>
            <p:nvPr/>
          </p:nvSpPr>
          <p:spPr bwMode="auto">
            <a:xfrm>
              <a:off x="3626" y="2322"/>
              <a:ext cx="96" cy="77"/>
            </a:xfrm>
            <a:custGeom>
              <a:avLst/>
              <a:gdLst>
                <a:gd name="T0" fmla="*/ 95 w 96"/>
                <a:gd name="T1" fmla="*/ 71 h 77"/>
                <a:gd name="T2" fmla="*/ 68 w 96"/>
                <a:gd name="T3" fmla="*/ 73 h 77"/>
                <a:gd name="T4" fmla="*/ 38 w 96"/>
                <a:gd name="T5" fmla="*/ 64 h 77"/>
                <a:gd name="T6" fmla="*/ 26 w 96"/>
                <a:gd name="T7" fmla="*/ 75 h 77"/>
                <a:gd name="T8" fmla="*/ 22 w 96"/>
                <a:gd name="T9" fmla="*/ 76 h 77"/>
                <a:gd name="T10" fmla="*/ 11 w 96"/>
                <a:gd name="T11" fmla="*/ 72 h 77"/>
                <a:gd name="T12" fmla="*/ 5 w 96"/>
                <a:gd name="T13" fmla="*/ 67 h 77"/>
                <a:gd name="T14" fmla="*/ 2 w 96"/>
                <a:gd name="T15" fmla="*/ 64 h 77"/>
                <a:gd name="T16" fmla="*/ 0 w 96"/>
                <a:gd name="T17" fmla="*/ 59 h 77"/>
                <a:gd name="T18" fmla="*/ 1 w 96"/>
                <a:gd name="T19" fmla="*/ 59 h 77"/>
                <a:gd name="T20" fmla="*/ 1 w 96"/>
                <a:gd name="T21" fmla="*/ 58 h 77"/>
                <a:gd name="T22" fmla="*/ 3 w 96"/>
                <a:gd name="T23" fmla="*/ 56 h 77"/>
                <a:gd name="T24" fmla="*/ 66 w 96"/>
                <a:gd name="T25" fmla="*/ 0 h 77"/>
                <a:gd name="T26" fmla="*/ 70 w 96"/>
                <a:gd name="T27" fmla="*/ 1 h 77"/>
                <a:gd name="T28" fmla="*/ 79 w 96"/>
                <a:gd name="T29" fmla="*/ 2 h 77"/>
                <a:gd name="T30" fmla="*/ 87 w 96"/>
                <a:gd name="T31" fmla="*/ 9 h 77"/>
                <a:gd name="T32" fmla="*/ 92 w 96"/>
                <a:gd name="T33" fmla="*/ 10 h 77"/>
                <a:gd name="T34" fmla="*/ 92 w 96"/>
                <a:gd name="T35" fmla="*/ 54 h 77"/>
                <a:gd name="T36" fmla="*/ 90 w 96"/>
                <a:gd name="T37" fmla="*/ 64 h 77"/>
                <a:gd name="T38" fmla="*/ 93 w 96"/>
                <a:gd name="T39" fmla="*/ 69 h 77"/>
                <a:gd name="T40" fmla="*/ 94 w 96"/>
                <a:gd name="T41" fmla="*/ 70 h 77"/>
                <a:gd name="T42" fmla="*/ 95 w 96"/>
                <a:gd name="T43" fmla="*/ 71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6"/>
                <a:gd name="T67" fmla="*/ 0 h 77"/>
                <a:gd name="T68" fmla="*/ 96 w 96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6" h="77">
                  <a:moveTo>
                    <a:pt x="95" y="71"/>
                  </a:moveTo>
                  <a:lnTo>
                    <a:pt x="68" y="73"/>
                  </a:lnTo>
                  <a:lnTo>
                    <a:pt x="38" y="64"/>
                  </a:lnTo>
                  <a:lnTo>
                    <a:pt x="26" y="75"/>
                  </a:lnTo>
                  <a:lnTo>
                    <a:pt x="22" y="76"/>
                  </a:lnTo>
                  <a:lnTo>
                    <a:pt x="11" y="72"/>
                  </a:lnTo>
                  <a:lnTo>
                    <a:pt x="5" y="67"/>
                  </a:lnTo>
                  <a:lnTo>
                    <a:pt x="2" y="64"/>
                  </a:lnTo>
                  <a:lnTo>
                    <a:pt x="0" y="59"/>
                  </a:lnTo>
                  <a:lnTo>
                    <a:pt x="1" y="59"/>
                  </a:lnTo>
                  <a:lnTo>
                    <a:pt x="1" y="58"/>
                  </a:lnTo>
                  <a:lnTo>
                    <a:pt x="3" y="56"/>
                  </a:lnTo>
                  <a:lnTo>
                    <a:pt x="66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7" y="9"/>
                  </a:lnTo>
                  <a:lnTo>
                    <a:pt x="92" y="10"/>
                  </a:lnTo>
                  <a:lnTo>
                    <a:pt x="92" y="54"/>
                  </a:lnTo>
                  <a:lnTo>
                    <a:pt x="90" y="64"/>
                  </a:lnTo>
                  <a:lnTo>
                    <a:pt x="93" y="69"/>
                  </a:lnTo>
                  <a:lnTo>
                    <a:pt x="94" y="70"/>
                  </a:lnTo>
                  <a:lnTo>
                    <a:pt x="95" y="7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49" name="Freeform 433"/>
            <p:cNvSpPr>
              <a:spLocks/>
            </p:cNvSpPr>
            <p:nvPr/>
          </p:nvSpPr>
          <p:spPr bwMode="auto">
            <a:xfrm>
              <a:off x="3859" y="2319"/>
              <a:ext cx="145" cy="125"/>
            </a:xfrm>
            <a:custGeom>
              <a:avLst/>
              <a:gdLst>
                <a:gd name="T0" fmla="*/ 144 w 145"/>
                <a:gd name="T1" fmla="*/ 54 h 125"/>
                <a:gd name="T2" fmla="*/ 140 w 145"/>
                <a:gd name="T3" fmla="*/ 55 h 125"/>
                <a:gd name="T4" fmla="*/ 132 w 145"/>
                <a:gd name="T5" fmla="*/ 65 h 125"/>
                <a:gd name="T6" fmla="*/ 126 w 145"/>
                <a:gd name="T7" fmla="*/ 64 h 125"/>
                <a:gd name="T8" fmla="*/ 110 w 145"/>
                <a:gd name="T9" fmla="*/ 76 h 125"/>
                <a:gd name="T10" fmla="*/ 100 w 145"/>
                <a:gd name="T11" fmla="*/ 89 h 125"/>
                <a:gd name="T12" fmla="*/ 94 w 145"/>
                <a:gd name="T13" fmla="*/ 102 h 125"/>
                <a:gd name="T14" fmla="*/ 85 w 145"/>
                <a:gd name="T15" fmla="*/ 105 h 125"/>
                <a:gd name="T16" fmla="*/ 80 w 145"/>
                <a:gd name="T17" fmla="*/ 114 h 125"/>
                <a:gd name="T18" fmla="*/ 74 w 145"/>
                <a:gd name="T19" fmla="*/ 122 h 125"/>
                <a:gd name="T20" fmla="*/ 68 w 145"/>
                <a:gd name="T21" fmla="*/ 123 h 125"/>
                <a:gd name="T22" fmla="*/ 63 w 145"/>
                <a:gd name="T23" fmla="*/ 115 h 125"/>
                <a:gd name="T24" fmla="*/ 65 w 145"/>
                <a:gd name="T25" fmla="*/ 107 h 125"/>
                <a:gd name="T26" fmla="*/ 50 w 145"/>
                <a:gd name="T27" fmla="*/ 99 h 125"/>
                <a:gd name="T28" fmla="*/ 48 w 145"/>
                <a:gd name="T29" fmla="*/ 92 h 125"/>
                <a:gd name="T30" fmla="*/ 33 w 145"/>
                <a:gd name="T31" fmla="*/ 88 h 125"/>
                <a:gd name="T32" fmla="*/ 8 w 145"/>
                <a:gd name="T33" fmla="*/ 57 h 125"/>
                <a:gd name="T34" fmla="*/ 0 w 145"/>
                <a:gd name="T35" fmla="*/ 45 h 125"/>
                <a:gd name="T36" fmla="*/ 8 w 145"/>
                <a:gd name="T37" fmla="*/ 43 h 125"/>
                <a:gd name="T38" fmla="*/ 19 w 145"/>
                <a:gd name="T39" fmla="*/ 22 h 125"/>
                <a:gd name="T40" fmla="*/ 21 w 145"/>
                <a:gd name="T41" fmla="*/ 21 h 125"/>
                <a:gd name="T42" fmla="*/ 22 w 145"/>
                <a:gd name="T43" fmla="*/ 12 h 125"/>
                <a:gd name="T44" fmla="*/ 25 w 145"/>
                <a:gd name="T45" fmla="*/ 12 h 125"/>
                <a:gd name="T46" fmla="*/ 28 w 145"/>
                <a:gd name="T47" fmla="*/ 10 h 125"/>
                <a:gd name="T48" fmla="*/ 30 w 145"/>
                <a:gd name="T49" fmla="*/ 10 h 125"/>
                <a:gd name="T50" fmla="*/ 33 w 145"/>
                <a:gd name="T51" fmla="*/ 9 h 125"/>
                <a:gd name="T52" fmla="*/ 33 w 145"/>
                <a:gd name="T53" fmla="*/ 5 h 125"/>
                <a:gd name="T54" fmla="*/ 38 w 145"/>
                <a:gd name="T55" fmla="*/ 1 h 125"/>
                <a:gd name="T56" fmla="*/ 42 w 145"/>
                <a:gd name="T57" fmla="*/ 2 h 125"/>
                <a:gd name="T58" fmla="*/ 55 w 145"/>
                <a:gd name="T59" fmla="*/ 1 h 125"/>
                <a:gd name="T60" fmla="*/ 59 w 145"/>
                <a:gd name="T61" fmla="*/ 1 h 125"/>
                <a:gd name="T62" fmla="*/ 62 w 145"/>
                <a:gd name="T63" fmla="*/ 2 h 125"/>
                <a:gd name="T64" fmla="*/ 74 w 145"/>
                <a:gd name="T65" fmla="*/ 10 h 125"/>
                <a:gd name="T66" fmla="*/ 77 w 145"/>
                <a:gd name="T67" fmla="*/ 15 h 125"/>
                <a:gd name="T68" fmla="*/ 79 w 145"/>
                <a:gd name="T69" fmla="*/ 18 h 125"/>
                <a:gd name="T70" fmla="*/ 82 w 145"/>
                <a:gd name="T71" fmla="*/ 21 h 125"/>
                <a:gd name="T72" fmla="*/ 87 w 145"/>
                <a:gd name="T73" fmla="*/ 25 h 125"/>
                <a:gd name="T74" fmla="*/ 90 w 145"/>
                <a:gd name="T75" fmla="*/ 25 h 125"/>
                <a:gd name="T76" fmla="*/ 99 w 145"/>
                <a:gd name="T77" fmla="*/ 33 h 125"/>
                <a:gd name="T78" fmla="*/ 108 w 145"/>
                <a:gd name="T79" fmla="*/ 36 h 125"/>
                <a:gd name="T80" fmla="*/ 126 w 145"/>
                <a:gd name="T81" fmla="*/ 42 h 125"/>
                <a:gd name="T82" fmla="*/ 128 w 145"/>
                <a:gd name="T83" fmla="*/ 43 h 125"/>
                <a:gd name="T84" fmla="*/ 131 w 145"/>
                <a:gd name="T85" fmla="*/ 47 h 125"/>
                <a:gd name="T86" fmla="*/ 139 w 145"/>
                <a:gd name="T87" fmla="*/ 47 h 125"/>
                <a:gd name="T88" fmla="*/ 141 w 145"/>
                <a:gd name="T89" fmla="*/ 49 h 125"/>
                <a:gd name="T90" fmla="*/ 142 w 145"/>
                <a:gd name="T91" fmla="*/ 50 h 125"/>
                <a:gd name="T92" fmla="*/ 144 w 145"/>
                <a:gd name="T93" fmla="*/ 53 h 12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5"/>
                <a:gd name="T142" fmla="*/ 0 h 125"/>
                <a:gd name="T143" fmla="*/ 145 w 145"/>
                <a:gd name="T144" fmla="*/ 125 h 12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5" h="125">
                  <a:moveTo>
                    <a:pt x="144" y="53"/>
                  </a:moveTo>
                  <a:lnTo>
                    <a:pt x="144" y="54"/>
                  </a:lnTo>
                  <a:lnTo>
                    <a:pt x="140" y="54"/>
                  </a:lnTo>
                  <a:lnTo>
                    <a:pt x="140" y="55"/>
                  </a:lnTo>
                  <a:lnTo>
                    <a:pt x="139" y="55"/>
                  </a:lnTo>
                  <a:lnTo>
                    <a:pt x="132" y="65"/>
                  </a:lnTo>
                  <a:lnTo>
                    <a:pt x="130" y="66"/>
                  </a:lnTo>
                  <a:lnTo>
                    <a:pt x="126" y="64"/>
                  </a:lnTo>
                  <a:lnTo>
                    <a:pt x="114" y="69"/>
                  </a:lnTo>
                  <a:lnTo>
                    <a:pt x="110" y="76"/>
                  </a:lnTo>
                  <a:lnTo>
                    <a:pt x="102" y="85"/>
                  </a:lnTo>
                  <a:lnTo>
                    <a:pt x="100" y="89"/>
                  </a:lnTo>
                  <a:lnTo>
                    <a:pt x="94" y="93"/>
                  </a:lnTo>
                  <a:lnTo>
                    <a:pt x="94" y="102"/>
                  </a:lnTo>
                  <a:lnTo>
                    <a:pt x="91" y="102"/>
                  </a:lnTo>
                  <a:lnTo>
                    <a:pt x="85" y="105"/>
                  </a:lnTo>
                  <a:lnTo>
                    <a:pt x="83" y="105"/>
                  </a:lnTo>
                  <a:lnTo>
                    <a:pt x="80" y="114"/>
                  </a:lnTo>
                  <a:lnTo>
                    <a:pt x="74" y="117"/>
                  </a:lnTo>
                  <a:lnTo>
                    <a:pt x="74" y="122"/>
                  </a:lnTo>
                  <a:lnTo>
                    <a:pt x="71" y="124"/>
                  </a:lnTo>
                  <a:lnTo>
                    <a:pt x="68" y="123"/>
                  </a:lnTo>
                  <a:lnTo>
                    <a:pt x="67" y="119"/>
                  </a:lnTo>
                  <a:lnTo>
                    <a:pt x="63" y="115"/>
                  </a:lnTo>
                  <a:lnTo>
                    <a:pt x="63" y="110"/>
                  </a:lnTo>
                  <a:lnTo>
                    <a:pt x="65" y="107"/>
                  </a:lnTo>
                  <a:lnTo>
                    <a:pt x="55" y="109"/>
                  </a:lnTo>
                  <a:lnTo>
                    <a:pt x="50" y="99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2" y="93"/>
                  </a:lnTo>
                  <a:lnTo>
                    <a:pt x="33" y="88"/>
                  </a:lnTo>
                  <a:lnTo>
                    <a:pt x="5" y="64"/>
                  </a:lnTo>
                  <a:lnTo>
                    <a:pt x="8" y="57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2" y="41"/>
                  </a:lnTo>
                  <a:lnTo>
                    <a:pt x="8" y="43"/>
                  </a:lnTo>
                  <a:lnTo>
                    <a:pt x="17" y="37"/>
                  </a:lnTo>
                  <a:lnTo>
                    <a:pt x="19" y="22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9" y="11"/>
                  </a:lnTo>
                  <a:lnTo>
                    <a:pt x="30" y="10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4" y="4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5" y="0"/>
                  </a:lnTo>
                  <a:lnTo>
                    <a:pt x="55" y="1"/>
                  </a:lnTo>
                  <a:lnTo>
                    <a:pt x="56" y="0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62" y="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8" y="14"/>
                  </a:lnTo>
                  <a:lnTo>
                    <a:pt x="77" y="15"/>
                  </a:lnTo>
                  <a:lnTo>
                    <a:pt x="79" y="16"/>
                  </a:lnTo>
                  <a:lnTo>
                    <a:pt x="79" y="18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6" y="23"/>
                  </a:lnTo>
                  <a:lnTo>
                    <a:pt x="87" y="25"/>
                  </a:lnTo>
                  <a:lnTo>
                    <a:pt x="89" y="24"/>
                  </a:lnTo>
                  <a:lnTo>
                    <a:pt x="90" y="25"/>
                  </a:lnTo>
                  <a:lnTo>
                    <a:pt x="96" y="32"/>
                  </a:lnTo>
                  <a:lnTo>
                    <a:pt x="99" y="33"/>
                  </a:lnTo>
                  <a:lnTo>
                    <a:pt x="103" y="33"/>
                  </a:lnTo>
                  <a:lnTo>
                    <a:pt x="108" y="36"/>
                  </a:lnTo>
                  <a:lnTo>
                    <a:pt x="119" y="41"/>
                  </a:lnTo>
                  <a:lnTo>
                    <a:pt x="126" y="42"/>
                  </a:lnTo>
                  <a:lnTo>
                    <a:pt x="127" y="44"/>
                  </a:lnTo>
                  <a:lnTo>
                    <a:pt x="128" y="43"/>
                  </a:lnTo>
                  <a:lnTo>
                    <a:pt x="129" y="45"/>
                  </a:lnTo>
                  <a:lnTo>
                    <a:pt x="131" y="47"/>
                  </a:lnTo>
                  <a:lnTo>
                    <a:pt x="137" y="49"/>
                  </a:lnTo>
                  <a:lnTo>
                    <a:pt x="139" y="47"/>
                  </a:lnTo>
                  <a:lnTo>
                    <a:pt x="139" y="49"/>
                  </a:lnTo>
                  <a:lnTo>
                    <a:pt x="141" y="49"/>
                  </a:lnTo>
                  <a:lnTo>
                    <a:pt x="140" y="50"/>
                  </a:lnTo>
                  <a:lnTo>
                    <a:pt x="142" y="50"/>
                  </a:lnTo>
                  <a:lnTo>
                    <a:pt x="143" y="52"/>
                  </a:lnTo>
                  <a:lnTo>
                    <a:pt x="144" y="5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0" name="Freeform 434"/>
            <p:cNvSpPr>
              <a:spLocks/>
            </p:cNvSpPr>
            <p:nvPr/>
          </p:nvSpPr>
          <p:spPr bwMode="auto">
            <a:xfrm>
              <a:off x="3859" y="2319"/>
              <a:ext cx="151" cy="131"/>
            </a:xfrm>
            <a:custGeom>
              <a:avLst/>
              <a:gdLst>
                <a:gd name="T0" fmla="*/ 150 w 151"/>
                <a:gd name="T1" fmla="*/ 57 h 131"/>
                <a:gd name="T2" fmla="*/ 146 w 151"/>
                <a:gd name="T3" fmla="*/ 58 h 131"/>
                <a:gd name="T4" fmla="*/ 138 w 151"/>
                <a:gd name="T5" fmla="*/ 68 h 131"/>
                <a:gd name="T6" fmla="*/ 131 w 151"/>
                <a:gd name="T7" fmla="*/ 67 h 131"/>
                <a:gd name="T8" fmla="*/ 115 w 151"/>
                <a:gd name="T9" fmla="*/ 79 h 131"/>
                <a:gd name="T10" fmla="*/ 104 w 151"/>
                <a:gd name="T11" fmla="*/ 93 h 131"/>
                <a:gd name="T12" fmla="*/ 97 w 151"/>
                <a:gd name="T13" fmla="*/ 107 h 131"/>
                <a:gd name="T14" fmla="*/ 89 w 151"/>
                <a:gd name="T15" fmla="*/ 110 h 131"/>
                <a:gd name="T16" fmla="*/ 83 w 151"/>
                <a:gd name="T17" fmla="*/ 120 h 131"/>
                <a:gd name="T18" fmla="*/ 77 w 151"/>
                <a:gd name="T19" fmla="*/ 128 h 131"/>
                <a:gd name="T20" fmla="*/ 71 w 151"/>
                <a:gd name="T21" fmla="*/ 129 h 131"/>
                <a:gd name="T22" fmla="*/ 66 w 151"/>
                <a:gd name="T23" fmla="*/ 121 h 131"/>
                <a:gd name="T24" fmla="*/ 68 w 151"/>
                <a:gd name="T25" fmla="*/ 112 h 131"/>
                <a:gd name="T26" fmla="*/ 53 w 151"/>
                <a:gd name="T27" fmla="*/ 104 h 131"/>
                <a:gd name="T28" fmla="*/ 50 w 151"/>
                <a:gd name="T29" fmla="*/ 96 h 131"/>
                <a:gd name="T30" fmla="*/ 34 w 151"/>
                <a:gd name="T31" fmla="*/ 92 h 131"/>
                <a:gd name="T32" fmla="*/ 9 w 151"/>
                <a:gd name="T33" fmla="*/ 60 h 131"/>
                <a:gd name="T34" fmla="*/ 0 w 151"/>
                <a:gd name="T35" fmla="*/ 47 h 131"/>
                <a:gd name="T36" fmla="*/ 9 w 151"/>
                <a:gd name="T37" fmla="*/ 45 h 131"/>
                <a:gd name="T38" fmla="*/ 20 w 151"/>
                <a:gd name="T39" fmla="*/ 23 h 131"/>
                <a:gd name="T40" fmla="*/ 22 w 151"/>
                <a:gd name="T41" fmla="*/ 22 h 131"/>
                <a:gd name="T42" fmla="*/ 23 w 151"/>
                <a:gd name="T43" fmla="*/ 12 h 131"/>
                <a:gd name="T44" fmla="*/ 26 w 151"/>
                <a:gd name="T45" fmla="*/ 12 h 131"/>
                <a:gd name="T46" fmla="*/ 30 w 151"/>
                <a:gd name="T47" fmla="*/ 10 h 131"/>
                <a:gd name="T48" fmla="*/ 32 w 151"/>
                <a:gd name="T49" fmla="*/ 10 h 131"/>
                <a:gd name="T50" fmla="*/ 34 w 151"/>
                <a:gd name="T51" fmla="*/ 9 h 131"/>
                <a:gd name="T52" fmla="*/ 34 w 151"/>
                <a:gd name="T53" fmla="*/ 5 h 131"/>
                <a:gd name="T54" fmla="*/ 39 w 151"/>
                <a:gd name="T55" fmla="*/ 1 h 131"/>
                <a:gd name="T56" fmla="*/ 44 w 151"/>
                <a:gd name="T57" fmla="*/ 2 h 131"/>
                <a:gd name="T58" fmla="*/ 57 w 151"/>
                <a:gd name="T59" fmla="*/ 1 h 131"/>
                <a:gd name="T60" fmla="*/ 61 w 151"/>
                <a:gd name="T61" fmla="*/ 1 h 131"/>
                <a:gd name="T62" fmla="*/ 65 w 151"/>
                <a:gd name="T63" fmla="*/ 2 h 131"/>
                <a:gd name="T64" fmla="*/ 77 w 151"/>
                <a:gd name="T65" fmla="*/ 10 h 131"/>
                <a:gd name="T66" fmla="*/ 80 w 151"/>
                <a:gd name="T67" fmla="*/ 15 h 131"/>
                <a:gd name="T68" fmla="*/ 82 w 151"/>
                <a:gd name="T69" fmla="*/ 19 h 131"/>
                <a:gd name="T70" fmla="*/ 85 w 151"/>
                <a:gd name="T71" fmla="*/ 22 h 131"/>
                <a:gd name="T72" fmla="*/ 91 w 151"/>
                <a:gd name="T73" fmla="*/ 26 h 131"/>
                <a:gd name="T74" fmla="*/ 94 w 151"/>
                <a:gd name="T75" fmla="*/ 26 h 131"/>
                <a:gd name="T76" fmla="*/ 103 w 151"/>
                <a:gd name="T77" fmla="*/ 35 h 131"/>
                <a:gd name="T78" fmla="*/ 113 w 151"/>
                <a:gd name="T79" fmla="*/ 38 h 131"/>
                <a:gd name="T80" fmla="*/ 131 w 151"/>
                <a:gd name="T81" fmla="*/ 44 h 131"/>
                <a:gd name="T82" fmla="*/ 134 w 151"/>
                <a:gd name="T83" fmla="*/ 45 h 131"/>
                <a:gd name="T84" fmla="*/ 137 w 151"/>
                <a:gd name="T85" fmla="*/ 50 h 131"/>
                <a:gd name="T86" fmla="*/ 145 w 151"/>
                <a:gd name="T87" fmla="*/ 50 h 131"/>
                <a:gd name="T88" fmla="*/ 147 w 151"/>
                <a:gd name="T89" fmla="*/ 52 h 131"/>
                <a:gd name="T90" fmla="*/ 148 w 151"/>
                <a:gd name="T91" fmla="*/ 53 h 131"/>
                <a:gd name="T92" fmla="*/ 150 w 151"/>
                <a:gd name="T93" fmla="*/ 56 h 1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51"/>
                <a:gd name="T142" fmla="*/ 0 h 131"/>
                <a:gd name="T143" fmla="*/ 151 w 151"/>
                <a:gd name="T144" fmla="*/ 131 h 13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51" h="131">
                  <a:moveTo>
                    <a:pt x="150" y="56"/>
                  </a:moveTo>
                  <a:lnTo>
                    <a:pt x="150" y="57"/>
                  </a:lnTo>
                  <a:lnTo>
                    <a:pt x="146" y="57"/>
                  </a:lnTo>
                  <a:lnTo>
                    <a:pt x="146" y="58"/>
                  </a:lnTo>
                  <a:lnTo>
                    <a:pt x="145" y="58"/>
                  </a:lnTo>
                  <a:lnTo>
                    <a:pt x="138" y="68"/>
                  </a:lnTo>
                  <a:lnTo>
                    <a:pt x="136" y="69"/>
                  </a:lnTo>
                  <a:lnTo>
                    <a:pt x="131" y="67"/>
                  </a:lnTo>
                  <a:lnTo>
                    <a:pt x="118" y="72"/>
                  </a:lnTo>
                  <a:lnTo>
                    <a:pt x="115" y="79"/>
                  </a:lnTo>
                  <a:lnTo>
                    <a:pt x="106" y="89"/>
                  </a:lnTo>
                  <a:lnTo>
                    <a:pt x="104" y="93"/>
                  </a:lnTo>
                  <a:lnTo>
                    <a:pt x="97" y="98"/>
                  </a:lnTo>
                  <a:lnTo>
                    <a:pt x="97" y="107"/>
                  </a:lnTo>
                  <a:lnTo>
                    <a:pt x="95" y="107"/>
                  </a:lnTo>
                  <a:lnTo>
                    <a:pt x="89" y="110"/>
                  </a:lnTo>
                  <a:lnTo>
                    <a:pt x="86" y="110"/>
                  </a:lnTo>
                  <a:lnTo>
                    <a:pt x="83" y="120"/>
                  </a:lnTo>
                  <a:lnTo>
                    <a:pt x="77" y="123"/>
                  </a:lnTo>
                  <a:lnTo>
                    <a:pt x="77" y="128"/>
                  </a:lnTo>
                  <a:lnTo>
                    <a:pt x="74" y="130"/>
                  </a:lnTo>
                  <a:lnTo>
                    <a:pt x="71" y="129"/>
                  </a:lnTo>
                  <a:lnTo>
                    <a:pt x="70" y="125"/>
                  </a:lnTo>
                  <a:lnTo>
                    <a:pt x="66" y="121"/>
                  </a:lnTo>
                  <a:lnTo>
                    <a:pt x="66" y="116"/>
                  </a:lnTo>
                  <a:lnTo>
                    <a:pt x="68" y="112"/>
                  </a:lnTo>
                  <a:lnTo>
                    <a:pt x="57" y="115"/>
                  </a:lnTo>
                  <a:lnTo>
                    <a:pt x="53" y="104"/>
                  </a:lnTo>
                  <a:lnTo>
                    <a:pt x="53" y="99"/>
                  </a:lnTo>
                  <a:lnTo>
                    <a:pt x="50" y="96"/>
                  </a:lnTo>
                  <a:lnTo>
                    <a:pt x="44" y="98"/>
                  </a:lnTo>
                  <a:lnTo>
                    <a:pt x="34" y="92"/>
                  </a:lnTo>
                  <a:lnTo>
                    <a:pt x="5" y="67"/>
                  </a:lnTo>
                  <a:lnTo>
                    <a:pt x="9" y="60"/>
                  </a:lnTo>
                  <a:lnTo>
                    <a:pt x="3" y="56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9" y="45"/>
                  </a:lnTo>
                  <a:lnTo>
                    <a:pt x="18" y="39"/>
                  </a:lnTo>
                  <a:lnTo>
                    <a:pt x="20" y="23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6" y="12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11"/>
                  </a:lnTo>
                  <a:lnTo>
                    <a:pt x="32" y="10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5" y="4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7" y="0"/>
                  </a:lnTo>
                  <a:lnTo>
                    <a:pt x="57" y="1"/>
                  </a:lnTo>
                  <a:lnTo>
                    <a:pt x="58" y="0"/>
                  </a:lnTo>
                  <a:lnTo>
                    <a:pt x="61" y="1"/>
                  </a:lnTo>
                  <a:lnTo>
                    <a:pt x="61" y="2"/>
                  </a:lnTo>
                  <a:lnTo>
                    <a:pt x="65" y="2"/>
                  </a:lnTo>
                  <a:lnTo>
                    <a:pt x="76" y="11"/>
                  </a:lnTo>
                  <a:lnTo>
                    <a:pt x="77" y="10"/>
                  </a:lnTo>
                  <a:lnTo>
                    <a:pt x="81" y="14"/>
                  </a:lnTo>
                  <a:lnTo>
                    <a:pt x="80" y="15"/>
                  </a:lnTo>
                  <a:lnTo>
                    <a:pt x="82" y="17"/>
                  </a:lnTo>
                  <a:lnTo>
                    <a:pt x="82" y="19"/>
                  </a:lnTo>
                  <a:lnTo>
                    <a:pt x="85" y="21"/>
                  </a:lnTo>
                  <a:lnTo>
                    <a:pt x="85" y="22"/>
                  </a:lnTo>
                  <a:lnTo>
                    <a:pt x="90" y="24"/>
                  </a:lnTo>
                  <a:lnTo>
                    <a:pt x="91" y="26"/>
                  </a:lnTo>
                  <a:lnTo>
                    <a:pt x="93" y="25"/>
                  </a:lnTo>
                  <a:lnTo>
                    <a:pt x="94" y="26"/>
                  </a:lnTo>
                  <a:lnTo>
                    <a:pt x="100" y="34"/>
                  </a:lnTo>
                  <a:lnTo>
                    <a:pt x="103" y="35"/>
                  </a:lnTo>
                  <a:lnTo>
                    <a:pt x="107" y="35"/>
                  </a:lnTo>
                  <a:lnTo>
                    <a:pt x="113" y="38"/>
                  </a:lnTo>
                  <a:lnTo>
                    <a:pt x="124" y="43"/>
                  </a:lnTo>
                  <a:lnTo>
                    <a:pt x="131" y="44"/>
                  </a:lnTo>
                  <a:lnTo>
                    <a:pt x="132" y="46"/>
                  </a:lnTo>
                  <a:lnTo>
                    <a:pt x="134" y="45"/>
                  </a:lnTo>
                  <a:lnTo>
                    <a:pt x="135" y="47"/>
                  </a:lnTo>
                  <a:lnTo>
                    <a:pt x="137" y="50"/>
                  </a:lnTo>
                  <a:lnTo>
                    <a:pt x="142" y="52"/>
                  </a:lnTo>
                  <a:lnTo>
                    <a:pt x="145" y="50"/>
                  </a:lnTo>
                  <a:lnTo>
                    <a:pt x="145" y="52"/>
                  </a:lnTo>
                  <a:lnTo>
                    <a:pt x="147" y="52"/>
                  </a:lnTo>
                  <a:lnTo>
                    <a:pt x="146" y="53"/>
                  </a:lnTo>
                  <a:lnTo>
                    <a:pt x="148" y="53"/>
                  </a:lnTo>
                  <a:lnTo>
                    <a:pt x="149" y="55"/>
                  </a:lnTo>
                  <a:lnTo>
                    <a:pt x="150" y="5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1" name="Freeform 435"/>
            <p:cNvSpPr>
              <a:spLocks/>
            </p:cNvSpPr>
            <p:nvPr/>
          </p:nvSpPr>
          <p:spPr bwMode="auto">
            <a:xfrm>
              <a:off x="3707" y="2462"/>
              <a:ext cx="70" cy="129"/>
            </a:xfrm>
            <a:custGeom>
              <a:avLst/>
              <a:gdLst>
                <a:gd name="T0" fmla="*/ 57 w 70"/>
                <a:gd name="T1" fmla="*/ 126 h 129"/>
                <a:gd name="T2" fmla="*/ 56 w 70"/>
                <a:gd name="T3" fmla="*/ 128 h 129"/>
                <a:gd name="T4" fmla="*/ 44 w 70"/>
                <a:gd name="T5" fmla="*/ 121 h 129"/>
                <a:gd name="T6" fmla="*/ 35 w 70"/>
                <a:gd name="T7" fmla="*/ 121 h 129"/>
                <a:gd name="T8" fmla="*/ 25 w 70"/>
                <a:gd name="T9" fmla="*/ 115 h 129"/>
                <a:gd name="T10" fmla="*/ 25 w 70"/>
                <a:gd name="T11" fmla="*/ 109 h 129"/>
                <a:gd name="T12" fmla="*/ 25 w 70"/>
                <a:gd name="T13" fmla="*/ 105 h 129"/>
                <a:gd name="T14" fmla="*/ 24 w 70"/>
                <a:gd name="T15" fmla="*/ 104 h 129"/>
                <a:gd name="T16" fmla="*/ 21 w 70"/>
                <a:gd name="T17" fmla="*/ 96 h 129"/>
                <a:gd name="T18" fmla="*/ 19 w 70"/>
                <a:gd name="T19" fmla="*/ 93 h 129"/>
                <a:gd name="T20" fmla="*/ 22 w 70"/>
                <a:gd name="T21" fmla="*/ 88 h 129"/>
                <a:gd name="T22" fmla="*/ 24 w 70"/>
                <a:gd name="T23" fmla="*/ 81 h 129"/>
                <a:gd name="T24" fmla="*/ 23 w 70"/>
                <a:gd name="T25" fmla="*/ 78 h 129"/>
                <a:gd name="T26" fmla="*/ 23 w 70"/>
                <a:gd name="T27" fmla="*/ 75 h 129"/>
                <a:gd name="T28" fmla="*/ 18 w 70"/>
                <a:gd name="T29" fmla="*/ 73 h 129"/>
                <a:gd name="T30" fmla="*/ 17 w 70"/>
                <a:gd name="T31" fmla="*/ 70 h 129"/>
                <a:gd name="T32" fmla="*/ 15 w 70"/>
                <a:gd name="T33" fmla="*/ 66 h 129"/>
                <a:gd name="T34" fmla="*/ 11 w 70"/>
                <a:gd name="T35" fmla="*/ 55 h 129"/>
                <a:gd name="T36" fmla="*/ 6 w 70"/>
                <a:gd name="T37" fmla="*/ 44 h 129"/>
                <a:gd name="T38" fmla="*/ 0 w 70"/>
                <a:gd name="T39" fmla="*/ 39 h 129"/>
                <a:gd name="T40" fmla="*/ 40 w 70"/>
                <a:gd name="T41" fmla="*/ 0 h 129"/>
                <a:gd name="T42" fmla="*/ 45 w 70"/>
                <a:gd name="T43" fmla="*/ 8 h 129"/>
                <a:gd name="T44" fmla="*/ 50 w 70"/>
                <a:gd name="T45" fmla="*/ 15 h 129"/>
                <a:gd name="T46" fmla="*/ 48 w 70"/>
                <a:gd name="T47" fmla="*/ 21 h 129"/>
                <a:gd name="T48" fmla="*/ 62 w 70"/>
                <a:gd name="T49" fmla="*/ 18 h 129"/>
                <a:gd name="T50" fmla="*/ 67 w 70"/>
                <a:gd name="T51" fmla="*/ 30 h 129"/>
                <a:gd name="T52" fmla="*/ 65 w 70"/>
                <a:gd name="T53" fmla="*/ 40 h 129"/>
                <a:gd name="T54" fmla="*/ 69 w 70"/>
                <a:gd name="T55" fmla="*/ 52 h 129"/>
                <a:gd name="T56" fmla="*/ 65 w 70"/>
                <a:gd name="T57" fmla="*/ 61 h 129"/>
                <a:gd name="T58" fmla="*/ 66 w 70"/>
                <a:gd name="T59" fmla="*/ 61 h 129"/>
                <a:gd name="T60" fmla="*/ 66 w 70"/>
                <a:gd name="T61" fmla="*/ 65 h 129"/>
                <a:gd name="T62" fmla="*/ 61 w 70"/>
                <a:gd name="T63" fmla="*/ 72 h 129"/>
                <a:gd name="T64" fmla="*/ 54 w 70"/>
                <a:gd name="T65" fmla="*/ 73 h 129"/>
                <a:gd name="T66" fmla="*/ 41 w 70"/>
                <a:gd name="T67" fmla="*/ 81 h 129"/>
                <a:gd name="T68" fmla="*/ 40 w 70"/>
                <a:gd name="T69" fmla="*/ 93 h 129"/>
                <a:gd name="T70" fmla="*/ 48 w 70"/>
                <a:gd name="T71" fmla="*/ 102 h 129"/>
                <a:gd name="T72" fmla="*/ 50 w 70"/>
                <a:gd name="T73" fmla="*/ 105 h 129"/>
                <a:gd name="T74" fmla="*/ 50 w 70"/>
                <a:gd name="T75" fmla="*/ 107 h 129"/>
                <a:gd name="T76" fmla="*/ 47 w 70"/>
                <a:gd name="T77" fmla="*/ 109 h 129"/>
                <a:gd name="T78" fmla="*/ 51 w 70"/>
                <a:gd name="T79" fmla="*/ 111 h 129"/>
                <a:gd name="T80" fmla="*/ 54 w 70"/>
                <a:gd name="T81" fmla="*/ 112 h 129"/>
                <a:gd name="T82" fmla="*/ 53 w 70"/>
                <a:gd name="T83" fmla="*/ 114 h 129"/>
                <a:gd name="T84" fmla="*/ 56 w 70"/>
                <a:gd name="T85" fmla="*/ 120 h 129"/>
                <a:gd name="T86" fmla="*/ 59 w 70"/>
                <a:gd name="T87" fmla="*/ 121 h 1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"/>
                <a:gd name="T133" fmla="*/ 0 h 129"/>
                <a:gd name="T134" fmla="*/ 70 w 70"/>
                <a:gd name="T135" fmla="*/ 129 h 12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" h="129">
                  <a:moveTo>
                    <a:pt x="60" y="121"/>
                  </a:moveTo>
                  <a:lnTo>
                    <a:pt x="57" y="126"/>
                  </a:lnTo>
                  <a:lnTo>
                    <a:pt x="58" y="127"/>
                  </a:lnTo>
                  <a:lnTo>
                    <a:pt x="56" y="128"/>
                  </a:lnTo>
                  <a:lnTo>
                    <a:pt x="51" y="126"/>
                  </a:lnTo>
                  <a:lnTo>
                    <a:pt x="44" y="121"/>
                  </a:lnTo>
                  <a:lnTo>
                    <a:pt x="42" y="118"/>
                  </a:lnTo>
                  <a:lnTo>
                    <a:pt x="35" y="121"/>
                  </a:lnTo>
                  <a:lnTo>
                    <a:pt x="26" y="116"/>
                  </a:lnTo>
                  <a:lnTo>
                    <a:pt x="25" y="115"/>
                  </a:lnTo>
                  <a:lnTo>
                    <a:pt x="24" y="112"/>
                  </a:lnTo>
                  <a:lnTo>
                    <a:pt x="25" y="109"/>
                  </a:lnTo>
                  <a:lnTo>
                    <a:pt x="23" y="106"/>
                  </a:lnTo>
                  <a:lnTo>
                    <a:pt x="25" y="105"/>
                  </a:lnTo>
                  <a:lnTo>
                    <a:pt x="26" y="104"/>
                  </a:lnTo>
                  <a:lnTo>
                    <a:pt x="24" y="104"/>
                  </a:lnTo>
                  <a:lnTo>
                    <a:pt x="24" y="101"/>
                  </a:lnTo>
                  <a:lnTo>
                    <a:pt x="21" y="96"/>
                  </a:lnTo>
                  <a:lnTo>
                    <a:pt x="20" y="96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22" y="88"/>
                  </a:lnTo>
                  <a:lnTo>
                    <a:pt x="24" y="87"/>
                  </a:lnTo>
                  <a:lnTo>
                    <a:pt x="24" y="81"/>
                  </a:lnTo>
                  <a:lnTo>
                    <a:pt x="22" y="80"/>
                  </a:lnTo>
                  <a:lnTo>
                    <a:pt x="23" y="78"/>
                  </a:lnTo>
                  <a:lnTo>
                    <a:pt x="21" y="77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1" y="60"/>
                  </a:lnTo>
                  <a:lnTo>
                    <a:pt x="11" y="55"/>
                  </a:lnTo>
                  <a:lnTo>
                    <a:pt x="14" y="52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40" y="0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50" y="12"/>
                  </a:lnTo>
                  <a:lnTo>
                    <a:pt x="50" y="15"/>
                  </a:lnTo>
                  <a:lnTo>
                    <a:pt x="48" y="19"/>
                  </a:lnTo>
                  <a:lnTo>
                    <a:pt x="48" y="21"/>
                  </a:lnTo>
                  <a:lnTo>
                    <a:pt x="57" y="24"/>
                  </a:lnTo>
                  <a:lnTo>
                    <a:pt x="62" y="18"/>
                  </a:lnTo>
                  <a:lnTo>
                    <a:pt x="65" y="23"/>
                  </a:lnTo>
                  <a:lnTo>
                    <a:pt x="67" y="30"/>
                  </a:lnTo>
                  <a:lnTo>
                    <a:pt x="67" y="37"/>
                  </a:lnTo>
                  <a:lnTo>
                    <a:pt x="65" y="40"/>
                  </a:lnTo>
                  <a:lnTo>
                    <a:pt x="69" y="47"/>
                  </a:lnTo>
                  <a:lnTo>
                    <a:pt x="69" y="52"/>
                  </a:lnTo>
                  <a:lnTo>
                    <a:pt x="67" y="53"/>
                  </a:lnTo>
                  <a:lnTo>
                    <a:pt x="65" y="61"/>
                  </a:lnTo>
                  <a:lnTo>
                    <a:pt x="65" y="62"/>
                  </a:lnTo>
                  <a:lnTo>
                    <a:pt x="66" y="61"/>
                  </a:lnTo>
                  <a:lnTo>
                    <a:pt x="68" y="62"/>
                  </a:lnTo>
                  <a:lnTo>
                    <a:pt x="66" y="65"/>
                  </a:lnTo>
                  <a:lnTo>
                    <a:pt x="66" y="66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54" y="73"/>
                  </a:lnTo>
                  <a:lnTo>
                    <a:pt x="52" y="82"/>
                  </a:lnTo>
                  <a:lnTo>
                    <a:pt x="41" y="81"/>
                  </a:lnTo>
                  <a:lnTo>
                    <a:pt x="44" y="89"/>
                  </a:lnTo>
                  <a:lnTo>
                    <a:pt x="40" y="93"/>
                  </a:lnTo>
                  <a:lnTo>
                    <a:pt x="44" y="102"/>
                  </a:lnTo>
                  <a:lnTo>
                    <a:pt x="48" y="102"/>
                  </a:lnTo>
                  <a:lnTo>
                    <a:pt x="47" y="104"/>
                  </a:lnTo>
                  <a:lnTo>
                    <a:pt x="50" y="105"/>
                  </a:lnTo>
                  <a:lnTo>
                    <a:pt x="49" y="106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47" y="109"/>
                  </a:lnTo>
                  <a:lnTo>
                    <a:pt x="48" y="113"/>
                  </a:lnTo>
                  <a:lnTo>
                    <a:pt x="51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6" y="112"/>
                  </a:lnTo>
                  <a:lnTo>
                    <a:pt x="53" y="114"/>
                  </a:lnTo>
                  <a:lnTo>
                    <a:pt x="58" y="117"/>
                  </a:lnTo>
                  <a:lnTo>
                    <a:pt x="56" y="120"/>
                  </a:lnTo>
                  <a:lnTo>
                    <a:pt x="57" y="122"/>
                  </a:lnTo>
                  <a:lnTo>
                    <a:pt x="59" y="121"/>
                  </a:lnTo>
                  <a:lnTo>
                    <a:pt x="60" y="12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2" name="Freeform 436"/>
            <p:cNvSpPr>
              <a:spLocks/>
            </p:cNvSpPr>
            <p:nvPr/>
          </p:nvSpPr>
          <p:spPr bwMode="auto">
            <a:xfrm>
              <a:off x="3707" y="2462"/>
              <a:ext cx="77" cy="136"/>
            </a:xfrm>
            <a:custGeom>
              <a:avLst/>
              <a:gdLst>
                <a:gd name="T0" fmla="*/ 63 w 77"/>
                <a:gd name="T1" fmla="*/ 133 h 136"/>
                <a:gd name="T2" fmla="*/ 62 w 77"/>
                <a:gd name="T3" fmla="*/ 135 h 136"/>
                <a:gd name="T4" fmla="*/ 48 w 77"/>
                <a:gd name="T5" fmla="*/ 128 h 136"/>
                <a:gd name="T6" fmla="*/ 39 w 77"/>
                <a:gd name="T7" fmla="*/ 128 h 136"/>
                <a:gd name="T8" fmla="*/ 28 w 77"/>
                <a:gd name="T9" fmla="*/ 122 h 136"/>
                <a:gd name="T10" fmla="*/ 28 w 77"/>
                <a:gd name="T11" fmla="*/ 115 h 136"/>
                <a:gd name="T12" fmla="*/ 28 w 77"/>
                <a:gd name="T13" fmla="*/ 111 h 136"/>
                <a:gd name="T14" fmla="*/ 26 w 77"/>
                <a:gd name="T15" fmla="*/ 110 h 136"/>
                <a:gd name="T16" fmla="*/ 23 w 77"/>
                <a:gd name="T17" fmla="*/ 102 h 136"/>
                <a:gd name="T18" fmla="*/ 21 w 77"/>
                <a:gd name="T19" fmla="*/ 98 h 136"/>
                <a:gd name="T20" fmla="*/ 24 w 77"/>
                <a:gd name="T21" fmla="*/ 92 h 136"/>
                <a:gd name="T22" fmla="*/ 26 w 77"/>
                <a:gd name="T23" fmla="*/ 85 h 136"/>
                <a:gd name="T24" fmla="*/ 25 w 77"/>
                <a:gd name="T25" fmla="*/ 82 h 136"/>
                <a:gd name="T26" fmla="*/ 25 w 77"/>
                <a:gd name="T27" fmla="*/ 79 h 136"/>
                <a:gd name="T28" fmla="*/ 20 w 77"/>
                <a:gd name="T29" fmla="*/ 77 h 136"/>
                <a:gd name="T30" fmla="*/ 19 w 77"/>
                <a:gd name="T31" fmla="*/ 74 h 136"/>
                <a:gd name="T32" fmla="*/ 17 w 77"/>
                <a:gd name="T33" fmla="*/ 70 h 136"/>
                <a:gd name="T34" fmla="*/ 12 w 77"/>
                <a:gd name="T35" fmla="*/ 58 h 136"/>
                <a:gd name="T36" fmla="*/ 7 w 77"/>
                <a:gd name="T37" fmla="*/ 47 h 136"/>
                <a:gd name="T38" fmla="*/ 0 w 77"/>
                <a:gd name="T39" fmla="*/ 42 h 136"/>
                <a:gd name="T40" fmla="*/ 44 w 77"/>
                <a:gd name="T41" fmla="*/ 0 h 136"/>
                <a:gd name="T42" fmla="*/ 50 w 77"/>
                <a:gd name="T43" fmla="*/ 8 h 136"/>
                <a:gd name="T44" fmla="*/ 55 w 77"/>
                <a:gd name="T45" fmla="*/ 16 h 136"/>
                <a:gd name="T46" fmla="*/ 53 w 77"/>
                <a:gd name="T47" fmla="*/ 22 h 136"/>
                <a:gd name="T48" fmla="*/ 68 w 77"/>
                <a:gd name="T49" fmla="*/ 19 h 136"/>
                <a:gd name="T50" fmla="*/ 74 w 77"/>
                <a:gd name="T51" fmla="*/ 31 h 136"/>
                <a:gd name="T52" fmla="*/ 72 w 77"/>
                <a:gd name="T53" fmla="*/ 43 h 136"/>
                <a:gd name="T54" fmla="*/ 76 w 77"/>
                <a:gd name="T55" fmla="*/ 55 h 136"/>
                <a:gd name="T56" fmla="*/ 72 w 77"/>
                <a:gd name="T57" fmla="*/ 64 h 136"/>
                <a:gd name="T58" fmla="*/ 73 w 77"/>
                <a:gd name="T59" fmla="*/ 64 h 136"/>
                <a:gd name="T60" fmla="*/ 73 w 77"/>
                <a:gd name="T61" fmla="*/ 69 h 136"/>
                <a:gd name="T62" fmla="*/ 67 w 77"/>
                <a:gd name="T63" fmla="*/ 76 h 136"/>
                <a:gd name="T64" fmla="*/ 59 w 77"/>
                <a:gd name="T65" fmla="*/ 77 h 136"/>
                <a:gd name="T66" fmla="*/ 45 w 77"/>
                <a:gd name="T67" fmla="*/ 85 h 136"/>
                <a:gd name="T68" fmla="*/ 44 w 77"/>
                <a:gd name="T69" fmla="*/ 98 h 136"/>
                <a:gd name="T70" fmla="*/ 53 w 77"/>
                <a:gd name="T71" fmla="*/ 108 h 136"/>
                <a:gd name="T72" fmla="*/ 55 w 77"/>
                <a:gd name="T73" fmla="*/ 111 h 136"/>
                <a:gd name="T74" fmla="*/ 55 w 77"/>
                <a:gd name="T75" fmla="*/ 113 h 136"/>
                <a:gd name="T76" fmla="*/ 52 w 77"/>
                <a:gd name="T77" fmla="*/ 115 h 136"/>
                <a:gd name="T78" fmla="*/ 56 w 77"/>
                <a:gd name="T79" fmla="*/ 117 h 136"/>
                <a:gd name="T80" fmla="*/ 59 w 77"/>
                <a:gd name="T81" fmla="*/ 118 h 136"/>
                <a:gd name="T82" fmla="*/ 58 w 77"/>
                <a:gd name="T83" fmla="*/ 120 h 136"/>
                <a:gd name="T84" fmla="*/ 62 w 77"/>
                <a:gd name="T85" fmla="*/ 127 h 136"/>
                <a:gd name="T86" fmla="*/ 65 w 77"/>
                <a:gd name="T87" fmla="*/ 128 h 1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7"/>
                <a:gd name="T133" fmla="*/ 0 h 136"/>
                <a:gd name="T134" fmla="*/ 77 w 77"/>
                <a:gd name="T135" fmla="*/ 136 h 1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7" h="136">
                  <a:moveTo>
                    <a:pt x="66" y="128"/>
                  </a:moveTo>
                  <a:lnTo>
                    <a:pt x="63" y="133"/>
                  </a:lnTo>
                  <a:lnTo>
                    <a:pt x="64" y="134"/>
                  </a:lnTo>
                  <a:lnTo>
                    <a:pt x="62" y="135"/>
                  </a:lnTo>
                  <a:lnTo>
                    <a:pt x="56" y="133"/>
                  </a:lnTo>
                  <a:lnTo>
                    <a:pt x="48" y="128"/>
                  </a:lnTo>
                  <a:lnTo>
                    <a:pt x="46" y="125"/>
                  </a:lnTo>
                  <a:lnTo>
                    <a:pt x="39" y="128"/>
                  </a:lnTo>
                  <a:lnTo>
                    <a:pt x="29" y="123"/>
                  </a:lnTo>
                  <a:lnTo>
                    <a:pt x="28" y="122"/>
                  </a:lnTo>
                  <a:lnTo>
                    <a:pt x="26" y="118"/>
                  </a:lnTo>
                  <a:lnTo>
                    <a:pt x="28" y="115"/>
                  </a:lnTo>
                  <a:lnTo>
                    <a:pt x="25" y="112"/>
                  </a:lnTo>
                  <a:lnTo>
                    <a:pt x="28" y="111"/>
                  </a:lnTo>
                  <a:lnTo>
                    <a:pt x="29" y="110"/>
                  </a:lnTo>
                  <a:lnTo>
                    <a:pt x="26" y="110"/>
                  </a:lnTo>
                  <a:lnTo>
                    <a:pt x="26" y="107"/>
                  </a:lnTo>
                  <a:lnTo>
                    <a:pt x="23" y="102"/>
                  </a:lnTo>
                  <a:lnTo>
                    <a:pt x="22" y="101"/>
                  </a:lnTo>
                  <a:lnTo>
                    <a:pt x="21" y="98"/>
                  </a:lnTo>
                  <a:lnTo>
                    <a:pt x="21" y="97"/>
                  </a:lnTo>
                  <a:lnTo>
                    <a:pt x="24" y="92"/>
                  </a:lnTo>
                  <a:lnTo>
                    <a:pt x="26" y="91"/>
                  </a:lnTo>
                  <a:lnTo>
                    <a:pt x="26" y="85"/>
                  </a:lnTo>
                  <a:lnTo>
                    <a:pt x="24" y="84"/>
                  </a:lnTo>
                  <a:lnTo>
                    <a:pt x="25" y="82"/>
                  </a:lnTo>
                  <a:lnTo>
                    <a:pt x="23" y="81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20" y="77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17" y="72"/>
                  </a:lnTo>
                  <a:lnTo>
                    <a:pt x="17" y="70"/>
                  </a:lnTo>
                  <a:lnTo>
                    <a:pt x="12" y="63"/>
                  </a:lnTo>
                  <a:lnTo>
                    <a:pt x="12" y="58"/>
                  </a:lnTo>
                  <a:lnTo>
                    <a:pt x="15" y="55"/>
                  </a:lnTo>
                  <a:lnTo>
                    <a:pt x="7" y="47"/>
                  </a:lnTo>
                  <a:lnTo>
                    <a:pt x="8" y="46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44" y="0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5" y="12"/>
                  </a:lnTo>
                  <a:lnTo>
                    <a:pt x="55" y="16"/>
                  </a:lnTo>
                  <a:lnTo>
                    <a:pt x="53" y="20"/>
                  </a:lnTo>
                  <a:lnTo>
                    <a:pt x="53" y="22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2" y="24"/>
                  </a:lnTo>
                  <a:lnTo>
                    <a:pt x="74" y="31"/>
                  </a:lnTo>
                  <a:lnTo>
                    <a:pt x="74" y="39"/>
                  </a:lnTo>
                  <a:lnTo>
                    <a:pt x="72" y="43"/>
                  </a:lnTo>
                  <a:lnTo>
                    <a:pt x="76" y="50"/>
                  </a:lnTo>
                  <a:lnTo>
                    <a:pt x="76" y="55"/>
                  </a:lnTo>
                  <a:lnTo>
                    <a:pt x="74" y="56"/>
                  </a:lnTo>
                  <a:lnTo>
                    <a:pt x="72" y="64"/>
                  </a:lnTo>
                  <a:lnTo>
                    <a:pt x="72" y="65"/>
                  </a:lnTo>
                  <a:lnTo>
                    <a:pt x="73" y="64"/>
                  </a:lnTo>
                  <a:lnTo>
                    <a:pt x="75" y="65"/>
                  </a:lnTo>
                  <a:lnTo>
                    <a:pt x="73" y="69"/>
                  </a:lnTo>
                  <a:lnTo>
                    <a:pt x="73" y="70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59" y="77"/>
                  </a:lnTo>
                  <a:lnTo>
                    <a:pt x="57" y="86"/>
                  </a:lnTo>
                  <a:lnTo>
                    <a:pt x="45" y="85"/>
                  </a:lnTo>
                  <a:lnTo>
                    <a:pt x="48" y="93"/>
                  </a:lnTo>
                  <a:lnTo>
                    <a:pt x="44" y="98"/>
                  </a:lnTo>
                  <a:lnTo>
                    <a:pt x="48" y="108"/>
                  </a:lnTo>
                  <a:lnTo>
                    <a:pt x="53" y="108"/>
                  </a:lnTo>
                  <a:lnTo>
                    <a:pt x="52" y="110"/>
                  </a:lnTo>
                  <a:lnTo>
                    <a:pt x="55" y="111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5" y="116"/>
                  </a:lnTo>
                  <a:lnTo>
                    <a:pt x="52" y="115"/>
                  </a:lnTo>
                  <a:lnTo>
                    <a:pt x="53" y="119"/>
                  </a:lnTo>
                  <a:lnTo>
                    <a:pt x="56" y="117"/>
                  </a:lnTo>
                  <a:lnTo>
                    <a:pt x="58" y="117"/>
                  </a:lnTo>
                  <a:lnTo>
                    <a:pt x="5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64" y="124"/>
                  </a:lnTo>
                  <a:lnTo>
                    <a:pt x="62" y="127"/>
                  </a:lnTo>
                  <a:lnTo>
                    <a:pt x="63" y="129"/>
                  </a:lnTo>
                  <a:lnTo>
                    <a:pt x="65" y="128"/>
                  </a:lnTo>
                  <a:lnTo>
                    <a:pt x="66" y="12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3" name="Freeform 437"/>
            <p:cNvSpPr>
              <a:spLocks/>
            </p:cNvSpPr>
            <p:nvPr/>
          </p:nvSpPr>
          <p:spPr bwMode="auto">
            <a:xfrm>
              <a:off x="3663" y="2492"/>
              <a:ext cx="65" cy="86"/>
            </a:xfrm>
            <a:custGeom>
              <a:avLst/>
              <a:gdLst>
                <a:gd name="T0" fmla="*/ 53 w 65"/>
                <a:gd name="T1" fmla="*/ 62 h 86"/>
                <a:gd name="T2" fmla="*/ 22 w 65"/>
                <a:gd name="T3" fmla="*/ 85 h 86"/>
                <a:gd name="T4" fmla="*/ 21 w 65"/>
                <a:gd name="T5" fmla="*/ 75 h 86"/>
                <a:gd name="T6" fmla="*/ 19 w 65"/>
                <a:gd name="T7" fmla="*/ 69 h 86"/>
                <a:gd name="T8" fmla="*/ 20 w 65"/>
                <a:gd name="T9" fmla="*/ 66 h 86"/>
                <a:gd name="T10" fmla="*/ 18 w 65"/>
                <a:gd name="T11" fmla="*/ 66 h 86"/>
                <a:gd name="T12" fmla="*/ 17 w 65"/>
                <a:gd name="T13" fmla="*/ 60 h 86"/>
                <a:gd name="T14" fmla="*/ 15 w 65"/>
                <a:gd name="T15" fmla="*/ 55 h 86"/>
                <a:gd name="T16" fmla="*/ 13 w 65"/>
                <a:gd name="T17" fmla="*/ 49 h 86"/>
                <a:gd name="T18" fmla="*/ 10 w 65"/>
                <a:gd name="T19" fmla="*/ 46 h 86"/>
                <a:gd name="T20" fmla="*/ 8 w 65"/>
                <a:gd name="T21" fmla="*/ 43 h 86"/>
                <a:gd name="T22" fmla="*/ 4 w 65"/>
                <a:gd name="T23" fmla="*/ 37 h 86"/>
                <a:gd name="T24" fmla="*/ 2 w 65"/>
                <a:gd name="T25" fmla="*/ 35 h 86"/>
                <a:gd name="T26" fmla="*/ 3 w 65"/>
                <a:gd name="T27" fmla="*/ 26 h 86"/>
                <a:gd name="T28" fmla="*/ 1 w 65"/>
                <a:gd name="T29" fmla="*/ 22 h 86"/>
                <a:gd name="T30" fmla="*/ 0 w 65"/>
                <a:gd name="T31" fmla="*/ 19 h 86"/>
                <a:gd name="T32" fmla="*/ 24 w 65"/>
                <a:gd name="T33" fmla="*/ 0 h 86"/>
                <a:gd name="T34" fmla="*/ 26 w 65"/>
                <a:gd name="T35" fmla="*/ 2 h 86"/>
                <a:gd name="T36" fmla="*/ 33 w 65"/>
                <a:gd name="T37" fmla="*/ 6 h 86"/>
                <a:gd name="T38" fmla="*/ 38 w 65"/>
                <a:gd name="T39" fmla="*/ 8 h 86"/>
                <a:gd name="T40" fmla="*/ 39 w 65"/>
                <a:gd name="T41" fmla="*/ 8 h 86"/>
                <a:gd name="T42" fmla="*/ 40 w 65"/>
                <a:gd name="T43" fmla="*/ 10 h 86"/>
                <a:gd name="T44" fmla="*/ 46 w 65"/>
                <a:gd name="T45" fmla="*/ 15 h 86"/>
                <a:gd name="T46" fmla="*/ 51 w 65"/>
                <a:gd name="T47" fmla="*/ 26 h 86"/>
                <a:gd name="T48" fmla="*/ 55 w 65"/>
                <a:gd name="T49" fmla="*/ 36 h 86"/>
                <a:gd name="T50" fmla="*/ 57 w 65"/>
                <a:gd name="T51" fmla="*/ 40 h 86"/>
                <a:gd name="T52" fmla="*/ 58 w 65"/>
                <a:gd name="T53" fmla="*/ 43 h 86"/>
                <a:gd name="T54" fmla="*/ 63 w 65"/>
                <a:gd name="T55" fmla="*/ 44 h 86"/>
                <a:gd name="T56" fmla="*/ 63 w 65"/>
                <a:gd name="T57" fmla="*/ 47 h 86"/>
                <a:gd name="T58" fmla="*/ 64 w 65"/>
                <a:gd name="T59" fmla="*/ 50 h 86"/>
                <a:gd name="T60" fmla="*/ 62 w 65"/>
                <a:gd name="T61" fmla="*/ 57 h 86"/>
                <a:gd name="T62" fmla="*/ 59 w 65"/>
                <a:gd name="T63" fmla="*/ 61 h 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"/>
                <a:gd name="T97" fmla="*/ 0 h 86"/>
                <a:gd name="T98" fmla="*/ 65 w 65"/>
                <a:gd name="T99" fmla="*/ 86 h 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" h="86">
                  <a:moveTo>
                    <a:pt x="60" y="64"/>
                  </a:moveTo>
                  <a:lnTo>
                    <a:pt x="53" y="62"/>
                  </a:lnTo>
                  <a:lnTo>
                    <a:pt x="24" y="85"/>
                  </a:lnTo>
                  <a:lnTo>
                    <a:pt x="22" y="85"/>
                  </a:lnTo>
                  <a:lnTo>
                    <a:pt x="22" y="77"/>
                  </a:lnTo>
                  <a:lnTo>
                    <a:pt x="21" y="75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19" y="67"/>
                  </a:lnTo>
                  <a:lnTo>
                    <a:pt x="18" y="66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5" y="55"/>
                  </a:lnTo>
                  <a:lnTo>
                    <a:pt x="14" y="50"/>
                  </a:lnTo>
                  <a:lnTo>
                    <a:pt x="13" y="49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8" y="43"/>
                  </a:lnTo>
                  <a:lnTo>
                    <a:pt x="6" y="42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2" y="35"/>
                  </a:lnTo>
                  <a:lnTo>
                    <a:pt x="1" y="27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7" y="14"/>
                  </a:lnTo>
                  <a:lnTo>
                    <a:pt x="46" y="15"/>
                  </a:lnTo>
                  <a:lnTo>
                    <a:pt x="54" y="23"/>
                  </a:lnTo>
                  <a:lnTo>
                    <a:pt x="51" y="26"/>
                  </a:lnTo>
                  <a:lnTo>
                    <a:pt x="51" y="30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7" y="40"/>
                  </a:lnTo>
                  <a:lnTo>
                    <a:pt x="56" y="40"/>
                  </a:lnTo>
                  <a:lnTo>
                    <a:pt x="58" y="43"/>
                  </a:lnTo>
                  <a:lnTo>
                    <a:pt x="61" y="43"/>
                  </a:lnTo>
                  <a:lnTo>
                    <a:pt x="63" y="44"/>
                  </a:lnTo>
                  <a:lnTo>
                    <a:pt x="61" y="46"/>
                  </a:lnTo>
                  <a:lnTo>
                    <a:pt x="63" y="47"/>
                  </a:lnTo>
                  <a:lnTo>
                    <a:pt x="62" y="49"/>
                  </a:lnTo>
                  <a:lnTo>
                    <a:pt x="64" y="50"/>
                  </a:lnTo>
                  <a:lnTo>
                    <a:pt x="64" y="56"/>
                  </a:lnTo>
                  <a:lnTo>
                    <a:pt x="62" y="57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0" y="6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4" name="Freeform 438"/>
            <p:cNvSpPr>
              <a:spLocks/>
            </p:cNvSpPr>
            <p:nvPr/>
          </p:nvSpPr>
          <p:spPr bwMode="auto">
            <a:xfrm>
              <a:off x="3663" y="2492"/>
              <a:ext cx="71" cy="93"/>
            </a:xfrm>
            <a:custGeom>
              <a:avLst/>
              <a:gdLst>
                <a:gd name="T0" fmla="*/ 58 w 71"/>
                <a:gd name="T1" fmla="*/ 67 h 93"/>
                <a:gd name="T2" fmla="*/ 24 w 71"/>
                <a:gd name="T3" fmla="*/ 92 h 93"/>
                <a:gd name="T4" fmla="*/ 23 w 71"/>
                <a:gd name="T5" fmla="*/ 81 h 93"/>
                <a:gd name="T6" fmla="*/ 21 w 71"/>
                <a:gd name="T7" fmla="*/ 75 h 93"/>
                <a:gd name="T8" fmla="*/ 22 w 71"/>
                <a:gd name="T9" fmla="*/ 72 h 93"/>
                <a:gd name="T10" fmla="*/ 20 w 71"/>
                <a:gd name="T11" fmla="*/ 72 h 93"/>
                <a:gd name="T12" fmla="*/ 19 w 71"/>
                <a:gd name="T13" fmla="*/ 65 h 93"/>
                <a:gd name="T14" fmla="*/ 16 w 71"/>
                <a:gd name="T15" fmla="*/ 59 h 93"/>
                <a:gd name="T16" fmla="*/ 14 w 71"/>
                <a:gd name="T17" fmla="*/ 53 h 93"/>
                <a:gd name="T18" fmla="*/ 11 w 71"/>
                <a:gd name="T19" fmla="*/ 50 h 93"/>
                <a:gd name="T20" fmla="*/ 9 w 71"/>
                <a:gd name="T21" fmla="*/ 46 h 93"/>
                <a:gd name="T22" fmla="*/ 4 w 71"/>
                <a:gd name="T23" fmla="*/ 40 h 93"/>
                <a:gd name="T24" fmla="*/ 2 w 71"/>
                <a:gd name="T25" fmla="*/ 38 h 93"/>
                <a:gd name="T26" fmla="*/ 3 w 71"/>
                <a:gd name="T27" fmla="*/ 28 h 93"/>
                <a:gd name="T28" fmla="*/ 1 w 71"/>
                <a:gd name="T29" fmla="*/ 24 h 93"/>
                <a:gd name="T30" fmla="*/ 0 w 71"/>
                <a:gd name="T31" fmla="*/ 20 h 93"/>
                <a:gd name="T32" fmla="*/ 26 w 71"/>
                <a:gd name="T33" fmla="*/ 0 h 93"/>
                <a:gd name="T34" fmla="*/ 28 w 71"/>
                <a:gd name="T35" fmla="*/ 2 h 93"/>
                <a:gd name="T36" fmla="*/ 36 w 71"/>
                <a:gd name="T37" fmla="*/ 6 h 93"/>
                <a:gd name="T38" fmla="*/ 42 w 71"/>
                <a:gd name="T39" fmla="*/ 8 h 93"/>
                <a:gd name="T40" fmla="*/ 43 w 71"/>
                <a:gd name="T41" fmla="*/ 8 h 93"/>
                <a:gd name="T42" fmla="*/ 44 w 71"/>
                <a:gd name="T43" fmla="*/ 11 h 93"/>
                <a:gd name="T44" fmla="*/ 50 w 71"/>
                <a:gd name="T45" fmla="*/ 16 h 93"/>
                <a:gd name="T46" fmla="*/ 56 w 71"/>
                <a:gd name="T47" fmla="*/ 28 h 93"/>
                <a:gd name="T48" fmla="*/ 60 w 71"/>
                <a:gd name="T49" fmla="*/ 39 h 93"/>
                <a:gd name="T50" fmla="*/ 62 w 71"/>
                <a:gd name="T51" fmla="*/ 43 h 93"/>
                <a:gd name="T52" fmla="*/ 63 w 71"/>
                <a:gd name="T53" fmla="*/ 46 h 93"/>
                <a:gd name="T54" fmla="*/ 69 w 71"/>
                <a:gd name="T55" fmla="*/ 48 h 93"/>
                <a:gd name="T56" fmla="*/ 69 w 71"/>
                <a:gd name="T57" fmla="*/ 51 h 93"/>
                <a:gd name="T58" fmla="*/ 70 w 71"/>
                <a:gd name="T59" fmla="*/ 54 h 93"/>
                <a:gd name="T60" fmla="*/ 68 w 71"/>
                <a:gd name="T61" fmla="*/ 61 h 93"/>
                <a:gd name="T62" fmla="*/ 65 w 71"/>
                <a:gd name="T63" fmla="*/ 66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1"/>
                <a:gd name="T97" fmla="*/ 0 h 93"/>
                <a:gd name="T98" fmla="*/ 71 w 71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1" h="93">
                  <a:moveTo>
                    <a:pt x="66" y="70"/>
                  </a:moveTo>
                  <a:lnTo>
                    <a:pt x="58" y="67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84"/>
                  </a:lnTo>
                  <a:lnTo>
                    <a:pt x="23" y="81"/>
                  </a:lnTo>
                  <a:lnTo>
                    <a:pt x="23" y="77"/>
                  </a:lnTo>
                  <a:lnTo>
                    <a:pt x="21" y="75"/>
                  </a:lnTo>
                  <a:lnTo>
                    <a:pt x="22" y="73"/>
                  </a:lnTo>
                  <a:lnTo>
                    <a:pt x="22" y="72"/>
                  </a:lnTo>
                  <a:lnTo>
                    <a:pt x="21" y="73"/>
                  </a:lnTo>
                  <a:lnTo>
                    <a:pt x="20" y="72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5" y="54"/>
                  </a:lnTo>
                  <a:lnTo>
                    <a:pt x="14" y="53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0" y="49"/>
                  </a:lnTo>
                  <a:lnTo>
                    <a:pt x="9" y="46"/>
                  </a:lnTo>
                  <a:lnTo>
                    <a:pt x="7" y="45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2" y="38"/>
                  </a:lnTo>
                  <a:lnTo>
                    <a:pt x="1" y="30"/>
                  </a:lnTo>
                  <a:lnTo>
                    <a:pt x="3" y="28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59" y="25"/>
                  </a:lnTo>
                  <a:lnTo>
                    <a:pt x="56" y="28"/>
                  </a:lnTo>
                  <a:lnTo>
                    <a:pt x="56" y="33"/>
                  </a:lnTo>
                  <a:lnTo>
                    <a:pt x="60" y="39"/>
                  </a:lnTo>
                  <a:lnTo>
                    <a:pt x="60" y="41"/>
                  </a:lnTo>
                  <a:lnTo>
                    <a:pt x="62" y="43"/>
                  </a:lnTo>
                  <a:lnTo>
                    <a:pt x="61" y="43"/>
                  </a:lnTo>
                  <a:lnTo>
                    <a:pt x="63" y="46"/>
                  </a:lnTo>
                  <a:lnTo>
                    <a:pt x="67" y="46"/>
                  </a:lnTo>
                  <a:lnTo>
                    <a:pt x="69" y="48"/>
                  </a:lnTo>
                  <a:lnTo>
                    <a:pt x="67" y="50"/>
                  </a:lnTo>
                  <a:lnTo>
                    <a:pt x="69" y="51"/>
                  </a:lnTo>
                  <a:lnTo>
                    <a:pt x="68" y="53"/>
                  </a:lnTo>
                  <a:lnTo>
                    <a:pt x="70" y="54"/>
                  </a:lnTo>
                  <a:lnTo>
                    <a:pt x="70" y="60"/>
                  </a:lnTo>
                  <a:lnTo>
                    <a:pt x="68" y="61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6" y="7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5" name="Freeform 439"/>
            <p:cNvSpPr>
              <a:spLocks/>
            </p:cNvSpPr>
            <p:nvPr/>
          </p:nvSpPr>
          <p:spPr bwMode="auto">
            <a:xfrm>
              <a:off x="3689" y="2559"/>
              <a:ext cx="85" cy="92"/>
            </a:xfrm>
            <a:custGeom>
              <a:avLst/>
              <a:gdLst>
                <a:gd name="T0" fmla="*/ 77 w 85"/>
                <a:gd name="T1" fmla="*/ 35 h 92"/>
                <a:gd name="T2" fmla="*/ 84 w 85"/>
                <a:gd name="T3" fmla="*/ 41 h 92"/>
                <a:gd name="T4" fmla="*/ 74 w 85"/>
                <a:gd name="T5" fmla="*/ 51 h 92"/>
                <a:gd name="T6" fmla="*/ 68 w 85"/>
                <a:gd name="T7" fmla="*/ 49 h 92"/>
                <a:gd name="T8" fmla="*/ 65 w 85"/>
                <a:gd name="T9" fmla="*/ 52 h 92"/>
                <a:gd name="T10" fmla="*/ 70 w 85"/>
                <a:gd name="T11" fmla="*/ 58 h 92"/>
                <a:gd name="T12" fmla="*/ 56 w 85"/>
                <a:gd name="T13" fmla="*/ 66 h 92"/>
                <a:gd name="T14" fmla="*/ 50 w 85"/>
                <a:gd name="T15" fmla="*/ 64 h 92"/>
                <a:gd name="T16" fmla="*/ 48 w 85"/>
                <a:gd name="T17" fmla="*/ 71 h 92"/>
                <a:gd name="T18" fmla="*/ 52 w 85"/>
                <a:gd name="T19" fmla="*/ 74 h 92"/>
                <a:gd name="T20" fmla="*/ 53 w 85"/>
                <a:gd name="T21" fmla="*/ 75 h 92"/>
                <a:gd name="T22" fmla="*/ 46 w 85"/>
                <a:gd name="T23" fmla="*/ 84 h 92"/>
                <a:gd name="T24" fmla="*/ 38 w 85"/>
                <a:gd name="T25" fmla="*/ 91 h 92"/>
                <a:gd name="T26" fmla="*/ 36 w 85"/>
                <a:gd name="T27" fmla="*/ 89 h 92"/>
                <a:gd name="T28" fmla="*/ 35 w 85"/>
                <a:gd name="T29" fmla="*/ 80 h 92"/>
                <a:gd name="T30" fmla="*/ 33 w 85"/>
                <a:gd name="T31" fmla="*/ 75 h 92"/>
                <a:gd name="T32" fmla="*/ 38 w 85"/>
                <a:gd name="T33" fmla="*/ 68 h 92"/>
                <a:gd name="T34" fmla="*/ 33 w 85"/>
                <a:gd name="T35" fmla="*/ 60 h 92"/>
                <a:gd name="T36" fmla="*/ 30 w 85"/>
                <a:gd name="T37" fmla="*/ 58 h 92"/>
                <a:gd name="T38" fmla="*/ 28 w 85"/>
                <a:gd name="T39" fmla="*/ 56 h 92"/>
                <a:gd name="T40" fmla="*/ 23 w 85"/>
                <a:gd name="T41" fmla="*/ 61 h 92"/>
                <a:gd name="T42" fmla="*/ 19 w 85"/>
                <a:gd name="T43" fmla="*/ 58 h 92"/>
                <a:gd name="T44" fmla="*/ 17 w 85"/>
                <a:gd name="T45" fmla="*/ 55 h 92"/>
                <a:gd name="T46" fmla="*/ 15 w 85"/>
                <a:gd name="T47" fmla="*/ 51 h 92"/>
                <a:gd name="T48" fmla="*/ 12 w 85"/>
                <a:gd name="T49" fmla="*/ 46 h 92"/>
                <a:gd name="T50" fmla="*/ 12 w 85"/>
                <a:gd name="T51" fmla="*/ 42 h 92"/>
                <a:gd name="T52" fmla="*/ 3 w 85"/>
                <a:gd name="T53" fmla="*/ 29 h 92"/>
                <a:gd name="T54" fmla="*/ 0 w 85"/>
                <a:gd name="T55" fmla="*/ 23 h 92"/>
                <a:gd name="T56" fmla="*/ 37 w 85"/>
                <a:gd name="T57" fmla="*/ 2 h 92"/>
                <a:gd name="T58" fmla="*/ 41 w 85"/>
                <a:gd name="T59" fmla="*/ 8 h 92"/>
                <a:gd name="T60" fmla="*/ 43 w 85"/>
                <a:gd name="T61" fmla="*/ 11 h 92"/>
                <a:gd name="T62" fmla="*/ 40 w 85"/>
                <a:gd name="T63" fmla="*/ 13 h 92"/>
                <a:gd name="T64" fmla="*/ 41 w 85"/>
                <a:gd name="T65" fmla="*/ 18 h 92"/>
                <a:gd name="T66" fmla="*/ 43 w 85"/>
                <a:gd name="T67" fmla="*/ 22 h 92"/>
                <a:gd name="T68" fmla="*/ 59 w 85"/>
                <a:gd name="T69" fmla="*/ 24 h 92"/>
                <a:gd name="T70" fmla="*/ 69 w 85"/>
                <a:gd name="T71" fmla="*/ 32 h 92"/>
                <a:gd name="T72" fmla="*/ 76 w 85"/>
                <a:gd name="T73" fmla="*/ 33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5"/>
                <a:gd name="T112" fmla="*/ 0 h 92"/>
                <a:gd name="T113" fmla="*/ 85 w 85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5" h="92">
                  <a:moveTo>
                    <a:pt x="76" y="33"/>
                  </a:moveTo>
                  <a:lnTo>
                    <a:pt x="77" y="35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2" y="46"/>
                  </a:lnTo>
                  <a:lnTo>
                    <a:pt x="74" y="51"/>
                  </a:lnTo>
                  <a:lnTo>
                    <a:pt x="71" y="49"/>
                  </a:lnTo>
                  <a:lnTo>
                    <a:pt x="68" y="49"/>
                  </a:lnTo>
                  <a:lnTo>
                    <a:pt x="66" y="51"/>
                  </a:lnTo>
                  <a:lnTo>
                    <a:pt x="65" y="52"/>
                  </a:lnTo>
                  <a:lnTo>
                    <a:pt x="65" y="57"/>
                  </a:lnTo>
                  <a:lnTo>
                    <a:pt x="70" y="58"/>
                  </a:lnTo>
                  <a:lnTo>
                    <a:pt x="61" y="67"/>
                  </a:lnTo>
                  <a:lnTo>
                    <a:pt x="56" y="66"/>
                  </a:lnTo>
                  <a:lnTo>
                    <a:pt x="54" y="65"/>
                  </a:lnTo>
                  <a:lnTo>
                    <a:pt x="50" y="64"/>
                  </a:lnTo>
                  <a:lnTo>
                    <a:pt x="51" y="69"/>
                  </a:lnTo>
                  <a:lnTo>
                    <a:pt x="48" y="71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2" y="73"/>
                  </a:lnTo>
                  <a:lnTo>
                    <a:pt x="53" y="75"/>
                  </a:lnTo>
                  <a:lnTo>
                    <a:pt x="50" y="82"/>
                  </a:lnTo>
                  <a:lnTo>
                    <a:pt x="46" y="84"/>
                  </a:lnTo>
                  <a:lnTo>
                    <a:pt x="39" y="91"/>
                  </a:lnTo>
                  <a:lnTo>
                    <a:pt x="38" y="91"/>
                  </a:lnTo>
                  <a:lnTo>
                    <a:pt x="38" y="89"/>
                  </a:lnTo>
                  <a:lnTo>
                    <a:pt x="36" y="89"/>
                  </a:lnTo>
                  <a:lnTo>
                    <a:pt x="33" y="85"/>
                  </a:lnTo>
                  <a:lnTo>
                    <a:pt x="35" y="80"/>
                  </a:lnTo>
                  <a:lnTo>
                    <a:pt x="32" y="77"/>
                  </a:lnTo>
                  <a:lnTo>
                    <a:pt x="33" y="75"/>
                  </a:lnTo>
                  <a:lnTo>
                    <a:pt x="35" y="74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3" y="60"/>
                  </a:lnTo>
                  <a:lnTo>
                    <a:pt x="27" y="61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4" y="62"/>
                  </a:lnTo>
                  <a:lnTo>
                    <a:pt x="23" y="61"/>
                  </a:lnTo>
                  <a:lnTo>
                    <a:pt x="24" y="58"/>
                  </a:lnTo>
                  <a:lnTo>
                    <a:pt x="19" y="58"/>
                  </a:lnTo>
                  <a:lnTo>
                    <a:pt x="20" y="55"/>
                  </a:lnTo>
                  <a:lnTo>
                    <a:pt x="17" y="55"/>
                  </a:lnTo>
                  <a:lnTo>
                    <a:pt x="17" y="51"/>
                  </a:lnTo>
                  <a:lnTo>
                    <a:pt x="15" y="51"/>
                  </a:lnTo>
                  <a:lnTo>
                    <a:pt x="15" y="46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41" y="8"/>
                  </a:lnTo>
                  <a:lnTo>
                    <a:pt x="41" y="11"/>
                  </a:lnTo>
                  <a:lnTo>
                    <a:pt x="43" y="11"/>
                  </a:lnTo>
                  <a:lnTo>
                    <a:pt x="42" y="12"/>
                  </a:lnTo>
                  <a:lnTo>
                    <a:pt x="40" y="13"/>
                  </a:lnTo>
                  <a:lnTo>
                    <a:pt x="42" y="15"/>
                  </a:lnTo>
                  <a:lnTo>
                    <a:pt x="41" y="18"/>
                  </a:lnTo>
                  <a:lnTo>
                    <a:pt x="42" y="21"/>
                  </a:lnTo>
                  <a:lnTo>
                    <a:pt x="43" y="22"/>
                  </a:lnTo>
                  <a:lnTo>
                    <a:pt x="52" y="27"/>
                  </a:lnTo>
                  <a:lnTo>
                    <a:pt x="59" y="24"/>
                  </a:lnTo>
                  <a:lnTo>
                    <a:pt x="61" y="27"/>
                  </a:lnTo>
                  <a:lnTo>
                    <a:pt x="69" y="32"/>
                  </a:lnTo>
                  <a:lnTo>
                    <a:pt x="74" y="34"/>
                  </a:lnTo>
                  <a:lnTo>
                    <a:pt x="76" y="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6" name="Freeform 440"/>
            <p:cNvSpPr>
              <a:spLocks/>
            </p:cNvSpPr>
            <p:nvPr/>
          </p:nvSpPr>
          <p:spPr bwMode="auto">
            <a:xfrm>
              <a:off x="3689" y="2559"/>
              <a:ext cx="92" cy="99"/>
            </a:xfrm>
            <a:custGeom>
              <a:avLst/>
              <a:gdLst>
                <a:gd name="T0" fmla="*/ 83 w 92"/>
                <a:gd name="T1" fmla="*/ 38 h 99"/>
                <a:gd name="T2" fmla="*/ 91 w 92"/>
                <a:gd name="T3" fmla="*/ 44 h 99"/>
                <a:gd name="T4" fmla="*/ 80 w 92"/>
                <a:gd name="T5" fmla="*/ 55 h 99"/>
                <a:gd name="T6" fmla="*/ 73 w 92"/>
                <a:gd name="T7" fmla="*/ 53 h 99"/>
                <a:gd name="T8" fmla="*/ 70 w 92"/>
                <a:gd name="T9" fmla="*/ 56 h 99"/>
                <a:gd name="T10" fmla="*/ 75 w 92"/>
                <a:gd name="T11" fmla="*/ 63 h 99"/>
                <a:gd name="T12" fmla="*/ 61 w 92"/>
                <a:gd name="T13" fmla="*/ 71 h 99"/>
                <a:gd name="T14" fmla="*/ 54 w 92"/>
                <a:gd name="T15" fmla="*/ 69 h 99"/>
                <a:gd name="T16" fmla="*/ 52 w 92"/>
                <a:gd name="T17" fmla="*/ 76 h 99"/>
                <a:gd name="T18" fmla="*/ 57 w 92"/>
                <a:gd name="T19" fmla="*/ 79 h 99"/>
                <a:gd name="T20" fmla="*/ 58 w 92"/>
                <a:gd name="T21" fmla="*/ 80 h 99"/>
                <a:gd name="T22" fmla="*/ 50 w 92"/>
                <a:gd name="T23" fmla="*/ 91 h 99"/>
                <a:gd name="T24" fmla="*/ 41 w 92"/>
                <a:gd name="T25" fmla="*/ 98 h 99"/>
                <a:gd name="T26" fmla="*/ 39 w 92"/>
                <a:gd name="T27" fmla="*/ 96 h 99"/>
                <a:gd name="T28" fmla="*/ 38 w 92"/>
                <a:gd name="T29" fmla="*/ 87 h 99"/>
                <a:gd name="T30" fmla="*/ 36 w 92"/>
                <a:gd name="T31" fmla="*/ 80 h 99"/>
                <a:gd name="T32" fmla="*/ 41 w 92"/>
                <a:gd name="T33" fmla="*/ 73 h 99"/>
                <a:gd name="T34" fmla="*/ 36 w 92"/>
                <a:gd name="T35" fmla="*/ 65 h 99"/>
                <a:gd name="T36" fmla="*/ 32 w 92"/>
                <a:gd name="T37" fmla="*/ 63 h 99"/>
                <a:gd name="T38" fmla="*/ 30 w 92"/>
                <a:gd name="T39" fmla="*/ 60 h 99"/>
                <a:gd name="T40" fmla="*/ 24 w 92"/>
                <a:gd name="T41" fmla="*/ 66 h 99"/>
                <a:gd name="T42" fmla="*/ 21 w 92"/>
                <a:gd name="T43" fmla="*/ 63 h 99"/>
                <a:gd name="T44" fmla="*/ 19 w 92"/>
                <a:gd name="T45" fmla="*/ 59 h 99"/>
                <a:gd name="T46" fmla="*/ 17 w 92"/>
                <a:gd name="T47" fmla="*/ 55 h 99"/>
                <a:gd name="T48" fmla="*/ 13 w 92"/>
                <a:gd name="T49" fmla="*/ 49 h 99"/>
                <a:gd name="T50" fmla="*/ 13 w 92"/>
                <a:gd name="T51" fmla="*/ 45 h 99"/>
                <a:gd name="T52" fmla="*/ 3 w 92"/>
                <a:gd name="T53" fmla="*/ 31 h 99"/>
                <a:gd name="T54" fmla="*/ 0 w 92"/>
                <a:gd name="T55" fmla="*/ 25 h 99"/>
                <a:gd name="T56" fmla="*/ 40 w 92"/>
                <a:gd name="T57" fmla="*/ 2 h 99"/>
                <a:gd name="T58" fmla="*/ 44 w 92"/>
                <a:gd name="T59" fmla="*/ 8 h 99"/>
                <a:gd name="T60" fmla="*/ 47 w 92"/>
                <a:gd name="T61" fmla="*/ 11 h 99"/>
                <a:gd name="T62" fmla="*/ 43 w 92"/>
                <a:gd name="T63" fmla="*/ 14 h 99"/>
                <a:gd name="T64" fmla="*/ 44 w 92"/>
                <a:gd name="T65" fmla="*/ 20 h 99"/>
                <a:gd name="T66" fmla="*/ 47 w 92"/>
                <a:gd name="T67" fmla="*/ 24 h 99"/>
                <a:gd name="T68" fmla="*/ 64 w 92"/>
                <a:gd name="T69" fmla="*/ 26 h 99"/>
                <a:gd name="T70" fmla="*/ 74 w 92"/>
                <a:gd name="T71" fmla="*/ 34 h 99"/>
                <a:gd name="T72" fmla="*/ 82 w 92"/>
                <a:gd name="T73" fmla="*/ 35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2"/>
                <a:gd name="T112" fmla="*/ 0 h 99"/>
                <a:gd name="T113" fmla="*/ 92 w 92"/>
                <a:gd name="T114" fmla="*/ 99 h 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2" h="99">
                  <a:moveTo>
                    <a:pt x="82" y="35"/>
                  </a:moveTo>
                  <a:lnTo>
                    <a:pt x="83" y="38"/>
                  </a:lnTo>
                  <a:lnTo>
                    <a:pt x="90" y="38"/>
                  </a:lnTo>
                  <a:lnTo>
                    <a:pt x="91" y="44"/>
                  </a:lnTo>
                  <a:lnTo>
                    <a:pt x="89" y="50"/>
                  </a:lnTo>
                  <a:lnTo>
                    <a:pt x="80" y="55"/>
                  </a:lnTo>
                  <a:lnTo>
                    <a:pt x="77" y="53"/>
                  </a:lnTo>
                  <a:lnTo>
                    <a:pt x="73" y="53"/>
                  </a:lnTo>
                  <a:lnTo>
                    <a:pt x="71" y="55"/>
                  </a:lnTo>
                  <a:lnTo>
                    <a:pt x="70" y="56"/>
                  </a:lnTo>
                  <a:lnTo>
                    <a:pt x="70" y="62"/>
                  </a:lnTo>
                  <a:lnTo>
                    <a:pt x="75" y="63"/>
                  </a:lnTo>
                  <a:lnTo>
                    <a:pt x="67" y="72"/>
                  </a:lnTo>
                  <a:lnTo>
                    <a:pt x="61" y="71"/>
                  </a:lnTo>
                  <a:lnTo>
                    <a:pt x="59" y="70"/>
                  </a:lnTo>
                  <a:lnTo>
                    <a:pt x="54" y="69"/>
                  </a:lnTo>
                  <a:lnTo>
                    <a:pt x="55" y="74"/>
                  </a:lnTo>
                  <a:lnTo>
                    <a:pt x="52" y="76"/>
                  </a:lnTo>
                  <a:lnTo>
                    <a:pt x="54" y="79"/>
                  </a:lnTo>
                  <a:lnTo>
                    <a:pt x="57" y="79"/>
                  </a:lnTo>
                  <a:lnTo>
                    <a:pt x="57" y="78"/>
                  </a:lnTo>
                  <a:lnTo>
                    <a:pt x="58" y="80"/>
                  </a:lnTo>
                  <a:lnTo>
                    <a:pt x="54" y="89"/>
                  </a:lnTo>
                  <a:lnTo>
                    <a:pt x="50" y="91"/>
                  </a:lnTo>
                  <a:lnTo>
                    <a:pt x="42" y="98"/>
                  </a:lnTo>
                  <a:lnTo>
                    <a:pt x="41" y="98"/>
                  </a:lnTo>
                  <a:lnTo>
                    <a:pt x="41" y="96"/>
                  </a:lnTo>
                  <a:lnTo>
                    <a:pt x="39" y="96"/>
                  </a:lnTo>
                  <a:lnTo>
                    <a:pt x="36" y="92"/>
                  </a:lnTo>
                  <a:lnTo>
                    <a:pt x="38" y="87"/>
                  </a:lnTo>
                  <a:lnTo>
                    <a:pt x="34" y="83"/>
                  </a:lnTo>
                  <a:lnTo>
                    <a:pt x="36" y="80"/>
                  </a:lnTo>
                  <a:lnTo>
                    <a:pt x="38" y="79"/>
                  </a:lnTo>
                  <a:lnTo>
                    <a:pt x="41" y="73"/>
                  </a:lnTo>
                  <a:lnTo>
                    <a:pt x="39" y="71"/>
                  </a:lnTo>
                  <a:lnTo>
                    <a:pt x="36" y="65"/>
                  </a:lnTo>
                  <a:lnTo>
                    <a:pt x="29" y="66"/>
                  </a:lnTo>
                  <a:lnTo>
                    <a:pt x="32" y="63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6" y="67"/>
                  </a:lnTo>
                  <a:lnTo>
                    <a:pt x="24" y="66"/>
                  </a:lnTo>
                  <a:lnTo>
                    <a:pt x="26" y="63"/>
                  </a:lnTo>
                  <a:lnTo>
                    <a:pt x="21" y="63"/>
                  </a:lnTo>
                  <a:lnTo>
                    <a:pt x="22" y="59"/>
                  </a:lnTo>
                  <a:lnTo>
                    <a:pt x="19" y="59"/>
                  </a:lnTo>
                  <a:lnTo>
                    <a:pt x="19" y="55"/>
                  </a:lnTo>
                  <a:lnTo>
                    <a:pt x="17" y="55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3" y="35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46" y="13"/>
                  </a:lnTo>
                  <a:lnTo>
                    <a:pt x="43" y="14"/>
                  </a:lnTo>
                  <a:lnTo>
                    <a:pt x="46" y="17"/>
                  </a:lnTo>
                  <a:lnTo>
                    <a:pt x="44" y="20"/>
                  </a:lnTo>
                  <a:lnTo>
                    <a:pt x="46" y="23"/>
                  </a:lnTo>
                  <a:lnTo>
                    <a:pt x="47" y="24"/>
                  </a:lnTo>
                  <a:lnTo>
                    <a:pt x="57" y="29"/>
                  </a:lnTo>
                  <a:lnTo>
                    <a:pt x="64" y="26"/>
                  </a:lnTo>
                  <a:lnTo>
                    <a:pt x="67" y="29"/>
                  </a:lnTo>
                  <a:lnTo>
                    <a:pt x="74" y="34"/>
                  </a:lnTo>
                  <a:lnTo>
                    <a:pt x="80" y="36"/>
                  </a:lnTo>
                  <a:lnTo>
                    <a:pt x="82" y="35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7" name="Freeform 441"/>
            <p:cNvSpPr>
              <a:spLocks/>
            </p:cNvSpPr>
            <p:nvPr/>
          </p:nvSpPr>
          <p:spPr bwMode="auto">
            <a:xfrm>
              <a:off x="3683" y="2409"/>
              <a:ext cx="93" cy="86"/>
            </a:xfrm>
            <a:custGeom>
              <a:avLst/>
              <a:gdLst>
                <a:gd name="T0" fmla="*/ 22 w 93"/>
                <a:gd name="T1" fmla="*/ 84 h 86"/>
                <a:gd name="T2" fmla="*/ 21 w 93"/>
                <a:gd name="T3" fmla="*/ 85 h 86"/>
                <a:gd name="T4" fmla="*/ 21 w 93"/>
                <a:gd name="T5" fmla="*/ 83 h 86"/>
                <a:gd name="T6" fmla="*/ 20 w 93"/>
                <a:gd name="T7" fmla="*/ 85 h 86"/>
                <a:gd name="T8" fmla="*/ 20 w 93"/>
                <a:gd name="T9" fmla="*/ 83 h 86"/>
                <a:gd name="T10" fmla="*/ 15 w 93"/>
                <a:gd name="T11" fmla="*/ 83 h 86"/>
                <a:gd name="T12" fmla="*/ 10 w 93"/>
                <a:gd name="T13" fmla="*/ 81 h 86"/>
                <a:gd name="T14" fmla="*/ 8 w 93"/>
                <a:gd name="T15" fmla="*/ 79 h 86"/>
                <a:gd name="T16" fmla="*/ 9 w 93"/>
                <a:gd name="T17" fmla="*/ 78 h 86"/>
                <a:gd name="T18" fmla="*/ 6 w 93"/>
                <a:gd name="T19" fmla="*/ 77 h 86"/>
                <a:gd name="T20" fmla="*/ 3 w 93"/>
                <a:gd name="T21" fmla="*/ 74 h 86"/>
                <a:gd name="T22" fmla="*/ 2 w 93"/>
                <a:gd name="T23" fmla="*/ 71 h 86"/>
                <a:gd name="T24" fmla="*/ 4 w 93"/>
                <a:gd name="T25" fmla="*/ 70 h 86"/>
                <a:gd name="T26" fmla="*/ 3 w 93"/>
                <a:gd name="T27" fmla="*/ 69 h 86"/>
                <a:gd name="T28" fmla="*/ 5 w 93"/>
                <a:gd name="T29" fmla="*/ 67 h 86"/>
                <a:gd name="T30" fmla="*/ 4 w 93"/>
                <a:gd name="T31" fmla="*/ 66 h 86"/>
                <a:gd name="T32" fmla="*/ 5 w 93"/>
                <a:gd name="T33" fmla="*/ 65 h 86"/>
                <a:gd name="T34" fmla="*/ 2 w 93"/>
                <a:gd name="T35" fmla="*/ 60 h 86"/>
                <a:gd name="T36" fmla="*/ 0 w 93"/>
                <a:gd name="T37" fmla="*/ 59 h 86"/>
                <a:gd name="T38" fmla="*/ 1 w 93"/>
                <a:gd name="T39" fmla="*/ 57 h 86"/>
                <a:gd name="T40" fmla="*/ 2 w 93"/>
                <a:gd name="T41" fmla="*/ 56 h 86"/>
                <a:gd name="T42" fmla="*/ 1 w 93"/>
                <a:gd name="T43" fmla="*/ 55 h 86"/>
                <a:gd name="T44" fmla="*/ 3 w 93"/>
                <a:gd name="T45" fmla="*/ 55 h 86"/>
                <a:gd name="T46" fmla="*/ 2 w 93"/>
                <a:gd name="T47" fmla="*/ 53 h 86"/>
                <a:gd name="T48" fmla="*/ 3 w 93"/>
                <a:gd name="T49" fmla="*/ 51 h 86"/>
                <a:gd name="T50" fmla="*/ 13 w 93"/>
                <a:gd name="T51" fmla="*/ 46 h 86"/>
                <a:gd name="T52" fmla="*/ 15 w 93"/>
                <a:gd name="T53" fmla="*/ 43 h 86"/>
                <a:gd name="T54" fmla="*/ 26 w 93"/>
                <a:gd name="T55" fmla="*/ 34 h 86"/>
                <a:gd name="T56" fmla="*/ 24 w 93"/>
                <a:gd name="T57" fmla="*/ 24 h 86"/>
                <a:gd name="T58" fmla="*/ 30 w 93"/>
                <a:gd name="T59" fmla="*/ 21 h 86"/>
                <a:gd name="T60" fmla="*/ 30 w 93"/>
                <a:gd name="T61" fmla="*/ 15 h 86"/>
                <a:gd name="T62" fmla="*/ 54 w 93"/>
                <a:gd name="T63" fmla="*/ 0 h 86"/>
                <a:gd name="T64" fmla="*/ 63 w 93"/>
                <a:gd name="T65" fmla="*/ 13 h 86"/>
                <a:gd name="T66" fmla="*/ 67 w 93"/>
                <a:gd name="T67" fmla="*/ 22 h 86"/>
                <a:gd name="T68" fmla="*/ 77 w 93"/>
                <a:gd name="T69" fmla="*/ 29 h 86"/>
                <a:gd name="T70" fmla="*/ 81 w 93"/>
                <a:gd name="T71" fmla="*/ 36 h 86"/>
                <a:gd name="T72" fmla="*/ 82 w 93"/>
                <a:gd name="T73" fmla="*/ 38 h 86"/>
                <a:gd name="T74" fmla="*/ 85 w 93"/>
                <a:gd name="T75" fmla="*/ 43 h 86"/>
                <a:gd name="T76" fmla="*/ 89 w 93"/>
                <a:gd name="T77" fmla="*/ 54 h 86"/>
                <a:gd name="T78" fmla="*/ 92 w 93"/>
                <a:gd name="T79" fmla="*/ 58 h 86"/>
                <a:gd name="T80" fmla="*/ 86 w 93"/>
                <a:gd name="T81" fmla="*/ 66 h 86"/>
                <a:gd name="T82" fmla="*/ 81 w 93"/>
                <a:gd name="T83" fmla="*/ 72 h 86"/>
                <a:gd name="T84" fmla="*/ 72 w 93"/>
                <a:gd name="T85" fmla="*/ 69 h 86"/>
                <a:gd name="T86" fmla="*/ 72 w 93"/>
                <a:gd name="T87" fmla="*/ 67 h 86"/>
                <a:gd name="T88" fmla="*/ 74 w 93"/>
                <a:gd name="T89" fmla="*/ 64 h 86"/>
                <a:gd name="T90" fmla="*/ 74 w 93"/>
                <a:gd name="T91" fmla="*/ 61 h 86"/>
                <a:gd name="T92" fmla="*/ 68 w 93"/>
                <a:gd name="T93" fmla="*/ 57 h 86"/>
                <a:gd name="T94" fmla="*/ 68 w 93"/>
                <a:gd name="T95" fmla="*/ 55 h 86"/>
                <a:gd name="T96" fmla="*/ 63 w 93"/>
                <a:gd name="T97" fmla="*/ 49 h 86"/>
                <a:gd name="T98" fmla="*/ 22 w 93"/>
                <a:gd name="T99" fmla="*/ 84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3"/>
                <a:gd name="T151" fmla="*/ 0 h 86"/>
                <a:gd name="T152" fmla="*/ 93 w 93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3" h="86">
                  <a:moveTo>
                    <a:pt x="22" y="84"/>
                  </a:moveTo>
                  <a:lnTo>
                    <a:pt x="21" y="85"/>
                  </a:lnTo>
                  <a:lnTo>
                    <a:pt x="21" y="83"/>
                  </a:lnTo>
                  <a:lnTo>
                    <a:pt x="20" y="85"/>
                  </a:lnTo>
                  <a:lnTo>
                    <a:pt x="20" y="83"/>
                  </a:lnTo>
                  <a:lnTo>
                    <a:pt x="15" y="83"/>
                  </a:lnTo>
                  <a:lnTo>
                    <a:pt x="10" y="81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6" y="77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4" y="70"/>
                  </a:lnTo>
                  <a:lnTo>
                    <a:pt x="3" y="69"/>
                  </a:lnTo>
                  <a:lnTo>
                    <a:pt x="5" y="67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2" y="60"/>
                  </a:lnTo>
                  <a:lnTo>
                    <a:pt x="0" y="59"/>
                  </a:lnTo>
                  <a:lnTo>
                    <a:pt x="1" y="57"/>
                  </a:lnTo>
                  <a:lnTo>
                    <a:pt x="2" y="56"/>
                  </a:lnTo>
                  <a:lnTo>
                    <a:pt x="1" y="55"/>
                  </a:lnTo>
                  <a:lnTo>
                    <a:pt x="3" y="55"/>
                  </a:lnTo>
                  <a:lnTo>
                    <a:pt x="2" y="53"/>
                  </a:lnTo>
                  <a:lnTo>
                    <a:pt x="3" y="51"/>
                  </a:lnTo>
                  <a:lnTo>
                    <a:pt x="13" y="46"/>
                  </a:lnTo>
                  <a:lnTo>
                    <a:pt x="15" y="43"/>
                  </a:lnTo>
                  <a:lnTo>
                    <a:pt x="26" y="34"/>
                  </a:lnTo>
                  <a:lnTo>
                    <a:pt x="24" y="24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54" y="0"/>
                  </a:lnTo>
                  <a:lnTo>
                    <a:pt x="63" y="13"/>
                  </a:lnTo>
                  <a:lnTo>
                    <a:pt x="67" y="22"/>
                  </a:lnTo>
                  <a:lnTo>
                    <a:pt x="77" y="29"/>
                  </a:lnTo>
                  <a:lnTo>
                    <a:pt x="81" y="36"/>
                  </a:lnTo>
                  <a:lnTo>
                    <a:pt x="82" y="38"/>
                  </a:lnTo>
                  <a:lnTo>
                    <a:pt x="85" y="43"/>
                  </a:lnTo>
                  <a:lnTo>
                    <a:pt x="89" y="54"/>
                  </a:lnTo>
                  <a:lnTo>
                    <a:pt x="92" y="58"/>
                  </a:lnTo>
                  <a:lnTo>
                    <a:pt x="86" y="66"/>
                  </a:lnTo>
                  <a:lnTo>
                    <a:pt x="81" y="72"/>
                  </a:lnTo>
                  <a:lnTo>
                    <a:pt x="72" y="69"/>
                  </a:lnTo>
                  <a:lnTo>
                    <a:pt x="72" y="67"/>
                  </a:lnTo>
                  <a:lnTo>
                    <a:pt x="74" y="64"/>
                  </a:lnTo>
                  <a:lnTo>
                    <a:pt x="74" y="61"/>
                  </a:lnTo>
                  <a:lnTo>
                    <a:pt x="68" y="57"/>
                  </a:lnTo>
                  <a:lnTo>
                    <a:pt x="68" y="55"/>
                  </a:lnTo>
                  <a:lnTo>
                    <a:pt x="63" y="49"/>
                  </a:lnTo>
                  <a:lnTo>
                    <a:pt x="22" y="8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8" name="Freeform 442"/>
            <p:cNvSpPr>
              <a:spLocks/>
            </p:cNvSpPr>
            <p:nvPr/>
          </p:nvSpPr>
          <p:spPr bwMode="auto">
            <a:xfrm>
              <a:off x="3683" y="2409"/>
              <a:ext cx="100" cy="92"/>
            </a:xfrm>
            <a:custGeom>
              <a:avLst/>
              <a:gdLst>
                <a:gd name="T0" fmla="*/ 24 w 100"/>
                <a:gd name="T1" fmla="*/ 90 h 92"/>
                <a:gd name="T2" fmla="*/ 23 w 100"/>
                <a:gd name="T3" fmla="*/ 91 h 92"/>
                <a:gd name="T4" fmla="*/ 23 w 100"/>
                <a:gd name="T5" fmla="*/ 89 h 92"/>
                <a:gd name="T6" fmla="*/ 22 w 100"/>
                <a:gd name="T7" fmla="*/ 91 h 92"/>
                <a:gd name="T8" fmla="*/ 22 w 100"/>
                <a:gd name="T9" fmla="*/ 89 h 92"/>
                <a:gd name="T10" fmla="*/ 17 w 100"/>
                <a:gd name="T11" fmla="*/ 89 h 92"/>
                <a:gd name="T12" fmla="*/ 11 w 100"/>
                <a:gd name="T13" fmla="*/ 87 h 92"/>
                <a:gd name="T14" fmla="*/ 9 w 100"/>
                <a:gd name="T15" fmla="*/ 85 h 92"/>
                <a:gd name="T16" fmla="*/ 10 w 100"/>
                <a:gd name="T17" fmla="*/ 84 h 92"/>
                <a:gd name="T18" fmla="*/ 7 w 100"/>
                <a:gd name="T19" fmla="*/ 83 h 92"/>
                <a:gd name="T20" fmla="*/ 3 w 100"/>
                <a:gd name="T21" fmla="*/ 79 h 92"/>
                <a:gd name="T22" fmla="*/ 2 w 100"/>
                <a:gd name="T23" fmla="*/ 76 h 92"/>
                <a:gd name="T24" fmla="*/ 4 w 100"/>
                <a:gd name="T25" fmla="*/ 75 h 92"/>
                <a:gd name="T26" fmla="*/ 3 w 100"/>
                <a:gd name="T27" fmla="*/ 74 h 92"/>
                <a:gd name="T28" fmla="*/ 6 w 100"/>
                <a:gd name="T29" fmla="*/ 72 h 92"/>
                <a:gd name="T30" fmla="*/ 4 w 100"/>
                <a:gd name="T31" fmla="*/ 71 h 92"/>
                <a:gd name="T32" fmla="*/ 6 w 100"/>
                <a:gd name="T33" fmla="*/ 70 h 92"/>
                <a:gd name="T34" fmla="*/ 2 w 100"/>
                <a:gd name="T35" fmla="*/ 64 h 92"/>
                <a:gd name="T36" fmla="*/ 0 w 100"/>
                <a:gd name="T37" fmla="*/ 63 h 92"/>
                <a:gd name="T38" fmla="*/ 1 w 100"/>
                <a:gd name="T39" fmla="*/ 61 h 92"/>
                <a:gd name="T40" fmla="*/ 2 w 100"/>
                <a:gd name="T41" fmla="*/ 60 h 92"/>
                <a:gd name="T42" fmla="*/ 1 w 100"/>
                <a:gd name="T43" fmla="*/ 59 h 92"/>
                <a:gd name="T44" fmla="*/ 3 w 100"/>
                <a:gd name="T45" fmla="*/ 59 h 92"/>
                <a:gd name="T46" fmla="*/ 2 w 100"/>
                <a:gd name="T47" fmla="*/ 56 h 92"/>
                <a:gd name="T48" fmla="*/ 3 w 100"/>
                <a:gd name="T49" fmla="*/ 54 h 92"/>
                <a:gd name="T50" fmla="*/ 14 w 100"/>
                <a:gd name="T51" fmla="*/ 49 h 92"/>
                <a:gd name="T52" fmla="*/ 17 w 100"/>
                <a:gd name="T53" fmla="*/ 46 h 92"/>
                <a:gd name="T54" fmla="*/ 28 w 100"/>
                <a:gd name="T55" fmla="*/ 37 h 92"/>
                <a:gd name="T56" fmla="*/ 25 w 100"/>
                <a:gd name="T57" fmla="*/ 26 h 92"/>
                <a:gd name="T58" fmla="*/ 32 w 100"/>
                <a:gd name="T59" fmla="*/ 23 h 92"/>
                <a:gd name="T60" fmla="*/ 32 w 100"/>
                <a:gd name="T61" fmla="*/ 16 h 92"/>
                <a:gd name="T62" fmla="*/ 58 w 100"/>
                <a:gd name="T63" fmla="*/ 0 h 92"/>
                <a:gd name="T64" fmla="*/ 68 w 100"/>
                <a:gd name="T65" fmla="*/ 14 h 92"/>
                <a:gd name="T66" fmla="*/ 73 w 100"/>
                <a:gd name="T67" fmla="*/ 24 h 92"/>
                <a:gd name="T68" fmla="*/ 83 w 100"/>
                <a:gd name="T69" fmla="*/ 31 h 92"/>
                <a:gd name="T70" fmla="*/ 87 w 100"/>
                <a:gd name="T71" fmla="*/ 39 h 92"/>
                <a:gd name="T72" fmla="*/ 88 w 100"/>
                <a:gd name="T73" fmla="*/ 41 h 92"/>
                <a:gd name="T74" fmla="*/ 91 w 100"/>
                <a:gd name="T75" fmla="*/ 46 h 92"/>
                <a:gd name="T76" fmla="*/ 96 w 100"/>
                <a:gd name="T77" fmla="*/ 58 h 92"/>
                <a:gd name="T78" fmla="*/ 99 w 100"/>
                <a:gd name="T79" fmla="*/ 62 h 92"/>
                <a:gd name="T80" fmla="*/ 92 w 100"/>
                <a:gd name="T81" fmla="*/ 71 h 92"/>
                <a:gd name="T82" fmla="*/ 87 w 100"/>
                <a:gd name="T83" fmla="*/ 77 h 92"/>
                <a:gd name="T84" fmla="*/ 77 w 100"/>
                <a:gd name="T85" fmla="*/ 74 h 92"/>
                <a:gd name="T86" fmla="*/ 77 w 100"/>
                <a:gd name="T87" fmla="*/ 72 h 92"/>
                <a:gd name="T88" fmla="*/ 79 w 100"/>
                <a:gd name="T89" fmla="*/ 68 h 92"/>
                <a:gd name="T90" fmla="*/ 79 w 100"/>
                <a:gd name="T91" fmla="*/ 65 h 92"/>
                <a:gd name="T92" fmla="*/ 74 w 100"/>
                <a:gd name="T93" fmla="*/ 61 h 92"/>
                <a:gd name="T94" fmla="*/ 74 w 100"/>
                <a:gd name="T95" fmla="*/ 59 h 92"/>
                <a:gd name="T96" fmla="*/ 68 w 100"/>
                <a:gd name="T97" fmla="*/ 52 h 92"/>
                <a:gd name="T98" fmla="*/ 24 w 100"/>
                <a:gd name="T99" fmla="*/ 90 h 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0"/>
                <a:gd name="T151" fmla="*/ 0 h 92"/>
                <a:gd name="T152" fmla="*/ 100 w 100"/>
                <a:gd name="T153" fmla="*/ 92 h 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0" h="92">
                  <a:moveTo>
                    <a:pt x="24" y="90"/>
                  </a:moveTo>
                  <a:lnTo>
                    <a:pt x="23" y="91"/>
                  </a:lnTo>
                  <a:lnTo>
                    <a:pt x="23" y="89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17" y="89"/>
                  </a:lnTo>
                  <a:lnTo>
                    <a:pt x="11" y="87"/>
                  </a:lnTo>
                  <a:lnTo>
                    <a:pt x="9" y="85"/>
                  </a:lnTo>
                  <a:lnTo>
                    <a:pt x="10" y="84"/>
                  </a:lnTo>
                  <a:lnTo>
                    <a:pt x="7" y="83"/>
                  </a:lnTo>
                  <a:lnTo>
                    <a:pt x="3" y="79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3" y="74"/>
                  </a:lnTo>
                  <a:lnTo>
                    <a:pt x="6" y="72"/>
                  </a:lnTo>
                  <a:lnTo>
                    <a:pt x="4" y="71"/>
                  </a:lnTo>
                  <a:lnTo>
                    <a:pt x="6" y="70"/>
                  </a:lnTo>
                  <a:lnTo>
                    <a:pt x="2" y="64"/>
                  </a:lnTo>
                  <a:lnTo>
                    <a:pt x="0" y="63"/>
                  </a:lnTo>
                  <a:lnTo>
                    <a:pt x="1" y="61"/>
                  </a:lnTo>
                  <a:lnTo>
                    <a:pt x="2" y="60"/>
                  </a:lnTo>
                  <a:lnTo>
                    <a:pt x="1" y="59"/>
                  </a:lnTo>
                  <a:lnTo>
                    <a:pt x="3" y="59"/>
                  </a:lnTo>
                  <a:lnTo>
                    <a:pt x="2" y="56"/>
                  </a:lnTo>
                  <a:lnTo>
                    <a:pt x="3" y="54"/>
                  </a:lnTo>
                  <a:lnTo>
                    <a:pt x="14" y="49"/>
                  </a:lnTo>
                  <a:lnTo>
                    <a:pt x="17" y="46"/>
                  </a:lnTo>
                  <a:lnTo>
                    <a:pt x="28" y="37"/>
                  </a:lnTo>
                  <a:lnTo>
                    <a:pt x="25" y="26"/>
                  </a:lnTo>
                  <a:lnTo>
                    <a:pt x="32" y="23"/>
                  </a:lnTo>
                  <a:lnTo>
                    <a:pt x="32" y="16"/>
                  </a:lnTo>
                  <a:lnTo>
                    <a:pt x="58" y="0"/>
                  </a:lnTo>
                  <a:lnTo>
                    <a:pt x="68" y="14"/>
                  </a:lnTo>
                  <a:lnTo>
                    <a:pt x="73" y="24"/>
                  </a:lnTo>
                  <a:lnTo>
                    <a:pt x="83" y="31"/>
                  </a:lnTo>
                  <a:lnTo>
                    <a:pt x="87" y="39"/>
                  </a:lnTo>
                  <a:lnTo>
                    <a:pt x="88" y="41"/>
                  </a:lnTo>
                  <a:lnTo>
                    <a:pt x="91" y="46"/>
                  </a:lnTo>
                  <a:lnTo>
                    <a:pt x="96" y="58"/>
                  </a:lnTo>
                  <a:lnTo>
                    <a:pt x="99" y="62"/>
                  </a:lnTo>
                  <a:lnTo>
                    <a:pt x="92" y="71"/>
                  </a:lnTo>
                  <a:lnTo>
                    <a:pt x="87" y="77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9" y="68"/>
                  </a:lnTo>
                  <a:lnTo>
                    <a:pt x="79" y="65"/>
                  </a:lnTo>
                  <a:lnTo>
                    <a:pt x="74" y="61"/>
                  </a:lnTo>
                  <a:lnTo>
                    <a:pt x="74" y="59"/>
                  </a:lnTo>
                  <a:lnTo>
                    <a:pt x="68" y="52"/>
                  </a:lnTo>
                  <a:lnTo>
                    <a:pt x="24" y="9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59" name="Freeform 443"/>
            <p:cNvSpPr>
              <a:spLocks/>
            </p:cNvSpPr>
            <p:nvPr/>
          </p:nvSpPr>
          <p:spPr bwMode="auto">
            <a:xfrm>
              <a:off x="3788" y="2352"/>
              <a:ext cx="112" cy="92"/>
            </a:xfrm>
            <a:custGeom>
              <a:avLst/>
              <a:gdLst>
                <a:gd name="T0" fmla="*/ 99 w 112"/>
                <a:gd name="T1" fmla="*/ 55 h 92"/>
                <a:gd name="T2" fmla="*/ 95 w 112"/>
                <a:gd name="T3" fmla="*/ 57 h 92"/>
                <a:gd name="T4" fmla="*/ 100 w 112"/>
                <a:gd name="T5" fmla="*/ 61 h 92"/>
                <a:gd name="T6" fmla="*/ 102 w 112"/>
                <a:gd name="T7" fmla="*/ 58 h 92"/>
                <a:gd name="T8" fmla="*/ 106 w 112"/>
                <a:gd name="T9" fmla="*/ 61 h 92"/>
                <a:gd name="T10" fmla="*/ 101 w 112"/>
                <a:gd name="T11" fmla="*/ 62 h 92"/>
                <a:gd name="T12" fmla="*/ 111 w 112"/>
                <a:gd name="T13" fmla="*/ 71 h 92"/>
                <a:gd name="T14" fmla="*/ 108 w 112"/>
                <a:gd name="T15" fmla="*/ 79 h 92"/>
                <a:gd name="T16" fmla="*/ 107 w 112"/>
                <a:gd name="T17" fmla="*/ 78 h 92"/>
                <a:gd name="T18" fmla="*/ 105 w 112"/>
                <a:gd name="T19" fmla="*/ 78 h 92"/>
                <a:gd name="T20" fmla="*/ 105 w 112"/>
                <a:gd name="T21" fmla="*/ 76 h 92"/>
                <a:gd name="T22" fmla="*/ 102 w 112"/>
                <a:gd name="T23" fmla="*/ 76 h 92"/>
                <a:gd name="T24" fmla="*/ 103 w 112"/>
                <a:gd name="T25" fmla="*/ 78 h 92"/>
                <a:gd name="T26" fmla="*/ 101 w 112"/>
                <a:gd name="T27" fmla="*/ 79 h 92"/>
                <a:gd name="T28" fmla="*/ 100 w 112"/>
                <a:gd name="T29" fmla="*/ 80 h 92"/>
                <a:gd name="T30" fmla="*/ 98 w 112"/>
                <a:gd name="T31" fmla="*/ 80 h 92"/>
                <a:gd name="T32" fmla="*/ 99 w 112"/>
                <a:gd name="T33" fmla="*/ 82 h 92"/>
                <a:gd name="T34" fmla="*/ 99 w 112"/>
                <a:gd name="T35" fmla="*/ 84 h 92"/>
                <a:gd name="T36" fmla="*/ 93 w 112"/>
                <a:gd name="T37" fmla="*/ 80 h 92"/>
                <a:gd name="T38" fmla="*/ 93 w 112"/>
                <a:gd name="T39" fmla="*/ 84 h 92"/>
                <a:gd name="T40" fmla="*/ 98 w 112"/>
                <a:gd name="T41" fmla="*/ 86 h 92"/>
                <a:gd name="T42" fmla="*/ 100 w 112"/>
                <a:gd name="T43" fmla="*/ 91 h 92"/>
                <a:gd name="T44" fmla="*/ 76 w 112"/>
                <a:gd name="T45" fmla="*/ 84 h 92"/>
                <a:gd name="T46" fmla="*/ 60 w 112"/>
                <a:gd name="T47" fmla="*/ 83 h 92"/>
                <a:gd name="T48" fmla="*/ 63 w 112"/>
                <a:gd name="T49" fmla="*/ 79 h 92"/>
                <a:gd name="T50" fmla="*/ 59 w 112"/>
                <a:gd name="T51" fmla="*/ 75 h 92"/>
                <a:gd name="T52" fmla="*/ 61 w 112"/>
                <a:gd name="T53" fmla="*/ 71 h 92"/>
                <a:gd name="T54" fmla="*/ 58 w 112"/>
                <a:gd name="T55" fmla="*/ 62 h 92"/>
                <a:gd name="T56" fmla="*/ 60 w 112"/>
                <a:gd name="T57" fmla="*/ 57 h 92"/>
                <a:gd name="T58" fmla="*/ 59 w 112"/>
                <a:gd name="T59" fmla="*/ 56 h 92"/>
                <a:gd name="T60" fmla="*/ 62 w 112"/>
                <a:gd name="T61" fmla="*/ 53 h 92"/>
                <a:gd name="T62" fmla="*/ 61 w 112"/>
                <a:gd name="T63" fmla="*/ 50 h 92"/>
                <a:gd name="T64" fmla="*/ 54 w 112"/>
                <a:gd name="T65" fmla="*/ 50 h 92"/>
                <a:gd name="T66" fmla="*/ 51 w 112"/>
                <a:gd name="T67" fmla="*/ 48 h 92"/>
                <a:gd name="T68" fmla="*/ 43 w 112"/>
                <a:gd name="T69" fmla="*/ 48 h 92"/>
                <a:gd name="T70" fmla="*/ 39 w 112"/>
                <a:gd name="T71" fmla="*/ 47 h 92"/>
                <a:gd name="T72" fmla="*/ 37 w 112"/>
                <a:gd name="T73" fmla="*/ 47 h 92"/>
                <a:gd name="T74" fmla="*/ 37 w 112"/>
                <a:gd name="T75" fmla="*/ 48 h 92"/>
                <a:gd name="T76" fmla="*/ 36 w 112"/>
                <a:gd name="T77" fmla="*/ 48 h 92"/>
                <a:gd name="T78" fmla="*/ 31 w 112"/>
                <a:gd name="T79" fmla="*/ 48 h 92"/>
                <a:gd name="T80" fmla="*/ 27 w 112"/>
                <a:gd name="T81" fmla="*/ 47 h 92"/>
                <a:gd name="T82" fmla="*/ 19 w 112"/>
                <a:gd name="T83" fmla="*/ 40 h 92"/>
                <a:gd name="T84" fmla="*/ 13 w 112"/>
                <a:gd name="T85" fmla="*/ 32 h 92"/>
                <a:gd name="T86" fmla="*/ 8 w 112"/>
                <a:gd name="T87" fmla="*/ 29 h 92"/>
                <a:gd name="T88" fmla="*/ 3 w 112"/>
                <a:gd name="T89" fmla="*/ 29 h 92"/>
                <a:gd name="T90" fmla="*/ 0 w 112"/>
                <a:gd name="T91" fmla="*/ 27 h 92"/>
                <a:gd name="T92" fmla="*/ 45 w 112"/>
                <a:gd name="T93" fmla="*/ 0 h 92"/>
                <a:gd name="T94" fmla="*/ 49 w 112"/>
                <a:gd name="T95" fmla="*/ 10 h 92"/>
                <a:gd name="T96" fmla="*/ 56 w 112"/>
                <a:gd name="T97" fmla="*/ 13 h 92"/>
                <a:gd name="T98" fmla="*/ 61 w 112"/>
                <a:gd name="T99" fmla="*/ 12 h 92"/>
                <a:gd name="T100" fmla="*/ 66 w 112"/>
                <a:gd name="T101" fmla="*/ 13 h 92"/>
                <a:gd name="T102" fmla="*/ 70 w 112"/>
                <a:gd name="T103" fmla="*/ 21 h 92"/>
                <a:gd name="T104" fmla="*/ 75 w 112"/>
                <a:gd name="T105" fmla="*/ 25 h 92"/>
                <a:gd name="T106" fmla="*/ 72 w 112"/>
                <a:gd name="T107" fmla="*/ 32 h 92"/>
                <a:gd name="T108" fmla="*/ 99 w 112"/>
                <a:gd name="T109" fmla="*/ 55 h 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2"/>
                <a:gd name="T166" fmla="*/ 0 h 92"/>
                <a:gd name="T167" fmla="*/ 112 w 112"/>
                <a:gd name="T168" fmla="*/ 92 h 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2" h="92">
                  <a:moveTo>
                    <a:pt x="99" y="55"/>
                  </a:moveTo>
                  <a:lnTo>
                    <a:pt x="95" y="57"/>
                  </a:lnTo>
                  <a:lnTo>
                    <a:pt x="100" y="61"/>
                  </a:lnTo>
                  <a:lnTo>
                    <a:pt x="102" y="58"/>
                  </a:lnTo>
                  <a:lnTo>
                    <a:pt x="106" y="61"/>
                  </a:lnTo>
                  <a:lnTo>
                    <a:pt x="101" y="62"/>
                  </a:lnTo>
                  <a:lnTo>
                    <a:pt x="111" y="71"/>
                  </a:lnTo>
                  <a:lnTo>
                    <a:pt x="108" y="79"/>
                  </a:lnTo>
                  <a:lnTo>
                    <a:pt x="107" y="78"/>
                  </a:lnTo>
                  <a:lnTo>
                    <a:pt x="105" y="78"/>
                  </a:lnTo>
                  <a:lnTo>
                    <a:pt x="105" y="76"/>
                  </a:lnTo>
                  <a:lnTo>
                    <a:pt x="102" y="76"/>
                  </a:lnTo>
                  <a:lnTo>
                    <a:pt x="103" y="78"/>
                  </a:lnTo>
                  <a:lnTo>
                    <a:pt x="101" y="79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9" y="82"/>
                  </a:lnTo>
                  <a:lnTo>
                    <a:pt x="99" y="84"/>
                  </a:lnTo>
                  <a:lnTo>
                    <a:pt x="93" y="80"/>
                  </a:lnTo>
                  <a:lnTo>
                    <a:pt x="93" y="84"/>
                  </a:lnTo>
                  <a:lnTo>
                    <a:pt x="98" y="86"/>
                  </a:lnTo>
                  <a:lnTo>
                    <a:pt x="100" y="91"/>
                  </a:lnTo>
                  <a:lnTo>
                    <a:pt x="76" y="84"/>
                  </a:lnTo>
                  <a:lnTo>
                    <a:pt x="60" y="83"/>
                  </a:lnTo>
                  <a:lnTo>
                    <a:pt x="63" y="79"/>
                  </a:lnTo>
                  <a:lnTo>
                    <a:pt x="59" y="75"/>
                  </a:lnTo>
                  <a:lnTo>
                    <a:pt x="61" y="71"/>
                  </a:lnTo>
                  <a:lnTo>
                    <a:pt x="58" y="62"/>
                  </a:lnTo>
                  <a:lnTo>
                    <a:pt x="60" y="57"/>
                  </a:lnTo>
                  <a:lnTo>
                    <a:pt x="59" y="56"/>
                  </a:lnTo>
                  <a:lnTo>
                    <a:pt x="62" y="53"/>
                  </a:lnTo>
                  <a:lnTo>
                    <a:pt x="61" y="50"/>
                  </a:lnTo>
                  <a:lnTo>
                    <a:pt x="54" y="50"/>
                  </a:lnTo>
                  <a:lnTo>
                    <a:pt x="51" y="48"/>
                  </a:lnTo>
                  <a:lnTo>
                    <a:pt x="43" y="48"/>
                  </a:lnTo>
                  <a:lnTo>
                    <a:pt x="39" y="47"/>
                  </a:lnTo>
                  <a:lnTo>
                    <a:pt x="37" y="47"/>
                  </a:lnTo>
                  <a:lnTo>
                    <a:pt x="37" y="48"/>
                  </a:lnTo>
                  <a:lnTo>
                    <a:pt x="36" y="48"/>
                  </a:lnTo>
                  <a:lnTo>
                    <a:pt x="31" y="48"/>
                  </a:lnTo>
                  <a:lnTo>
                    <a:pt x="27" y="47"/>
                  </a:lnTo>
                  <a:lnTo>
                    <a:pt x="19" y="40"/>
                  </a:lnTo>
                  <a:lnTo>
                    <a:pt x="13" y="32"/>
                  </a:lnTo>
                  <a:lnTo>
                    <a:pt x="8" y="29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45" y="0"/>
                  </a:lnTo>
                  <a:lnTo>
                    <a:pt x="49" y="10"/>
                  </a:lnTo>
                  <a:lnTo>
                    <a:pt x="56" y="13"/>
                  </a:lnTo>
                  <a:lnTo>
                    <a:pt x="61" y="12"/>
                  </a:lnTo>
                  <a:lnTo>
                    <a:pt x="66" y="13"/>
                  </a:lnTo>
                  <a:lnTo>
                    <a:pt x="70" y="21"/>
                  </a:lnTo>
                  <a:lnTo>
                    <a:pt x="75" y="25"/>
                  </a:lnTo>
                  <a:lnTo>
                    <a:pt x="72" y="32"/>
                  </a:lnTo>
                  <a:lnTo>
                    <a:pt x="99" y="5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0" name="Freeform 444"/>
            <p:cNvSpPr>
              <a:spLocks/>
            </p:cNvSpPr>
            <p:nvPr/>
          </p:nvSpPr>
          <p:spPr bwMode="auto">
            <a:xfrm>
              <a:off x="3788" y="2352"/>
              <a:ext cx="119" cy="100"/>
            </a:xfrm>
            <a:custGeom>
              <a:avLst/>
              <a:gdLst>
                <a:gd name="T0" fmla="*/ 105 w 119"/>
                <a:gd name="T1" fmla="*/ 59 h 100"/>
                <a:gd name="T2" fmla="*/ 101 w 119"/>
                <a:gd name="T3" fmla="*/ 61 h 100"/>
                <a:gd name="T4" fmla="*/ 106 w 119"/>
                <a:gd name="T5" fmla="*/ 67 h 100"/>
                <a:gd name="T6" fmla="*/ 108 w 119"/>
                <a:gd name="T7" fmla="*/ 64 h 100"/>
                <a:gd name="T8" fmla="*/ 112 w 119"/>
                <a:gd name="T9" fmla="*/ 67 h 100"/>
                <a:gd name="T10" fmla="*/ 107 w 119"/>
                <a:gd name="T11" fmla="*/ 68 h 100"/>
                <a:gd name="T12" fmla="*/ 118 w 119"/>
                <a:gd name="T13" fmla="*/ 77 h 100"/>
                <a:gd name="T14" fmla="*/ 115 w 119"/>
                <a:gd name="T15" fmla="*/ 85 h 100"/>
                <a:gd name="T16" fmla="*/ 114 w 119"/>
                <a:gd name="T17" fmla="*/ 84 h 100"/>
                <a:gd name="T18" fmla="*/ 111 w 119"/>
                <a:gd name="T19" fmla="*/ 84 h 100"/>
                <a:gd name="T20" fmla="*/ 111 w 119"/>
                <a:gd name="T21" fmla="*/ 82 h 100"/>
                <a:gd name="T22" fmla="*/ 108 w 119"/>
                <a:gd name="T23" fmla="*/ 82 h 100"/>
                <a:gd name="T24" fmla="*/ 109 w 119"/>
                <a:gd name="T25" fmla="*/ 84 h 100"/>
                <a:gd name="T26" fmla="*/ 107 w 119"/>
                <a:gd name="T27" fmla="*/ 85 h 100"/>
                <a:gd name="T28" fmla="*/ 106 w 119"/>
                <a:gd name="T29" fmla="*/ 86 h 100"/>
                <a:gd name="T30" fmla="*/ 104 w 119"/>
                <a:gd name="T31" fmla="*/ 88 h 100"/>
                <a:gd name="T32" fmla="*/ 105 w 119"/>
                <a:gd name="T33" fmla="*/ 90 h 100"/>
                <a:gd name="T34" fmla="*/ 105 w 119"/>
                <a:gd name="T35" fmla="*/ 92 h 100"/>
                <a:gd name="T36" fmla="*/ 99 w 119"/>
                <a:gd name="T37" fmla="*/ 88 h 100"/>
                <a:gd name="T38" fmla="*/ 99 w 119"/>
                <a:gd name="T39" fmla="*/ 92 h 100"/>
                <a:gd name="T40" fmla="*/ 104 w 119"/>
                <a:gd name="T41" fmla="*/ 94 h 100"/>
                <a:gd name="T42" fmla="*/ 106 w 119"/>
                <a:gd name="T43" fmla="*/ 99 h 100"/>
                <a:gd name="T44" fmla="*/ 81 w 119"/>
                <a:gd name="T45" fmla="*/ 92 h 100"/>
                <a:gd name="T46" fmla="*/ 64 w 119"/>
                <a:gd name="T47" fmla="*/ 91 h 100"/>
                <a:gd name="T48" fmla="*/ 67 w 119"/>
                <a:gd name="T49" fmla="*/ 85 h 100"/>
                <a:gd name="T50" fmla="*/ 63 w 119"/>
                <a:gd name="T51" fmla="*/ 81 h 100"/>
                <a:gd name="T52" fmla="*/ 65 w 119"/>
                <a:gd name="T53" fmla="*/ 77 h 100"/>
                <a:gd name="T54" fmla="*/ 62 w 119"/>
                <a:gd name="T55" fmla="*/ 68 h 100"/>
                <a:gd name="T56" fmla="*/ 64 w 119"/>
                <a:gd name="T57" fmla="*/ 61 h 100"/>
                <a:gd name="T58" fmla="*/ 63 w 119"/>
                <a:gd name="T59" fmla="*/ 60 h 100"/>
                <a:gd name="T60" fmla="*/ 66 w 119"/>
                <a:gd name="T61" fmla="*/ 57 h 100"/>
                <a:gd name="T62" fmla="*/ 65 w 119"/>
                <a:gd name="T63" fmla="*/ 54 h 100"/>
                <a:gd name="T64" fmla="*/ 57 w 119"/>
                <a:gd name="T65" fmla="*/ 54 h 100"/>
                <a:gd name="T66" fmla="*/ 54 w 119"/>
                <a:gd name="T67" fmla="*/ 52 h 100"/>
                <a:gd name="T68" fmla="*/ 45 w 119"/>
                <a:gd name="T69" fmla="*/ 52 h 100"/>
                <a:gd name="T70" fmla="*/ 42 w 119"/>
                <a:gd name="T71" fmla="*/ 51 h 100"/>
                <a:gd name="T72" fmla="*/ 40 w 119"/>
                <a:gd name="T73" fmla="*/ 51 h 100"/>
                <a:gd name="T74" fmla="*/ 40 w 119"/>
                <a:gd name="T75" fmla="*/ 52 h 100"/>
                <a:gd name="T76" fmla="*/ 39 w 119"/>
                <a:gd name="T77" fmla="*/ 52 h 100"/>
                <a:gd name="T78" fmla="*/ 33 w 119"/>
                <a:gd name="T79" fmla="*/ 52 h 100"/>
                <a:gd name="T80" fmla="*/ 29 w 119"/>
                <a:gd name="T81" fmla="*/ 51 h 100"/>
                <a:gd name="T82" fmla="*/ 20 w 119"/>
                <a:gd name="T83" fmla="*/ 44 h 100"/>
                <a:gd name="T84" fmla="*/ 14 w 119"/>
                <a:gd name="T85" fmla="*/ 34 h 100"/>
                <a:gd name="T86" fmla="*/ 9 w 119"/>
                <a:gd name="T87" fmla="*/ 31 h 100"/>
                <a:gd name="T88" fmla="*/ 3 w 119"/>
                <a:gd name="T89" fmla="*/ 31 h 100"/>
                <a:gd name="T90" fmla="*/ 0 w 119"/>
                <a:gd name="T91" fmla="*/ 29 h 100"/>
                <a:gd name="T92" fmla="*/ 47 w 119"/>
                <a:gd name="T93" fmla="*/ 0 h 100"/>
                <a:gd name="T94" fmla="*/ 52 w 119"/>
                <a:gd name="T95" fmla="*/ 10 h 100"/>
                <a:gd name="T96" fmla="*/ 60 w 119"/>
                <a:gd name="T97" fmla="*/ 15 h 100"/>
                <a:gd name="T98" fmla="*/ 65 w 119"/>
                <a:gd name="T99" fmla="*/ 14 h 100"/>
                <a:gd name="T100" fmla="*/ 71 w 119"/>
                <a:gd name="T101" fmla="*/ 15 h 100"/>
                <a:gd name="T102" fmla="*/ 74 w 119"/>
                <a:gd name="T103" fmla="*/ 23 h 100"/>
                <a:gd name="T104" fmla="*/ 79 w 119"/>
                <a:gd name="T105" fmla="*/ 27 h 100"/>
                <a:gd name="T106" fmla="*/ 76 w 119"/>
                <a:gd name="T107" fmla="*/ 34 h 100"/>
                <a:gd name="T108" fmla="*/ 105 w 119"/>
                <a:gd name="T109" fmla="*/ 59 h 1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9"/>
                <a:gd name="T166" fmla="*/ 0 h 100"/>
                <a:gd name="T167" fmla="*/ 119 w 119"/>
                <a:gd name="T168" fmla="*/ 100 h 1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9" h="100">
                  <a:moveTo>
                    <a:pt x="105" y="59"/>
                  </a:moveTo>
                  <a:lnTo>
                    <a:pt x="101" y="61"/>
                  </a:lnTo>
                  <a:lnTo>
                    <a:pt x="106" y="67"/>
                  </a:lnTo>
                  <a:lnTo>
                    <a:pt x="108" y="64"/>
                  </a:lnTo>
                  <a:lnTo>
                    <a:pt x="112" y="67"/>
                  </a:lnTo>
                  <a:lnTo>
                    <a:pt x="107" y="68"/>
                  </a:lnTo>
                  <a:lnTo>
                    <a:pt x="118" y="77"/>
                  </a:lnTo>
                  <a:lnTo>
                    <a:pt x="115" y="85"/>
                  </a:lnTo>
                  <a:lnTo>
                    <a:pt x="114" y="84"/>
                  </a:lnTo>
                  <a:lnTo>
                    <a:pt x="111" y="84"/>
                  </a:lnTo>
                  <a:lnTo>
                    <a:pt x="111" y="82"/>
                  </a:lnTo>
                  <a:lnTo>
                    <a:pt x="108" y="82"/>
                  </a:lnTo>
                  <a:lnTo>
                    <a:pt x="109" y="84"/>
                  </a:lnTo>
                  <a:lnTo>
                    <a:pt x="107" y="85"/>
                  </a:lnTo>
                  <a:lnTo>
                    <a:pt x="106" y="86"/>
                  </a:lnTo>
                  <a:lnTo>
                    <a:pt x="104" y="88"/>
                  </a:lnTo>
                  <a:lnTo>
                    <a:pt x="105" y="90"/>
                  </a:lnTo>
                  <a:lnTo>
                    <a:pt x="105" y="92"/>
                  </a:lnTo>
                  <a:lnTo>
                    <a:pt x="99" y="88"/>
                  </a:lnTo>
                  <a:lnTo>
                    <a:pt x="99" y="92"/>
                  </a:lnTo>
                  <a:lnTo>
                    <a:pt x="104" y="94"/>
                  </a:lnTo>
                  <a:lnTo>
                    <a:pt x="106" y="99"/>
                  </a:lnTo>
                  <a:lnTo>
                    <a:pt x="81" y="92"/>
                  </a:lnTo>
                  <a:lnTo>
                    <a:pt x="64" y="91"/>
                  </a:lnTo>
                  <a:lnTo>
                    <a:pt x="67" y="85"/>
                  </a:lnTo>
                  <a:lnTo>
                    <a:pt x="63" y="81"/>
                  </a:lnTo>
                  <a:lnTo>
                    <a:pt x="65" y="77"/>
                  </a:lnTo>
                  <a:lnTo>
                    <a:pt x="62" y="68"/>
                  </a:lnTo>
                  <a:lnTo>
                    <a:pt x="64" y="61"/>
                  </a:lnTo>
                  <a:lnTo>
                    <a:pt x="63" y="60"/>
                  </a:lnTo>
                  <a:lnTo>
                    <a:pt x="66" y="57"/>
                  </a:lnTo>
                  <a:lnTo>
                    <a:pt x="65" y="54"/>
                  </a:lnTo>
                  <a:lnTo>
                    <a:pt x="57" y="5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42" y="51"/>
                  </a:lnTo>
                  <a:lnTo>
                    <a:pt x="40" y="51"/>
                  </a:lnTo>
                  <a:lnTo>
                    <a:pt x="40" y="52"/>
                  </a:lnTo>
                  <a:lnTo>
                    <a:pt x="39" y="52"/>
                  </a:lnTo>
                  <a:lnTo>
                    <a:pt x="33" y="52"/>
                  </a:lnTo>
                  <a:lnTo>
                    <a:pt x="29" y="51"/>
                  </a:lnTo>
                  <a:lnTo>
                    <a:pt x="20" y="44"/>
                  </a:lnTo>
                  <a:lnTo>
                    <a:pt x="14" y="34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47" y="0"/>
                  </a:lnTo>
                  <a:lnTo>
                    <a:pt x="52" y="10"/>
                  </a:lnTo>
                  <a:lnTo>
                    <a:pt x="60" y="15"/>
                  </a:lnTo>
                  <a:lnTo>
                    <a:pt x="65" y="14"/>
                  </a:lnTo>
                  <a:lnTo>
                    <a:pt x="71" y="15"/>
                  </a:lnTo>
                  <a:lnTo>
                    <a:pt x="74" y="23"/>
                  </a:lnTo>
                  <a:lnTo>
                    <a:pt x="79" y="27"/>
                  </a:lnTo>
                  <a:lnTo>
                    <a:pt x="76" y="34"/>
                  </a:lnTo>
                  <a:lnTo>
                    <a:pt x="105" y="5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1" name="Freeform 445"/>
            <p:cNvSpPr>
              <a:spLocks/>
            </p:cNvSpPr>
            <p:nvPr/>
          </p:nvSpPr>
          <p:spPr bwMode="auto">
            <a:xfrm>
              <a:off x="3741" y="2381"/>
              <a:ext cx="113" cy="129"/>
            </a:xfrm>
            <a:custGeom>
              <a:avLst/>
              <a:gdLst>
                <a:gd name="T0" fmla="*/ 111 w 113"/>
                <a:gd name="T1" fmla="*/ 124 h 129"/>
                <a:gd name="T2" fmla="*/ 103 w 113"/>
                <a:gd name="T3" fmla="*/ 128 h 129"/>
                <a:gd name="T4" fmla="*/ 101 w 113"/>
                <a:gd name="T5" fmla="*/ 123 h 129"/>
                <a:gd name="T6" fmla="*/ 90 w 113"/>
                <a:gd name="T7" fmla="*/ 122 h 129"/>
                <a:gd name="T8" fmla="*/ 84 w 113"/>
                <a:gd name="T9" fmla="*/ 117 h 129"/>
                <a:gd name="T10" fmla="*/ 81 w 113"/>
                <a:gd name="T11" fmla="*/ 111 h 129"/>
                <a:gd name="T12" fmla="*/ 79 w 113"/>
                <a:gd name="T13" fmla="*/ 113 h 129"/>
                <a:gd name="T14" fmla="*/ 77 w 113"/>
                <a:gd name="T15" fmla="*/ 111 h 129"/>
                <a:gd name="T16" fmla="*/ 77 w 113"/>
                <a:gd name="T17" fmla="*/ 107 h 129"/>
                <a:gd name="T18" fmla="*/ 72 w 113"/>
                <a:gd name="T19" fmla="*/ 106 h 129"/>
                <a:gd name="T20" fmla="*/ 66 w 113"/>
                <a:gd name="T21" fmla="*/ 105 h 129"/>
                <a:gd name="T22" fmla="*/ 65 w 113"/>
                <a:gd name="T23" fmla="*/ 99 h 129"/>
                <a:gd name="T24" fmla="*/ 64 w 113"/>
                <a:gd name="T25" fmla="*/ 98 h 129"/>
                <a:gd name="T26" fmla="*/ 61 w 113"/>
                <a:gd name="T27" fmla="*/ 95 h 129"/>
                <a:gd name="T28" fmla="*/ 63 w 113"/>
                <a:gd name="T29" fmla="*/ 92 h 129"/>
                <a:gd name="T30" fmla="*/ 54 w 113"/>
                <a:gd name="T31" fmla="*/ 91 h 129"/>
                <a:gd name="T32" fmla="*/ 52 w 113"/>
                <a:gd name="T33" fmla="*/ 90 h 129"/>
                <a:gd name="T34" fmla="*/ 48 w 113"/>
                <a:gd name="T35" fmla="*/ 91 h 129"/>
                <a:gd name="T36" fmla="*/ 45 w 113"/>
                <a:gd name="T37" fmla="*/ 90 h 129"/>
                <a:gd name="T38" fmla="*/ 38 w 113"/>
                <a:gd name="T39" fmla="*/ 86 h 129"/>
                <a:gd name="T40" fmla="*/ 31 w 113"/>
                <a:gd name="T41" fmla="*/ 71 h 129"/>
                <a:gd name="T42" fmla="*/ 27 w 113"/>
                <a:gd name="T43" fmla="*/ 64 h 129"/>
                <a:gd name="T44" fmla="*/ 13 w 113"/>
                <a:gd name="T45" fmla="*/ 50 h 129"/>
                <a:gd name="T46" fmla="*/ 0 w 113"/>
                <a:gd name="T47" fmla="*/ 28 h 129"/>
                <a:gd name="T48" fmla="*/ 26 w 113"/>
                <a:gd name="T49" fmla="*/ 22 h 129"/>
                <a:gd name="T50" fmla="*/ 31 w 113"/>
                <a:gd name="T51" fmla="*/ 15 h 129"/>
                <a:gd name="T52" fmla="*/ 29 w 113"/>
                <a:gd name="T53" fmla="*/ 9 h 129"/>
                <a:gd name="T54" fmla="*/ 45 w 113"/>
                <a:gd name="T55" fmla="*/ 0 h 129"/>
                <a:gd name="T56" fmla="*/ 53 w 113"/>
                <a:gd name="T57" fmla="*/ 2 h 129"/>
                <a:gd name="T58" fmla="*/ 63 w 113"/>
                <a:gd name="T59" fmla="*/ 14 h 129"/>
                <a:gd name="T60" fmla="*/ 76 w 113"/>
                <a:gd name="T61" fmla="*/ 22 h 129"/>
                <a:gd name="T62" fmla="*/ 82 w 113"/>
                <a:gd name="T63" fmla="*/ 22 h 129"/>
                <a:gd name="T64" fmla="*/ 84 w 113"/>
                <a:gd name="T65" fmla="*/ 21 h 129"/>
                <a:gd name="T66" fmla="*/ 95 w 113"/>
                <a:gd name="T67" fmla="*/ 22 h 129"/>
                <a:gd name="T68" fmla="*/ 106 w 113"/>
                <a:gd name="T69" fmla="*/ 24 h 129"/>
                <a:gd name="T70" fmla="*/ 104 w 113"/>
                <a:gd name="T71" fmla="*/ 30 h 129"/>
                <a:gd name="T72" fmla="*/ 103 w 113"/>
                <a:gd name="T73" fmla="*/ 36 h 129"/>
                <a:gd name="T74" fmla="*/ 104 w 113"/>
                <a:gd name="T75" fmla="*/ 49 h 129"/>
                <a:gd name="T76" fmla="*/ 105 w 113"/>
                <a:gd name="T77" fmla="*/ 58 h 129"/>
                <a:gd name="T78" fmla="*/ 106 w 113"/>
                <a:gd name="T79" fmla="*/ 61 h 129"/>
                <a:gd name="T80" fmla="*/ 100 w 113"/>
                <a:gd name="T81" fmla="*/ 71 h 129"/>
                <a:gd name="T82" fmla="*/ 96 w 113"/>
                <a:gd name="T83" fmla="*/ 80 h 129"/>
                <a:gd name="T84" fmla="*/ 100 w 113"/>
                <a:gd name="T85" fmla="*/ 85 h 129"/>
                <a:gd name="T86" fmla="*/ 103 w 113"/>
                <a:gd name="T87" fmla="*/ 88 h 129"/>
                <a:gd name="T88" fmla="*/ 102 w 113"/>
                <a:gd name="T89" fmla="*/ 92 h 129"/>
                <a:gd name="T90" fmla="*/ 107 w 113"/>
                <a:gd name="T91" fmla="*/ 96 h 129"/>
                <a:gd name="T92" fmla="*/ 101 w 113"/>
                <a:gd name="T93" fmla="*/ 100 h 129"/>
                <a:gd name="T94" fmla="*/ 106 w 113"/>
                <a:gd name="T95" fmla="*/ 101 h 129"/>
                <a:gd name="T96" fmla="*/ 106 w 113"/>
                <a:gd name="T97" fmla="*/ 105 h 129"/>
                <a:gd name="T98" fmla="*/ 103 w 113"/>
                <a:gd name="T99" fmla="*/ 114 h 129"/>
                <a:gd name="T100" fmla="*/ 112 w 113"/>
                <a:gd name="T101" fmla="*/ 122 h 1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3"/>
                <a:gd name="T154" fmla="*/ 0 h 129"/>
                <a:gd name="T155" fmla="*/ 113 w 113"/>
                <a:gd name="T156" fmla="*/ 129 h 12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3" h="129">
                  <a:moveTo>
                    <a:pt x="112" y="124"/>
                  </a:moveTo>
                  <a:lnTo>
                    <a:pt x="111" y="124"/>
                  </a:lnTo>
                  <a:lnTo>
                    <a:pt x="107" y="127"/>
                  </a:lnTo>
                  <a:lnTo>
                    <a:pt x="103" y="128"/>
                  </a:lnTo>
                  <a:lnTo>
                    <a:pt x="103" y="124"/>
                  </a:lnTo>
                  <a:lnTo>
                    <a:pt x="101" y="123"/>
                  </a:lnTo>
                  <a:lnTo>
                    <a:pt x="93" y="123"/>
                  </a:lnTo>
                  <a:lnTo>
                    <a:pt x="90" y="122"/>
                  </a:lnTo>
                  <a:lnTo>
                    <a:pt x="88" y="120"/>
                  </a:lnTo>
                  <a:lnTo>
                    <a:pt x="84" y="117"/>
                  </a:lnTo>
                  <a:lnTo>
                    <a:pt x="82" y="111"/>
                  </a:lnTo>
                  <a:lnTo>
                    <a:pt x="81" y="111"/>
                  </a:lnTo>
                  <a:lnTo>
                    <a:pt x="80" y="113"/>
                  </a:lnTo>
                  <a:lnTo>
                    <a:pt x="79" y="113"/>
                  </a:lnTo>
                  <a:lnTo>
                    <a:pt x="80" y="111"/>
                  </a:lnTo>
                  <a:lnTo>
                    <a:pt x="77" y="111"/>
                  </a:lnTo>
                  <a:lnTo>
                    <a:pt x="78" y="108"/>
                  </a:lnTo>
                  <a:lnTo>
                    <a:pt x="77" y="107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8"/>
                  </a:lnTo>
                  <a:lnTo>
                    <a:pt x="66" y="105"/>
                  </a:lnTo>
                  <a:lnTo>
                    <a:pt x="64" y="102"/>
                  </a:lnTo>
                  <a:lnTo>
                    <a:pt x="65" y="99"/>
                  </a:lnTo>
                  <a:lnTo>
                    <a:pt x="62" y="99"/>
                  </a:lnTo>
                  <a:lnTo>
                    <a:pt x="64" y="98"/>
                  </a:lnTo>
                  <a:lnTo>
                    <a:pt x="64" y="96"/>
                  </a:lnTo>
                  <a:lnTo>
                    <a:pt x="61" y="95"/>
                  </a:lnTo>
                  <a:lnTo>
                    <a:pt x="63" y="94"/>
                  </a:lnTo>
                  <a:lnTo>
                    <a:pt x="63" y="92"/>
                  </a:lnTo>
                  <a:lnTo>
                    <a:pt x="57" y="93"/>
                  </a:lnTo>
                  <a:lnTo>
                    <a:pt x="54" y="91"/>
                  </a:lnTo>
                  <a:lnTo>
                    <a:pt x="54" y="92"/>
                  </a:lnTo>
                  <a:lnTo>
                    <a:pt x="52" y="90"/>
                  </a:lnTo>
                  <a:lnTo>
                    <a:pt x="51" y="92"/>
                  </a:lnTo>
                  <a:lnTo>
                    <a:pt x="48" y="91"/>
                  </a:lnTo>
                  <a:lnTo>
                    <a:pt x="47" y="90"/>
                  </a:lnTo>
                  <a:lnTo>
                    <a:pt x="45" y="90"/>
                  </a:lnTo>
                  <a:lnTo>
                    <a:pt x="41" y="89"/>
                  </a:lnTo>
                  <a:lnTo>
                    <a:pt x="38" y="86"/>
                  </a:lnTo>
                  <a:lnTo>
                    <a:pt x="35" y="82"/>
                  </a:lnTo>
                  <a:lnTo>
                    <a:pt x="31" y="71"/>
                  </a:lnTo>
                  <a:lnTo>
                    <a:pt x="28" y="66"/>
                  </a:lnTo>
                  <a:lnTo>
                    <a:pt x="27" y="64"/>
                  </a:lnTo>
                  <a:lnTo>
                    <a:pt x="23" y="57"/>
                  </a:lnTo>
                  <a:lnTo>
                    <a:pt x="13" y="50"/>
                  </a:lnTo>
                  <a:lnTo>
                    <a:pt x="9" y="40"/>
                  </a:lnTo>
                  <a:lnTo>
                    <a:pt x="0" y="28"/>
                  </a:lnTo>
                  <a:lnTo>
                    <a:pt x="22" y="14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31" y="15"/>
                  </a:lnTo>
                  <a:lnTo>
                    <a:pt x="30" y="14"/>
                  </a:lnTo>
                  <a:lnTo>
                    <a:pt x="29" y="9"/>
                  </a:lnTo>
                  <a:lnTo>
                    <a:pt x="43" y="1"/>
                  </a:lnTo>
                  <a:lnTo>
                    <a:pt x="45" y="0"/>
                  </a:lnTo>
                  <a:lnTo>
                    <a:pt x="48" y="2"/>
                  </a:lnTo>
                  <a:lnTo>
                    <a:pt x="53" y="2"/>
                  </a:lnTo>
                  <a:lnTo>
                    <a:pt x="58" y="5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6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4" y="21"/>
                  </a:lnTo>
                  <a:lnTo>
                    <a:pt x="87" y="22"/>
                  </a:lnTo>
                  <a:lnTo>
                    <a:pt x="95" y="22"/>
                  </a:lnTo>
                  <a:lnTo>
                    <a:pt x="99" y="24"/>
                  </a:lnTo>
                  <a:lnTo>
                    <a:pt x="106" y="24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105" y="31"/>
                  </a:lnTo>
                  <a:lnTo>
                    <a:pt x="103" y="36"/>
                  </a:lnTo>
                  <a:lnTo>
                    <a:pt x="106" y="45"/>
                  </a:lnTo>
                  <a:lnTo>
                    <a:pt x="104" y="49"/>
                  </a:lnTo>
                  <a:lnTo>
                    <a:pt x="108" y="53"/>
                  </a:lnTo>
                  <a:lnTo>
                    <a:pt x="105" y="58"/>
                  </a:lnTo>
                  <a:lnTo>
                    <a:pt x="105" y="60"/>
                  </a:lnTo>
                  <a:lnTo>
                    <a:pt x="106" y="61"/>
                  </a:lnTo>
                  <a:lnTo>
                    <a:pt x="105" y="66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6" y="80"/>
                  </a:lnTo>
                  <a:lnTo>
                    <a:pt x="100" y="83"/>
                  </a:lnTo>
                  <a:lnTo>
                    <a:pt x="100" y="85"/>
                  </a:lnTo>
                  <a:lnTo>
                    <a:pt x="102" y="84"/>
                  </a:lnTo>
                  <a:lnTo>
                    <a:pt x="103" y="88"/>
                  </a:lnTo>
                  <a:lnTo>
                    <a:pt x="102" y="89"/>
                  </a:lnTo>
                  <a:lnTo>
                    <a:pt x="102" y="92"/>
                  </a:lnTo>
                  <a:lnTo>
                    <a:pt x="105" y="96"/>
                  </a:lnTo>
                  <a:lnTo>
                    <a:pt x="107" y="96"/>
                  </a:lnTo>
                  <a:lnTo>
                    <a:pt x="104" y="99"/>
                  </a:lnTo>
                  <a:lnTo>
                    <a:pt x="101" y="100"/>
                  </a:lnTo>
                  <a:lnTo>
                    <a:pt x="102" y="103"/>
                  </a:lnTo>
                  <a:lnTo>
                    <a:pt x="106" y="101"/>
                  </a:lnTo>
                  <a:lnTo>
                    <a:pt x="107" y="102"/>
                  </a:lnTo>
                  <a:lnTo>
                    <a:pt x="106" y="105"/>
                  </a:lnTo>
                  <a:lnTo>
                    <a:pt x="107" y="110"/>
                  </a:lnTo>
                  <a:lnTo>
                    <a:pt x="103" y="114"/>
                  </a:lnTo>
                  <a:lnTo>
                    <a:pt x="109" y="117"/>
                  </a:lnTo>
                  <a:lnTo>
                    <a:pt x="112" y="122"/>
                  </a:lnTo>
                  <a:lnTo>
                    <a:pt x="112" y="12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2" name="Freeform 446"/>
            <p:cNvSpPr>
              <a:spLocks/>
            </p:cNvSpPr>
            <p:nvPr/>
          </p:nvSpPr>
          <p:spPr bwMode="auto">
            <a:xfrm>
              <a:off x="3741" y="2381"/>
              <a:ext cx="120" cy="136"/>
            </a:xfrm>
            <a:custGeom>
              <a:avLst/>
              <a:gdLst>
                <a:gd name="T0" fmla="*/ 118 w 120"/>
                <a:gd name="T1" fmla="*/ 131 h 136"/>
                <a:gd name="T2" fmla="*/ 109 w 120"/>
                <a:gd name="T3" fmla="*/ 135 h 136"/>
                <a:gd name="T4" fmla="*/ 107 w 120"/>
                <a:gd name="T5" fmla="*/ 130 h 136"/>
                <a:gd name="T6" fmla="*/ 96 w 120"/>
                <a:gd name="T7" fmla="*/ 129 h 136"/>
                <a:gd name="T8" fmla="*/ 89 w 120"/>
                <a:gd name="T9" fmla="*/ 124 h 136"/>
                <a:gd name="T10" fmla="*/ 86 w 120"/>
                <a:gd name="T11" fmla="*/ 117 h 136"/>
                <a:gd name="T12" fmla="*/ 84 w 120"/>
                <a:gd name="T13" fmla="*/ 119 h 136"/>
                <a:gd name="T14" fmla="*/ 82 w 120"/>
                <a:gd name="T15" fmla="*/ 117 h 136"/>
                <a:gd name="T16" fmla="*/ 82 w 120"/>
                <a:gd name="T17" fmla="*/ 113 h 136"/>
                <a:gd name="T18" fmla="*/ 76 w 120"/>
                <a:gd name="T19" fmla="*/ 112 h 136"/>
                <a:gd name="T20" fmla="*/ 71 w 120"/>
                <a:gd name="T21" fmla="*/ 111 h 136"/>
                <a:gd name="T22" fmla="*/ 69 w 120"/>
                <a:gd name="T23" fmla="*/ 105 h 136"/>
                <a:gd name="T24" fmla="*/ 68 w 120"/>
                <a:gd name="T25" fmla="*/ 104 h 136"/>
                <a:gd name="T26" fmla="*/ 65 w 120"/>
                <a:gd name="T27" fmla="*/ 100 h 136"/>
                <a:gd name="T28" fmla="*/ 67 w 120"/>
                <a:gd name="T29" fmla="*/ 97 h 136"/>
                <a:gd name="T30" fmla="*/ 57 w 120"/>
                <a:gd name="T31" fmla="*/ 96 h 136"/>
                <a:gd name="T32" fmla="*/ 55 w 120"/>
                <a:gd name="T33" fmla="*/ 95 h 136"/>
                <a:gd name="T34" fmla="*/ 51 w 120"/>
                <a:gd name="T35" fmla="*/ 96 h 136"/>
                <a:gd name="T36" fmla="*/ 47 w 120"/>
                <a:gd name="T37" fmla="*/ 95 h 136"/>
                <a:gd name="T38" fmla="*/ 41 w 120"/>
                <a:gd name="T39" fmla="*/ 90 h 136"/>
                <a:gd name="T40" fmla="*/ 33 w 120"/>
                <a:gd name="T41" fmla="*/ 75 h 136"/>
                <a:gd name="T42" fmla="*/ 29 w 120"/>
                <a:gd name="T43" fmla="*/ 68 h 136"/>
                <a:gd name="T44" fmla="*/ 14 w 120"/>
                <a:gd name="T45" fmla="*/ 53 h 136"/>
                <a:gd name="T46" fmla="*/ 0 w 120"/>
                <a:gd name="T47" fmla="*/ 29 h 136"/>
                <a:gd name="T48" fmla="*/ 28 w 120"/>
                <a:gd name="T49" fmla="*/ 23 h 136"/>
                <a:gd name="T50" fmla="*/ 33 w 120"/>
                <a:gd name="T51" fmla="*/ 16 h 136"/>
                <a:gd name="T52" fmla="*/ 31 w 120"/>
                <a:gd name="T53" fmla="*/ 9 h 136"/>
                <a:gd name="T54" fmla="*/ 47 w 120"/>
                <a:gd name="T55" fmla="*/ 0 h 136"/>
                <a:gd name="T56" fmla="*/ 56 w 120"/>
                <a:gd name="T57" fmla="*/ 2 h 136"/>
                <a:gd name="T58" fmla="*/ 67 w 120"/>
                <a:gd name="T59" fmla="*/ 15 h 136"/>
                <a:gd name="T60" fmla="*/ 80 w 120"/>
                <a:gd name="T61" fmla="*/ 23 h 136"/>
                <a:gd name="T62" fmla="*/ 87 w 120"/>
                <a:gd name="T63" fmla="*/ 23 h 136"/>
                <a:gd name="T64" fmla="*/ 89 w 120"/>
                <a:gd name="T65" fmla="*/ 22 h 136"/>
                <a:gd name="T66" fmla="*/ 101 w 120"/>
                <a:gd name="T67" fmla="*/ 23 h 136"/>
                <a:gd name="T68" fmla="*/ 112 w 120"/>
                <a:gd name="T69" fmla="*/ 25 h 136"/>
                <a:gd name="T70" fmla="*/ 110 w 120"/>
                <a:gd name="T71" fmla="*/ 31 h 136"/>
                <a:gd name="T72" fmla="*/ 109 w 120"/>
                <a:gd name="T73" fmla="*/ 38 h 136"/>
                <a:gd name="T74" fmla="*/ 110 w 120"/>
                <a:gd name="T75" fmla="*/ 52 h 136"/>
                <a:gd name="T76" fmla="*/ 111 w 120"/>
                <a:gd name="T77" fmla="*/ 61 h 136"/>
                <a:gd name="T78" fmla="*/ 112 w 120"/>
                <a:gd name="T79" fmla="*/ 64 h 136"/>
                <a:gd name="T80" fmla="*/ 106 w 120"/>
                <a:gd name="T81" fmla="*/ 75 h 136"/>
                <a:gd name="T82" fmla="*/ 102 w 120"/>
                <a:gd name="T83" fmla="*/ 84 h 136"/>
                <a:gd name="T84" fmla="*/ 106 w 120"/>
                <a:gd name="T85" fmla="*/ 89 h 136"/>
                <a:gd name="T86" fmla="*/ 109 w 120"/>
                <a:gd name="T87" fmla="*/ 92 h 136"/>
                <a:gd name="T88" fmla="*/ 108 w 120"/>
                <a:gd name="T89" fmla="*/ 97 h 136"/>
                <a:gd name="T90" fmla="*/ 113 w 120"/>
                <a:gd name="T91" fmla="*/ 101 h 136"/>
                <a:gd name="T92" fmla="*/ 107 w 120"/>
                <a:gd name="T93" fmla="*/ 106 h 136"/>
                <a:gd name="T94" fmla="*/ 112 w 120"/>
                <a:gd name="T95" fmla="*/ 107 h 136"/>
                <a:gd name="T96" fmla="*/ 112 w 120"/>
                <a:gd name="T97" fmla="*/ 111 h 136"/>
                <a:gd name="T98" fmla="*/ 109 w 120"/>
                <a:gd name="T99" fmla="*/ 120 h 136"/>
                <a:gd name="T100" fmla="*/ 119 w 120"/>
                <a:gd name="T101" fmla="*/ 129 h 1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0"/>
                <a:gd name="T154" fmla="*/ 0 h 136"/>
                <a:gd name="T155" fmla="*/ 120 w 120"/>
                <a:gd name="T156" fmla="*/ 136 h 1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0" h="136">
                  <a:moveTo>
                    <a:pt x="119" y="131"/>
                  </a:moveTo>
                  <a:lnTo>
                    <a:pt x="118" y="131"/>
                  </a:lnTo>
                  <a:lnTo>
                    <a:pt x="113" y="134"/>
                  </a:lnTo>
                  <a:lnTo>
                    <a:pt x="109" y="135"/>
                  </a:lnTo>
                  <a:lnTo>
                    <a:pt x="109" y="131"/>
                  </a:lnTo>
                  <a:lnTo>
                    <a:pt x="107" y="130"/>
                  </a:lnTo>
                  <a:lnTo>
                    <a:pt x="99" y="130"/>
                  </a:lnTo>
                  <a:lnTo>
                    <a:pt x="96" y="129"/>
                  </a:lnTo>
                  <a:lnTo>
                    <a:pt x="94" y="127"/>
                  </a:lnTo>
                  <a:lnTo>
                    <a:pt x="89" y="124"/>
                  </a:lnTo>
                  <a:lnTo>
                    <a:pt x="87" y="117"/>
                  </a:lnTo>
                  <a:lnTo>
                    <a:pt x="86" y="117"/>
                  </a:lnTo>
                  <a:lnTo>
                    <a:pt x="85" y="119"/>
                  </a:lnTo>
                  <a:lnTo>
                    <a:pt x="84" y="119"/>
                  </a:lnTo>
                  <a:lnTo>
                    <a:pt x="85" y="117"/>
                  </a:lnTo>
                  <a:lnTo>
                    <a:pt x="82" y="117"/>
                  </a:lnTo>
                  <a:lnTo>
                    <a:pt x="83" y="114"/>
                  </a:lnTo>
                  <a:lnTo>
                    <a:pt x="82" y="113"/>
                  </a:lnTo>
                  <a:lnTo>
                    <a:pt x="78" y="113"/>
                  </a:lnTo>
                  <a:lnTo>
                    <a:pt x="76" y="112"/>
                  </a:lnTo>
                  <a:lnTo>
                    <a:pt x="74" y="114"/>
                  </a:lnTo>
                  <a:lnTo>
                    <a:pt x="71" y="111"/>
                  </a:lnTo>
                  <a:lnTo>
                    <a:pt x="68" y="108"/>
                  </a:lnTo>
                  <a:lnTo>
                    <a:pt x="69" y="105"/>
                  </a:lnTo>
                  <a:lnTo>
                    <a:pt x="66" y="105"/>
                  </a:lnTo>
                  <a:lnTo>
                    <a:pt x="68" y="104"/>
                  </a:lnTo>
                  <a:lnTo>
                    <a:pt x="68" y="102"/>
                  </a:lnTo>
                  <a:lnTo>
                    <a:pt x="65" y="100"/>
                  </a:lnTo>
                  <a:lnTo>
                    <a:pt x="67" y="99"/>
                  </a:lnTo>
                  <a:lnTo>
                    <a:pt x="67" y="97"/>
                  </a:lnTo>
                  <a:lnTo>
                    <a:pt x="61" y="98"/>
                  </a:lnTo>
                  <a:lnTo>
                    <a:pt x="57" y="96"/>
                  </a:lnTo>
                  <a:lnTo>
                    <a:pt x="57" y="97"/>
                  </a:lnTo>
                  <a:lnTo>
                    <a:pt x="55" y="95"/>
                  </a:lnTo>
                  <a:lnTo>
                    <a:pt x="54" y="97"/>
                  </a:lnTo>
                  <a:lnTo>
                    <a:pt x="51" y="96"/>
                  </a:lnTo>
                  <a:lnTo>
                    <a:pt x="50" y="95"/>
                  </a:lnTo>
                  <a:lnTo>
                    <a:pt x="47" y="95"/>
                  </a:lnTo>
                  <a:lnTo>
                    <a:pt x="44" y="93"/>
                  </a:lnTo>
                  <a:lnTo>
                    <a:pt x="41" y="90"/>
                  </a:lnTo>
                  <a:lnTo>
                    <a:pt x="37" y="86"/>
                  </a:lnTo>
                  <a:lnTo>
                    <a:pt x="33" y="75"/>
                  </a:lnTo>
                  <a:lnTo>
                    <a:pt x="30" y="70"/>
                  </a:lnTo>
                  <a:lnTo>
                    <a:pt x="29" y="68"/>
                  </a:lnTo>
                  <a:lnTo>
                    <a:pt x="24" y="60"/>
                  </a:lnTo>
                  <a:lnTo>
                    <a:pt x="14" y="53"/>
                  </a:lnTo>
                  <a:lnTo>
                    <a:pt x="10" y="43"/>
                  </a:lnTo>
                  <a:lnTo>
                    <a:pt x="0" y="29"/>
                  </a:lnTo>
                  <a:lnTo>
                    <a:pt x="23" y="15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1" y="9"/>
                  </a:lnTo>
                  <a:lnTo>
                    <a:pt x="45" y="1"/>
                  </a:lnTo>
                  <a:lnTo>
                    <a:pt x="47" y="0"/>
                  </a:lnTo>
                  <a:lnTo>
                    <a:pt x="51" y="2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7" y="15"/>
                  </a:lnTo>
                  <a:lnTo>
                    <a:pt x="76" y="22"/>
                  </a:lnTo>
                  <a:lnTo>
                    <a:pt x="80" y="23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9" y="22"/>
                  </a:lnTo>
                  <a:lnTo>
                    <a:pt x="93" y="23"/>
                  </a:lnTo>
                  <a:lnTo>
                    <a:pt x="101" y="23"/>
                  </a:lnTo>
                  <a:lnTo>
                    <a:pt x="105" y="25"/>
                  </a:lnTo>
                  <a:lnTo>
                    <a:pt x="112" y="25"/>
                  </a:lnTo>
                  <a:lnTo>
                    <a:pt x="113" y="28"/>
                  </a:lnTo>
                  <a:lnTo>
                    <a:pt x="110" y="31"/>
                  </a:lnTo>
                  <a:lnTo>
                    <a:pt x="111" y="32"/>
                  </a:lnTo>
                  <a:lnTo>
                    <a:pt x="109" y="38"/>
                  </a:lnTo>
                  <a:lnTo>
                    <a:pt x="112" y="48"/>
                  </a:lnTo>
                  <a:lnTo>
                    <a:pt x="110" y="52"/>
                  </a:lnTo>
                  <a:lnTo>
                    <a:pt x="115" y="56"/>
                  </a:lnTo>
                  <a:lnTo>
                    <a:pt x="111" y="61"/>
                  </a:lnTo>
                  <a:lnTo>
                    <a:pt x="111" y="63"/>
                  </a:lnTo>
                  <a:lnTo>
                    <a:pt x="112" y="64"/>
                  </a:lnTo>
                  <a:lnTo>
                    <a:pt x="111" y="70"/>
                  </a:lnTo>
                  <a:lnTo>
                    <a:pt x="106" y="75"/>
                  </a:lnTo>
                  <a:lnTo>
                    <a:pt x="106" y="76"/>
                  </a:lnTo>
                  <a:lnTo>
                    <a:pt x="102" y="84"/>
                  </a:lnTo>
                  <a:lnTo>
                    <a:pt x="106" y="87"/>
                  </a:lnTo>
                  <a:lnTo>
                    <a:pt x="106" y="89"/>
                  </a:lnTo>
                  <a:lnTo>
                    <a:pt x="108" y="88"/>
                  </a:lnTo>
                  <a:lnTo>
                    <a:pt x="109" y="92"/>
                  </a:lnTo>
                  <a:lnTo>
                    <a:pt x="108" y="93"/>
                  </a:lnTo>
                  <a:lnTo>
                    <a:pt x="108" y="97"/>
                  </a:lnTo>
                  <a:lnTo>
                    <a:pt x="111" y="101"/>
                  </a:lnTo>
                  <a:lnTo>
                    <a:pt x="113" y="101"/>
                  </a:lnTo>
                  <a:lnTo>
                    <a:pt x="110" y="105"/>
                  </a:lnTo>
                  <a:lnTo>
                    <a:pt x="107" y="106"/>
                  </a:lnTo>
                  <a:lnTo>
                    <a:pt x="108" y="109"/>
                  </a:lnTo>
                  <a:lnTo>
                    <a:pt x="112" y="107"/>
                  </a:lnTo>
                  <a:lnTo>
                    <a:pt x="113" y="108"/>
                  </a:lnTo>
                  <a:lnTo>
                    <a:pt x="112" y="111"/>
                  </a:lnTo>
                  <a:lnTo>
                    <a:pt x="113" y="116"/>
                  </a:lnTo>
                  <a:lnTo>
                    <a:pt x="109" y="120"/>
                  </a:lnTo>
                  <a:lnTo>
                    <a:pt x="116" y="124"/>
                  </a:lnTo>
                  <a:lnTo>
                    <a:pt x="119" y="129"/>
                  </a:lnTo>
                  <a:lnTo>
                    <a:pt x="119" y="13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3" name="Freeform 447"/>
            <p:cNvSpPr>
              <a:spLocks/>
            </p:cNvSpPr>
            <p:nvPr/>
          </p:nvSpPr>
          <p:spPr bwMode="auto">
            <a:xfrm>
              <a:off x="3843" y="2375"/>
              <a:ext cx="189" cy="130"/>
            </a:xfrm>
            <a:custGeom>
              <a:avLst/>
              <a:gdLst>
                <a:gd name="T0" fmla="*/ 16 w 189"/>
                <a:gd name="T1" fmla="*/ 127 h 130"/>
                <a:gd name="T2" fmla="*/ 6 w 189"/>
                <a:gd name="T3" fmla="*/ 119 h 130"/>
                <a:gd name="T4" fmla="*/ 10 w 189"/>
                <a:gd name="T5" fmla="*/ 110 h 130"/>
                <a:gd name="T6" fmla="*/ 10 w 189"/>
                <a:gd name="T7" fmla="*/ 107 h 130"/>
                <a:gd name="T8" fmla="*/ 4 w 189"/>
                <a:gd name="T9" fmla="*/ 106 h 130"/>
                <a:gd name="T10" fmla="*/ 11 w 189"/>
                <a:gd name="T11" fmla="*/ 101 h 130"/>
                <a:gd name="T12" fmla="*/ 5 w 189"/>
                <a:gd name="T13" fmla="*/ 97 h 130"/>
                <a:gd name="T14" fmla="*/ 6 w 189"/>
                <a:gd name="T15" fmla="*/ 93 h 130"/>
                <a:gd name="T16" fmla="*/ 3 w 189"/>
                <a:gd name="T17" fmla="*/ 90 h 130"/>
                <a:gd name="T18" fmla="*/ 0 w 189"/>
                <a:gd name="T19" fmla="*/ 85 h 130"/>
                <a:gd name="T20" fmla="*/ 3 w 189"/>
                <a:gd name="T21" fmla="*/ 76 h 130"/>
                <a:gd name="T22" fmla="*/ 10 w 189"/>
                <a:gd name="T23" fmla="*/ 66 h 130"/>
                <a:gd name="T24" fmla="*/ 8 w 189"/>
                <a:gd name="T25" fmla="*/ 64 h 130"/>
                <a:gd name="T26" fmla="*/ 49 w 189"/>
                <a:gd name="T27" fmla="*/ 71 h 130"/>
                <a:gd name="T28" fmla="*/ 42 w 189"/>
                <a:gd name="T29" fmla="*/ 65 h 130"/>
                <a:gd name="T30" fmla="*/ 48 w 189"/>
                <a:gd name="T31" fmla="*/ 65 h 130"/>
                <a:gd name="T32" fmla="*/ 47 w 189"/>
                <a:gd name="T33" fmla="*/ 61 h 130"/>
                <a:gd name="T34" fmla="*/ 50 w 189"/>
                <a:gd name="T35" fmla="*/ 59 h 130"/>
                <a:gd name="T36" fmla="*/ 51 w 189"/>
                <a:gd name="T37" fmla="*/ 56 h 130"/>
                <a:gd name="T38" fmla="*/ 54 w 189"/>
                <a:gd name="T39" fmla="*/ 58 h 130"/>
                <a:gd name="T40" fmla="*/ 57 w 189"/>
                <a:gd name="T41" fmla="*/ 59 h 130"/>
                <a:gd name="T42" fmla="*/ 50 w 189"/>
                <a:gd name="T43" fmla="*/ 42 h 130"/>
                <a:gd name="T44" fmla="*/ 51 w 189"/>
                <a:gd name="T45" fmla="*/ 38 h 130"/>
                <a:gd name="T46" fmla="*/ 45 w 189"/>
                <a:gd name="T47" fmla="*/ 36 h 130"/>
                <a:gd name="T48" fmla="*/ 57 w 189"/>
                <a:gd name="T49" fmla="*/ 40 h 130"/>
                <a:gd name="T50" fmla="*/ 66 w 189"/>
                <a:gd name="T51" fmla="*/ 41 h 130"/>
                <a:gd name="T52" fmla="*/ 70 w 189"/>
                <a:gd name="T53" fmla="*/ 56 h 130"/>
                <a:gd name="T54" fmla="*/ 79 w 189"/>
                <a:gd name="T55" fmla="*/ 57 h 130"/>
                <a:gd name="T56" fmla="*/ 83 w 189"/>
                <a:gd name="T57" fmla="*/ 65 h 130"/>
                <a:gd name="T58" fmla="*/ 87 w 189"/>
                <a:gd name="T59" fmla="*/ 70 h 130"/>
                <a:gd name="T60" fmla="*/ 89 w 189"/>
                <a:gd name="T61" fmla="*/ 64 h 130"/>
                <a:gd name="T62" fmla="*/ 99 w 189"/>
                <a:gd name="T63" fmla="*/ 52 h 130"/>
                <a:gd name="T64" fmla="*/ 107 w 189"/>
                <a:gd name="T65" fmla="*/ 49 h 130"/>
                <a:gd name="T66" fmla="*/ 109 w 189"/>
                <a:gd name="T67" fmla="*/ 40 h 130"/>
                <a:gd name="T68" fmla="*/ 118 w 189"/>
                <a:gd name="T69" fmla="*/ 31 h 130"/>
                <a:gd name="T70" fmla="*/ 130 w 189"/>
                <a:gd name="T71" fmla="*/ 16 h 130"/>
                <a:gd name="T72" fmla="*/ 147 w 189"/>
                <a:gd name="T73" fmla="*/ 13 h 130"/>
                <a:gd name="T74" fmla="*/ 155 w 189"/>
                <a:gd name="T75" fmla="*/ 2 h 130"/>
                <a:gd name="T76" fmla="*/ 156 w 189"/>
                <a:gd name="T77" fmla="*/ 1 h 130"/>
                <a:gd name="T78" fmla="*/ 160 w 189"/>
                <a:gd name="T79" fmla="*/ 0 h 130"/>
                <a:gd name="T80" fmla="*/ 164 w 189"/>
                <a:gd name="T81" fmla="*/ 1 h 130"/>
                <a:gd name="T82" fmla="*/ 176 w 189"/>
                <a:gd name="T83" fmla="*/ 11 h 130"/>
                <a:gd name="T84" fmla="*/ 188 w 189"/>
                <a:gd name="T85" fmla="*/ 17 h 130"/>
                <a:gd name="T86" fmla="*/ 176 w 189"/>
                <a:gd name="T87" fmla="*/ 22 h 130"/>
                <a:gd name="T88" fmla="*/ 174 w 189"/>
                <a:gd name="T89" fmla="*/ 37 h 130"/>
                <a:gd name="T90" fmla="*/ 167 w 189"/>
                <a:gd name="T91" fmla="*/ 36 h 130"/>
                <a:gd name="T92" fmla="*/ 152 w 189"/>
                <a:gd name="T93" fmla="*/ 35 h 130"/>
                <a:gd name="T94" fmla="*/ 150 w 189"/>
                <a:gd name="T95" fmla="*/ 35 h 130"/>
                <a:gd name="T96" fmla="*/ 141 w 189"/>
                <a:gd name="T97" fmla="*/ 36 h 130"/>
                <a:gd name="T98" fmla="*/ 135 w 189"/>
                <a:gd name="T99" fmla="*/ 52 h 130"/>
                <a:gd name="T100" fmla="*/ 141 w 189"/>
                <a:gd name="T101" fmla="*/ 52 h 130"/>
                <a:gd name="T102" fmla="*/ 132 w 189"/>
                <a:gd name="T103" fmla="*/ 58 h 130"/>
                <a:gd name="T104" fmla="*/ 117 w 189"/>
                <a:gd name="T105" fmla="*/ 69 h 130"/>
                <a:gd name="T106" fmla="*/ 117 w 189"/>
                <a:gd name="T107" fmla="*/ 73 h 130"/>
                <a:gd name="T108" fmla="*/ 95 w 189"/>
                <a:gd name="T109" fmla="*/ 81 h 130"/>
                <a:gd name="T110" fmla="*/ 93 w 189"/>
                <a:gd name="T111" fmla="*/ 86 h 130"/>
                <a:gd name="T112" fmla="*/ 91 w 189"/>
                <a:gd name="T113" fmla="*/ 95 h 130"/>
                <a:gd name="T114" fmla="*/ 73 w 189"/>
                <a:gd name="T115" fmla="*/ 108 h 130"/>
                <a:gd name="T116" fmla="*/ 52 w 189"/>
                <a:gd name="T117" fmla="*/ 112 h 130"/>
                <a:gd name="T118" fmla="*/ 46 w 189"/>
                <a:gd name="T119" fmla="*/ 120 h 130"/>
                <a:gd name="T120" fmla="*/ 25 w 189"/>
                <a:gd name="T121" fmla="*/ 127 h 130"/>
                <a:gd name="T122" fmla="*/ 20 w 189"/>
                <a:gd name="T123" fmla="*/ 129 h 1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9"/>
                <a:gd name="T187" fmla="*/ 0 h 130"/>
                <a:gd name="T188" fmla="*/ 189 w 189"/>
                <a:gd name="T189" fmla="*/ 130 h 1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9" h="130">
                  <a:moveTo>
                    <a:pt x="16" y="129"/>
                  </a:moveTo>
                  <a:lnTo>
                    <a:pt x="16" y="127"/>
                  </a:lnTo>
                  <a:lnTo>
                    <a:pt x="13" y="122"/>
                  </a:lnTo>
                  <a:lnTo>
                    <a:pt x="6" y="119"/>
                  </a:lnTo>
                  <a:lnTo>
                    <a:pt x="11" y="115"/>
                  </a:lnTo>
                  <a:lnTo>
                    <a:pt x="10" y="110"/>
                  </a:lnTo>
                  <a:lnTo>
                    <a:pt x="11" y="108"/>
                  </a:lnTo>
                  <a:lnTo>
                    <a:pt x="10" y="107"/>
                  </a:lnTo>
                  <a:lnTo>
                    <a:pt x="5" y="108"/>
                  </a:lnTo>
                  <a:lnTo>
                    <a:pt x="4" y="106"/>
                  </a:lnTo>
                  <a:lnTo>
                    <a:pt x="7" y="105"/>
                  </a:lnTo>
                  <a:lnTo>
                    <a:pt x="11" y="101"/>
                  </a:lnTo>
                  <a:lnTo>
                    <a:pt x="8" y="101"/>
                  </a:lnTo>
                  <a:lnTo>
                    <a:pt x="5" y="97"/>
                  </a:lnTo>
                  <a:lnTo>
                    <a:pt x="5" y="94"/>
                  </a:lnTo>
                  <a:lnTo>
                    <a:pt x="6" y="93"/>
                  </a:lnTo>
                  <a:lnTo>
                    <a:pt x="5" y="89"/>
                  </a:lnTo>
                  <a:lnTo>
                    <a:pt x="3" y="90"/>
                  </a:lnTo>
                  <a:lnTo>
                    <a:pt x="3" y="88"/>
                  </a:lnTo>
                  <a:lnTo>
                    <a:pt x="0" y="85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8" y="71"/>
                  </a:lnTo>
                  <a:lnTo>
                    <a:pt x="10" y="66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24" y="65"/>
                  </a:lnTo>
                  <a:lnTo>
                    <a:pt x="49" y="71"/>
                  </a:lnTo>
                  <a:lnTo>
                    <a:pt x="47" y="66"/>
                  </a:lnTo>
                  <a:lnTo>
                    <a:pt x="42" y="65"/>
                  </a:lnTo>
                  <a:lnTo>
                    <a:pt x="42" y="61"/>
                  </a:lnTo>
                  <a:lnTo>
                    <a:pt x="48" y="65"/>
                  </a:lnTo>
                  <a:lnTo>
                    <a:pt x="48" y="63"/>
                  </a:lnTo>
                  <a:lnTo>
                    <a:pt x="47" y="61"/>
                  </a:lnTo>
                  <a:lnTo>
                    <a:pt x="49" y="60"/>
                  </a:lnTo>
                  <a:lnTo>
                    <a:pt x="50" y="59"/>
                  </a:lnTo>
                  <a:lnTo>
                    <a:pt x="52" y="58"/>
                  </a:lnTo>
                  <a:lnTo>
                    <a:pt x="51" y="56"/>
                  </a:lnTo>
                  <a:lnTo>
                    <a:pt x="54" y="56"/>
                  </a:lnTo>
                  <a:lnTo>
                    <a:pt x="54" y="58"/>
                  </a:lnTo>
                  <a:lnTo>
                    <a:pt x="56" y="58"/>
                  </a:lnTo>
                  <a:lnTo>
                    <a:pt x="57" y="59"/>
                  </a:lnTo>
                  <a:lnTo>
                    <a:pt x="61" y="51"/>
                  </a:lnTo>
                  <a:lnTo>
                    <a:pt x="50" y="42"/>
                  </a:lnTo>
                  <a:lnTo>
                    <a:pt x="55" y="41"/>
                  </a:lnTo>
                  <a:lnTo>
                    <a:pt x="51" y="38"/>
                  </a:lnTo>
                  <a:lnTo>
                    <a:pt x="49" y="41"/>
                  </a:lnTo>
                  <a:lnTo>
                    <a:pt x="45" y="36"/>
                  </a:lnTo>
                  <a:lnTo>
                    <a:pt x="48" y="34"/>
                  </a:lnTo>
                  <a:lnTo>
                    <a:pt x="57" y="40"/>
                  </a:lnTo>
                  <a:lnTo>
                    <a:pt x="64" y="38"/>
                  </a:lnTo>
                  <a:lnTo>
                    <a:pt x="66" y="41"/>
                  </a:lnTo>
                  <a:lnTo>
                    <a:pt x="66" y="46"/>
                  </a:lnTo>
                  <a:lnTo>
                    <a:pt x="70" y="56"/>
                  </a:lnTo>
                  <a:lnTo>
                    <a:pt x="81" y="54"/>
                  </a:lnTo>
                  <a:lnTo>
                    <a:pt x="79" y="57"/>
                  </a:lnTo>
                  <a:lnTo>
                    <a:pt x="79" y="62"/>
                  </a:lnTo>
                  <a:lnTo>
                    <a:pt x="83" y="65"/>
                  </a:lnTo>
                  <a:lnTo>
                    <a:pt x="84" y="69"/>
                  </a:lnTo>
                  <a:lnTo>
                    <a:pt x="87" y="70"/>
                  </a:lnTo>
                  <a:lnTo>
                    <a:pt x="89" y="68"/>
                  </a:lnTo>
                  <a:lnTo>
                    <a:pt x="89" y="64"/>
                  </a:lnTo>
                  <a:lnTo>
                    <a:pt x="96" y="61"/>
                  </a:lnTo>
                  <a:lnTo>
                    <a:pt x="99" y="52"/>
                  </a:lnTo>
                  <a:lnTo>
                    <a:pt x="101" y="52"/>
                  </a:lnTo>
                  <a:lnTo>
                    <a:pt x="107" y="49"/>
                  </a:lnTo>
                  <a:lnTo>
                    <a:pt x="109" y="49"/>
                  </a:lnTo>
                  <a:lnTo>
                    <a:pt x="109" y="40"/>
                  </a:lnTo>
                  <a:lnTo>
                    <a:pt x="116" y="35"/>
                  </a:lnTo>
                  <a:lnTo>
                    <a:pt x="118" y="31"/>
                  </a:lnTo>
                  <a:lnTo>
                    <a:pt x="126" y="22"/>
                  </a:lnTo>
                  <a:lnTo>
                    <a:pt x="130" y="16"/>
                  </a:lnTo>
                  <a:lnTo>
                    <a:pt x="142" y="11"/>
                  </a:lnTo>
                  <a:lnTo>
                    <a:pt x="147" y="13"/>
                  </a:lnTo>
                  <a:lnTo>
                    <a:pt x="149" y="1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6" y="1"/>
                  </a:lnTo>
                  <a:lnTo>
                    <a:pt x="160" y="1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8" y="6"/>
                  </a:lnTo>
                  <a:lnTo>
                    <a:pt x="176" y="11"/>
                  </a:lnTo>
                  <a:lnTo>
                    <a:pt x="187" y="13"/>
                  </a:lnTo>
                  <a:lnTo>
                    <a:pt x="188" y="17"/>
                  </a:lnTo>
                  <a:lnTo>
                    <a:pt x="182" y="21"/>
                  </a:lnTo>
                  <a:lnTo>
                    <a:pt x="176" y="22"/>
                  </a:lnTo>
                  <a:lnTo>
                    <a:pt x="178" y="27"/>
                  </a:lnTo>
                  <a:lnTo>
                    <a:pt x="174" y="37"/>
                  </a:lnTo>
                  <a:lnTo>
                    <a:pt x="167" y="37"/>
                  </a:lnTo>
                  <a:lnTo>
                    <a:pt x="167" y="36"/>
                  </a:lnTo>
                  <a:lnTo>
                    <a:pt x="153" y="38"/>
                  </a:lnTo>
                  <a:lnTo>
                    <a:pt x="152" y="35"/>
                  </a:lnTo>
                  <a:lnTo>
                    <a:pt x="150" y="36"/>
                  </a:lnTo>
                  <a:lnTo>
                    <a:pt x="150" y="35"/>
                  </a:lnTo>
                  <a:lnTo>
                    <a:pt x="147" y="32"/>
                  </a:lnTo>
                  <a:lnTo>
                    <a:pt x="141" y="36"/>
                  </a:lnTo>
                  <a:lnTo>
                    <a:pt x="134" y="47"/>
                  </a:lnTo>
                  <a:lnTo>
                    <a:pt x="135" y="52"/>
                  </a:lnTo>
                  <a:lnTo>
                    <a:pt x="140" y="50"/>
                  </a:lnTo>
                  <a:lnTo>
                    <a:pt x="141" y="52"/>
                  </a:lnTo>
                  <a:lnTo>
                    <a:pt x="140" y="55"/>
                  </a:lnTo>
                  <a:lnTo>
                    <a:pt x="132" y="58"/>
                  </a:lnTo>
                  <a:lnTo>
                    <a:pt x="121" y="65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7" y="73"/>
                  </a:lnTo>
                  <a:lnTo>
                    <a:pt x="97" y="82"/>
                  </a:lnTo>
                  <a:lnTo>
                    <a:pt x="95" y="81"/>
                  </a:lnTo>
                  <a:lnTo>
                    <a:pt x="92" y="82"/>
                  </a:lnTo>
                  <a:lnTo>
                    <a:pt x="93" y="86"/>
                  </a:lnTo>
                  <a:lnTo>
                    <a:pt x="90" y="93"/>
                  </a:lnTo>
                  <a:lnTo>
                    <a:pt x="91" y="95"/>
                  </a:lnTo>
                  <a:lnTo>
                    <a:pt x="78" y="103"/>
                  </a:lnTo>
                  <a:lnTo>
                    <a:pt x="73" y="108"/>
                  </a:lnTo>
                  <a:lnTo>
                    <a:pt x="66" y="108"/>
                  </a:lnTo>
                  <a:lnTo>
                    <a:pt x="52" y="112"/>
                  </a:lnTo>
                  <a:lnTo>
                    <a:pt x="47" y="116"/>
                  </a:lnTo>
                  <a:lnTo>
                    <a:pt x="46" y="120"/>
                  </a:lnTo>
                  <a:lnTo>
                    <a:pt x="40" y="118"/>
                  </a:lnTo>
                  <a:lnTo>
                    <a:pt x="25" y="127"/>
                  </a:lnTo>
                  <a:lnTo>
                    <a:pt x="22" y="127"/>
                  </a:lnTo>
                  <a:lnTo>
                    <a:pt x="20" y="129"/>
                  </a:lnTo>
                  <a:lnTo>
                    <a:pt x="16" y="12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4" name="Freeform 448"/>
            <p:cNvSpPr>
              <a:spLocks/>
            </p:cNvSpPr>
            <p:nvPr/>
          </p:nvSpPr>
          <p:spPr bwMode="auto">
            <a:xfrm>
              <a:off x="3843" y="2375"/>
              <a:ext cx="196" cy="137"/>
            </a:xfrm>
            <a:custGeom>
              <a:avLst/>
              <a:gdLst>
                <a:gd name="T0" fmla="*/ 17 w 196"/>
                <a:gd name="T1" fmla="*/ 134 h 137"/>
                <a:gd name="T2" fmla="*/ 7 w 196"/>
                <a:gd name="T3" fmla="*/ 126 h 137"/>
                <a:gd name="T4" fmla="*/ 10 w 196"/>
                <a:gd name="T5" fmla="*/ 116 h 137"/>
                <a:gd name="T6" fmla="*/ 10 w 196"/>
                <a:gd name="T7" fmla="*/ 112 h 137"/>
                <a:gd name="T8" fmla="*/ 4 w 196"/>
                <a:gd name="T9" fmla="*/ 111 h 137"/>
                <a:gd name="T10" fmla="*/ 11 w 196"/>
                <a:gd name="T11" fmla="*/ 106 h 137"/>
                <a:gd name="T12" fmla="*/ 6 w 196"/>
                <a:gd name="T13" fmla="*/ 102 h 137"/>
                <a:gd name="T14" fmla="*/ 7 w 196"/>
                <a:gd name="T15" fmla="*/ 98 h 137"/>
                <a:gd name="T16" fmla="*/ 3 w 196"/>
                <a:gd name="T17" fmla="*/ 95 h 137"/>
                <a:gd name="T18" fmla="*/ 0 w 196"/>
                <a:gd name="T19" fmla="*/ 90 h 137"/>
                <a:gd name="T20" fmla="*/ 3 w 196"/>
                <a:gd name="T21" fmla="*/ 80 h 137"/>
                <a:gd name="T22" fmla="*/ 10 w 196"/>
                <a:gd name="T23" fmla="*/ 70 h 137"/>
                <a:gd name="T24" fmla="*/ 9 w 196"/>
                <a:gd name="T25" fmla="*/ 67 h 137"/>
                <a:gd name="T26" fmla="*/ 51 w 196"/>
                <a:gd name="T27" fmla="*/ 75 h 137"/>
                <a:gd name="T28" fmla="*/ 44 w 196"/>
                <a:gd name="T29" fmla="*/ 68 h 137"/>
                <a:gd name="T30" fmla="*/ 50 w 196"/>
                <a:gd name="T31" fmla="*/ 68 h 137"/>
                <a:gd name="T32" fmla="*/ 48 w 196"/>
                <a:gd name="T33" fmla="*/ 64 h 137"/>
                <a:gd name="T34" fmla="*/ 52 w 196"/>
                <a:gd name="T35" fmla="*/ 62 h 137"/>
                <a:gd name="T36" fmla="*/ 53 w 196"/>
                <a:gd name="T37" fmla="*/ 59 h 137"/>
                <a:gd name="T38" fmla="*/ 56 w 196"/>
                <a:gd name="T39" fmla="*/ 61 h 137"/>
                <a:gd name="T40" fmla="*/ 59 w 196"/>
                <a:gd name="T41" fmla="*/ 62 h 137"/>
                <a:gd name="T42" fmla="*/ 52 w 196"/>
                <a:gd name="T43" fmla="*/ 44 h 137"/>
                <a:gd name="T44" fmla="*/ 53 w 196"/>
                <a:gd name="T45" fmla="*/ 40 h 137"/>
                <a:gd name="T46" fmla="*/ 46 w 196"/>
                <a:gd name="T47" fmla="*/ 38 h 137"/>
                <a:gd name="T48" fmla="*/ 59 w 196"/>
                <a:gd name="T49" fmla="*/ 42 h 137"/>
                <a:gd name="T50" fmla="*/ 68 w 196"/>
                <a:gd name="T51" fmla="*/ 43 h 137"/>
                <a:gd name="T52" fmla="*/ 73 w 196"/>
                <a:gd name="T53" fmla="*/ 59 h 137"/>
                <a:gd name="T54" fmla="*/ 82 w 196"/>
                <a:gd name="T55" fmla="*/ 60 h 137"/>
                <a:gd name="T56" fmla="*/ 86 w 196"/>
                <a:gd name="T57" fmla="*/ 69 h 137"/>
                <a:gd name="T58" fmla="*/ 90 w 196"/>
                <a:gd name="T59" fmla="*/ 74 h 137"/>
                <a:gd name="T60" fmla="*/ 93 w 196"/>
                <a:gd name="T61" fmla="*/ 67 h 137"/>
                <a:gd name="T62" fmla="*/ 102 w 196"/>
                <a:gd name="T63" fmla="*/ 55 h 137"/>
                <a:gd name="T64" fmla="*/ 111 w 196"/>
                <a:gd name="T65" fmla="*/ 52 h 137"/>
                <a:gd name="T66" fmla="*/ 113 w 196"/>
                <a:gd name="T67" fmla="*/ 42 h 137"/>
                <a:gd name="T68" fmla="*/ 122 w 196"/>
                <a:gd name="T69" fmla="*/ 33 h 137"/>
                <a:gd name="T70" fmla="*/ 134 w 196"/>
                <a:gd name="T71" fmla="*/ 16 h 137"/>
                <a:gd name="T72" fmla="*/ 152 w 196"/>
                <a:gd name="T73" fmla="*/ 13 h 137"/>
                <a:gd name="T74" fmla="*/ 161 w 196"/>
                <a:gd name="T75" fmla="*/ 2 h 137"/>
                <a:gd name="T76" fmla="*/ 162 w 196"/>
                <a:gd name="T77" fmla="*/ 1 h 137"/>
                <a:gd name="T78" fmla="*/ 166 w 196"/>
                <a:gd name="T79" fmla="*/ 0 h 137"/>
                <a:gd name="T80" fmla="*/ 170 w 196"/>
                <a:gd name="T81" fmla="*/ 1 h 137"/>
                <a:gd name="T82" fmla="*/ 183 w 196"/>
                <a:gd name="T83" fmla="*/ 11 h 137"/>
                <a:gd name="T84" fmla="*/ 195 w 196"/>
                <a:gd name="T85" fmla="*/ 18 h 137"/>
                <a:gd name="T86" fmla="*/ 183 w 196"/>
                <a:gd name="T87" fmla="*/ 24 h 137"/>
                <a:gd name="T88" fmla="*/ 181 w 196"/>
                <a:gd name="T89" fmla="*/ 39 h 137"/>
                <a:gd name="T90" fmla="*/ 173 w 196"/>
                <a:gd name="T91" fmla="*/ 38 h 137"/>
                <a:gd name="T92" fmla="*/ 158 w 196"/>
                <a:gd name="T93" fmla="*/ 37 h 137"/>
                <a:gd name="T94" fmla="*/ 155 w 196"/>
                <a:gd name="T95" fmla="*/ 37 h 137"/>
                <a:gd name="T96" fmla="*/ 147 w 196"/>
                <a:gd name="T97" fmla="*/ 38 h 137"/>
                <a:gd name="T98" fmla="*/ 140 w 196"/>
                <a:gd name="T99" fmla="*/ 55 h 137"/>
                <a:gd name="T100" fmla="*/ 147 w 196"/>
                <a:gd name="T101" fmla="*/ 55 h 137"/>
                <a:gd name="T102" fmla="*/ 137 w 196"/>
                <a:gd name="T103" fmla="*/ 61 h 137"/>
                <a:gd name="T104" fmla="*/ 121 w 196"/>
                <a:gd name="T105" fmla="*/ 73 h 137"/>
                <a:gd name="T106" fmla="*/ 121 w 196"/>
                <a:gd name="T107" fmla="*/ 77 h 137"/>
                <a:gd name="T108" fmla="*/ 98 w 196"/>
                <a:gd name="T109" fmla="*/ 86 h 137"/>
                <a:gd name="T110" fmla="*/ 97 w 196"/>
                <a:gd name="T111" fmla="*/ 91 h 137"/>
                <a:gd name="T112" fmla="*/ 95 w 196"/>
                <a:gd name="T113" fmla="*/ 100 h 137"/>
                <a:gd name="T114" fmla="*/ 76 w 196"/>
                <a:gd name="T115" fmla="*/ 114 h 137"/>
                <a:gd name="T116" fmla="*/ 54 w 196"/>
                <a:gd name="T117" fmla="*/ 118 h 137"/>
                <a:gd name="T118" fmla="*/ 47 w 196"/>
                <a:gd name="T119" fmla="*/ 127 h 137"/>
                <a:gd name="T120" fmla="*/ 26 w 196"/>
                <a:gd name="T121" fmla="*/ 134 h 137"/>
                <a:gd name="T122" fmla="*/ 21 w 196"/>
                <a:gd name="T123" fmla="*/ 136 h 1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37"/>
                <a:gd name="T188" fmla="*/ 196 w 196"/>
                <a:gd name="T189" fmla="*/ 137 h 1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37">
                  <a:moveTo>
                    <a:pt x="17" y="136"/>
                  </a:moveTo>
                  <a:lnTo>
                    <a:pt x="17" y="134"/>
                  </a:lnTo>
                  <a:lnTo>
                    <a:pt x="13" y="129"/>
                  </a:lnTo>
                  <a:lnTo>
                    <a:pt x="7" y="126"/>
                  </a:lnTo>
                  <a:lnTo>
                    <a:pt x="11" y="122"/>
                  </a:lnTo>
                  <a:lnTo>
                    <a:pt x="10" y="116"/>
                  </a:lnTo>
                  <a:lnTo>
                    <a:pt x="11" y="113"/>
                  </a:lnTo>
                  <a:lnTo>
                    <a:pt x="10" y="112"/>
                  </a:lnTo>
                  <a:lnTo>
                    <a:pt x="6" y="114"/>
                  </a:lnTo>
                  <a:lnTo>
                    <a:pt x="4" y="111"/>
                  </a:lnTo>
                  <a:lnTo>
                    <a:pt x="8" y="110"/>
                  </a:lnTo>
                  <a:lnTo>
                    <a:pt x="11" y="106"/>
                  </a:lnTo>
                  <a:lnTo>
                    <a:pt x="9" y="106"/>
                  </a:lnTo>
                  <a:lnTo>
                    <a:pt x="6" y="102"/>
                  </a:lnTo>
                  <a:lnTo>
                    <a:pt x="6" y="99"/>
                  </a:lnTo>
                  <a:lnTo>
                    <a:pt x="7" y="98"/>
                  </a:lnTo>
                  <a:lnTo>
                    <a:pt x="6" y="94"/>
                  </a:lnTo>
                  <a:lnTo>
                    <a:pt x="3" y="95"/>
                  </a:lnTo>
                  <a:lnTo>
                    <a:pt x="3" y="93"/>
                  </a:lnTo>
                  <a:lnTo>
                    <a:pt x="0" y="90"/>
                  </a:lnTo>
                  <a:lnTo>
                    <a:pt x="3" y="81"/>
                  </a:lnTo>
                  <a:lnTo>
                    <a:pt x="3" y="80"/>
                  </a:lnTo>
                  <a:lnTo>
                    <a:pt x="9" y="75"/>
                  </a:lnTo>
                  <a:lnTo>
                    <a:pt x="10" y="70"/>
                  </a:lnTo>
                  <a:lnTo>
                    <a:pt x="9" y="69"/>
                  </a:lnTo>
                  <a:lnTo>
                    <a:pt x="9" y="67"/>
                  </a:lnTo>
                  <a:lnTo>
                    <a:pt x="25" y="68"/>
                  </a:lnTo>
                  <a:lnTo>
                    <a:pt x="51" y="75"/>
                  </a:lnTo>
                  <a:lnTo>
                    <a:pt x="48" y="70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50" y="68"/>
                  </a:lnTo>
                  <a:lnTo>
                    <a:pt x="50" y="66"/>
                  </a:lnTo>
                  <a:lnTo>
                    <a:pt x="48" y="64"/>
                  </a:lnTo>
                  <a:lnTo>
                    <a:pt x="51" y="63"/>
                  </a:lnTo>
                  <a:lnTo>
                    <a:pt x="52" y="62"/>
                  </a:lnTo>
                  <a:lnTo>
                    <a:pt x="54" y="61"/>
                  </a:lnTo>
                  <a:lnTo>
                    <a:pt x="53" y="59"/>
                  </a:lnTo>
                  <a:lnTo>
                    <a:pt x="56" y="59"/>
                  </a:lnTo>
                  <a:lnTo>
                    <a:pt x="56" y="61"/>
                  </a:lnTo>
                  <a:lnTo>
                    <a:pt x="58" y="61"/>
                  </a:lnTo>
                  <a:lnTo>
                    <a:pt x="59" y="62"/>
                  </a:lnTo>
                  <a:lnTo>
                    <a:pt x="63" y="54"/>
                  </a:lnTo>
                  <a:lnTo>
                    <a:pt x="52" y="44"/>
                  </a:lnTo>
                  <a:lnTo>
                    <a:pt x="57" y="43"/>
                  </a:lnTo>
                  <a:lnTo>
                    <a:pt x="53" y="40"/>
                  </a:lnTo>
                  <a:lnTo>
                    <a:pt x="51" y="43"/>
                  </a:lnTo>
                  <a:lnTo>
                    <a:pt x="46" y="38"/>
                  </a:lnTo>
                  <a:lnTo>
                    <a:pt x="50" y="36"/>
                  </a:lnTo>
                  <a:lnTo>
                    <a:pt x="59" y="42"/>
                  </a:lnTo>
                  <a:lnTo>
                    <a:pt x="66" y="40"/>
                  </a:lnTo>
                  <a:lnTo>
                    <a:pt x="68" y="43"/>
                  </a:lnTo>
                  <a:lnTo>
                    <a:pt x="68" y="48"/>
                  </a:lnTo>
                  <a:lnTo>
                    <a:pt x="73" y="59"/>
                  </a:lnTo>
                  <a:lnTo>
                    <a:pt x="84" y="57"/>
                  </a:lnTo>
                  <a:lnTo>
                    <a:pt x="82" y="60"/>
                  </a:lnTo>
                  <a:lnTo>
                    <a:pt x="82" y="65"/>
                  </a:lnTo>
                  <a:lnTo>
                    <a:pt x="86" y="69"/>
                  </a:lnTo>
                  <a:lnTo>
                    <a:pt x="87" y="73"/>
                  </a:lnTo>
                  <a:lnTo>
                    <a:pt x="90" y="74"/>
                  </a:lnTo>
                  <a:lnTo>
                    <a:pt x="93" y="72"/>
                  </a:lnTo>
                  <a:lnTo>
                    <a:pt x="93" y="67"/>
                  </a:lnTo>
                  <a:lnTo>
                    <a:pt x="99" y="64"/>
                  </a:lnTo>
                  <a:lnTo>
                    <a:pt x="102" y="55"/>
                  </a:lnTo>
                  <a:lnTo>
                    <a:pt x="105" y="55"/>
                  </a:lnTo>
                  <a:lnTo>
                    <a:pt x="111" y="52"/>
                  </a:lnTo>
                  <a:lnTo>
                    <a:pt x="113" y="52"/>
                  </a:lnTo>
                  <a:lnTo>
                    <a:pt x="113" y="42"/>
                  </a:lnTo>
                  <a:lnTo>
                    <a:pt x="120" y="37"/>
                  </a:lnTo>
                  <a:lnTo>
                    <a:pt x="122" y="33"/>
                  </a:lnTo>
                  <a:lnTo>
                    <a:pt x="131" y="24"/>
                  </a:lnTo>
                  <a:lnTo>
                    <a:pt x="134" y="16"/>
                  </a:lnTo>
                  <a:lnTo>
                    <a:pt x="148" y="11"/>
                  </a:lnTo>
                  <a:lnTo>
                    <a:pt x="152" y="13"/>
                  </a:lnTo>
                  <a:lnTo>
                    <a:pt x="154" y="1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2" y="1"/>
                  </a:lnTo>
                  <a:lnTo>
                    <a:pt x="166" y="1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0" y="1"/>
                  </a:lnTo>
                  <a:lnTo>
                    <a:pt x="174" y="6"/>
                  </a:lnTo>
                  <a:lnTo>
                    <a:pt x="183" y="11"/>
                  </a:lnTo>
                  <a:lnTo>
                    <a:pt x="194" y="13"/>
                  </a:lnTo>
                  <a:lnTo>
                    <a:pt x="195" y="18"/>
                  </a:lnTo>
                  <a:lnTo>
                    <a:pt x="188" y="22"/>
                  </a:lnTo>
                  <a:lnTo>
                    <a:pt x="183" y="24"/>
                  </a:lnTo>
                  <a:lnTo>
                    <a:pt x="185" y="29"/>
                  </a:lnTo>
                  <a:lnTo>
                    <a:pt x="181" y="39"/>
                  </a:lnTo>
                  <a:lnTo>
                    <a:pt x="173" y="39"/>
                  </a:lnTo>
                  <a:lnTo>
                    <a:pt x="173" y="38"/>
                  </a:lnTo>
                  <a:lnTo>
                    <a:pt x="159" y="40"/>
                  </a:lnTo>
                  <a:lnTo>
                    <a:pt x="158" y="37"/>
                  </a:lnTo>
                  <a:lnTo>
                    <a:pt x="155" y="38"/>
                  </a:lnTo>
                  <a:lnTo>
                    <a:pt x="155" y="37"/>
                  </a:lnTo>
                  <a:lnTo>
                    <a:pt x="152" y="34"/>
                  </a:lnTo>
                  <a:lnTo>
                    <a:pt x="147" y="38"/>
                  </a:lnTo>
                  <a:lnTo>
                    <a:pt x="139" y="49"/>
                  </a:lnTo>
                  <a:lnTo>
                    <a:pt x="140" y="55"/>
                  </a:lnTo>
                  <a:lnTo>
                    <a:pt x="145" y="53"/>
                  </a:lnTo>
                  <a:lnTo>
                    <a:pt x="147" y="55"/>
                  </a:lnTo>
                  <a:lnTo>
                    <a:pt x="145" y="58"/>
                  </a:lnTo>
                  <a:lnTo>
                    <a:pt x="137" y="61"/>
                  </a:lnTo>
                  <a:lnTo>
                    <a:pt x="126" y="69"/>
                  </a:lnTo>
                  <a:lnTo>
                    <a:pt x="121" y="73"/>
                  </a:lnTo>
                  <a:lnTo>
                    <a:pt x="122" y="75"/>
                  </a:lnTo>
                  <a:lnTo>
                    <a:pt x="121" y="77"/>
                  </a:lnTo>
                  <a:lnTo>
                    <a:pt x="100" y="87"/>
                  </a:lnTo>
                  <a:lnTo>
                    <a:pt x="98" y="86"/>
                  </a:lnTo>
                  <a:lnTo>
                    <a:pt x="96" y="87"/>
                  </a:lnTo>
                  <a:lnTo>
                    <a:pt x="97" y="91"/>
                  </a:lnTo>
                  <a:lnTo>
                    <a:pt x="94" y="98"/>
                  </a:lnTo>
                  <a:lnTo>
                    <a:pt x="95" y="100"/>
                  </a:lnTo>
                  <a:lnTo>
                    <a:pt x="80" y="108"/>
                  </a:lnTo>
                  <a:lnTo>
                    <a:pt x="76" y="114"/>
                  </a:lnTo>
                  <a:lnTo>
                    <a:pt x="68" y="114"/>
                  </a:lnTo>
                  <a:lnTo>
                    <a:pt x="54" y="118"/>
                  </a:lnTo>
                  <a:lnTo>
                    <a:pt x="48" y="123"/>
                  </a:lnTo>
                  <a:lnTo>
                    <a:pt x="47" y="127"/>
                  </a:lnTo>
                  <a:lnTo>
                    <a:pt x="42" y="125"/>
                  </a:lnTo>
                  <a:lnTo>
                    <a:pt x="26" y="134"/>
                  </a:lnTo>
                  <a:lnTo>
                    <a:pt x="23" y="134"/>
                  </a:lnTo>
                  <a:lnTo>
                    <a:pt x="21" y="136"/>
                  </a:lnTo>
                  <a:lnTo>
                    <a:pt x="17" y="13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5" name="Freeform 449"/>
            <p:cNvSpPr>
              <a:spLocks/>
            </p:cNvSpPr>
            <p:nvPr/>
          </p:nvSpPr>
          <p:spPr bwMode="auto">
            <a:xfrm>
              <a:off x="3829" y="2235"/>
              <a:ext cx="104" cy="94"/>
            </a:xfrm>
            <a:custGeom>
              <a:avLst/>
              <a:gdLst>
                <a:gd name="T0" fmla="*/ 68 w 104"/>
                <a:gd name="T1" fmla="*/ 81 h 94"/>
                <a:gd name="T2" fmla="*/ 65 w 104"/>
                <a:gd name="T3" fmla="*/ 80 h 94"/>
                <a:gd name="T4" fmla="*/ 61 w 104"/>
                <a:gd name="T5" fmla="*/ 83 h 94"/>
                <a:gd name="T6" fmla="*/ 60 w 104"/>
                <a:gd name="T7" fmla="*/ 84 h 94"/>
                <a:gd name="T8" fmla="*/ 62 w 104"/>
                <a:gd name="T9" fmla="*/ 87 h 94"/>
                <a:gd name="T10" fmla="*/ 60 w 104"/>
                <a:gd name="T11" fmla="*/ 88 h 94"/>
                <a:gd name="T12" fmla="*/ 61 w 104"/>
                <a:gd name="T13" fmla="*/ 90 h 94"/>
                <a:gd name="T14" fmla="*/ 58 w 104"/>
                <a:gd name="T15" fmla="*/ 89 h 94"/>
                <a:gd name="T16" fmla="*/ 57 w 104"/>
                <a:gd name="T17" fmla="*/ 90 h 94"/>
                <a:gd name="T18" fmla="*/ 56 w 104"/>
                <a:gd name="T19" fmla="*/ 89 h 94"/>
                <a:gd name="T20" fmla="*/ 56 w 104"/>
                <a:gd name="T21" fmla="*/ 90 h 94"/>
                <a:gd name="T22" fmla="*/ 53 w 104"/>
                <a:gd name="T23" fmla="*/ 91 h 94"/>
                <a:gd name="T24" fmla="*/ 50 w 104"/>
                <a:gd name="T25" fmla="*/ 90 h 94"/>
                <a:gd name="T26" fmla="*/ 49 w 104"/>
                <a:gd name="T27" fmla="*/ 91 h 94"/>
                <a:gd name="T28" fmla="*/ 46 w 104"/>
                <a:gd name="T29" fmla="*/ 91 h 94"/>
                <a:gd name="T30" fmla="*/ 46 w 104"/>
                <a:gd name="T31" fmla="*/ 89 h 94"/>
                <a:gd name="T32" fmla="*/ 42 w 104"/>
                <a:gd name="T33" fmla="*/ 92 h 94"/>
                <a:gd name="T34" fmla="*/ 40 w 104"/>
                <a:gd name="T35" fmla="*/ 90 h 94"/>
                <a:gd name="T36" fmla="*/ 34 w 104"/>
                <a:gd name="T37" fmla="*/ 93 h 94"/>
                <a:gd name="T38" fmla="*/ 28 w 104"/>
                <a:gd name="T39" fmla="*/ 93 h 94"/>
                <a:gd name="T40" fmla="*/ 23 w 104"/>
                <a:gd name="T41" fmla="*/ 90 h 94"/>
                <a:gd name="T42" fmla="*/ 16 w 104"/>
                <a:gd name="T43" fmla="*/ 84 h 94"/>
                <a:gd name="T44" fmla="*/ 16 w 104"/>
                <a:gd name="T45" fmla="*/ 80 h 94"/>
                <a:gd name="T46" fmla="*/ 12 w 104"/>
                <a:gd name="T47" fmla="*/ 79 h 94"/>
                <a:gd name="T48" fmla="*/ 11 w 104"/>
                <a:gd name="T49" fmla="*/ 77 h 94"/>
                <a:gd name="T50" fmla="*/ 14 w 104"/>
                <a:gd name="T51" fmla="*/ 76 h 94"/>
                <a:gd name="T52" fmla="*/ 14 w 104"/>
                <a:gd name="T53" fmla="*/ 72 h 94"/>
                <a:gd name="T54" fmla="*/ 11 w 104"/>
                <a:gd name="T55" fmla="*/ 73 h 94"/>
                <a:gd name="T56" fmla="*/ 8 w 104"/>
                <a:gd name="T57" fmla="*/ 69 h 94"/>
                <a:gd name="T58" fmla="*/ 7 w 104"/>
                <a:gd name="T59" fmla="*/ 70 h 94"/>
                <a:gd name="T60" fmla="*/ 4 w 104"/>
                <a:gd name="T61" fmla="*/ 66 h 94"/>
                <a:gd name="T62" fmla="*/ 6 w 104"/>
                <a:gd name="T63" fmla="*/ 64 h 94"/>
                <a:gd name="T64" fmla="*/ 3 w 104"/>
                <a:gd name="T65" fmla="*/ 63 h 94"/>
                <a:gd name="T66" fmla="*/ 3 w 104"/>
                <a:gd name="T67" fmla="*/ 60 h 94"/>
                <a:gd name="T68" fmla="*/ 0 w 104"/>
                <a:gd name="T69" fmla="*/ 56 h 94"/>
                <a:gd name="T70" fmla="*/ 2 w 104"/>
                <a:gd name="T71" fmla="*/ 55 h 94"/>
                <a:gd name="T72" fmla="*/ 1 w 104"/>
                <a:gd name="T73" fmla="*/ 54 h 94"/>
                <a:gd name="T74" fmla="*/ 6 w 104"/>
                <a:gd name="T75" fmla="*/ 49 h 94"/>
                <a:gd name="T76" fmla="*/ 9 w 104"/>
                <a:gd name="T77" fmla="*/ 42 h 94"/>
                <a:gd name="T78" fmla="*/ 13 w 104"/>
                <a:gd name="T79" fmla="*/ 42 h 94"/>
                <a:gd name="T80" fmla="*/ 14 w 104"/>
                <a:gd name="T81" fmla="*/ 38 h 94"/>
                <a:gd name="T82" fmla="*/ 18 w 104"/>
                <a:gd name="T83" fmla="*/ 38 h 94"/>
                <a:gd name="T84" fmla="*/ 18 w 104"/>
                <a:gd name="T85" fmla="*/ 40 h 94"/>
                <a:gd name="T86" fmla="*/ 16 w 104"/>
                <a:gd name="T87" fmla="*/ 41 h 94"/>
                <a:gd name="T88" fmla="*/ 16 w 104"/>
                <a:gd name="T89" fmla="*/ 42 h 94"/>
                <a:gd name="T90" fmla="*/ 23 w 104"/>
                <a:gd name="T91" fmla="*/ 41 h 94"/>
                <a:gd name="T92" fmla="*/ 23 w 104"/>
                <a:gd name="T93" fmla="*/ 33 h 94"/>
                <a:gd name="T94" fmla="*/ 41 w 104"/>
                <a:gd name="T95" fmla="*/ 29 h 94"/>
                <a:gd name="T96" fmla="*/ 44 w 104"/>
                <a:gd name="T97" fmla="*/ 26 h 94"/>
                <a:gd name="T98" fmla="*/ 88 w 104"/>
                <a:gd name="T99" fmla="*/ 0 h 94"/>
                <a:gd name="T100" fmla="*/ 92 w 104"/>
                <a:gd name="T101" fmla="*/ 11 h 94"/>
                <a:gd name="T102" fmla="*/ 103 w 104"/>
                <a:gd name="T103" fmla="*/ 11 h 94"/>
                <a:gd name="T104" fmla="*/ 97 w 104"/>
                <a:gd name="T105" fmla="*/ 23 h 94"/>
                <a:gd name="T106" fmla="*/ 93 w 104"/>
                <a:gd name="T107" fmla="*/ 25 h 94"/>
                <a:gd name="T108" fmla="*/ 84 w 104"/>
                <a:gd name="T109" fmla="*/ 32 h 94"/>
                <a:gd name="T110" fmla="*/ 88 w 104"/>
                <a:gd name="T111" fmla="*/ 41 h 94"/>
                <a:gd name="T112" fmla="*/ 84 w 104"/>
                <a:gd name="T113" fmla="*/ 45 h 94"/>
                <a:gd name="T114" fmla="*/ 68 w 104"/>
                <a:gd name="T115" fmla="*/ 81 h 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"/>
                <a:gd name="T175" fmla="*/ 0 h 94"/>
                <a:gd name="T176" fmla="*/ 104 w 104"/>
                <a:gd name="T177" fmla="*/ 94 h 9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" h="94">
                  <a:moveTo>
                    <a:pt x="68" y="81"/>
                  </a:moveTo>
                  <a:lnTo>
                    <a:pt x="65" y="80"/>
                  </a:lnTo>
                  <a:lnTo>
                    <a:pt x="61" y="83"/>
                  </a:lnTo>
                  <a:lnTo>
                    <a:pt x="60" y="84"/>
                  </a:lnTo>
                  <a:lnTo>
                    <a:pt x="62" y="87"/>
                  </a:lnTo>
                  <a:lnTo>
                    <a:pt x="60" y="88"/>
                  </a:lnTo>
                  <a:lnTo>
                    <a:pt x="61" y="90"/>
                  </a:lnTo>
                  <a:lnTo>
                    <a:pt x="58" y="89"/>
                  </a:lnTo>
                  <a:lnTo>
                    <a:pt x="57" y="90"/>
                  </a:lnTo>
                  <a:lnTo>
                    <a:pt x="56" y="89"/>
                  </a:lnTo>
                  <a:lnTo>
                    <a:pt x="56" y="90"/>
                  </a:lnTo>
                  <a:lnTo>
                    <a:pt x="53" y="91"/>
                  </a:lnTo>
                  <a:lnTo>
                    <a:pt x="50" y="90"/>
                  </a:lnTo>
                  <a:lnTo>
                    <a:pt x="49" y="91"/>
                  </a:lnTo>
                  <a:lnTo>
                    <a:pt x="46" y="91"/>
                  </a:lnTo>
                  <a:lnTo>
                    <a:pt x="46" y="89"/>
                  </a:lnTo>
                  <a:lnTo>
                    <a:pt x="42" y="92"/>
                  </a:lnTo>
                  <a:lnTo>
                    <a:pt x="40" y="90"/>
                  </a:lnTo>
                  <a:lnTo>
                    <a:pt x="34" y="93"/>
                  </a:lnTo>
                  <a:lnTo>
                    <a:pt x="28" y="93"/>
                  </a:lnTo>
                  <a:lnTo>
                    <a:pt x="23" y="90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2" y="79"/>
                  </a:lnTo>
                  <a:lnTo>
                    <a:pt x="11" y="77"/>
                  </a:lnTo>
                  <a:lnTo>
                    <a:pt x="14" y="76"/>
                  </a:lnTo>
                  <a:lnTo>
                    <a:pt x="14" y="72"/>
                  </a:lnTo>
                  <a:lnTo>
                    <a:pt x="11" y="73"/>
                  </a:lnTo>
                  <a:lnTo>
                    <a:pt x="8" y="69"/>
                  </a:lnTo>
                  <a:lnTo>
                    <a:pt x="7" y="70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3" y="63"/>
                  </a:lnTo>
                  <a:lnTo>
                    <a:pt x="3" y="60"/>
                  </a:lnTo>
                  <a:lnTo>
                    <a:pt x="0" y="56"/>
                  </a:lnTo>
                  <a:lnTo>
                    <a:pt x="2" y="55"/>
                  </a:lnTo>
                  <a:lnTo>
                    <a:pt x="1" y="54"/>
                  </a:lnTo>
                  <a:lnTo>
                    <a:pt x="6" y="49"/>
                  </a:lnTo>
                  <a:lnTo>
                    <a:pt x="9" y="42"/>
                  </a:lnTo>
                  <a:lnTo>
                    <a:pt x="13" y="42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1"/>
                  </a:lnTo>
                  <a:lnTo>
                    <a:pt x="16" y="42"/>
                  </a:lnTo>
                  <a:lnTo>
                    <a:pt x="23" y="41"/>
                  </a:lnTo>
                  <a:lnTo>
                    <a:pt x="23" y="33"/>
                  </a:lnTo>
                  <a:lnTo>
                    <a:pt x="41" y="29"/>
                  </a:lnTo>
                  <a:lnTo>
                    <a:pt x="44" y="26"/>
                  </a:lnTo>
                  <a:lnTo>
                    <a:pt x="88" y="0"/>
                  </a:lnTo>
                  <a:lnTo>
                    <a:pt x="92" y="11"/>
                  </a:lnTo>
                  <a:lnTo>
                    <a:pt x="103" y="11"/>
                  </a:lnTo>
                  <a:lnTo>
                    <a:pt x="97" y="23"/>
                  </a:lnTo>
                  <a:lnTo>
                    <a:pt x="93" y="25"/>
                  </a:lnTo>
                  <a:lnTo>
                    <a:pt x="84" y="32"/>
                  </a:lnTo>
                  <a:lnTo>
                    <a:pt x="88" y="41"/>
                  </a:lnTo>
                  <a:lnTo>
                    <a:pt x="84" y="45"/>
                  </a:lnTo>
                  <a:lnTo>
                    <a:pt x="68" y="8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6" name="Freeform 450"/>
            <p:cNvSpPr>
              <a:spLocks/>
            </p:cNvSpPr>
            <p:nvPr/>
          </p:nvSpPr>
          <p:spPr bwMode="auto">
            <a:xfrm>
              <a:off x="3829" y="2235"/>
              <a:ext cx="111" cy="98"/>
            </a:xfrm>
            <a:custGeom>
              <a:avLst/>
              <a:gdLst>
                <a:gd name="T0" fmla="*/ 73 w 111"/>
                <a:gd name="T1" fmla="*/ 85 h 98"/>
                <a:gd name="T2" fmla="*/ 69 w 111"/>
                <a:gd name="T3" fmla="*/ 84 h 98"/>
                <a:gd name="T4" fmla="*/ 65 w 111"/>
                <a:gd name="T5" fmla="*/ 87 h 98"/>
                <a:gd name="T6" fmla="*/ 64 w 111"/>
                <a:gd name="T7" fmla="*/ 88 h 98"/>
                <a:gd name="T8" fmla="*/ 66 w 111"/>
                <a:gd name="T9" fmla="*/ 91 h 98"/>
                <a:gd name="T10" fmla="*/ 64 w 111"/>
                <a:gd name="T11" fmla="*/ 92 h 98"/>
                <a:gd name="T12" fmla="*/ 65 w 111"/>
                <a:gd name="T13" fmla="*/ 94 h 98"/>
                <a:gd name="T14" fmla="*/ 62 w 111"/>
                <a:gd name="T15" fmla="*/ 93 h 98"/>
                <a:gd name="T16" fmla="*/ 61 w 111"/>
                <a:gd name="T17" fmla="*/ 94 h 98"/>
                <a:gd name="T18" fmla="*/ 59 w 111"/>
                <a:gd name="T19" fmla="*/ 93 h 98"/>
                <a:gd name="T20" fmla="*/ 59 w 111"/>
                <a:gd name="T21" fmla="*/ 94 h 98"/>
                <a:gd name="T22" fmla="*/ 56 w 111"/>
                <a:gd name="T23" fmla="*/ 95 h 98"/>
                <a:gd name="T24" fmla="*/ 54 w 111"/>
                <a:gd name="T25" fmla="*/ 94 h 98"/>
                <a:gd name="T26" fmla="*/ 53 w 111"/>
                <a:gd name="T27" fmla="*/ 95 h 98"/>
                <a:gd name="T28" fmla="*/ 50 w 111"/>
                <a:gd name="T29" fmla="*/ 95 h 98"/>
                <a:gd name="T30" fmla="*/ 50 w 111"/>
                <a:gd name="T31" fmla="*/ 93 h 98"/>
                <a:gd name="T32" fmla="*/ 45 w 111"/>
                <a:gd name="T33" fmla="*/ 96 h 98"/>
                <a:gd name="T34" fmla="*/ 43 w 111"/>
                <a:gd name="T35" fmla="*/ 94 h 98"/>
                <a:gd name="T36" fmla="*/ 36 w 111"/>
                <a:gd name="T37" fmla="*/ 97 h 98"/>
                <a:gd name="T38" fmla="*/ 30 w 111"/>
                <a:gd name="T39" fmla="*/ 97 h 98"/>
                <a:gd name="T40" fmla="*/ 24 w 111"/>
                <a:gd name="T41" fmla="*/ 94 h 98"/>
                <a:gd name="T42" fmla="*/ 18 w 111"/>
                <a:gd name="T43" fmla="*/ 88 h 98"/>
                <a:gd name="T44" fmla="*/ 18 w 111"/>
                <a:gd name="T45" fmla="*/ 84 h 98"/>
                <a:gd name="T46" fmla="*/ 13 w 111"/>
                <a:gd name="T47" fmla="*/ 83 h 98"/>
                <a:gd name="T48" fmla="*/ 12 w 111"/>
                <a:gd name="T49" fmla="*/ 80 h 98"/>
                <a:gd name="T50" fmla="*/ 15 w 111"/>
                <a:gd name="T51" fmla="*/ 79 h 98"/>
                <a:gd name="T52" fmla="*/ 15 w 111"/>
                <a:gd name="T53" fmla="*/ 75 h 98"/>
                <a:gd name="T54" fmla="*/ 12 w 111"/>
                <a:gd name="T55" fmla="*/ 76 h 98"/>
                <a:gd name="T56" fmla="*/ 9 w 111"/>
                <a:gd name="T57" fmla="*/ 72 h 98"/>
                <a:gd name="T58" fmla="*/ 8 w 111"/>
                <a:gd name="T59" fmla="*/ 73 h 98"/>
                <a:gd name="T60" fmla="*/ 4 w 111"/>
                <a:gd name="T61" fmla="*/ 69 h 98"/>
                <a:gd name="T62" fmla="*/ 7 w 111"/>
                <a:gd name="T63" fmla="*/ 67 h 98"/>
                <a:gd name="T64" fmla="*/ 3 w 111"/>
                <a:gd name="T65" fmla="*/ 66 h 98"/>
                <a:gd name="T66" fmla="*/ 3 w 111"/>
                <a:gd name="T67" fmla="*/ 63 h 98"/>
                <a:gd name="T68" fmla="*/ 0 w 111"/>
                <a:gd name="T69" fmla="*/ 59 h 98"/>
                <a:gd name="T70" fmla="*/ 2 w 111"/>
                <a:gd name="T71" fmla="*/ 58 h 98"/>
                <a:gd name="T72" fmla="*/ 1 w 111"/>
                <a:gd name="T73" fmla="*/ 57 h 98"/>
                <a:gd name="T74" fmla="*/ 7 w 111"/>
                <a:gd name="T75" fmla="*/ 52 h 98"/>
                <a:gd name="T76" fmla="*/ 10 w 111"/>
                <a:gd name="T77" fmla="*/ 43 h 98"/>
                <a:gd name="T78" fmla="*/ 14 w 111"/>
                <a:gd name="T79" fmla="*/ 43 h 98"/>
                <a:gd name="T80" fmla="*/ 15 w 111"/>
                <a:gd name="T81" fmla="*/ 39 h 98"/>
                <a:gd name="T82" fmla="*/ 19 w 111"/>
                <a:gd name="T83" fmla="*/ 39 h 98"/>
                <a:gd name="T84" fmla="*/ 19 w 111"/>
                <a:gd name="T85" fmla="*/ 41 h 98"/>
                <a:gd name="T86" fmla="*/ 18 w 111"/>
                <a:gd name="T87" fmla="*/ 42 h 98"/>
                <a:gd name="T88" fmla="*/ 18 w 111"/>
                <a:gd name="T89" fmla="*/ 43 h 98"/>
                <a:gd name="T90" fmla="*/ 24 w 111"/>
                <a:gd name="T91" fmla="*/ 42 h 98"/>
                <a:gd name="T92" fmla="*/ 24 w 111"/>
                <a:gd name="T93" fmla="*/ 34 h 98"/>
                <a:gd name="T94" fmla="*/ 44 w 111"/>
                <a:gd name="T95" fmla="*/ 30 h 98"/>
                <a:gd name="T96" fmla="*/ 47 w 111"/>
                <a:gd name="T97" fmla="*/ 27 h 98"/>
                <a:gd name="T98" fmla="*/ 94 w 111"/>
                <a:gd name="T99" fmla="*/ 0 h 98"/>
                <a:gd name="T100" fmla="*/ 98 w 111"/>
                <a:gd name="T101" fmla="*/ 11 h 98"/>
                <a:gd name="T102" fmla="*/ 110 w 111"/>
                <a:gd name="T103" fmla="*/ 11 h 98"/>
                <a:gd name="T104" fmla="*/ 103 w 111"/>
                <a:gd name="T105" fmla="*/ 24 h 98"/>
                <a:gd name="T106" fmla="*/ 99 w 111"/>
                <a:gd name="T107" fmla="*/ 26 h 98"/>
                <a:gd name="T108" fmla="*/ 90 w 111"/>
                <a:gd name="T109" fmla="*/ 33 h 98"/>
                <a:gd name="T110" fmla="*/ 94 w 111"/>
                <a:gd name="T111" fmla="*/ 42 h 98"/>
                <a:gd name="T112" fmla="*/ 90 w 111"/>
                <a:gd name="T113" fmla="*/ 46 h 98"/>
                <a:gd name="T114" fmla="*/ 73 w 111"/>
                <a:gd name="T115" fmla="*/ 85 h 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98"/>
                <a:gd name="T176" fmla="*/ 111 w 111"/>
                <a:gd name="T177" fmla="*/ 98 h 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98">
                  <a:moveTo>
                    <a:pt x="73" y="85"/>
                  </a:moveTo>
                  <a:lnTo>
                    <a:pt x="69" y="84"/>
                  </a:lnTo>
                  <a:lnTo>
                    <a:pt x="65" y="87"/>
                  </a:lnTo>
                  <a:lnTo>
                    <a:pt x="64" y="88"/>
                  </a:lnTo>
                  <a:lnTo>
                    <a:pt x="66" y="91"/>
                  </a:lnTo>
                  <a:lnTo>
                    <a:pt x="64" y="92"/>
                  </a:lnTo>
                  <a:lnTo>
                    <a:pt x="65" y="94"/>
                  </a:lnTo>
                  <a:lnTo>
                    <a:pt x="62" y="93"/>
                  </a:lnTo>
                  <a:lnTo>
                    <a:pt x="61" y="94"/>
                  </a:lnTo>
                  <a:lnTo>
                    <a:pt x="59" y="93"/>
                  </a:lnTo>
                  <a:lnTo>
                    <a:pt x="59" y="94"/>
                  </a:lnTo>
                  <a:lnTo>
                    <a:pt x="56" y="95"/>
                  </a:lnTo>
                  <a:lnTo>
                    <a:pt x="54" y="94"/>
                  </a:lnTo>
                  <a:lnTo>
                    <a:pt x="53" y="95"/>
                  </a:lnTo>
                  <a:lnTo>
                    <a:pt x="50" y="95"/>
                  </a:lnTo>
                  <a:lnTo>
                    <a:pt x="50" y="93"/>
                  </a:lnTo>
                  <a:lnTo>
                    <a:pt x="45" y="96"/>
                  </a:lnTo>
                  <a:lnTo>
                    <a:pt x="43" y="94"/>
                  </a:lnTo>
                  <a:lnTo>
                    <a:pt x="36" y="97"/>
                  </a:lnTo>
                  <a:lnTo>
                    <a:pt x="30" y="97"/>
                  </a:lnTo>
                  <a:lnTo>
                    <a:pt x="24" y="94"/>
                  </a:lnTo>
                  <a:lnTo>
                    <a:pt x="18" y="88"/>
                  </a:lnTo>
                  <a:lnTo>
                    <a:pt x="18" y="84"/>
                  </a:lnTo>
                  <a:lnTo>
                    <a:pt x="13" y="83"/>
                  </a:lnTo>
                  <a:lnTo>
                    <a:pt x="12" y="80"/>
                  </a:lnTo>
                  <a:lnTo>
                    <a:pt x="15" y="79"/>
                  </a:lnTo>
                  <a:lnTo>
                    <a:pt x="15" y="75"/>
                  </a:lnTo>
                  <a:lnTo>
                    <a:pt x="12" y="76"/>
                  </a:lnTo>
                  <a:lnTo>
                    <a:pt x="9" y="72"/>
                  </a:lnTo>
                  <a:lnTo>
                    <a:pt x="8" y="73"/>
                  </a:lnTo>
                  <a:lnTo>
                    <a:pt x="4" y="69"/>
                  </a:lnTo>
                  <a:lnTo>
                    <a:pt x="7" y="67"/>
                  </a:lnTo>
                  <a:lnTo>
                    <a:pt x="3" y="66"/>
                  </a:lnTo>
                  <a:lnTo>
                    <a:pt x="3" y="63"/>
                  </a:lnTo>
                  <a:lnTo>
                    <a:pt x="0" y="59"/>
                  </a:lnTo>
                  <a:lnTo>
                    <a:pt x="2" y="58"/>
                  </a:lnTo>
                  <a:lnTo>
                    <a:pt x="1" y="57"/>
                  </a:lnTo>
                  <a:lnTo>
                    <a:pt x="7" y="52"/>
                  </a:lnTo>
                  <a:lnTo>
                    <a:pt x="10" y="43"/>
                  </a:lnTo>
                  <a:lnTo>
                    <a:pt x="14" y="43"/>
                  </a:lnTo>
                  <a:lnTo>
                    <a:pt x="15" y="39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24" y="42"/>
                  </a:lnTo>
                  <a:lnTo>
                    <a:pt x="24" y="34"/>
                  </a:lnTo>
                  <a:lnTo>
                    <a:pt x="44" y="30"/>
                  </a:lnTo>
                  <a:lnTo>
                    <a:pt x="47" y="27"/>
                  </a:lnTo>
                  <a:lnTo>
                    <a:pt x="94" y="0"/>
                  </a:lnTo>
                  <a:lnTo>
                    <a:pt x="98" y="11"/>
                  </a:lnTo>
                  <a:lnTo>
                    <a:pt x="110" y="11"/>
                  </a:lnTo>
                  <a:lnTo>
                    <a:pt x="103" y="24"/>
                  </a:lnTo>
                  <a:lnTo>
                    <a:pt x="99" y="26"/>
                  </a:lnTo>
                  <a:lnTo>
                    <a:pt x="90" y="33"/>
                  </a:lnTo>
                  <a:lnTo>
                    <a:pt x="94" y="42"/>
                  </a:lnTo>
                  <a:lnTo>
                    <a:pt x="90" y="46"/>
                  </a:lnTo>
                  <a:lnTo>
                    <a:pt x="73" y="8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7" name="Freeform 451"/>
            <p:cNvSpPr>
              <a:spLocks/>
            </p:cNvSpPr>
            <p:nvPr/>
          </p:nvSpPr>
          <p:spPr bwMode="auto">
            <a:xfrm>
              <a:off x="3692" y="2282"/>
              <a:ext cx="184" cy="95"/>
            </a:xfrm>
            <a:custGeom>
              <a:avLst/>
              <a:gdLst>
                <a:gd name="T0" fmla="*/ 91 w 184"/>
                <a:gd name="T1" fmla="*/ 94 h 95"/>
                <a:gd name="T2" fmla="*/ 89 w 184"/>
                <a:gd name="T3" fmla="*/ 90 h 95"/>
                <a:gd name="T4" fmla="*/ 85 w 184"/>
                <a:gd name="T5" fmla="*/ 88 h 95"/>
                <a:gd name="T6" fmla="*/ 78 w 184"/>
                <a:gd name="T7" fmla="*/ 81 h 95"/>
                <a:gd name="T8" fmla="*/ 53 w 184"/>
                <a:gd name="T9" fmla="*/ 63 h 95"/>
                <a:gd name="T10" fmla="*/ 41 w 184"/>
                <a:gd name="T11" fmla="*/ 58 h 95"/>
                <a:gd name="T12" fmla="*/ 30 w 184"/>
                <a:gd name="T13" fmla="*/ 53 h 95"/>
                <a:gd name="T14" fmla="*/ 25 w 184"/>
                <a:gd name="T15" fmla="*/ 48 h 95"/>
                <a:gd name="T16" fmla="*/ 13 w 184"/>
                <a:gd name="T17" fmla="*/ 40 h 95"/>
                <a:gd name="T18" fmla="*/ 0 w 184"/>
                <a:gd name="T19" fmla="*/ 38 h 95"/>
                <a:gd name="T20" fmla="*/ 47 w 184"/>
                <a:gd name="T21" fmla="*/ 2 h 95"/>
                <a:gd name="T22" fmla="*/ 66 w 184"/>
                <a:gd name="T23" fmla="*/ 15 h 95"/>
                <a:gd name="T24" fmla="*/ 69 w 184"/>
                <a:gd name="T25" fmla="*/ 13 h 95"/>
                <a:gd name="T26" fmla="*/ 72 w 184"/>
                <a:gd name="T27" fmla="*/ 18 h 95"/>
                <a:gd name="T28" fmla="*/ 90 w 184"/>
                <a:gd name="T29" fmla="*/ 19 h 95"/>
                <a:gd name="T30" fmla="*/ 108 w 184"/>
                <a:gd name="T31" fmla="*/ 35 h 95"/>
                <a:gd name="T32" fmla="*/ 118 w 184"/>
                <a:gd name="T33" fmla="*/ 41 h 95"/>
                <a:gd name="T34" fmla="*/ 122 w 184"/>
                <a:gd name="T35" fmla="*/ 42 h 95"/>
                <a:gd name="T36" fmla="*/ 120 w 184"/>
                <a:gd name="T37" fmla="*/ 37 h 95"/>
                <a:gd name="T38" fmla="*/ 122 w 184"/>
                <a:gd name="T39" fmla="*/ 28 h 95"/>
                <a:gd name="T40" fmla="*/ 131 w 184"/>
                <a:gd name="T41" fmla="*/ 26 h 95"/>
                <a:gd name="T42" fmla="*/ 132 w 184"/>
                <a:gd name="T43" fmla="*/ 26 h 95"/>
                <a:gd name="T44" fmla="*/ 138 w 184"/>
                <a:gd name="T45" fmla="*/ 28 h 95"/>
                <a:gd name="T46" fmla="*/ 141 w 184"/>
                <a:gd name="T47" fmla="*/ 26 h 95"/>
                <a:gd name="T48" fmla="*/ 147 w 184"/>
                <a:gd name="T49" fmla="*/ 29 h 95"/>
                <a:gd name="T50" fmla="*/ 144 w 184"/>
                <a:gd name="T51" fmla="*/ 34 h 95"/>
                <a:gd name="T52" fmla="*/ 149 w 184"/>
                <a:gd name="T53" fmla="*/ 36 h 95"/>
                <a:gd name="T54" fmla="*/ 155 w 184"/>
                <a:gd name="T55" fmla="*/ 46 h 95"/>
                <a:gd name="T56" fmla="*/ 167 w 184"/>
                <a:gd name="T57" fmla="*/ 49 h 95"/>
                <a:gd name="T58" fmla="*/ 176 w 184"/>
                <a:gd name="T59" fmla="*/ 48 h 95"/>
                <a:gd name="T60" fmla="*/ 180 w 184"/>
                <a:gd name="T61" fmla="*/ 47 h 95"/>
                <a:gd name="T62" fmla="*/ 183 w 184"/>
                <a:gd name="T63" fmla="*/ 56 h 95"/>
                <a:gd name="T64" fmla="*/ 182 w 184"/>
                <a:gd name="T65" fmla="*/ 58 h 95"/>
                <a:gd name="T66" fmla="*/ 178 w 184"/>
                <a:gd name="T67" fmla="*/ 72 h 95"/>
                <a:gd name="T68" fmla="*/ 163 w 184"/>
                <a:gd name="T69" fmla="*/ 76 h 95"/>
                <a:gd name="T70" fmla="*/ 155 w 184"/>
                <a:gd name="T71" fmla="*/ 79 h 95"/>
                <a:gd name="T72" fmla="*/ 143 w 184"/>
                <a:gd name="T73" fmla="*/ 76 h 95"/>
                <a:gd name="T74" fmla="*/ 93 w 184"/>
                <a:gd name="T75" fmla="*/ 93 h 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4"/>
                <a:gd name="T115" fmla="*/ 0 h 95"/>
                <a:gd name="T116" fmla="*/ 184 w 184"/>
                <a:gd name="T117" fmla="*/ 95 h 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4" h="95">
                  <a:moveTo>
                    <a:pt x="93" y="93"/>
                  </a:moveTo>
                  <a:lnTo>
                    <a:pt x="91" y="94"/>
                  </a:lnTo>
                  <a:lnTo>
                    <a:pt x="89" y="92"/>
                  </a:lnTo>
                  <a:lnTo>
                    <a:pt x="89" y="90"/>
                  </a:lnTo>
                  <a:lnTo>
                    <a:pt x="87" y="88"/>
                  </a:lnTo>
                  <a:lnTo>
                    <a:pt x="85" y="88"/>
                  </a:lnTo>
                  <a:lnTo>
                    <a:pt x="84" y="82"/>
                  </a:lnTo>
                  <a:lnTo>
                    <a:pt x="78" y="81"/>
                  </a:lnTo>
                  <a:lnTo>
                    <a:pt x="69" y="71"/>
                  </a:lnTo>
                  <a:lnTo>
                    <a:pt x="53" y="63"/>
                  </a:lnTo>
                  <a:lnTo>
                    <a:pt x="48" y="59"/>
                  </a:lnTo>
                  <a:lnTo>
                    <a:pt x="41" y="58"/>
                  </a:lnTo>
                  <a:lnTo>
                    <a:pt x="34" y="53"/>
                  </a:lnTo>
                  <a:lnTo>
                    <a:pt x="30" y="53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1" y="47"/>
                  </a:lnTo>
                  <a:lnTo>
                    <a:pt x="13" y="40"/>
                  </a:lnTo>
                  <a:lnTo>
                    <a:pt x="4" y="39"/>
                  </a:lnTo>
                  <a:lnTo>
                    <a:pt x="0" y="38"/>
                  </a:lnTo>
                  <a:lnTo>
                    <a:pt x="30" y="10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6" y="15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8" y="16"/>
                  </a:lnTo>
                  <a:lnTo>
                    <a:pt x="90" y="19"/>
                  </a:lnTo>
                  <a:lnTo>
                    <a:pt x="108" y="33"/>
                  </a:lnTo>
                  <a:lnTo>
                    <a:pt x="108" y="35"/>
                  </a:lnTo>
                  <a:lnTo>
                    <a:pt x="113" y="42"/>
                  </a:lnTo>
                  <a:lnTo>
                    <a:pt x="118" y="41"/>
                  </a:lnTo>
                  <a:lnTo>
                    <a:pt x="121" y="43"/>
                  </a:lnTo>
                  <a:lnTo>
                    <a:pt x="122" y="42"/>
                  </a:lnTo>
                  <a:lnTo>
                    <a:pt x="118" y="39"/>
                  </a:lnTo>
                  <a:lnTo>
                    <a:pt x="120" y="37"/>
                  </a:lnTo>
                  <a:lnTo>
                    <a:pt x="125" y="30"/>
                  </a:lnTo>
                  <a:lnTo>
                    <a:pt x="122" y="28"/>
                  </a:lnTo>
                  <a:lnTo>
                    <a:pt x="123" y="27"/>
                  </a:lnTo>
                  <a:lnTo>
                    <a:pt x="131" y="26"/>
                  </a:lnTo>
                  <a:lnTo>
                    <a:pt x="131" y="27"/>
                  </a:lnTo>
                  <a:lnTo>
                    <a:pt x="132" y="26"/>
                  </a:lnTo>
                  <a:lnTo>
                    <a:pt x="139" y="31"/>
                  </a:lnTo>
                  <a:lnTo>
                    <a:pt x="138" y="28"/>
                  </a:lnTo>
                  <a:lnTo>
                    <a:pt x="140" y="27"/>
                  </a:lnTo>
                  <a:lnTo>
                    <a:pt x="141" y="26"/>
                  </a:lnTo>
                  <a:lnTo>
                    <a:pt x="144" y="30"/>
                  </a:lnTo>
                  <a:lnTo>
                    <a:pt x="147" y="29"/>
                  </a:lnTo>
                  <a:lnTo>
                    <a:pt x="147" y="33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9" y="36"/>
                  </a:lnTo>
                  <a:lnTo>
                    <a:pt x="149" y="40"/>
                  </a:lnTo>
                  <a:lnTo>
                    <a:pt x="155" y="46"/>
                  </a:lnTo>
                  <a:lnTo>
                    <a:pt x="161" y="49"/>
                  </a:lnTo>
                  <a:lnTo>
                    <a:pt x="167" y="49"/>
                  </a:lnTo>
                  <a:lnTo>
                    <a:pt x="173" y="46"/>
                  </a:lnTo>
                  <a:lnTo>
                    <a:pt x="176" y="48"/>
                  </a:lnTo>
                  <a:lnTo>
                    <a:pt x="180" y="45"/>
                  </a:lnTo>
                  <a:lnTo>
                    <a:pt x="180" y="47"/>
                  </a:lnTo>
                  <a:lnTo>
                    <a:pt x="183" y="47"/>
                  </a:lnTo>
                  <a:lnTo>
                    <a:pt x="183" y="56"/>
                  </a:lnTo>
                  <a:lnTo>
                    <a:pt x="182" y="56"/>
                  </a:lnTo>
                  <a:lnTo>
                    <a:pt x="182" y="58"/>
                  </a:lnTo>
                  <a:lnTo>
                    <a:pt x="180" y="57"/>
                  </a:lnTo>
                  <a:lnTo>
                    <a:pt x="178" y="72"/>
                  </a:lnTo>
                  <a:lnTo>
                    <a:pt x="169" y="78"/>
                  </a:lnTo>
                  <a:lnTo>
                    <a:pt x="163" y="76"/>
                  </a:lnTo>
                  <a:lnTo>
                    <a:pt x="161" y="80"/>
                  </a:lnTo>
                  <a:lnTo>
                    <a:pt x="155" y="79"/>
                  </a:lnTo>
                  <a:lnTo>
                    <a:pt x="150" y="80"/>
                  </a:lnTo>
                  <a:lnTo>
                    <a:pt x="143" y="76"/>
                  </a:lnTo>
                  <a:lnTo>
                    <a:pt x="139" y="66"/>
                  </a:lnTo>
                  <a:lnTo>
                    <a:pt x="93" y="9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8" name="Freeform 452"/>
            <p:cNvSpPr>
              <a:spLocks/>
            </p:cNvSpPr>
            <p:nvPr/>
          </p:nvSpPr>
          <p:spPr bwMode="auto">
            <a:xfrm>
              <a:off x="3692" y="2282"/>
              <a:ext cx="191" cy="101"/>
            </a:xfrm>
            <a:custGeom>
              <a:avLst/>
              <a:gdLst>
                <a:gd name="T0" fmla="*/ 94 w 191"/>
                <a:gd name="T1" fmla="*/ 100 h 101"/>
                <a:gd name="T2" fmla="*/ 92 w 191"/>
                <a:gd name="T3" fmla="*/ 96 h 101"/>
                <a:gd name="T4" fmla="*/ 88 w 191"/>
                <a:gd name="T5" fmla="*/ 94 h 101"/>
                <a:gd name="T6" fmla="*/ 81 w 191"/>
                <a:gd name="T7" fmla="*/ 86 h 101"/>
                <a:gd name="T8" fmla="*/ 55 w 191"/>
                <a:gd name="T9" fmla="*/ 67 h 101"/>
                <a:gd name="T10" fmla="*/ 43 w 191"/>
                <a:gd name="T11" fmla="*/ 61 h 101"/>
                <a:gd name="T12" fmla="*/ 31 w 191"/>
                <a:gd name="T13" fmla="*/ 56 h 101"/>
                <a:gd name="T14" fmla="*/ 26 w 191"/>
                <a:gd name="T15" fmla="*/ 51 h 101"/>
                <a:gd name="T16" fmla="*/ 13 w 191"/>
                <a:gd name="T17" fmla="*/ 43 h 101"/>
                <a:gd name="T18" fmla="*/ 0 w 191"/>
                <a:gd name="T19" fmla="*/ 41 h 101"/>
                <a:gd name="T20" fmla="*/ 48 w 191"/>
                <a:gd name="T21" fmla="*/ 2 h 101"/>
                <a:gd name="T22" fmla="*/ 68 w 191"/>
                <a:gd name="T23" fmla="*/ 16 h 101"/>
                <a:gd name="T24" fmla="*/ 71 w 191"/>
                <a:gd name="T25" fmla="*/ 14 h 101"/>
                <a:gd name="T26" fmla="*/ 75 w 191"/>
                <a:gd name="T27" fmla="*/ 19 h 101"/>
                <a:gd name="T28" fmla="*/ 93 w 191"/>
                <a:gd name="T29" fmla="*/ 20 h 101"/>
                <a:gd name="T30" fmla="*/ 112 w 191"/>
                <a:gd name="T31" fmla="*/ 38 h 101"/>
                <a:gd name="T32" fmla="*/ 123 w 191"/>
                <a:gd name="T33" fmla="*/ 44 h 101"/>
                <a:gd name="T34" fmla="*/ 126 w 191"/>
                <a:gd name="T35" fmla="*/ 45 h 101"/>
                <a:gd name="T36" fmla="*/ 124 w 191"/>
                <a:gd name="T37" fmla="*/ 40 h 101"/>
                <a:gd name="T38" fmla="*/ 126 w 191"/>
                <a:gd name="T39" fmla="*/ 30 h 101"/>
                <a:gd name="T40" fmla="*/ 136 w 191"/>
                <a:gd name="T41" fmla="*/ 28 h 101"/>
                <a:gd name="T42" fmla="*/ 137 w 191"/>
                <a:gd name="T43" fmla="*/ 28 h 101"/>
                <a:gd name="T44" fmla="*/ 143 w 191"/>
                <a:gd name="T45" fmla="*/ 30 h 101"/>
                <a:gd name="T46" fmla="*/ 146 w 191"/>
                <a:gd name="T47" fmla="*/ 28 h 101"/>
                <a:gd name="T48" fmla="*/ 153 w 191"/>
                <a:gd name="T49" fmla="*/ 31 h 101"/>
                <a:gd name="T50" fmla="*/ 149 w 191"/>
                <a:gd name="T51" fmla="*/ 36 h 101"/>
                <a:gd name="T52" fmla="*/ 155 w 191"/>
                <a:gd name="T53" fmla="*/ 39 h 101"/>
                <a:gd name="T54" fmla="*/ 161 w 191"/>
                <a:gd name="T55" fmla="*/ 49 h 101"/>
                <a:gd name="T56" fmla="*/ 174 w 191"/>
                <a:gd name="T57" fmla="*/ 52 h 101"/>
                <a:gd name="T58" fmla="*/ 182 w 191"/>
                <a:gd name="T59" fmla="*/ 51 h 101"/>
                <a:gd name="T60" fmla="*/ 187 w 191"/>
                <a:gd name="T61" fmla="*/ 50 h 101"/>
                <a:gd name="T62" fmla="*/ 190 w 191"/>
                <a:gd name="T63" fmla="*/ 59 h 101"/>
                <a:gd name="T64" fmla="*/ 189 w 191"/>
                <a:gd name="T65" fmla="*/ 61 h 101"/>
                <a:gd name="T66" fmla="*/ 185 w 191"/>
                <a:gd name="T67" fmla="*/ 77 h 101"/>
                <a:gd name="T68" fmla="*/ 169 w 191"/>
                <a:gd name="T69" fmla="*/ 81 h 101"/>
                <a:gd name="T70" fmla="*/ 161 w 191"/>
                <a:gd name="T71" fmla="*/ 84 h 101"/>
                <a:gd name="T72" fmla="*/ 148 w 191"/>
                <a:gd name="T73" fmla="*/ 81 h 101"/>
                <a:gd name="T74" fmla="*/ 97 w 191"/>
                <a:gd name="T75" fmla="*/ 99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"/>
                <a:gd name="T115" fmla="*/ 0 h 101"/>
                <a:gd name="T116" fmla="*/ 191 w 191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" h="101">
                  <a:moveTo>
                    <a:pt x="97" y="99"/>
                  </a:moveTo>
                  <a:lnTo>
                    <a:pt x="94" y="100"/>
                  </a:lnTo>
                  <a:lnTo>
                    <a:pt x="92" y="98"/>
                  </a:lnTo>
                  <a:lnTo>
                    <a:pt x="92" y="96"/>
                  </a:lnTo>
                  <a:lnTo>
                    <a:pt x="90" y="94"/>
                  </a:lnTo>
                  <a:lnTo>
                    <a:pt x="88" y="94"/>
                  </a:lnTo>
                  <a:lnTo>
                    <a:pt x="87" y="88"/>
                  </a:lnTo>
                  <a:lnTo>
                    <a:pt x="81" y="86"/>
                  </a:lnTo>
                  <a:lnTo>
                    <a:pt x="71" y="76"/>
                  </a:lnTo>
                  <a:lnTo>
                    <a:pt x="55" y="67"/>
                  </a:lnTo>
                  <a:lnTo>
                    <a:pt x="49" y="62"/>
                  </a:lnTo>
                  <a:lnTo>
                    <a:pt x="43" y="61"/>
                  </a:lnTo>
                  <a:lnTo>
                    <a:pt x="35" y="56"/>
                  </a:lnTo>
                  <a:lnTo>
                    <a:pt x="31" y="56"/>
                  </a:lnTo>
                  <a:lnTo>
                    <a:pt x="27" y="51"/>
                  </a:lnTo>
                  <a:lnTo>
                    <a:pt x="26" y="51"/>
                  </a:lnTo>
                  <a:lnTo>
                    <a:pt x="22" y="50"/>
                  </a:lnTo>
                  <a:lnTo>
                    <a:pt x="13" y="43"/>
                  </a:lnTo>
                  <a:lnTo>
                    <a:pt x="4" y="42"/>
                  </a:lnTo>
                  <a:lnTo>
                    <a:pt x="0" y="41"/>
                  </a:lnTo>
                  <a:lnTo>
                    <a:pt x="31" y="10"/>
                  </a:lnTo>
                  <a:lnTo>
                    <a:pt x="48" y="2"/>
                  </a:lnTo>
                  <a:lnTo>
                    <a:pt x="55" y="0"/>
                  </a:lnTo>
                  <a:lnTo>
                    <a:pt x="68" y="16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71" y="19"/>
                  </a:lnTo>
                  <a:lnTo>
                    <a:pt x="75" y="19"/>
                  </a:lnTo>
                  <a:lnTo>
                    <a:pt x="81" y="17"/>
                  </a:lnTo>
                  <a:lnTo>
                    <a:pt x="93" y="20"/>
                  </a:lnTo>
                  <a:lnTo>
                    <a:pt x="112" y="35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23" y="44"/>
                  </a:lnTo>
                  <a:lnTo>
                    <a:pt x="125" y="46"/>
                  </a:lnTo>
                  <a:lnTo>
                    <a:pt x="126" y="45"/>
                  </a:lnTo>
                  <a:lnTo>
                    <a:pt x="123" y="42"/>
                  </a:lnTo>
                  <a:lnTo>
                    <a:pt x="124" y="40"/>
                  </a:lnTo>
                  <a:lnTo>
                    <a:pt x="130" y="32"/>
                  </a:lnTo>
                  <a:lnTo>
                    <a:pt x="126" y="30"/>
                  </a:lnTo>
                  <a:lnTo>
                    <a:pt x="127" y="29"/>
                  </a:lnTo>
                  <a:lnTo>
                    <a:pt x="136" y="28"/>
                  </a:lnTo>
                  <a:lnTo>
                    <a:pt x="136" y="29"/>
                  </a:lnTo>
                  <a:lnTo>
                    <a:pt x="137" y="28"/>
                  </a:lnTo>
                  <a:lnTo>
                    <a:pt x="144" y="33"/>
                  </a:lnTo>
                  <a:lnTo>
                    <a:pt x="143" y="30"/>
                  </a:lnTo>
                  <a:lnTo>
                    <a:pt x="145" y="29"/>
                  </a:lnTo>
                  <a:lnTo>
                    <a:pt x="146" y="28"/>
                  </a:lnTo>
                  <a:lnTo>
                    <a:pt x="149" y="32"/>
                  </a:lnTo>
                  <a:lnTo>
                    <a:pt x="153" y="31"/>
                  </a:lnTo>
                  <a:lnTo>
                    <a:pt x="153" y="35"/>
                  </a:lnTo>
                  <a:lnTo>
                    <a:pt x="149" y="36"/>
                  </a:lnTo>
                  <a:lnTo>
                    <a:pt x="150" y="38"/>
                  </a:lnTo>
                  <a:lnTo>
                    <a:pt x="155" y="39"/>
                  </a:lnTo>
                  <a:lnTo>
                    <a:pt x="155" y="43"/>
                  </a:lnTo>
                  <a:lnTo>
                    <a:pt x="161" y="49"/>
                  </a:lnTo>
                  <a:lnTo>
                    <a:pt x="167" y="52"/>
                  </a:lnTo>
                  <a:lnTo>
                    <a:pt x="174" y="52"/>
                  </a:lnTo>
                  <a:lnTo>
                    <a:pt x="180" y="49"/>
                  </a:lnTo>
                  <a:lnTo>
                    <a:pt x="182" y="51"/>
                  </a:lnTo>
                  <a:lnTo>
                    <a:pt x="187" y="48"/>
                  </a:lnTo>
                  <a:lnTo>
                    <a:pt x="187" y="50"/>
                  </a:lnTo>
                  <a:lnTo>
                    <a:pt x="190" y="50"/>
                  </a:lnTo>
                  <a:lnTo>
                    <a:pt x="190" y="59"/>
                  </a:lnTo>
                  <a:lnTo>
                    <a:pt x="189" y="59"/>
                  </a:lnTo>
                  <a:lnTo>
                    <a:pt x="189" y="61"/>
                  </a:lnTo>
                  <a:lnTo>
                    <a:pt x="187" y="60"/>
                  </a:lnTo>
                  <a:lnTo>
                    <a:pt x="185" y="77"/>
                  </a:lnTo>
                  <a:lnTo>
                    <a:pt x="176" y="83"/>
                  </a:lnTo>
                  <a:lnTo>
                    <a:pt x="169" y="81"/>
                  </a:lnTo>
                  <a:lnTo>
                    <a:pt x="167" y="85"/>
                  </a:lnTo>
                  <a:lnTo>
                    <a:pt x="161" y="84"/>
                  </a:lnTo>
                  <a:lnTo>
                    <a:pt x="156" y="85"/>
                  </a:lnTo>
                  <a:lnTo>
                    <a:pt x="148" y="81"/>
                  </a:lnTo>
                  <a:lnTo>
                    <a:pt x="144" y="70"/>
                  </a:lnTo>
                  <a:lnTo>
                    <a:pt x="97" y="9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69" name="Freeform 453"/>
            <p:cNvSpPr>
              <a:spLocks/>
            </p:cNvSpPr>
            <p:nvPr/>
          </p:nvSpPr>
          <p:spPr bwMode="auto">
            <a:xfrm>
              <a:off x="3716" y="2331"/>
              <a:ext cx="65" cy="75"/>
            </a:xfrm>
            <a:custGeom>
              <a:avLst/>
              <a:gdLst>
                <a:gd name="T0" fmla="*/ 23 w 65"/>
                <a:gd name="T1" fmla="*/ 74 h 75"/>
                <a:gd name="T2" fmla="*/ 9 w 65"/>
                <a:gd name="T3" fmla="*/ 62 h 75"/>
                <a:gd name="T4" fmla="*/ 5 w 65"/>
                <a:gd name="T5" fmla="*/ 57 h 75"/>
                <a:gd name="T6" fmla="*/ 4 w 65"/>
                <a:gd name="T7" fmla="*/ 56 h 75"/>
                <a:gd name="T8" fmla="*/ 3 w 65"/>
                <a:gd name="T9" fmla="*/ 55 h 75"/>
                <a:gd name="T10" fmla="*/ 0 w 65"/>
                <a:gd name="T11" fmla="*/ 50 h 75"/>
                <a:gd name="T12" fmla="*/ 2 w 65"/>
                <a:gd name="T13" fmla="*/ 41 h 75"/>
                <a:gd name="T14" fmla="*/ 2 w 65"/>
                <a:gd name="T15" fmla="*/ 0 h 75"/>
                <a:gd name="T16" fmla="*/ 3 w 65"/>
                <a:gd name="T17" fmla="*/ 0 h 75"/>
                <a:gd name="T18" fmla="*/ 6 w 65"/>
                <a:gd name="T19" fmla="*/ 5 h 75"/>
                <a:gd name="T20" fmla="*/ 10 w 65"/>
                <a:gd name="T21" fmla="*/ 5 h 75"/>
                <a:gd name="T22" fmla="*/ 17 w 65"/>
                <a:gd name="T23" fmla="*/ 10 h 75"/>
                <a:gd name="T24" fmla="*/ 23 w 65"/>
                <a:gd name="T25" fmla="*/ 11 h 75"/>
                <a:gd name="T26" fmla="*/ 28 w 65"/>
                <a:gd name="T27" fmla="*/ 16 h 75"/>
                <a:gd name="T28" fmla="*/ 43 w 65"/>
                <a:gd name="T29" fmla="*/ 24 h 75"/>
                <a:gd name="T30" fmla="*/ 52 w 65"/>
                <a:gd name="T31" fmla="*/ 34 h 75"/>
                <a:gd name="T32" fmla="*/ 57 w 65"/>
                <a:gd name="T33" fmla="*/ 36 h 75"/>
                <a:gd name="T34" fmla="*/ 58 w 65"/>
                <a:gd name="T35" fmla="*/ 41 h 75"/>
                <a:gd name="T36" fmla="*/ 60 w 65"/>
                <a:gd name="T37" fmla="*/ 41 h 75"/>
                <a:gd name="T38" fmla="*/ 62 w 65"/>
                <a:gd name="T39" fmla="*/ 43 h 75"/>
                <a:gd name="T40" fmla="*/ 62 w 65"/>
                <a:gd name="T41" fmla="*/ 45 h 75"/>
                <a:gd name="T42" fmla="*/ 64 w 65"/>
                <a:gd name="T43" fmla="*/ 47 h 75"/>
                <a:gd name="T44" fmla="*/ 51 w 65"/>
                <a:gd name="T45" fmla="*/ 55 h 75"/>
                <a:gd name="T46" fmla="*/ 52 w 65"/>
                <a:gd name="T47" fmla="*/ 60 h 75"/>
                <a:gd name="T48" fmla="*/ 53 w 65"/>
                <a:gd name="T49" fmla="*/ 61 h 75"/>
                <a:gd name="T50" fmla="*/ 50 w 65"/>
                <a:gd name="T51" fmla="*/ 68 h 75"/>
                <a:gd name="T52" fmla="*/ 48 w 65"/>
                <a:gd name="T53" fmla="*/ 68 h 75"/>
                <a:gd name="T54" fmla="*/ 44 w 65"/>
                <a:gd name="T55" fmla="*/ 60 h 75"/>
                <a:gd name="T56" fmla="*/ 23 w 65"/>
                <a:gd name="T57" fmla="*/ 74 h 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5"/>
                <a:gd name="T88" fmla="*/ 0 h 75"/>
                <a:gd name="T89" fmla="*/ 65 w 65"/>
                <a:gd name="T90" fmla="*/ 75 h 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5" h="75">
                  <a:moveTo>
                    <a:pt x="23" y="74"/>
                  </a:moveTo>
                  <a:lnTo>
                    <a:pt x="9" y="62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3" y="55"/>
                  </a:lnTo>
                  <a:lnTo>
                    <a:pt x="0" y="50"/>
                  </a:lnTo>
                  <a:lnTo>
                    <a:pt x="2" y="41"/>
                  </a:lnTo>
                  <a:lnTo>
                    <a:pt x="2" y="0"/>
                  </a:lnTo>
                  <a:lnTo>
                    <a:pt x="3" y="0"/>
                  </a:lnTo>
                  <a:lnTo>
                    <a:pt x="6" y="5"/>
                  </a:lnTo>
                  <a:lnTo>
                    <a:pt x="10" y="5"/>
                  </a:lnTo>
                  <a:lnTo>
                    <a:pt x="17" y="10"/>
                  </a:lnTo>
                  <a:lnTo>
                    <a:pt x="23" y="11"/>
                  </a:lnTo>
                  <a:lnTo>
                    <a:pt x="28" y="16"/>
                  </a:lnTo>
                  <a:lnTo>
                    <a:pt x="43" y="24"/>
                  </a:lnTo>
                  <a:lnTo>
                    <a:pt x="52" y="34"/>
                  </a:lnTo>
                  <a:lnTo>
                    <a:pt x="57" y="36"/>
                  </a:lnTo>
                  <a:lnTo>
                    <a:pt x="58" y="41"/>
                  </a:lnTo>
                  <a:lnTo>
                    <a:pt x="60" y="41"/>
                  </a:lnTo>
                  <a:lnTo>
                    <a:pt x="62" y="43"/>
                  </a:lnTo>
                  <a:lnTo>
                    <a:pt x="62" y="45"/>
                  </a:lnTo>
                  <a:lnTo>
                    <a:pt x="64" y="47"/>
                  </a:lnTo>
                  <a:lnTo>
                    <a:pt x="51" y="55"/>
                  </a:lnTo>
                  <a:lnTo>
                    <a:pt x="52" y="60"/>
                  </a:lnTo>
                  <a:lnTo>
                    <a:pt x="53" y="61"/>
                  </a:lnTo>
                  <a:lnTo>
                    <a:pt x="50" y="68"/>
                  </a:lnTo>
                  <a:lnTo>
                    <a:pt x="48" y="68"/>
                  </a:lnTo>
                  <a:lnTo>
                    <a:pt x="44" y="60"/>
                  </a:lnTo>
                  <a:lnTo>
                    <a:pt x="23" y="74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0" name="Freeform 454"/>
            <p:cNvSpPr>
              <a:spLocks/>
            </p:cNvSpPr>
            <p:nvPr/>
          </p:nvSpPr>
          <p:spPr bwMode="auto">
            <a:xfrm>
              <a:off x="3716" y="2331"/>
              <a:ext cx="71" cy="79"/>
            </a:xfrm>
            <a:custGeom>
              <a:avLst/>
              <a:gdLst>
                <a:gd name="T0" fmla="*/ 25 w 71"/>
                <a:gd name="T1" fmla="*/ 78 h 79"/>
                <a:gd name="T2" fmla="*/ 10 w 71"/>
                <a:gd name="T3" fmla="*/ 66 h 79"/>
                <a:gd name="T4" fmla="*/ 5 w 71"/>
                <a:gd name="T5" fmla="*/ 60 h 79"/>
                <a:gd name="T6" fmla="*/ 4 w 71"/>
                <a:gd name="T7" fmla="*/ 59 h 79"/>
                <a:gd name="T8" fmla="*/ 3 w 71"/>
                <a:gd name="T9" fmla="*/ 58 h 79"/>
                <a:gd name="T10" fmla="*/ 0 w 71"/>
                <a:gd name="T11" fmla="*/ 53 h 79"/>
                <a:gd name="T12" fmla="*/ 2 w 71"/>
                <a:gd name="T13" fmla="*/ 44 h 79"/>
                <a:gd name="T14" fmla="*/ 2 w 71"/>
                <a:gd name="T15" fmla="*/ 0 h 79"/>
                <a:gd name="T16" fmla="*/ 3 w 71"/>
                <a:gd name="T17" fmla="*/ 0 h 79"/>
                <a:gd name="T18" fmla="*/ 7 w 71"/>
                <a:gd name="T19" fmla="*/ 5 h 79"/>
                <a:gd name="T20" fmla="*/ 11 w 71"/>
                <a:gd name="T21" fmla="*/ 5 h 79"/>
                <a:gd name="T22" fmla="*/ 19 w 71"/>
                <a:gd name="T23" fmla="*/ 10 h 79"/>
                <a:gd name="T24" fmla="*/ 25 w 71"/>
                <a:gd name="T25" fmla="*/ 11 h 79"/>
                <a:gd name="T26" fmla="*/ 31 w 71"/>
                <a:gd name="T27" fmla="*/ 17 h 79"/>
                <a:gd name="T28" fmla="*/ 47 w 71"/>
                <a:gd name="T29" fmla="*/ 25 h 79"/>
                <a:gd name="T30" fmla="*/ 57 w 71"/>
                <a:gd name="T31" fmla="*/ 35 h 79"/>
                <a:gd name="T32" fmla="*/ 62 w 71"/>
                <a:gd name="T33" fmla="*/ 37 h 79"/>
                <a:gd name="T34" fmla="*/ 63 w 71"/>
                <a:gd name="T35" fmla="*/ 44 h 79"/>
                <a:gd name="T36" fmla="*/ 66 w 71"/>
                <a:gd name="T37" fmla="*/ 44 h 79"/>
                <a:gd name="T38" fmla="*/ 68 w 71"/>
                <a:gd name="T39" fmla="*/ 46 h 79"/>
                <a:gd name="T40" fmla="*/ 68 w 71"/>
                <a:gd name="T41" fmla="*/ 48 h 79"/>
                <a:gd name="T42" fmla="*/ 70 w 71"/>
                <a:gd name="T43" fmla="*/ 50 h 79"/>
                <a:gd name="T44" fmla="*/ 56 w 71"/>
                <a:gd name="T45" fmla="*/ 58 h 79"/>
                <a:gd name="T46" fmla="*/ 57 w 71"/>
                <a:gd name="T47" fmla="*/ 63 h 79"/>
                <a:gd name="T48" fmla="*/ 58 w 71"/>
                <a:gd name="T49" fmla="*/ 64 h 79"/>
                <a:gd name="T50" fmla="*/ 55 w 71"/>
                <a:gd name="T51" fmla="*/ 72 h 79"/>
                <a:gd name="T52" fmla="*/ 53 w 71"/>
                <a:gd name="T53" fmla="*/ 72 h 79"/>
                <a:gd name="T54" fmla="*/ 48 w 71"/>
                <a:gd name="T55" fmla="*/ 63 h 79"/>
                <a:gd name="T56" fmla="*/ 25 w 71"/>
                <a:gd name="T57" fmla="*/ 78 h 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1"/>
                <a:gd name="T88" fmla="*/ 0 h 79"/>
                <a:gd name="T89" fmla="*/ 71 w 71"/>
                <a:gd name="T90" fmla="*/ 79 h 7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1" h="79">
                  <a:moveTo>
                    <a:pt x="25" y="78"/>
                  </a:moveTo>
                  <a:lnTo>
                    <a:pt x="10" y="66"/>
                  </a:lnTo>
                  <a:lnTo>
                    <a:pt x="5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0" y="53"/>
                  </a:lnTo>
                  <a:lnTo>
                    <a:pt x="2" y="44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9" y="10"/>
                  </a:lnTo>
                  <a:lnTo>
                    <a:pt x="25" y="11"/>
                  </a:lnTo>
                  <a:lnTo>
                    <a:pt x="31" y="17"/>
                  </a:lnTo>
                  <a:lnTo>
                    <a:pt x="47" y="25"/>
                  </a:lnTo>
                  <a:lnTo>
                    <a:pt x="57" y="35"/>
                  </a:lnTo>
                  <a:lnTo>
                    <a:pt x="62" y="37"/>
                  </a:lnTo>
                  <a:lnTo>
                    <a:pt x="63" y="44"/>
                  </a:lnTo>
                  <a:lnTo>
                    <a:pt x="66" y="44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0" y="50"/>
                  </a:lnTo>
                  <a:lnTo>
                    <a:pt x="56" y="58"/>
                  </a:lnTo>
                  <a:lnTo>
                    <a:pt x="57" y="63"/>
                  </a:lnTo>
                  <a:lnTo>
                    <a:pt x="58" y="64"/>
                  </a:lnTo>
                  <a:lnTo>
                    <a:pt x="55" y="72"/>
                  </a:lnTo>
                  <a:lnTo>
                    <a:pt x="53" y="72"/>
                  </a:lnTo>
                  <a:lnTo>
                    <a:pt x="48" y="63"/>
                  </a:lnTo>
                  <a:lnTo>
                    <a:pt x="25" y="7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1" name="Freeform 455"/>
            <p:cNvSpPr>
              <a:spLocks/>
            </p:cNvSpPr>
            <p:nvPr/>
          </p:nvSpPr>
          <p:spPr bwMode="auto">
            <a:xfrm>
              <a:off x="3696" y="2176"/>
              <a:ext cx="119" cy="93"/>
            </a:xfrm>
            <a:custGeom>
              <a:avLst/>
              <a:gdLst>
                <a:gd name="T0" fmla="*/ 111 w 119"/>
                <a:gd name="T1" fmla="*/ 91 h 93"/>
                <a:gd name="T2" fmla="*/ 109 w 119"/>
                <a:gd name="T3" fmla="*/ 87 h 93"/>
                <a:gd name="T4" fmla="*/ 101 w 119"/>
                <a:gd name="T5" fmla="*/ 89 h 93"/>
                <a:gd name="T6" fmla="*/ 99 w 119"/>
                <a:gd name="T7" fmla="*/ 89 h 93"/>
                <a:gd name="T8" fmla="*/ 95 w 119"/>
                <a:gd name="T9" fmla="*/ 89 h 93"/>
                <a:gd name="T10" fmla="*/ 94 w 119"/>
                <a:gd name="T11" fmla="*/ 89 h 93"/>
                <a:gd name="T12" fmla="*/ 89 w 119"/>
                <a:gd name="T13" fmla="*/ 89 h 93"/>
                <a:gd name="T14" fmla="*/ 89 w 119"/>
                <a:gd name="T15" fmla="*/ 87 h 93"/>
                <a:gd name="T16" fmla="*/ 81 w 119"/>
                <a:gd name="T17" fmla="*/ 84 h 93"/>
                <a:gd name="T18" fmla="*/ 75 w 119"/>
                <a:gd name="T19" fmla="*/ 81 h 93"/>
                <a:gd name="T20" fmla="*/ 71 w 119"/>
                <a:gd name="T21" fmla="*/ 81 h 93"/>
                <a:gd name="T22" fmla="*/ 68 w 119"/>
                <a:gd name="T23" fmla="*/ 76 h 93"/>
                <a:gd name="T24" fmla="*/ 61 w 119"/>
                <a:gd name="T25" fmla="*/ 74 h 93"/>
                <a:gd name="T26" fmla="*/ 56 w 119"/>
                <a:gd name="T27" fmla="*/ 72 h 93"/>
                <a:gd name="T28" fmla="*/ 54 w 119"/>
                <a:gd name="T29" fmla="*/ 68 h 93"/>
                <a:gd name="T30" fmla="*/ 51 w 119"/>
                <a:gd name="T31" fmla="*/ 65 h 93"/>
                <a:gd name="T32" fmla="*/ 50 w 119"/>
                <a:gd name="T33" fmla="*/ 61 h 93"/>
                <a:gd name="T34" fmla="*/ 52 w 119"/>
                <a:gd name="T35" fmla="*/ 58 h 93"/>
                <a:gd name="T36" fmla="*/ 40 w 119"/>
                <a:gd name="T37" fmla="*/ 44 h 93"/>
                <a:gd name="T38" fmla="*/ 27 w 119"/>
                <a:gd name="T39" fmla="*/ 31 h 93"/>
                <a:gd name="T40" fmla="*/ 10 w 119"/>
                <a:gd name="T41" fmla="*/ 29 h 93"/>
                <a:gd name="T42" fmla="*/ 5 w 119"/>
                <a:gd name="T43" fmla="*/ 19 h 93"/>
                <a:gd name="T44" fmla="*/ 1 w 119"/>
                <a:gd name="T45" fmla="*/ 12 h 93"/>
                <a:gd name="T46" fmla="*/ 5 w 119"/>
                <a:gd name="T47" fmla="*/ 5 h 93"/>
                <a:gd name="T48" fmla="*/ 15 w 119"/>
                <a:gd name="T49" fmla="*/ 12 h 93"/>
                <a:gd name="T50" fmla="*/ 26 w 119"/>
                <a:gd name="T51" fmla="*/ 16 h 93"/>
                <a:gd name="T52" fmla="*/ 28 w 119"/>
                <a:gd name="T53" fmla="*/ 13 h 93"/>
                <a:gd name="T54" fmla="*/ 40 w 119"/>
                <a:gd name="T55" fmla="*/ 10 h 93"/>
                <a:gd name="T56" fmla="*/ 45 w 119"/>
                <a:gd name="T57" fmla="*/ 7 h 93"/>
                <a:gd name="T58" fmla="*/ 81 w 119"/>
                <a:gd name="T59" fmla="*/ 0 h 93"/>
                <a:gd name="T60" fmla="*/ 99 w 119"/>
                <a:gd name="T61" fmla="*/ 35 h 93"/>
                <a:gd name="T62" fmla="*/ 112 w 119"/>
                <a:gd name="T63" fmla="*/ 32 h 93"/>
                <a:gd name="T64" fmla="*/ 114 w 119"/>
                <a:gd name="T65" fmla="*/ 34 h 93"/>
                <a:gd name="T66" fmla="*/ 115 w 119"/>
                <a:gd name="T67" fmla="*/ 35 h 93"/>
                <a:gd name="T68" fmla="*/ 115 w 119"/>
                <a:gd name="T69" fmla="*/ 38 h 93"/>
                <a:gd name="T70" fmla="*/ 116 w 119"/>
                <a:gd name="T71" fmla="*/ 42 h 93"/>
                <a:gd name="T72" fmla="*/ 113 w 119"/>
                <a:gd name="T73" fmla="*/ 46 h 93"/>
                <a:gd name="T74" fmla="*/ 111 w 119"/>
                <a:gd name="T75" fmla="*/ 47 h 93"/>
                <a:gd name="T76" fmla="*/ 113 w 119"/>
                <a:gd name="T77" fmla="*/ 51 h 93"/>
                <a:gd name="T78" fmla="*/ 115 w 119"/>
                <a:gd name="T79" fmla="*/ 53 h 93"/>
                <a:gd name="T80" fmla="*/ 113 w 119"/>
                <a:gd name="T81" fmla="*/ 56 h 93"/>
                <a:gd name="T82" fmla="*/ 113 w 119"/>
                <a:gd name="T83" fmla="*/ 58 h 93"/>
                <a:gd name="T84" fmla="*/ 115 w 119"/>
                <a:gd name="T85" fmla="*/ 66 h 93"/>
                <a:gd name="T86" fmla="*/ 114 w 119"/>
                <a:gd name="T87" fmla="*/ 67 h 93"/>
                <a:gd name="T88" fmla="*/ 112 w 119"/>
                <a:gd name="T89" fmla="*/ 73 h 93"/>
                <a:gd name="T90" fmla="*/ 115 w 119"/>
                <a:gd name="T91" fmla="*/ 80 h 93"/>
                <a:gd name="T92" fmla="*/ 118 w 119"/>
                <a:gd name="T93" fmla="*/ 84 h 93"/>
                <a:gd name="T94" fmla="*/ 113 w 119"/>
                <a:gd name="T95" fmla="*/ 92 h 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9"/>
                <a:gd name="T145" fmla="*/ 0 h 93"/>
                <a:gd name="T146" fmla="*/ 119 w 119"/>
                <a:gd name="T147" fmla="*/ 93 h 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9" h="93">
                  <a:moveTo>
                    <a:pt x="113" y="92"/>
                  </a:moveTo>
                  <a:lnTo>
                    <a:pt x="111" y="91"/>
                  </a:lnTo>
                  <a:lnTo>
                    <a:pt x="109" y="89"/>
                  </a:lnTo>
                  <a:lnTo>
                    <a:pt x="109" y="87"/>
                  </a:lnTo>
                  <a:lnTo>
                    <a:pt x="104" y="89"/>
                  </a:lnTo>
                  <a:lnTo>
                    <a:pt x="101" y="89"/>
                  </a:lnTo>
                  <a:lnTo>
                    <a:pt x="99" y="87"/>
                  </a:lnTo>
                  <a:lnTo>
                    <a:pt x="99" y="89"/>
                  </a:lnTo>
                  <a:lnTo>
                    <a:pt x="97" y="87"/>
                  </a:lnTo>
                  <a:lnTo>
                    <a:pt x="95" y="89"/>
                  </a:lnTo>
                  <a:lnTo>
                    <a:pt x="95" y="86"/>
                  </a:lnTo>
                  <a:lnTo>
                    <a:pt x="94" y="89"/>
                  </a:lnTo>
                  <a:lnTo>
                    <a:pt x="92" y="87"/>
                  </a:lnTo>
                  <a:lnTo>
                    <a:pt x="89" y="89"/>
                  </a:lnTo>
                  <a:lnTo>
                    <a:pt x="88" y="89"/>
                  </a:lnTo>
                  <a:lnTo>
                    <a:pt x="89" y="87"/>
                  </a:lnTo>
                  <a:lnTo>
                    <a:pt x="81" y="86"/>
                  </a:lnTo>
                  <a:lnTo>
                    <a:pt x="81" y="84"/>
                  </a:lnTo>
                  <a:lnTo>
                    <a:pt x="80" y="84"/>
                  </a:lnTo>
                  <a:lnTo>
                    <a:pt x="75" y="81"/>
                  </a:lnTo>
                  <a:lnTo>
                    <a:pt x="74" y="80"/>
                  </a:lnTo>
                  <a:lnTo>
                    <a:pt x="71" y="81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5" y="78"/>
                  </a:lnTo>
                  <a:lnTo>
                    <a:pt x="61" y="74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2" y="68"/>
                  </a:lnTo>
                  <a:lnTo>
                    <a:pt x="51" y="65"/>
                  </a:lnTo>
                  <a:lnTo>
                    <a:pt x="53" y="63"/>
                  </a:lnTo>
                  <a:lnTo>
                    <a:pt x="50" y="61"/>
                  </a:lnTo>
                  <a:lnTo>
                    <a:pt x="51" y="61"/>
                  </a:lnTo>
                  <a:lnTo>
                    <a:pt x="52" y="58"/>
                  </a:lnTo>
                  <a:lnTo>
                    <a:pt x="47" y="48"/>
                  </a:lnTo>
                  <a:lnTo>
                    <a:pt x="40" y="44"/>
                  </a:lnTo>
                  <a:lnTo>
                    <a:pt x="34" y="36"/>
                  </a:lnTo>
                  <a:lnTo>
                    <a:pt x="27" y="31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0" y="6"/>
                  </a:lnTo>
                  <a:lnTo>
                    <a:pt x="15" y="12"/>
                  </a:lnTo>
                  <a:lnTo>
                    <a:pt x="19" y="1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8" y="13"/>
                  </a:lnTo>
                  <a:lnTo>
                    <a:pt x="26" y="9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5" y="7"/>
                  </a:lnTo>
                  <a:lnTo>
                    <a:pt x="61" y="3"/>
                  </a:lnTo>
                  <a:lnTo>
                    <a:pt x="81" y="0"/>
                  </a:lnTo>
                  <a:lnTo>
                    <a:pt x="75" y="15"/>
                  </a:lnTo>
                  <a:lnTo>
                    <a:pt x="99" y="35"/>
                  </a:lnTo>
                  <a:lnTo>
                    <a:pt x="100" y="33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4" y="34"/>
                  </a:lnTo>
                  <a:lnTo>
                    <a:pt x="113" y="35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5" y="38"/>
                  </a:lnTo>
                  <a:lnTo>
                    <a:pt x="117" y="40"/>
                  </a:lnTo>
                  <a:lnTo>
                    <a:pt x="116" y="42"/>
                  </a:lnTo>
                  <a:lnTo>
                    <a:pt x="117" y="42"/>
                  </a:lnTo>
                  <a:lnTo>
                    <a:pt x="113" y="46"/>
                  </a:lnTo>
                  <a:lnTo>
                    <a:pt x="112" y="46"/>
                  </a:lnTo>
                  <a:lnTo>
                    <a:pt x="111" y="47"/>
                  </a:lnTo>
                  <a:lnTo>
                    <a:pt x="111" y="49"/>
                  </a:lnTo>
                  <a:lnTo>
                    <a:pt x="113" y="51"/>
                  </a:lnTo>
                  <a:lnTo>
                    <a:pt x="112" y="53"/>
                  </a:lnTo>
                  <a:lnTo>
                    <a:pt x="115" y="53"/>
                  </a:lnTo>
                  <a:lnTo>
                    <a:pt x="114" y="55"/>
                  </a:lnTo>
                  <a:lnTo>
                    <a:pt x="113" y="56"/>
                  </a:lnTo>
                  <a:lnTo>
                    <a:pt x="114" y="58"/>
                  </a:lnTo>
                  <a:lnTo>
                    <a:pt x="113" y="58"/>
                  </a:lnTo>
                  <a:lnTo>
                    <a:pt x="112" y="61"/>
                  </a:lnTo>
                  <a:lnTo>
                    <a:pt x="115" y="66"/>
                  </a:lnTo>
                  <a:lnTo>
                    <a:pt x="113" y="66"/>
                  </a:lnTo>
                  <a:lnTo>
                    <a:pt x="114" y="67"/>
                  </a:lnTo>
                  <a:lnTo>
                    <a:pt x="114" y="71"/>
                  </a:lnTo>
                  <a:lnTo>
                    <a:pt x="112" y="73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7" y="81"/>
                  </a:lnTo>
                  <a:lnTo>
                    <a:pt x="118" y="84"/>
                  </a:lnTo>
                  <a:lnTo>
                    <a:pt x="117" y="89"/>
                  </a:lnTo>
                  <a:lnTo>
                    <a:pt x="113" y="9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2" name="Freeform 456"/>
            <p:cNvSpPr>
              <a:spLocks/>
            </p:cNvSpPr>
            <p:nvPr/>
          </p:nvSpPr>
          <p:spPr bwMode="auto">
            <a:xfrm>
              <a:off x="3696" y="2176"/>
              <a:ext cx="125" cy="99"/>
            </a:xfrm>
            <a:custGeom>
              <a:avLst/>
              <a:gdLst>
                <a:gd name="T0" fmla="*/ 116 w 125"/>
                <a:gd name="T1" fmla="*/ 97 h 99"/>
                <a:gd name="T2" fmla="*/ 114 w 125"/>
                <a:gd name="T3" fmla="*/ 93 h 99"/>
                <a:gd name="T4" fmla="*/ 106 w 125"/>
                <a:gd name="T5" fmla="*/ 95 h 99"/>
                <a:gd name="T6" fmla="*/ 104 w 125"/>
                <a:gd name="T7" fmla="*/ 95 h 99"/>
                <a:gd name="T8" fmla="*/ 100 w 125"/>
                <a:gd name="T9" fmla="*/ 95 h 99"/>
                <a:gd name="T10" fmla="*/ 99 w 125"/>
                <a:gd name="T11" fmla="*/ 95 h 99"/>
                <a:gd name="T12" fmla="*/ 93 w 125"/>
                <a:gd name="T13" fmla="*/ 95 h 99"/>
                <a:gd name="T14" fmla="*/ 93 w 125"/>
                <a:gd name="T15" fmla="*/ 93 h 99"/>
                <a:gd name="T16" fmla="*/ 86 w 125"/>
                <a:gd name="T17" fmla="*/ 90 h 99"/>
                <a:gd name="T18" fmla="*/ 79 w 125"/>
                <a:gd name="T19" fmla="*/ 87 h 99"/>
                <a:gd name="T20" fmla="*/ 75 w 125"/>
                <a:gd name="T21" fmla="*/ 86 h 99"/>
                <a:gd name="T22" fmla="*/ 71 w 125"/>
                <a:gd name="T23" fmla="*/ 81 h 99"/>
                <a:gd name="T24" fmla="*/ 64 w 125"/>
                <a:gd name="T25" fmla="*/ 79 h 99"/>
                <a:gd name="T26" fmla="*/ 59 w 125"/>
                <a:gd name="T27" fmla="*/ 77 h 99"/>
                <a:gd name="T28" fmla="*/ 57 w 125"/>
                <a:gd name="T29" fmla="*/ 72 h 99"/>
                <a:gd name="T30" fmla="*/ 54 w 125"/>
                <a:gd name="T31" fmla="*/ 69 h 99"/>
                <a:gd name="T32" fmla="*/ 53 w 125"/>
                <a:gd name="T33" fmla="*/ 65 h 99"/>
                <a:gd name="T34" fmla="*/ 55 w 125"/>
                <a:gd name="T35" fmla="*/ 62 h 99"/>
                <a:gd name="T36" fmla="*/ 42 w 125"/>
                <a:gd name="T37" fmla="*/ 47 h 99"/>
                <a:gd name="T38" fmla="*/ 29 w 125"/>
                <a:gd name="T39" fmla="*/ 33 h 99"/>
                <a:gd name="T40" fmla="*/ 11 w 125"/>
                <a:gd name="T41" fmla="*/ 31 h 99"/>
                <a:gd name="T42" fmla="*/ 5 w 125"/>
                <a:gd name="T43" fmla="*/ 20 h 99"/>
                <a:gd name="T44" fmla="*/ 1 w 125"/>
                <a:gd name="T45" fmla="*/ 12 h 99"/>
                <a:gd name="T46" fmla="*/ 5 w 125"/>
                <a:gd name="T47" fmla="*/ 5 h 99"/>
                <a:gd name="T48" fmla="*/ 15 w 125"/>
                <a:gd name="T49" fmla="*/ 12 h 99"/>
                <a:gd name="T50" fmla="*/ 27 w 125"/>
                <a:gd name="T51" fmla="*/ 17 h 99"/>
                <a:gd name="T52" fmla="*/ 30 w 125"/>
                <a:gd name="T53" fmla="*/ 14 h 99"/>
                <a:gd name="T54" fmla="*/ 42 w 125"/>
                <a:gd name="T55" fmla="*/ 10 h 99"/>
                <a:gd name="T56" fmla="*/ 47 w 125"/>
                <a:gd name="T57" fmla="*/ 7 h 99"/>
                <a:gd name="T58" fmla="*/ 86 w 125"/>
                <a:gd name="T59" fmla="*/ 0 h 99"/>
                <a:gd name="T60" fmla="*/ 104 w 125"/>
                <a:gd name="T61" fmla="*/ 37 h 99"/>
                <a:gd name="T62" fmla="*/ 117 w 125"/>
                <a:gd name="T63" fmla="*/ 34 h 99"/>
                <a:gd name="T64" fmla="*/ 120 w 125"/>
                <a:gd name="T65" fmla="*/ 36 h 99"/>
                <a:gd name="T66" fmla="*/ 121 w 125"/>
                <a:gd name="T67" fmla="*/ 38 h 99"/>
                <a:gd name="T68" fmla="*/ 121 w 125"/>
                <a:gd name="T69" fmla="*/ 41 h 99"/>
                <a:gd name="T70" fmla="*/ 122 w 125"/>
                <a:gd name="T71" fmla="*/ 45 h 99"/>
                <a:gd name="T72" fmla="*/ 119 w 125"/>
                <a:gd name="T73" fmla="*/ 49 h 99"/>
                <a:gd name="T74" fmla="*/ 116 w 125"/>
                <a:gd name="T75" fmla="*/ 50 h 99"/>
                <a:gd name="T76" fmla="*/ 119 w 125"/>
                <a:gd name="T77" fmla="*/ 54 h 99"/>
                <a:gd name="T78" fmla="*/ 121 w 125"/>
                <a:gd name="T79" fmla="*/ 56 h 99"/>
                <a:gd name="T80" fmla="*/ 119 w 125"/>
                <a:gd name="T81" fmla="*/ 59 h 99"/>
                <a:gd name="T82" fmla="*/ 119 w 125"/>
                <a:gd name="T83" fmla="*/ 62 h 99"/>
                <a:gd name="T84" fmla="*/ 121 w 125"/>
                <a:gd name="T85" fmla="*/ 70 h 99"/>
                <a:gd name="T86" fmla="*/ 120 w 125"/>
                <a:gd name="T87" fmla="*/ 71 h 99"/>
                <a:gd name="T88" fmla="*/ 117 w 125"/>
                <a:gd name="T89" fmla="*/ 78 h 99"/>
                <a:gd name="T90" fmla="*/ 121 w 125"/>
                <a:gd name="T91" fmla="*/ 85 h 99"/>
                <a:gd name="T92" fmla="*/ 124 w 125"/>
                <a:gd name="T93" fmla="*/ 90 h 99"/>
                <a:gd name="T94" fmla="*/ 119 w 125"/>
                <a:gd name="T95" fmla="*/ 98 h 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5"/>
                <a:gd name="T145" fmla="*/ 0 h 99"/>
                <a:gd name="T146" fmla="*/ 125 w 125"/>
                <a:gd name="T147" fmla="*/ 99 h 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5" h="99">
                  <a:moveTo>
                    <a:pt x="119" y="98"/>
                  </a:moveTo>
                  <a:lnTo>
                    <a:pt x="116" y="97"/>
                  </a:lnTo>
                  <a:lnTo>
                    <a:pt x="114" y="95"/>
                  </a:lnTo>
                  <a:lnTo>
                    <a:pt x="114" y="93"/>
                  </a:lnTo>
                  <a:lnTo>
                    <a:pt x="110" y="95"/>
                  </a:lnTo>
                  <a:lnTo>
                    <a:pt x="106" y="95"/>
                  </a:lnTo>
                  <a:lnTo>
                    <a:pt x="104" y="93"/>
                  </a:lnTo>
                  <a:lnTo>
                    <a:pt x="104" y="95"/>
                  </a:lnTo>
                  <a:lnTo>
                    <a:pt x="102" y="93"/>
                  </a:lnTo>
                  <a:lnTo>
                    <a:pt x="100" y="95"/>
                  </a:lnTo>
                  <a:lnTo>
                    <a:pt x="100" y="92"/>
                  </a:lnTo>
                  <a:lnTo>
                    <a:pt x="99" y="95"/>
                  </a:lnTo>
                  <a:lnTo>
                    <a:pt x="97" y="93"/>
                  </a:lnTo>
                  <a:lnTo>
                    <a:pt x="93" y="95"/>
                  </a:lnTo>
                  <a:lnTo>
                    <a:pt x="92" y="95"/>
                  </a:lnTo>
                  <a:lnTo>
                    <a:pt x="93" y="93"/>
                  </a:lnTo>
                  <a:lnTo>
                    <a:pt x="86" y="92"/>
                  </a:lnTo>
                  <a:lnTo>
                    <a:pt x="86" y="90"/>
                  </a:lnTo>
                  <a:lnTo>
                    <a:pt x="84" y="90"/>
                  </a:lnTo>
                  <a:lnTo>
                    <a:pt x="79" y="87"/>
                  </a:lnTo>
                  <a:lnTo>
                    <a:pt x="78" y="85"/>
                  </a:lnTo>
                  <a:lnTo>
                    <a:pt x="75" y="86"/>
                  </a:lnTo>
                  <a:lnTo>
                    <a:pt x="71" y="85"/>
                  </a:lnTo>
                  <a:lnTo>
                    <a:pt x="71" y="81"/>
                  </a:lnTo>
                  <a:lnTo>
                    <a:pt x="68" y="83"/>
                  </a:lnTo>
                  <a:lnTo>
                    <a:pt x="64" y="79"/>
                  </a:lnTo>
                  <a:lnTo>
                    <a:pt x="59" y="79"/>
                  </a:lnTo>
                  <a:lnTo>
                    <a:pt x="59" y="77"/>
                  </a:lnTo>
                  <a:lnTo>
                    <a:pt x="57" y="76"/>
                  </a:lnTo>
                  <a:lnTo>
                    <a:pt x="57" y="72"/>
                  </a:lnTo>
                  <a:lnTo>
                    <a:pt x="55" y="72"/>
                  </a:lnTo>
                  <a:lnTo>
                    <a:pt x="54" y="69"/>
                  </a:lnTo>
                  <a:lnTo>
                    <a:pt x="56" y="67"/>
                  </a:lnTo>
                  <a:lnTo>
                    <a:pt x="53" y="65"/>
                  </a:lnTo>
                  <a:lnTo>
                    <a:pt x="54" y="65"/>
                  </a:lnTo>
                  <a:lnTo>
                    <a:pt x="55" y="62"/>
                  </a:lnTo>
                  <a:lnTo>
                    <a:pt x="49" y="51"/>
                  </a:lnTo>
                  <a:lnTo>
                    <a:pt x="42" y="47"/>
                  </a:lnTo>
                  <a:lnTo>
                    <a:pt x="36" y="39"/>
                  </a:lnTo>
                  <a:lnTo>
                    <a:pt x="29" y="33"/>
                  </a:lnTo>
                  <a:lnTo>
                    <a:pt x="20" y="31"/>
                  </a:lnTo>
                  <a:lnTo>
                    <a:pt x="11" y="31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8" y="19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5" y="12"/>
                  </a:lnTo>
                  <a:lnTo>
                    <a:pt x="20" y="11"/>
                  </a:lnTo>
                  <a:lnTo>
                    <a:pt x="27" y="17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27" y="9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64" y="3"/>
                  </a:lnTo>
                  <a:lnTo>
                    <a:pt x="86" y="0"/>
                  </a:lnTo>
                  <a:lnTo>
                    <a:pt x="79" y="16"/>
                  </a:lnTo>
                  <a:lnTo>
                    <a:pt x="104" y="37"/>
                  </a:lnTo>
                  <a:lnTo>
                    <a:pt x="105" y="35"/>
                  </a:lnTo>
                  <a:lnTo>
                    <a:pt x="117" y="34"/>
                  </a:lnTo>
                  <a:lnTo>
                    <a:pt x="117" y="36"/>
                  </a:lnTo>
                  <a:lnTo>
                    <a:pt x="120" y="36"/>
                  </a:lnTo>
                  <a:lnTo>
                    <a:pt x="119" y="37"/>
                  </a:lnTo>
                  <a:lnTo>
                    <a:pt x="121" y="38"/>
                  </a:lnTo>
                  <a:lnTo>
                    <a:pt x="122" y="40"/>
                  </a:lnTo>
                  <a:lnTo>
                    <a:pt x="121" y="41"/>
                  </a:lnTo>
                  <a:lnTo>
                    <a:pt x="123" y="43"/>
                  </a:lnTo>
                  <a:lnTo>
                    <a:pt x="122" y="45"/>
                  </a:lnTo>
                  <a:lnTo>
                    <a:pt x="123" y="45"/>
                  </a:lnTo>
                  <a:lnTo>
                    <a:pt x="119" y="49"/>
                  </a:lnTo>
                  <a:lnTo>
                    <a:pt x="117" y="49"/>
                  </a:lnTo>
                  <a:lnTo>
                    <a:pt x="116" y="50"/>
                  </a:lnTo>
                  <a:lnTo>
                    <a:pt x="116" y="52"/>
                  </a:lnTo>
                  <a:lnTo>
                    <a:pt x="119" y="54"/>
                  </a:lnTo>
                  <a:lnTo>
                    <a:pt x="117" y="56"/>
                  </a:lnTo>
                  <a:lnTo>
                    <a:pt x="121" y="56"/>
                  </a:lnTo>
                  <a:lnTo>
                    <a:pt x="120" y="58"/>
                  </a:lnTo>
                  <a:lnTo>
                    <a:pt x="119" y="59"/>
                  </a:lnTo>
                  <a:lnTo>
                    <a:pt x="120" y="61"/>
                  </a:lnTo>
                  <a:lnTo>
                    <a:pt x="119" y="62"/>
                  </a:lnTo>
                  <a:lnTo>
                    <a:pt x="117" y="65"/>
                  </a:lnTo>
                  <a:lnTo>
                    <a:pt x="121" y="70"/>
                  </a:lnTo>
                  <a:lnTo>
                    <a:pt x="119" y="70"/>
                  </a:lnTo>
                  <a:lnTo>
                    <a:pt x="120" y="71"/>
                  </a:lnTo>
                  <a:lnTo>
                    <a:pt x="120" y="76"/>
                  </a:lnTo>
                  <a:lnTo>
                    <a:pt x="117" y="78"/>
                  </a:lnTo>
                  <a:lnTo>
                    <a:pt x="121" y="81"/>
                  </a:lnTo>
                  <a:lnTo>
                    <a:pt x="121" y="85"/>
                  </a:lnTo>
                  <a:lnTo>
                    <a:pt x="123" y="87"/>
                  </a:lnTo>
                  <a:lnTo>
                    <a:pt x="124" y="90"/>
                  </a:lnTo>
                  <a:lnTo>
                    <a:pt x="123" y="95"/>
                  </a:lnTo>
                  <a:lnTo>
                    <a:pt x="119" y="9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3" name="Freeform 457"/>
            <p:cNvSpPr>
              <a:spLocks/>
            </p:cNvSpPr>
            <p:nvPr/>
          </p:nvSpPr>
          <p:spPr bwMode="auto">
            <a:xfrm>
              <a:off x="3743" y="2250"/>
              <a:ext cx="88" cy="72"/>
            </a:xfrm>
            <a:custGeom>
              <a:avLst/>
              <a:gdLst>
                <a:gd name="T0" fmla="*/ 82 w 88"/>
                <a:gd name="T1" fmla="*/ 41 h 72"/>
                <a:gd name="T2" fmla="*/ 83 w 88"/>
                <a:gd name="T3" fmla="*/ 46 h 72"/>
                <a:gd name="T4" fmla="*/ 86 w 88"/>
                <a:gd name="T5" fmla="*/ 50 h 72"/>
                <a:gd name="T6" fmla="*/ 87 w 88"/>
                <a:gd name="T7" fmla="*/ 55 h 72"/>
                <a:gd name="T8" fmla="*/ 86 w 88"/>
                <a:gd name="T9" fmla="*/ 59 h 72"/>
                <a:gd name="T10" fmla="*/ 79 w 88"/>
                <a:gd name="T11" fmla="*/ 55 h 72"/>
                <a:gd name="T12" fmla="*/ 71 w 88"/>
                <a:gd name="T13" fmla="*/ 55 h 72"/>
                <a:gd name="T14" fmla="*/ 73 w 88"/>
                <a:gd name="T15" fmla="*/ 58 h 72"/>
                <a:gd name="T16" fmla="*/ 67 w 88"/>
                <a:gd name="T17" fmla="*/ 67 h 72"/>
                <a:gd name="T18" fmla="*/ 69 w 88"/>
                <a:gd name="T19" fmla="*/ 71 h 72"/>
                <a:gd name="T20" fmla="*/ 61 w 88"/>
                <a:gd name="T21" fmla="*/ 70 h 72"/>
                <a:gd name="T22" fmla="*/ 56 w 88"/>
                <a:gd name="T23" fmla="*/ 61 h 72"/>
                <a:gd name="T24" fmla="*/ 28 w 88"/>
                <a:gd name="T25" fmla="*/ 45 h 72"/>
                <a:gd name="T26" fmla="*/ 18 w 88"/>
                <a:gd name="T27" fmla="*/ 47 h 72"/>
                <a:gd name="T28" fmla="*/ 18 w 88"/>
                <a:gd name="T29" fmla="*/ 40 h 72"/>
                <a:gd name="T30" fmla="*/ 3 w 88"/>
                <a:gd name="T31" fmla="*/ 29 h 72"/>
                <a:gd name="T32" fmla="*/ 15 w 88"/>
                <a:gd name="T33" fmla="*/ 17 h 72"/>
                <a:gd name="T34" fmla="*/ 7 w 88"/>
                <a:gd name="T35" fmla="*/ 18 h 72"/>
                <a:gd name="T36" fmla="*/ 6 w 88"/>
                <a:gd name="T37" fmla="*/ 20 h 72"/>
                <a:gd name="T38" fmla="*/ 4 w 88"/>
                <a:gd name="T39" fmla="*/ 23 h 72"/>
                <a:gd name="T40" fmla="*/ 0 w 88"/>
                <a:gd name="T41" fmla="*/ 19 h 72"/>
                <a:gd name="T42" fmla="*/ 3 w 88"/>
                <a:gd name="T43" fmla="*/ 2 h 72"/>
                <a:gd name="T44" fmla="*/ 9 w 88"/>
                <a:gd name="T45" fmla="*/ 0 h 72"/>
                <a:gd name="T46" fmla="*/ 11 w 88"/>
                <a:gd name="T47" fmla="*/ 4 h 72"/>
                <a:gd name="T48" fmla="*/ 15 w 88"/>
                <a:gd name="T49" fmla="*/ 6 h 72"/>
                <a:gd name="T50" fmla="*/ 23 w 88"/>
                <a:gd name="T51" fmla="*/ 7 h 72"/>
                <a:gd name="T52" fmla="*/ 26 w 88"/>
                <a:gd name="T53" fmla="*/ 12 h 72"/>
                <a:gd name="T54" fmla="*/ 30 w 88"/>
                <a:gd name="T55" fmla="*/ 13 h 72"/>
                <a:gd name="T56" fmla="*/ 36 w 88"/>
                <a:gd name="T57" fmla="*/ 16 h 72"/>
                <a:gd name="T58" fmla="*/ 43 w 88"/>
                <a:gd name="T59" fmla="*/ 19 h 72"/>
                <a:gd name="T60" fmla="*/ 43 w 88"/>
                <a:gd name="T61" fmla="*/ 21 h 72"/>
                <a:gd name="T62" fmla="*/ 48 w 88"/>
                <a:gd name="T63" fmla="*/ 21 h 72"/>
                <a:gd name="T64" fmla="*/ 49 w 88"/>
                <a:gd name="T65" fmla="*/ 21 h 72"/>
                <a:gd name="T66" fmla="*/ 53 w 88"/>
                <a:gd name="T67" fmla="*/ 21 h 72"/>
                <a:gd name="T68" fmla="*/ 55 w 88"/>
                <a:gd name="T69" fmla="*/ 21 h 72"/>
                <a:gd name="T70" fmla="*/ 62 w 88"/>
                <a:gd name="T71" fmla="*/ 19 h 72"/>
                <a:gd name="T72" fmla="*/ 64 w 88"/>
                <a:gd name="T73" fmla="*/ 22 h 72"/>
                <a:gd name="T74" fmla="*/ 67 w 88"/>
                <a:gd name="T75" fmla="*/ 24 h 72"/>
                <a:gd name="T76" fmla="*/ 72 w 88"/>
                <a:gd name="T77" fmla="*/ 30 h 72"/>
                <a:gd name="T78" fmla="*/ 77 w 88"/>
                <a:gd name="T79" fmla="*/ 35 h 72"/>
                <a:gd name="T80" fmla="*/ 79 w 88"/>
                <a:gd name="T81" fmla="*/ 39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"/>
                <a:gd name="T124" fmla="*/ 0 h 72"/>
                <a:gd name="T125" fmla="*/ 88 w 88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" h="72">
                  <a:moveTo>
                    <a:pt x="81" y="40"/>
                  </a:moveTo>
                  <a:lnTo>
                    <a:pt x="82" y="41"/>
                  </a:lnTo>
                  <a:lnTo>
                    <a:pt x="80" y="42"/>
                  </a:lnTo>
                  <a:lnTo>
                    <a:pt x="83" y="46"/>
                  </a:lnTo>
                  <a:lnTo>
                    <a:pt x="83" y="49"/>
                  </a:lnTo>
                  <a:lnTo>
                    <a:pt x="86" y="50"/>
                  </a:lnTo>
                  <a:lnTo>
                    <a:pt x="84" y="51"/>
                  </a:lnTo>
                  <a:lnTo>
                    <a:pt x="87" y="55"/>
                  </a:lnTo>
                  <a:lnTo>
                    <a:pt x="85" y="56"/>
                  </a:lnTo>
                  <a:lnTo>
                    <a:pt x="86" y="59"/>
                  </a:lnTo>
                  <a:lnTo>
                    <a:pt x="80" y="54"/>
                  </a:lnTo>
                  <a:lnTo>
                    <a:pt x="79" y="55"/>
                  </a:lnTo>
                  <a:lnTo>
                    <a:pt x="79" y="54"/>
                  </a:lnTo>
                  <a:lnTo>
                    <a:pt x="71" y="55"/>
                  </a:lnTo>
                  <a:lnTo>
                    <a:pt x="70" y="56"/>
                  </a:lnTo>
                  <a:lnTo>
                    <a:pt x="73" y="58"/>
                  </a:lnTo>
                  <a:lnTo>
                    <a:pt x="68" y="65"/>
                  </a:lnTo>
                  <a:lnTo>
                    <a:pt x="67" y="67"/>
                  </a:lnTo>
                  <a:lnTo>
                    <a:pt x="70" y="70"/>
                  </a:lnTo>
                  <a:lnTo>
                    <a:pt x="69" y="71"/>
                  </a:lnTo>
                  <a:lnTo>
                    <a:pt x="67" y="69"/>
                  </a:lnTo>
                  <a:lnTo>
                    <a:pt x="61" y="70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39" y="48"/>
                  </a:lnTo>
                  <a:lnTo>
                    <a:pt x="28" y="45"/>
                  </a:lnTo>
                  <a:lnTo>
                    <a:pt x="21" y="47"/>
                  </a:lnTo>
                  <a:lnTo>
                    <a:pt x="18" y="47"/>
                  </a:lnTo>
                  <a:lnTo>
                    <a:pt x="18" y="42"/>
                  </a:lnTo>
                  <a:lnTo>
                    <a:pt x="18" y="40"/>
                  </a:lnTo>
                  <a:lnTo>
                    <a:pt x="15" y="44"/>
                  </a:lnTo>
                  <a:lnTo>
                    <a:pt x="3" y="29"/>
                  </a:lnTo>
                  <a:lnTo>
                    <a:pt x="20" y="21"/>
                  </a:lnTo>
                  <a:lnTo>
                    <a:pt x="15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1" y="22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43" y="19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6" y="19"/>
                  </a:lnTo>
                  <a:lnTo>
                    <a:pt x="48" y="21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51" y="19"/>
                  </a:lnTo>
                  <a:lnTo>
                    <a:pt x="53" y="21"/>
                  </a:lnTo>
                  <a:lnTo>
                    <a:pt x="53" y="19"/>
                  </a:lnTo>
                  <a:lnTo>
                    <a:pt x="55" y="21"/>
                  </a:lnTo>
                  <a:lnTo>
                    <a:pt x="58" y="21"/>
                  </a:lnTo>
                  <a:lnTo>
                    <a:pt x="62" y="19"/>
                  </a:lnTo>
                  <a:lnTo>
                    <a:pt x="62" y="21"/>
                  </a:lnTo>
                  <a:lnTo>
                    <a:pt x="64" y="22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9" y="28"/>
                  </a:lnTo>
                  <a:lnTo>
                    <a:pt x="72" y="30"/>
                  </a:lnTo>
                  <a:lnTo>
                    <a:pt x="73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9" y="39"/>
                  </a:lnTo>
                  <a:lnTo>
                    <a:pt x="81" y="4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4" name="Freeform 458"/>
            <p:cNvSpPr>
              <a:spLocks/>
            </p:cNvSpPr>
            <p:nvPr/>
          </p:nvSpPr>
          <p:spPr bwMode="auto">
            <a:xfrm>
              <a:off x="3743" y="2250"/>
              <a:ext cx="95" cy="79"/>
            </a:xfrm>
            <a:custGeom>
              <a:avLst/>
              <a:gdLst>
                <a:gd name="T0" fmla="*/ 88 w 95"/>
                <a:gd name="T1" fmla="*/ 45 h 79"/>
                <a:gd name="T2" fmla="*/ 90 w 95"/>
                <a:gd name="T3" fmla="*/ 50 h 79"/>
                <a:gd name="T4" fmla="*/ 93 w 95"/>
                <a:gd name="T5" fmla="*/ 54 h 79"/>
                <a:gd name="T6" fmla="*/ 94 w 95"/>
                <a:gd name="T7" fmla="*/ 61 h 79"/>
                <a:gd name="T8" fmla="*/ 93 w 95"/>
                <a:gd name="T9" fmla="*/ 65 h 79"/>
                <a:gd name="T10" fmla="*/ 85 w 95"/>
                <a:gd name="T11" fmla="*/ 61 h 79"/>
                <a:gd name="T12" fmla="*/ 76 w 95"/>
                <a:gd name="T13" fmla="*/ 61 h 79"/>
                <a:gd name="T14" fmla="*/ 79 w 95"/>
                <a:gd name="T15" fmla="*/ 64 h 79"/>
                <a:gd name="T16" fmla="*/ 72 w 95"/>
                <a:gd name="T17" fmla="*/ 74 h 79"/>
                <a:gd name="T18" fmla="*/ 74 w 95"/>
                <a:gd name="T19" fmla="*/ 78 h 79"/>
                <a:gd name="T20" fmla="*/ 66 w 95"/>
                <a:gd name="T21" fmla="*/ 77 h 79"/>
                <a:gd name="T22" fmla="*/ 61 w 95"/>
                <a:gd name="T23" fmla="*/ 67 h 79"/>
                <a:gd name="T24" fmla="*/ 30 w 95"/>
                <a:gd name="T25" fmla="*/ 49 h 79"/>
                <a:gd name="T26" fmla="*/ 20 w 95"/>
                <a:gd name="T27" fmla="*/ 51 h 79"/>
                <a:gd name="T28" fmla="*/ 20 w 95"/>
                <a:gd name="T29" fmla="*/ 44 h 79"/>
                <a:gd name="T30" fmla="*/ 3 w 95"/>
                <a:gd name="T31" fmla="*/ 32 h 79"/>
                <a:gd name="T32" fmla="*/ 17 w 95"/>
                <a:gd name="T33" fmla="*/ 18 h 79"/>
                <a:gd name="T34" fmla="*/ 8 w 95"/>
                <a:gd name="T35" fmla="*/ 20 h 79"/>
                <a:gd name="T36" fmla="*/ 7 w 95"/>
                <a:gd name="T37" fmla="*/ 22 h 79"/>
                <a:gd name="T38" fmla="*/ 4 w 95"/>
                <a:gd name="T39" fmla="*/ 26 h 79"/>
                <a:gd name="T40" fmla="*/ 0 w 95"/>
                <a:gd name="T41" fmla="*/ 21 h 79"/>
                <a:gd name="T42" fmla="*/ 3 w 95"/>
                <a:gd name="T43" fmla="*/ 2 h 79"/>
                <a:gd name="T44" fmla="*/ 10 w 95"/>
                <a:gd name="T45" fmla="*/ 0 h 79"/>
                <a:gd name="T46" fmla="*/ 12 w 95"/>
                <a:gd name="T47" fmla="*/ 4 h 79"/>
                <a:gd name="T48" fmla="*/ 17 w 95"/>
                <a:gd name="T49" fmla="*/ 6 h 79"/>
                <a:gd name="T50" fmla="*/ 24 w 95"/>
                <a:gd name="T51" fmla="*/ 8 h 79"/>
                <a:gd name="T52" fmla="*/ 28 w 95"/>
                <a:gd name="T53" fmla="*/ 13 h 79"/>
                <a:gd name="T54" fmla="*/ 32 w 95"/>
                <a:gd name="T55" fmla="*/ 14 h 79"/>
                <a:gd name="T56" fmla="*/ 39 w 95"/>
                <a:gd name="T57" fmla="*/ 17 h 79"/>
                <a:gd name="T58" fmla="*/ 46 w 95"/>
                <a:gd name="T59" fmla="*/ 21 h 79"/>
                <a:gd name="T60" fmla="*/ 46 w 95"/>
                <a:gd name="T61" fmla="*/ 23 h 79"/>
                <a:gd name="T62" fmla="*/ 52 w 95"/>
                <a:gd name="T63" fmla="*/ 23 h 79"/>
                <a:gd name="T64" fmla="*/ 53 w 95"/>
                <a:gd name="T65" fmla="*/ 23 h 79"/>
                <a:gd name="T66" fmla="*/ 58 w 95"/>
                <a:gd name="T67" fmla="*/ 23 h 79"/>
                <a:gd name="T68" fmla="*/ 60 w 95"/>
                <a:gd name="T69" fmla="*/ 23 h 79"/>
                <a:gd name="T70" fmla="*/ 67 w 95"/>
                <a:gd name="T71" fmla="*/ 21 h 79"/>
                <a:gd name="T72" fmla="*/ 70 w 95"/>
                <a:gd name="T73" fmla="*/ 25 h 79"/>
                <a:gd name="T74" fmla="*/ 72 w 95"/>
                <a:gd name="T75" fmla="*/ 27 h 79"/>
                <a:gd name="T76" fmla="*/ 77 w 95"/>
                <a:gd name="T77" fmla="*/ 33 h 79"/>
                <a:gd name="T78" fmla="*/ 83 w 95"/>
                <a:gd name="T79" fmla="*/ 38 h 79"/>
                <a:gd name="T80" fmla="*/ 85 w 95"/>
                <a:gd name="T81" fmla="*/ 43 h 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5"/>
                <a:gd name="T124" fmla="*/ 0 h 79"/>
                <a:gd name="T125" fmla="*/ 95 w 95"/>
                <a:gd name="T126" fmla="*/ 79 h 7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5" h="79">
                  <a:moveTo>
                    <a:pt x="87" y="44"/>
                  </a:moveTo>
                  <a:lnTo>
                    <a:pt x="88" y="45"/>
                  </a:lnTo>
                  <a:lnTo>
                    <a:pt x="86" y="46"/>
                  </a:lnTo>
                  <a:lnTo>
                    <a:pt x="90" y="50"/>
                  </a:lnTo>
                  <a:lnTo>
                    <a:pt x="90" y="53"/>
                  </a:lnTo>
                  <a:lnTo>
                    <a:pt x="93" y="54"/>
                  </a:lnTo>
                  <a:lnTo>
                    <a:pt x="91" y="56"/>
                  </a:lnTo>
                  <a:lnTo>
                    <a:pt x="94" y="61"/>
                  </a:lnTo>
                  <a:lnTo>
                    <a:pt x="92" y="62"/>
                  </a:lnTo>
                  <a:lnTo>
                    <a:pt x="93" y="65"/>
                  </a:lnTo>
                  <a:lnTo>
                    <a:pt x="86" y="60"/>
                  </a:lnTo>
                  <a:lnTo>
                    <a:pt x="85" y="61"/>
                  </a:lnTo>
                  <a:lnTo>
                    <a:pt x="85" y="60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9" y="64"/>
                  </a:lnTo>
                  <a:lnTo>
                    <a:pt x="73" y="72"/>
                  </a:lnTo>
                  <a:lnTo>
                    <a:pt x="72" y="74"/>
                  </a:lnTo>
                  <a:lnTo>
                    <a:pt x="75" y="77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66" y="77"/>
                  </a:lnTo>
                  <a:lnTo>
                    <a:pt x="61" y="70"/>
                  </a:lnTo>
                  <a:lnTo>
                    <a:pt x="61" y="67"/>
                  </a:lnTo>
                  <a:lnTo>
                    <a:pt x="42" y="52"/>
                  </a:lnTo>
                  <a:lnTo>
                    <a:pt x="30" y="49"/>
                  </a:lnTo>
                  <a:lnTo>
                    <a:pt x="23" y="51"/>
                  </a:lnTo>
                  <a:lnTo>
                    <a:pt x="20" y="51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17" y="48"/>
                  </a:lnTo>
                  <a:lnTo>
                    <a:pt x="3" y="32"/>
                  </a:lnTo>
                  <a:lnTo>
                    <a:pt x="22" y="23"/>
                  </a:lnTo>
                  <a:lnTo>
                    <a:pt x="17" y="18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2" y="1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7" y="6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3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39" y="20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2" y="23"/>
                  </a:lnTo>
                  <a:lnTo>
                    <a:pt x="53" y="20"/>
                  </a:lnTo>
                  <a:lnTo>
                    <a:pt x="53" y="23"/>
                  </a:lnTo>
                  <a:lnTo>
                    <a:pt x="55" y="21"/>
                  </a:lnTo>
                  <a:lnTo>
                    <a:pt x="58" y="23"/>
                  </a:lnTo>
                  <a:lnTo>
                    <a:pt x="58" y="21"/>
                  </a:lnTo>
                  <a:lnTo>
                    <a:pt x="60" y="23"/>
                  </a:lnTo>
                  <a:lnTo>
                    <a:pt x="63" y="23"/>
                  </a:lnTo>
                  <a:lnTo>
                    <a:pt x="67" y="21"/>
                  </a:lnTo>
                  <a:lnTo>
                    <a:pt x="67" y="23"/>
                  </a:lnTo>
                  <a:lnTo>
                    <a:pt x="70" y="25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4" y="31"/>
                  </a:lnTo>
                  <a:lnTo>
                    <a:pt x="77" y="33"/>
                  </a:lnTo>
                  <a:lnTo>
                    <a:pt x="79" y="37"/>
                  </a:lnTo>
                  <a:lnTo>
                    <a:pt x="83" y="38"/>
                  </a:lnTo>
                  <a:lnTo>
                    <a:pt x="83" y="40"/>
                  </a:lnTo>
                  <a:lnTo>
                    <a:pt x="85" y="43"/>
                  </a:lnTo>
                  <a:lnTo>
                    <a:pt x="87" y="4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5" name="Freeform 459"/>
            <p:cNvSpPr>
              <a:spLocks/>
            </p:cNvSpPr>
            <p:nvPr/>
          </p:nvSpPr>
          <p:spPr bwMode="auto">
            <a:xfrm>
              <a:off x="3813" y="2195"/>
              <a:ext cx="117" cy="93"/>
            </a:xfrm>
            <a:custGeom>
              <a:avLst/>
              <a:gdLst>
                <a:gd name="T0" fmla="*/ 15 w 117"/>
                <a:gd name="T1" fmla="*/ 91 h 93"/>
                <a:gd name="T2" fmla="*/ 12 w 117"/>
                <a:gd name="T3" fmla="*/ 86 h 93"/>
                <a:gd name="T4" fmla="*/ 7 w 117"/>
                <a:gd name="T5" fmla="*/ 81 h 93"/>
                <a:gd name="T6" fmla="*/ 2 w 117"/>
                <a:gd name="T7" fmla="*/ 76 h 93"/>
                <a:gd name="T8" fmla="*/ 6 w 117"/>
                <a:gd name="T9" fmla="*/ 72 h 93"/>
                <a:gd name="T10" fmla="*/ 6 w 117"/>
                <a:gd name="T11" fmla="*/ 64 h 93"/>
                <a:gd name="T12" fmla="*/ 4 w 117"/>
                <a:gd name="T13" fmla="*/ 58 h 93"/>
                <a:gd name="T14" fmla="*/ 3 w 117"/>
                <a:gd name="T15" fmla="*/ 54 h 93"/>
                <a:gd name="T16" fmla="*/ 2 w 117"/>
                <a:gd name="T17" fmla="*/ 49 h 93"/>
                <a:gd name="T18" fmla="*/ 1 w 117"/>
                <a:gd name="T19" fmla="*/ 44 h 93"/>
                <a:gd name="T20" fmla="*/ 3 w 117"/>
                <a:gd name="T21" fmla="*/ 40 h 93"/>
                <a:gd name="T22" fmla="*/ 3 w 117"/>
                <a:gd name="T23" fmla="*/ 37 h 93"/>
                <a:gd name="T24" fmla="*/ 1 w 117"/>
                <a:gd name="T25" fmla="*/ 35 h 93"/>
                <a:gd name="T26" fmla="*/ 0 w 117"/>
                <a:gd name="T27" fmla="*/ 32 h 93"/>
                <a:gd name="T28" fmla="*/ 1 w 117"/>
                <a:gd name="T29" fmla="*/ 29 h 93"/>
                <a:gd name="T30" fmla="*/ 6 w 117"/>
                <a:gd name="T31" fmla="*/ 25 h 93"/>
                <a:gd name="T32" fmla="*/ 6 w 117"/>
                <a:gd name="T33" fmla="*/ 23 h 93"/>
                <a:gd name="T34" fmla="*/ 5 w 117"/>
                <a:gd name="T35" fmla="*/ 20 h 93"/>
                <a:gd name="T36" fmla="*/ 2 w 117"/>
                <a:gd name="T37" fmla="*/ 17 h 93"/>
                <a:gd name="T38" fmla="*/ 1 w 117"/>
                <a:gd name="T39" fmla="*/ 16 h 93"/>
                <a:gd name="T40" fmla="*/ 4 w 117"/>
                <a:gd name="T41" fmla="*/ 13 h 93"/>
                <a:gd name="T42" fmla="*/ 9 w 117"/>
                <a:gd name="T43" fmla="*/ 12 h 93"/>
                <a:gd name="T44" fmla="*/ 25 w 117"/>
                <a:gd name="T45" fmla="*/ 10 h 93"/>
                <a:gd name="T46" fmla="*/ 38 w 117"/>
                <a:gd name="T47" fmla="*/ 14 h 93"/>
                <a:gd name="T48" fmla="*/ 54 w 117"/>
                <a:gd name="T49" fmla="*/ 23 h 93"/>
                <a:gd name="T50" fmla="*/ 61 w 117"/>
                <a:gd name="T51" fmla="*/ 31 h 93"/>
                <a:gd name="T52" fmla="*/ 70 w 117"/>
                <a:gd name="T53" fmla="*/ 29 h 93"/>
                <a:gd name="T54" fmla="*/ 89 w 117"/>
                <a:gd name="T55" fmla="*/ 28 h 93"/>
                <a:gd name="T56" fmla="*/ 99 w 117"/>
                <a:gd name="T57" fmla="*/ 21 h 93"/>
                <a:gd name="T58" fmla="*/ 115 w 117"/>
                <a:gd name="T59" fmla="*/ 29 h 93"/>
                <a:gd name="T60" fmla="*/ 104 w 117"/>
                <a:gd name="T61" fmla="*/ 39 h 93"/>
                <a:gd name="T62" fmla="*/ 57 w 117"/>
                <a:gd name="T63" fmla="*/ 67 h 93"/>
                <a:gd name="T64" fmla="*/ 38 w 117"/>
                <a:gd name="T65" fmla="*/ 79 h 93"/>
                <a:gd name="T66" fmla="*/ 32 w 117"/>
                <a:gd name="T67" fmla="*/ 79 h 93"/>
                <a:gd name="T68" fmla="*/ 33 w 117"/>
                <a:gd name="T69" fmla="*/ 76 h 93"/>
                <a:gd name="T70" fmla="*/ 29 w 117"/>
                <a:gd name="T71" fmla="*/ 80 h 93"/>
                <a:gd name="T72" fmla="*/ 22 w 117"/>
                <a:gd name="T73" fmla="*/ 87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7"/>
                <a:gd name="T112" fmla="*/ 0 h 93"/>
                <a:gd name="T113" fmla="*/ 117 w 117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7" h="93">
                  <a:moveTo>
                    <a:pt x="17" y="92"/>
                  </a:moveTo>
                  <a:lnTo>
                    <a:pt x="15" y="91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8" y="85"/>
                  </a:lnTo>
                  <a:lnTo>
                    <a:pt x="7" y="81"/>
                  </a:lnTo>
                  <a:lnTo>
                    <a:pt x="4" y="80"/>
                  </a:lnTo>
                  <a:lnTo>
                    <a:pt x="2" y="76"/>
                  </a:lnTo>
                  <a:lnTo>
                    <a:pt x="2" y="75"/>
                  </a:lnTo>
                  <a:lnTo>
                    <a:pt x="6" y="72"/>
                  </a:lnTo>
                  <a:lnTo>
                    <a:pt x="7" y="67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4" y="58"/>
                  </a:lnTo>
                  <a:lnTo>
                    <a:pt x="1" y="56"/>
                  </a:lnTo>
                  <a:lnTo>
                    <a:pt x="3" y="54"/>
                  </a:lnTo>
                  <a:lnTo>
                    <a:pt x="3" y="50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1" y="44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2" y="38"/>
                  </a:lnTo>
                  <a:lnTo>
                    <a:pt x="3" y="37"/>
                  </a:lnTo>
                  <a:lnTo>
                    <a:pt x="4" y="35"/>
                  </a:lnTo>
                  <a:lnTo>
                    <a:pt x="1" y="35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6" y="23"/>
                  </a:lnTo>
                  <a:lnTo>
                    <a:pt x="4" y="21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9" y="12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36" y="15"/>
                  </a:lnTo>
                  <a:lnTo>
                    <a:pt x="38" y="14"/>
                  </a:lnTo>
                  <a:lnTo>
                    <a:pt x="51" y="16"/>
                  </a:lnTo>
                  <a:lnTo>
                    <a:pt x="54" y="23"/>
                  </a:lnTo>
                  <a:lnTo>
                    <a:pt x="58" y="24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70" y="29"/>
                  </a:lnTo>
                  <a:lnTo>
                    <a:pt x="71" y="38"/>
                  </a:lnTo>
                  <a:lnTo>
                    <a:pt x="89" y="28"/>
                  </a:lnTo>
                  <a:lnTo>
                    <a:pt x="95" y="28"/>
                  </a:lnTo>
                  <a:lnTo>
                    <a:pt x="99" y="21"/>
                  </a:lnTo>
                  <a:lnTo>
                    <a:pt x="106" y="26"/>
                  </a:lnTo>
                  <a:lnTo>
                    <a:pt x="115" y="29"/>
                  </a:lnTo>
                  <a:lnTo>
                    <a:pt x="116" y="32"/>
                  </a:lnTo>
                  <a:lnTo>
                    <a:pt x="104" y="39"/>
                  </a:lnTo>
                  <a:lnTo>
                    <a:pt x="60" y="64"/>
                  </a:lnTo>
                  <a:lnTo>
                    <a:pt x="57" y="67"/>
                  </a:lnTo>
                  <a:lnTo>
                    <a:pt x="38" y="71"/>
                  </a:lnTo>
                  <a:lnTo>
                    <a:pt x="38" y="79"/>
                  </a:lnTo>
                  <a:lnTo>
                    <a:pt x="32" y="80"/>
                  </a:lnTo>
                  <a:lnTo>
                    <a:pt x="32" y="79"/>
                  </a:lnTo>
                  <a:lnTo>
                    <a:pt x="33" y="78"/>
                  </a:lnTo>
                  <a:lnTo>
                    <a:pt x="33" y="76"/>
                  </a:lnTo>
                  <a:lnTo>
                    <a:pt x="30" y="76"/>
                  </a:lnTo>
                  <a:lnTo>
                    <a:pt x="29" y="80"/>
                  </a:lnTo>
                  <a:lnTo>
                    <a:pt x="25" y="80"/>
                  </a:lnTo>
                  <a:lnTo>
                    <a:pt x="22" y="87"/>
                  </a:lnTo>
                  <a:lnTo>
                    <a:pt x="17" y="9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6" name="Freeform 460"/>
            <p:cNvSpPr>
              <a:spLocks/>
            </p:cNvSpPr>
            <p:nvPr/>
          </p:nvSpPr>
          <p:spPr bwMode="auto">
            <a:xfrm>
              <a:off x="3813" y="2195"/>
              <a:ext cx="124" cy="99"/>
            </a:xfrm>
            <a:custGeom>
              <a:avLst/>
              <a:gdLst>
                <a:gd name="T0" fmla="*/ 15 w 124"/>
                <a:gd name="T1" fmla="*/ 97 h 99"/>
                <a:gd name="T2" fmla="*/ 13 w 124"/>
                <a:gd name="T3" fmla="*/ 92 h 99"/>
                <a:gd name="T4" fmla="*/ 8 w 124"/>
                <a:gd name="T5" fmla="*/ 87 h 99"/>
                <a:gd name="T6" fmla="*/ 2 w 124"/>
                <a:gd name="T7" fmla="*/ 81 h 99"/>
                <a:gd name="T8" fmla="*/ 7 w 124"/>
                <a:gd name="T9" fmla="*/ 77 h 99"/>
                <a:gd name="T10" fmla="*/ 7 w 124"/>
                <a:gd name="T11" fmla="*/ 68 h 99"/>
                <a:gd name="T12" fmla="*/ 4 w 124"/>
                <a:gd name="T13" fmla="*/ 62 h 99"/>
                <a:gd name="T14" fmla="*/ 3 w 124"/>
                <a:gd name="T15" fmla="*/ 57 h 99"/>
                <a:gd name="T16" fmla="*/ 2 w 124"/>
                <a:gd name="T17" fmla="*/ 52 h 99"/>
                <a:gd name="T18" fmla="*/ 1 w 124"/>
                <a:gd name="T19" fmla="*/ 47 h 99"/>
                <a:gd name="T20" fmla="*/ 3 w 124"/>
                <a:gd name="T21" fmla="*/ 43 h 99"/>
                <a:gd name="T22" fmla="*/ 3 w 124"/>
                <a:gd name="T23" fmla="*/ 40 h 99"/>
                <a:gd name="T24" fmla="*/ 1 w 124"/>
                <a:gd name="T25" fmla="*/ 38 h 99"/>
                <a:gd name="T26" fmla="*/ 0 w 124"/>
                <a:gd name="T27" fmla="*/ 34 h 99"/>
                <a:gd name="T28" fmla="*/ 1 w 124"/>
                <a:gd name="T29" fmla="*/ 31 h 99"/>
                <a:gd name="T30" fmla="*/ 7 w 124"/>
                <a:gd name="T31" fmla="*/ 27 h 99"/>
                <a:gd name="T32" fmla="*/ 7 w 124"/>
                <a:gd name="T33" fmla="*/ 25 h 99"/>
                <a:gd name="T34" fmla="*/ 5 w 124"/>
                <a:gd name="T35" fmla="*/ 21 h 99"/>
                <a:gd name="T36" fmla="*/ 2 w 124"/>
                <a:gd name="T37" fmla="*/ 18 h 99"/>
                <a:gd name="T38" fmla="*/ 1 w 124"/>
                <a:gd name="T39" fmla="*/ 17 h 99"/>
                <a:gd name="T40" fmla="*/ 4 w 124"/>
                <a:gd name="T41" fmla="*/ 14 h 99"/>
                <a:gd name="T42" fmla="*/ 10 w 124"/>
                <a:gd name="T43" fmla="*/ 13 h 99"/>
                <a:gd name="T44" fmla="*/ 26 w 124"/>
                <a:gd name="T45" fmla="*/ 10 h 99"/>
                <a:gd name="T46" fmla="*/ 41 w 124"/>
                <a:gd name="T47" fmla="*/ 15 h 99"/>
                <a:gd name="T48" fmla="*/ 57 w 124"/>
                <a:gd name="T49" fmla="*/ 25 h 99"/>
                <a:gd name="T50" fmla="*/ 65 w 124"/>
                <a:gd name="T51" fmla="*/ 33 h 99"/>
                <a:gd name="T52" fmla="*/ 75 w 124"/>
                <a:gd name="T53" fmla="*/ 31 h 99"/>
                <a:gd name="T54" fmla="*/ 94 w 124"/>
                <a:gd name="T55" fmla="*/ 30 h 99"/>
                <a:gd name="T56" fmla="*/ 105 w 124"/>
                <a:gd name="T57" fmla="*/ 22 h 99"/>
                <a:gd name="T58" fmla="*/ 122 w 124"/>
                <a:gd name="T59" fmla="*/ 31 h 99"/>
                <a:gd name="T60" fmla="*/ 110 w 124"/>
                <a:gd name="T61" fmla="*/ 42 h 99"/>
                <a:gd name="T62" fmla="*/ 60 w 124"/>
                <a:gd name="T63" fmla="*/ 71 h 99"/>
                <a:gd name="T64" fmla="*/ 41 w 124"/>
                <a:gd name="T65" fmla="*/ 84 h 99"/>
                <a:gd name="T66" fmla="*/ 34 w 124"/>
                <a:gd name="T67" fmla="*/ 84 h 99"/>
                <a:gd name="T68" fmla="*/ 35 w 124"/>
                <a:gd name="T69" fmla="*/ 81 h 99"/>
                <a:gd name="T70" fmla="*/ 31 w 124"/>
                <a:gd name="T71" fmla="*/ 85 h 99"/>
                <a:gd name="T72" fmla="*/ 23 w 124"/>
                <a:gd name="T73" fmla="*/ 93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4"/>
                <a:gd name="T112" fmla="*/ 0 h 99"/>
                <a:gd name="T113" fmla="*/ 124 w 124"/>
                <a:gd name="T114" fmla="*/ 99 h 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4" h="99">
                  <a:moveTo>
                    <a:pt x="18" y="98"/>
                  </a:moveTo>
                  <a:lnTo>
                    <a:pt x="15" y="97"/>
                  </a:lnTo>
                  <a:lnTo>
                    <a:pt x="13" y="94"/>
                  </a:lnTo>
                  <a:lnTo>
                    <a:pt x="13" y="92"/>
                  </a:lnTo>
                  <a:lnTo>
                    <a:pt x="9" y="91"/>
                  </a:lnTo>
                  <a:lnTo>
                    <a:pt x="8" y="87"/>
                  </a:lnTo>
                  <a:lnTo>
                    <a:pt x="4" y="85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7" y="77"/>
                  </a:lnTo>
                  <a:lnTo>
                    <a:pt x="8" y="71"/>
                  </a:lnTo>
                  <a:lnTo>
                    <a:pt x="7" y="68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1" y="59"/>
                  </a:lnTo>
                  <a:lnTo>
                    <a:pt x="3" y="57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1" y="47"/>
                  </a:lnTo>
                  <a:lnTo>
                    <a:pt x="2" y="44"/>
                  </a:lnTo>
                  <a:lnTo>
                    <a:pt x="3" y="43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8"/>
                  </a:lnTo>
                  <a:lnTo>
                    <a:pt x="1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7" y="25"/>
                  </a:lnTo>
                  <a:lnTo>
                    <a:pt x="4" y="22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4" y="14"/>
                  </a:lnTo>
                  <a:lnTo>
                    <a:pt x="4" y="11"/>
                  </a:lnTo>
                  <a:lnTo>
                    <a:pt x="10" y="13"/>
                  </a:lnTo>
                  <a:lnTo>
                    <a:pt x="26" y="0"/>
                  </a:lnTo>
                  <a:lnTo>
                    <a:pt x="26" y="10"/>
                  </a:lnTo>
                  <a:lnTo>
                    <a:pt x="38" y="16"/>
                  </a:lnTo>
                  <a:lnTo>
                    <a:pt x="41" y="15"/>
                  </a:lnTo>
                  <a:lnTo>
                    <a:pt x="54" y="17"/>
                  </a:lnTo>
                  <a:lnTo>
                    <a:pt x="57" y="25"/>
                  </a:lnTo>
                  <a:lnTo>
                    <a:pt x="62" y="26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75" y="31"/>
                  </a:lnTo>
                  <a:lnTo>
                    <a:pt x="76" y="41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05" y="22"/>
                  </a:lnTo>
                  <a:lnTo>
                    <a:pt x="112" y="28"/>
                  </a:lnTo>
                  <a:lnTo>
                    <a:pt x="122" y="31"/>
                  </a:lnTo>
                  <a:lnTo>
                    <a:pt x="123" y="34"/>
                  </a:lnTo>
                  <a:lnTo>
                    <a:pt x="110" y="42"/>
                  </a:lnTo>
                  <a:lnTo>
                    <a:pt x="64" y="68"/>
                  </a:lnTo>
                  <a:lnTo>
                    <a:pt x="60" y="71"/>
                  </a:lnTo>
                  <a:lnTo>
                    <a:pt x="41" y="76"/>
                  </a:lnTo>
                  <a:lnTo>
                    <a:pt x="41" y="84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31" y="85"/>
                  </a:lnTo>
                  <a:lnTo>
                    <a:pt x="26" y="85"/>
                  </a:lnTo>
                  <a:lnTo>
                    <a:pt x="23" y="93"/>
                  </a:lnTo>
                  <a:lnTo>
                    <a:pt x="18" y="9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7" name="Freeform 461"/>
            <p:cNvSpPr>
              <a:spLocks/>
            </p:cNvSpPr>
            <p:nvPr/>
          </p:nvSpPr>
          <p:spPr bwMode="auto">
            <a:xfrm>
              <a:off x="3902" y="2249"/>
              <a:ext cx="123" cy="103"/>
            </a:xfrm>
            <a:custGeom>
              <a:avLst/>
              <a:gdLst>
                <a:gd name="T0" fmla="*/ 67 w 123"/>
                <a:gd name="T1" fmla="*/ 102 h 103"/>
                <a:gd name="T2" fmla="*/ 62 w 123"/>
                <a:gd name="T3" fmla="*/ 99 h 103"/>
                <a:gd name="T4" fmla="*/ 57 w 123"/>
                <a:gd name="T5" fmla="*/ 99 h 103"/>
                <a:gd name="T6" fmla="*/ 54 w 123"/>
                <a:gd name="T7" fmla="*/ 98 h 103"/>
                <a:gd name="T8" fmla="*/ 49 w 123"/>
                <a:gd name="T9" fmla="*/ 90 h 103"/>
                <a:gd name="T10" fmla="*/ 48 w 123"/>
                <a:gd name="T11" fmla="*/ 89 h 103"/>
                <a:gd name="T12" fmla="*/ 46 w 123"/>
                <a:gd name="T13" fmla="*/ 90 h 103"/>
                <a:gd name="T14" fmla="*/ 45 w 123"/>
                <a:gd name="T15" fmla="*/ 89 h 103"/>
                <a:gd name="T16" fmla="*/ 41 w 123"/>
                <a:gd name="T17" fmla="*/ 87 h 103"/>
                <a:gd name="T18" fmla="*/ 41 w 123"/>
                <a:gd name="T19" fmla="*/ 86 h 103"/>
                <a:gd name="T20" fmla="*/ 38 w 123"/>
                <a:gd name="T21" fmla="*/ 84 h 103"/>
                <a:gd name="T22" fmla="*/ 38 w 123"/>
                <a:gd name="T23" fmla="*/ 82 h 103"/>
                <a:gd name="T24" fmla="*/ 35 w 123"/>
                <a:gd name="T25" fmla="*/ 81 h 103"/>
                <a:gd name="T26" fmla="*/ 36 w 123"/>
                <a:gd name="T27" fmla="*/ 80 h 103"/>
                <a:gd name="T28" fmla="*/ 32 w 123"/>
                <a:gd name="T29" fmla="*/ 76 h 103"/>
                <a:gd name="T30" fmla="*/ 31 w 123"/>
                <a:gd name="T31" fmla="*/ 77 h 103"/>
                <a:gd name="T32" fmla="*/ 21 w 123"/>
                <a:gd name="T33" fmla="*/ 68 h 103"/>
                <a:gd name="T34" fmla="*/ 18 w 123"/>
                <a:gd name="T35" fmla="*/ 68 h 103"/>
                <a:gd name="T36" fmla="*/ 18 w 123"/>
                <a:gd name="T37" fmla="*/ 67 h 103"/>
                <a:gd name="T38" fmla="*/ 15 w 123"/>
                <a:gd name="T39" fmla="*/ 66 h 103"/>
                <a:gd name="T40" fmla="*/ 14 w 123"/>
                <a:gd name="T41" fmla="*/ 67 h 103"/>
                <a:gd name="T42" fmla="*/ 4 w 123"/>
                <a:gd name="T43" fmla="*/ 66 h 103"/>
                <a:gd name="T44" fmla="*/ 1 w 123"/>
                <a:gd name="T45" fmla="*/ 68 h 103"/>
                <a:gd name="T46" fmla="*/ 0 w 123"/>
                <a:gd name="T47" fmla="*/ 68 h 103"/>
                <a:gd name="T48" fmla="*/ 17 w 123"/>
                <a:gd name="T49" fmla="*/ 33 h 103"/>
                <a:gd name="T50" fmla="*/ 20 w 123"/>
                <a:gd name="T51" fmla="*/ 29 h 103"/>
                <a:gd name="T52" fmla="*/ 17 w 123"/>
                <a:gd name="T53" fmla="*/ 20 h 103"/>
                <a:gd name="T54" fmla="*/ 25 w 123"/>
                <a:gd name="T55" fmla="*/ 13 h 103"/>
                <a:gd name="T56" fmla="*/ 29 w 123"/>
                <a:gd name="T57" fmla="*/ 12 h 103"/>
                <a:gd name="T58" fmla="*/ 35 w 123"/>
                <a:gd name="T59" fmla="*/ 0 h 103"/>
                <a:gd name="T60" fmla="*/ 42 w 123"/>
                <a:gd name="T61" fmla="*/ 0 h 103"/>
                <a:gd name="T62" fmla="*/ 48 w 123"/>
                <a:gd name="T63" fmla="*/ 9 h 103"/>
                <a:gd name="T64" fmla="*/ 56 w 123"/>
                <a:gd name="T65" fmla="*/ 9 h 103"/>
                <a:gd name="T66" fmla="*/ 58 w 123"/>
                <a:gd name="T67" fmla="*/ 13 h 103"/>
                <a:gd name="T68" fmla="*/ 64 w 123"/>
                <a:gd name="T69" fmla="*/ 13 h 103"/>
                <a:gd name="T70" fmla="*/ 65 w 123"/>
                <a:gd name="T71" fmla="*/ 14 h 103"/>
                <a:gd name="T72" fmla="*/ 66 w 123"/>
                <a:gd name="T73" fmla="*/ 13 h 103"/>
                <a:gd name="T74" fmla="*/ 73 w 123"/>
                <a:gd name="T75" fmla="*/ 13 h 103"/>
                <a:gd name="T76" fmla="*/ 73 w 123"/>
                <a:gd name="T77" fmla="*/ 13 h 103"/>
                <a:gd name="T78" fmla="*/ 95 w 123"/>
                <a:gd name="T79" fmla="*/ 19 h 103"/>
                <a:gd name="T80" fmla="*/ 111 w 123"/>
                <a:gd name="T81" fmla="*/ 14 h 103"/>
                <a:gd name="T82" fmla="*/ 113 w 123"/>
                <a:gd name="T83" fmla="*/ 13 h 103"/>
                <a:gd name="T84" fmla="*/ 113 w 123"/>
                <a:gd name="T85" fmla="*/ 12 h 103"/>
                <a:gd name="T86" fmla="*/ 122 w 123"/>
                <a:gd name="T87" fmla="*/ 15 h 103"/>
                <a:gd name="T88" fmla="*/ 122 w 123"/>
                <a:gd name="T89" fmla="*/ 17 h 103"/>
                <a:gd name="T90" fmla="*/ 108 w 123"/>
                <a:gd name="T91" fmla="*/ 35 h 103"/>
                <a:gd name="T92" fmla="*/ 101 w 123"/>
                <a:gd name="T93" fmla="*/ 57 h 103"/>
                <a:gd name="T94" fmla="*/ 97 w 123"/>
                <a:gd name="T95" fmla="*/ 61 h 103"/>
                <a:gd name="T96" fmla="*/ 95 w 123"/>
                <a:gd name="T97" fmla="*/ 64 h 103"/>
                <a:gd name="T98" fmla="*/ 89 w 123"/>
                <a:gd name="T99" fmla="*/ 68 h 103"/>
                <a:gd name="T100" fmla="*/ 80 w 123"/>
                <a:gd name="T101" fmla="*/ 78 h 103"/>
                <a:gd name="T102" fmla="*/ 79 w 123"/>
                <a:gd name="T103" fmla="*/ 82 h 103"/>
                <a:gd name="T104" fmla="*/ 74 w 123"/>
                <a:gd name="T105" fmla="*/ 88 h 103"/>
                <a:gd name="T106" fmla="*/ 74 w 123"/>
                <a:gd name="T107" fmla="*/ 89 h 103"/>
                <a:gd name="T108" fmla="*/ 66 w 123"/>
                <a:gd name="T109" fmla="*/ 97 h 103"/>
                <a:gd name="T110" fmla="*/ 66 w 123"/>
                <a:gd name="T111" fmla="*/ 99 h 103"/>
                <a:gd name="T112" fmla="*/ 67 w 123"/>
                <a:gd name="T113" fmla="*/ 101 h 103"/>
                <a:gd name="T114" fmla="*/ 67 w 123"/>
                <a:gd name="T115" fmla="*/ 102 h 1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3"/>
                <a:gd name="T175" fmla="*/ 0 h 103"/>
                <a:gd name="T176" fmla="*/ 123 w 123"/>
                <a:gd name="T177" fmla="*/ 103 h 1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3" h="103">
                  <a:moveTo>
                    <a:pt x="67" y="102"/>
                  </a:moveTo>
                  <a:lnTo>
                    <a:pt x="62" y="99"/>
                  </a:lnTo>
                  <a:lnTo>
                    <a:pt x="57" y="99"/>
                  </a:lnTo>
                  <a:lnTo>
                    <a:pt x="54" y="98"/>
                  </a:lnTo>
                  <a:lnTo>
                    <a:pt x="49" y="90"/>
                  </a:lnTo>
                  <a:lnTo>
                    <a:pt x="48" y="89"/>
                  </a:lnTo>
                  <a:lnTo>
                    <a:pt x="46" y="90"/>
                  </a:lnTo>
                  <a:lnTo>
                    <a:pt x="45" y="89"/>
                  </a:lnTo>
                  <a:lnTo>
                    <a:pt x="41" y="87"/>
                  </a:lnTo>
                  <a:lnTo>
                    <a:pt x="41" y="86"/>
                  </a:lnTo>
                  <a:lnTo>
                    <a:pt x="38" y="84"/>
                  </a:lnTo>
                  <a:lnTo>
                    <a:pt x="38" y="82"/>
                  </a:lnTo>
                  <a:lnTo>
                    <a:pt x="35" y="81"/>
                  </a:lnTo>
                  <a:lnTo>
                    <a:pt x="36" y="80"/>
                  </a:lnTo>
                  <a:lnTo>
                    <a:pt x="32" y="76"/>
                  </a:lnTo>
                  <a:lnTo>
                    <a:pt x="31" y="77"/>
                  </a:lnTo>
                  <a:lnTo>
                    <a:pt x="21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5" y="66"/>
                  </a:lnTo>
                  <a:lnTo>
                    <a:pt x="14" y="67"/>
                  </a:lnTo>
                  <a:lnTo>
                    <a:pt x="4" y="66"/>
                  </a:lnTo>
                  <a:lnTo>
                    <a:pt x="1" y="68"/>
                  </a:lnTo>
                  <a:lnTo>
                    <a:pt x="0" y="68"/>
                  </a:lnTo>
                  <a:lnTo>
                    <a:pt x="17" y="33"/>
                  </a:lnTo>
                  <a:lnTo>
                    <a:pt x="20" y="29"/>
                  </a:lnTo>
                  <a:lnTo>
                    <a:pt x="17" y="20"/>
                  </a:lnTo>
                  <a:lnTo>
                    <a:pt x="25" y="13"/>
                  </a:lnTo>
                  <a:lnTo>
                    <a:pt x="29" y="12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8" y="9"/>
                  </a:lnTo>
                  <a:lnTo>
                    <a:pt x="56" y="9"/>
                  </a:lnTo>
                  <a:lnTo>
                    <a:pt x="58" y="13"/>
                  </a:lnTo>
                  <a:lnTo>
                    <a:pt x="64" y="13"/>
                  </a:lnTo>
                  <a:lnTo>
                    <a:pt x="65" y="14"/>
                  </a:lnTo>
                  <a:lnTo>
                    <a:pt x="66" y="13"/>
                  </a:lnTo>
                  <a:lnTo>
                    <a:pt x="73" y="13"/>
                  </a:lnTo>
                  <a:lnTo>
                    <a:pt x="95" y="19"/>
                  </a:lnTo>
                  <a:lnTo>
                    <a:pt x="111" y="14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22" y="15"/>
                  </a:lnTo>
                  <a:lnTo>
                    <a:pt x="122" y="17"/>
                  </a:lnTo>
                  <a:lnTo>
                    <a:pt x="108" y="35"/>
                  </a:lnTo>
                  <a:lnTo>
                    <a:pt x="101" y="57"/>
                  </a:lnTo>
                  <a:lnTo>
                    <a:pt x="97" y="61"/>
                  </a:lnTo>
                  <a:lnTo>
                    <a:pt x="95" y="64"/>
                  </a:lnTo>
                  <a:lnTo>
                    <a:pt x="89" y="68"/>
                  </a:lnTo>
                  <a:lnTo>
                    <a:pt x="80" y="78"/>
                  </a:lnTo>
                  <a:lnTo>
                    <a:pt x="79" y="82"/>
                  </a:lnTo>
                  <a:lnTo>
                    <a:pt x="74" y="88"/>
                  </a:lnTo>
                  <a:lnTo>
                    <a:pt x="74" y="89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7" y="101"/>
                  </a:lnTo>
                  <a:lnTo>
                    <a:pt x="67" y="10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8" name="Freeform 462"/>
            <p:cNvSpPr>
              <a:spLocks/>
            </p:cNvSpPr>
            <p:nvPr/>
          </p:nvSpPr>
          <p:spPr bwMode="auto">
            <a:xfrm>
              <a:off x="3902" y="2249"/>
              <a:ext cx="129" cy="108"/>
            </a:xfrm>
            <a:custGeom>
              <a:avLst/>
              <a:gdLst>
                <a:gd name="T0" fmla="*/ 70 w 129"/>
                <a:gd name="T1" fmla="*/ 107 h 108"/>
                <a:gd name="T2" fmla="*/ 65 w 129"/>
                <a:gd name="T3" fmla="*/ 104 h 108"/>
                <a:gd name="T4" fmla="*/ 60 w 129"/>
                <a:gd name="T5" fmla="*/ 104 h 108"/>
                <a:gd name="T6" fmla="*/ 57 w 129"/>
                <a:gd name="T7" fmla="*/ 103 h 108"/>
                <a:gd name="T8" fmla="*/ 51 w 129"/>
                <a:gd name="T9" fmla="*/ 95 h 108"/>
                <a:gd name="T10" fmla="*/ 50 w 129"/>
                <a:gd name="T11" fmla="*/ 94 h 108"/>
                <a:gd name="T12" fmla="*/ 48 w 129"/>
                <a:gd name="T13" fmla="*/ 95 h 108"/>
                <a:gd name="T14" fmla="*/ 47 w 129"/>
                <a:gd name="T15" fmla="*/ 93 h 108"/>
                <a:gd name="T16" fmla="*/ 43 w 129"/>
                <a:gd name="T17" fmla="*/ 91 h 108"/>
                <a:gd name="T18" fmla="*/ 43 w 129"/>
                <a:gd name="T19" fmla="*/ 90 h 108"/>
                <a:gd name="T20" fmla="*/ 39 w 129"/>
                <a:gd name="T21" fmla="*/ 88 h 108"/>
                <a:gd name="T22" fmla="*/ 39 w 129"/>
                <a:gd name="T23" fmla="*/ 86 h 108"/>
                <a:gd name="T24" fmla="*/ 37 w 129"/>
                <a:gd name="T25" fmla="*/ 85 h 108"/>
                <a:gd name="T26" fmla="*/ 38 w 129"/>
                <a:gd name="T27" fmla="*/ 84 h 108"/>
                <a:gd name="T28" fmla="*/ 34 w 129"/>
                <a:gd name="T29" fmla="*/ 80 h 108"/>
                <a:gd name="T30" fmla="*/ 33 w 129"/>
                <a:gd name="T31" fmla="*/ 81 h 108"/>
                <a:gd name="T32" fmla="*/ 22 w 129"/>
                <a:gd name="T33" fmla="*/ 72 h 108"/>
                <a:gd name="T34" fmla="*/ 19 w 129"/>
                <a:gd name="T35" fmla="*/ 72 h 108"/>
                <a:gd name="T36" fmla="*/ 19 w 129"/>
                <a:gd name="T37" fmla="*/ 71 h 108"/>
                <a:gd name="T38" fmla="*/ 15 w 129"/>
                <a:gd name="T39" fmla="*/ 70 h 108"/>
                <a:gd name="T40" fmla="*/ 14 w 129"/>
                <a:gd name="T41" fmla="*/ 71 h 108"/>
                <a:gd name="T42" fmla="*/ 4 w 129"/>
                <a:gd name="T43" fmla="*/ 70 h 108"/>
                <a:gd name="T44" fmla="*/ 1 w 129"/>
                <a:gd name="T45" fmla="*/ 72 h 108"/>
                <a:gd name="T46" fmla="*/ 0 w 129"/>
                <a:gd name="T47" fmla="*/ 72 h 108"/>
                <a:gd name="T48" fmla="*/ 18 w 129"/>
                <a:gd name="T49" fmla="*/ 34 h 108"/>
                <a:gd name="T50" fmla="*/ 21 w 129"/>
                <a:gd name="T51" fmla="*/ 30 h 108"/>
                <a:gd name="T52" fmla="*/ 18 w 129"/>
                <a:gd name="T53" fmla="*/ 21 h 108"/>
                <a:gd name="T54" fmla="*/ 26 w 129"/>
                <a:gd name="T55" fmla="*/ 14 h 108"/>
                <a:gd name="T56" fmla="*/ 31 w 129"/>
                <a:gd name="T57" fmla="*/ 12 h 108"/>
                <a:gd name="T58" fmla="*/ 37 w 129"/>
                <a:gd name="T59" fmla="*/ 0 h 108"/>
                <a:gd name="T60" fmla="*/ 44 w 129"/>
                <a:gd name="T61" fmla="*/ 0 h 108"/>
                <a:gd name="T62" fmla="*/ 50 w 129"/>
                <a:gd name="T63" fmla="*/ 9 h 108"/>
                <a:gd name="T64" fmla="*/ 59 w 129"/>
                <a:gd name="T65" fmla="*/ 9 h 108"/>
                <a:gd name="T66" fmla="*/ 61 w 129"/>
                <a:gd name="T67" fmla="*/ 13 h 108"/>
                <a:gd name="T68" fmla="*/ 67 w 129"/>
                <a:gd name="T69" fmla="*/ 13 h 108"/>
                <a:gd name="T70" fmla="*/ 68 w 129"/>
                <a:gd name="T71" fmla="*/ 15 h 108"/>
                <a:gd name="T72" fmla="*/ 69 w 129"/>
                <a:gd name="T73" fmla="*/ 13 h 108"/>
                <a:gd name="T74" fmla="*/ 77 w 129"/>
                <a:gd name="T75" fmla="*/ 13 h 108"/>
                <a:gd name="T76" fmla="*/ 77 w 129"/>
                <a:gd name="T77" fmla="*/ 14 h 108"/>
                <a:gd name="T78" fmla="*/ 100 w 129"/>
                <a:gd name="T79" fmla="*/ 20 h 108"/>
                <a:gd name="T80" fmla="*/ 116 w 129"/>
                <a:gd name="T81" fmla="*/ 15 h 108"/>
                <a:gd name="T82" fmla="*/ 118 w 129"/>
                <a:gd name="T83" fmla="*/ 14 h 108"/>
                <a:gd name="T84" fmla="*/ 118 w 129"/>
                <a:gd name="T85" fmla="*/ 12 h 108"/>
                <a:gd name="T86" fmla="*/ 128 w 129"/>
                <a:gd name="T87" fmla="*/ 16 h 108"/>
                <a:gd name="T88" fmla="*/ 128 w 129"/>
                <a:gd name="T89" fmla="*/ 18 h 108"/>
                <a:gd name="T90" fmla="*/ 114 w 129"/>
                <a:gd name="T91" fmla="*/ 36 h 108"/>
                <a:gd name="T92" fmla="*/ 106 w 129"/>
                <a:gd name="T93" fmla="*/ 60 h 108"/>
                <a:gd name="T94" fmla="*/ 102 w 129"/>
                <a:gd name="T95" fmla="*/ 64 h 108"/>
                <a:gd name="T96" fmla="*/ 100 w 129"/>
                <a:gd name="T97" fmla="*/ 68 h 108"/>
                <a:gd name="T98" fmla="*/ 93 w 129"/>
                <a:gd name="T99" fmla="*/ 72 h 108"/>
                <a:gd name="T100" fmla="*/ 84 w 129"/>
                <a:gd name="T101" fmla="*/ 82 h 108"/>
                <a:gd name="T102" fmla="*/ 83 w 129"/>
                <a:gd name="T103" fmla="*/ 86 h 108"/>
                <a:gd name="T104" fmla="*/ 78 w 129"/>
                <a:gd name="T105" fmla="*/ 92 h 108"/>
                <a:gd name="T106" fmla="*/ 78 w 129"/>
                <a:gd name="T107" fmla="*/ 94 h 108"/>
                <a:gd name="T108" fmla="*/ 69 w 129"/>
                <a:gd name="T109" fmla="*/ 102 h 108"/>
                <a:gd name="T110" fmla="*/ 69 w 129"/>
                <a:gd name="T111" fmla="*/ 104 h 108"/>
                <a:gd name="T112" fmla="*/ 70 w 129"/>
                <a:gd name="T113" fmla="*/ 106 h 108"/>
                <a:gd name="T114" fmla="*/ 70 w 129"/>
                <a:gd name="T115" fmla="*/ 107 h 1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9"/>
                <a:gd name="T175" fmla="*/ 0 h 108"/>
                <a:gd name="T176" fmla="*/ 129 w 129"/>
                <a:gd name="T177" fmla="*/ 108 h 1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9" h="108">
                  <a:moveTo>
                    <a:pt x="70" y="107"/>
                  </a:moveTo>
                  <a:lnTo>
                    <a:pt x="65" y="104"/>
                  </a:lnTo>
                  <a:lnTo>
                    <a:pt x="60" y="104"/>
                  </a:lnTo>
                  <a:lnTo>
                    <a:pt x="57" y="103"/>
                  </a:lnTo>
                  <a:lnTo>
                    <a:pt x="51" y="95"/>
                  </a:lnTo>
                  <a:lnTo>
                    <a:pt x="50" y="94"/>
                  </a:lnTo>
                  <a:lnTo>
                    <a:pt x="48" y="95"/>
                  </a:lnTo>
                  <a:lnTo>
                    <a:pt x="47" y="93"/>
                  </a:lnTo>
                  <a:lnTo>
                    <a:pt x="43" y="91"/>
                  </a:lnTo>
                  <a:lnTo>
                    <a:pt x="43" y="90"/>
                  </a:lnTo>
                  <a:lnTo>
                    <a:pt x="39" y="88"/>
                  </a:lnTo>
                  <a:lnTo>
                    <a:pt x="39" y="86"/>
                  </a:lnTo>
                  <a:lnTo>
                    <a:pt x="37" y="85"/>
                  </a:lnTo>
                  <a:lnTo>
                    <a:pt x="38" y="84"/>
                  </a:lnTo>
                  <a:lnTo>
                    <a:pt x="34" y="80"/>
                  </a:lnTo>
                  <a:lnTo>
                    <a:pt x="33" y="81"/>
                  </a:lnTo>
                  <a:lnTo>
                    <a:pt x="22" y="72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5" y="70"/>
                  </a:lnTo>
                  <a:lnTo>
                    <a:pt x="14" y="71"/>
                  </a:lnTo>
                  <a:lnTo>
                    <a:pt x="4" y="70"/>
                  </a:lnTo>
                  <a:lnTo>
                    <a:pt x="1" y="72"/>
                  </a:lnTo>
                  <a:lnTo>
                    <a:pt x="0" y="72"/>
                  </a:lnTo>
                  <a:lnTo>
                    <a:pt x="18" y="34"/>
                  </a:lnTo>
                  <a:lnTo>
                    <a:pt x="21" y="30"/>
                  </a:lnTo>
                  <a:lnTo>
                    <a:pt x="18" y="21"/>
                  </a:lnTo>
                  <a:lnTo>
                    <a:pt x="26" y="14"/>
                  </a:lnTo>
                  <a:lnTo>
                    <a:pt x="31" y="1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0" y="9"/>
                  </a:lnTo>
                  <a:lnTo>
                    <a:pt x="59" y="9"/>
                  </a:lnTo>
                  <a:lnTo>
                    <a:pt x="61" y="13"/>
                  </a:lnTo>
                  <a:lnTo>
                    <a:pt x="67" y="13"/>
                  </a:lnTo>
                  <a:lnTo>
                    <a:pt x="68" y="15"/>
                  </a:lnTo>
                  <a:lnTo>
                    <a:pt x="69" y="13"/>
                  </a:lnTo>
                  <a:lnTo>
                    <a:pt x="77" y="13"/>
                  </a:lnTo>
                  <a:lnTo>
                    <a:pt x="77" y="14"/>
                  </a:lnTo>
                  <a:lnTo>
                    <a:pt x="100" y="20"/>
                  </a:lnTo>
                  <a:lnTo>
                    <a:pt x="116" y="15"/>
                  </a:lnTo>
                  <a:lnTo>
                    <a:pt x="118" y="14"/>
                  </a:lnTo>
                  <a:lnTo>
                    <a:pt x="118" y="12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14" y="36"/>
                  </a:lnTo>
                  <a:lnTo>
                    <a:pt x="106" y="60"/>
                  </a:lnTo>
                  <a:lnTo>
                    <a:pt x="102" y="64"/>
                  </a:lnTo>
                  <a:lnTo>
                    <a:pt x="100" y="68"/>
                  </a:lnTo>
                  <a:lnTo>
                    <a:pt x="93" y="72"/>
                  </a:lnTo>
                  <a:lnTo>
                    <a:pt x="84" y="82"/>
                  </a:lnTo>
                  <a:lnTo>
                    <a:pt x="83" y="86"/>
                  </a:lnTo>
                  <a:lnTo>
                    <a:pt x="78" y="92"/>
                  </a:lnTo>
                  <a:lnTo>
                    <a:pt x="78" y="94"/>
                  </a:lnTo>
                  <a:lnTo>
                    <a:pt x="69" y="102"/>
                  </a:lnTo>
                  <a:lnTo>
                    <a:pt x="69" y="104"/>
                  </a:lnTo>
                  <a:lnTo>
                    <a:pt x="70" y="106"/>
                  </a:lnTo>
                  <a:lnTo>
                    <a:pt x="70" y="10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79" name="Freeform 463"/>
            <p:cNvSpPr>
              <a:spLocks/>
            </p:cNvSpPr>
            <p:nvPr/>
          </p:nvSpPr>
          <p:spPr bwMode="auto">
            <a:xfrm>
              <a:off x="3971" y="2266"/>
              <a:ext cx="107" cy="121"/>
            </a:xfrm>
            <a:custGeom>
              <a:avLst/>
              <a:gdLst>
                <a:gd name="T0" fmla="*/ 62 w 107"/>
                <a:gd name="T1" fmla="*/ 116 h 121"/>
                <a:gd name="T2" fmla="*/ 44 w 107"/>
                <a:gd name="T3" fmla="*/ 109 h 121"/>
                <a:gd name="T4" fmla="*/ 38 w 107"/>
                <a:gd name="T5" fmla="*/ 103 h 121"/>
                <a:gd name="T6" fmla="*/ 35 w 107"/>
                <a:gd name="T7" fmla="*/ 102 h 121"/>
                <a:gd name="T8" fmla="*/ 32 w 107"/>
                <a:gd name="T9" fmla="*/ 100 h 121"/>
                <a:gd name="T10" fmla="*/ 31 w 107"/>
                <a:gd name="T11" fmla="*/ 99 h 121"/>
                <a:gd name="T12" fmla="*/ 29 w 107"/>
                <a:gd name="T13" fmla="*/ 99 h 121"/>
                <a:gd name="T14" fmla="*/ 22 w 107"/>
                <a:gd name="T15" fmla="*/ 95 h 121"/>
                <a:gd name="T16" fmla="*/ 20 w 107"/>
                <a:gd name="T17" fmla="*/ 94 h 121"/>
                <a:gd name="T18" fmla="*/ 11 w 107"/>
                <a:gd name="T19" fmla="*/ 91 h 121"/>
                <a:gd name="T20" fmla="*/ 1 w 107"/>
                <a:gd name="T21" fmla="*/ 86 h 121"/>
                <a:gd name="T22" fmla="*/ 0 w 107"/>
                <a:gd name="T23" fmla="*/ 82 h 121"/>
                <a:gd name="T24" fmla="*/ 8 w 107"/>
                <a:gd name="T25" fmla="*/ 72 h 121"/>
                <a:gd name="T26" fmla="*/ 15 w 107"/>
                <a:gd name="T27" fmla="*/ 62 h 121"/>
                <a:gd name="T28" fmla="*/ 29 w 107"/>
                <a:gd name="T29" fmla="*/ 48 h 121"/>
                <a:gd name="T30" fmla="*/ 35 w 107"/>
                <a:gd name="T31" fmla="*/ 40 h 121"/>
                <a:gd name="T32" fmla="*/ 56 w 107"/>
                <a:gd name="T33" fmla="*/ 0 h 121"/>
                <a:gd name="T34" fmla="*/ 60 w 107"/>
                <a:gd name="T35" fmla="*/ 8 h 121"/>
                <a:gd name="T36" fmla="*/ 60 w 107"/>
                <a:gd name="T37" fmla="*/ 10 h 121"/>
                <a:gd name="T38" fmla="*/ 63 w 107"/>
                <a:gd name="T39" fmla="*/ 12 h 121"/>
                <a:gd name="T40" fmla="*/ 64 w 107"/>
                <a:gd name="T41" fmla="*/ 14 h 121"/>
                <a:gd name="T42" fmla="*/ 69 w 107"/>
                <a:gd name="T43" fmla="*/ 15 h 121"/>
                <a:gd name="T44" fmla="*/ 69 w 107"/>
                <a:gd name="T45" fmla="*/ 17 h 121"/>
                <a:gd name="T46" fmla="*/ 76 w 107"/>
                <a:gd name="T47" fmla="*/ 14 h 121"/>
                <a:gd name="T48" fmla="*/ 78 w 107"/>
                <a:gd name="T49" fmla="*/ 17 h 121"/>
                <a:gd name="T50" fmla="*/ 82 w 107"/>
                <a:gd name="T51" fmla="*/ 23 h 121"/>
                <a:gd name="T52" fmla="*/ 85 w 107"/>
                <a:gd name="T53" fmla="*/ 22 h 121"/>
                <a:gd name="T54" fmla="*/ 89 w 107"/>
                <a:gd name="T55" fmla="*/ 33 h 121"/>
                <a:gd name="T56" fmla="*/ 90 w 107"/>
                <a:gd name="T57" fmla="*/ 38 h 121"/>
                <a:gd name="T58" fmla="*/ 102 w 107"/>
                <a:gd name="T59" fmla="*/ 46 h 121"/>
                <a:gd name="T60" fmla="*/ 91 w 107"/>
                <a:gd name="T61" fmla="*/ 57 h 121"/>
                <a:gd name="T62" fmla="*/ 78 w 107"/>
                <a:gd name="T63" fmla="*/ 98 h 121"/>
                <a:gd name="T64" fmla="*/ 83 w 107"/>
                <a:gd name="T65" fmla="*/ 105 h 121"/>
                <a:gd name="T66" fmla="*/ 78 w 107"/>
                <a:gd name="T67" fmla="*/ 107 h 121"/>
                <a:gd name="T68" fmla="*/ 70 w 107"/>
                <a:gd name="T69" fmla="*/ 117 h 121"/>
                <a:gd name="T70" fmla="*/ 68 w 107"/>
                <a:gd name="T71" fmla="*/ 120 h 1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7"/>
                <a:gd name="T109" fmla="*/ 0 h 121"/>
                <a:gd name="T110" fmla="*/ 107 w 107"/>
                <a:gd name="T111" fmla="*/ 121 h 1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7" h="121">
                  <a:moveTo>
                    <a:pt x="63" y="120"/>
                  </a:moveTo>
                  <a:lnTo>
                    <a:pt x="62" y="116"/>
                  </a:lnTo>
                  <a:lnTo>
                    <a:pt x="52" y="114"/>
                  </a:lnTo>
                  <a:lnTo>
                    <a:pt x="44" y="109"/>
                  </a:lnTo>
                  <a:lnTo>
                    <a:pt x="39" y="104"/>
                  </a:lnTo>
                  <a:lnTo>
                    <a:pt x="38" y="103"/>
                  </a:lnTo>
                  <a:lnTo>
                    <a:pt x="36" y="103"/>
                  </a:lnTo>
                  <a:lnTo>
                    <a:pt x="35" y="102"/>
                  </a:lnTo>
                  <a:lnTo>
                    <a:pt x="34" y="100"/>
                  </a:lnTo>
                  <a:lnTo>
                    <a:pt x="32" y="100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7"/>
                  </a:lnTo>
                  <a:lnTo>
                    <a:pt x="29" y="99"/>
                  </a:lnTo>
                  <a:lnTo>
                    <a:pt x="24" y="97"/>
                  </a:lnTo>
                  <a:lnTo>
                    <a:pt x="22" y="95"/>
                  </a:lnTo>
                  <a:lnTo>
                    <a:pt x="21" y="93"/>
                  </a:lnTo>
                  <a:lnTo>
                    <a:pt x="20" y="94"/>
                  </a:lnTo>
                  <a:lnTo>
                    <a:pt x="19" y="92"/>
                  </a:lnTo>
                  <a:lnTo>
                    <a:pt x="11" y="91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14" y="66"/>
                  </a:lnTo>
                  <a:lnTo>
                    <a:pt x="15" y="62"/>
                  </a:lnTo>
                  <a:lnTo>
                    <a:pt x="23" y="52"/>
                  </a:lnTo>
                  <a:lnTo>
                    <a:pt x="29" y="48"/>
                  </a:lnTo>
                  <a:lnTo>
                    <a:pt x="31" y="44"/>
                  </a:lnTo>
                  <a:lnTo>
                    <a:pt x="35" y="40"/>
                  </a:lnTo>
                  <a:lnTo>
                    <a:pt x="43" y="18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1" y="9"/>
                  </a:lnTo>
                  <a:lnTo>
                    <a:pt x="60" y="10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3" y="13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9" y="15"/>
                  </a:lnTo>
                  <a:lnTo>
                    <a:pt x="68" y="16"/>
                  </a:lnTo>
                  <a:lnTo>
                    <a:pt x="69" y="17"/>
                  </a:lnTo>
                  <a:lnTo>
                    <a:pt x="76" y="16"/>
                  </a:lnTo>
                  <a:lnTo>
                    <a:pt x="76" y="14"/>
                  </a:lnTo>
                  <a:lnTo>
                    <a:pt x="79" y="16"/>
                  </a:lnTo>
                  <a:lnTo>
                    <a:pt x="78" y="17"/>
                  </a:lnTo>
                  <a:lnTo>
                    <a:pt x="82" y="18"/>
                  </a:lnTo>
                  <a:lnTo>
                    <a:pt x="82" y="23"/>
                  </a:lnTo>
                  <a:lnTo>
                    <a:pt x="84" y="23"/>
                  </a:lnTo>
                  <a:lnTo>
                    <a:pt x="85" y="22"/>
                  </a:lnTo>
                  <a:lnTo>
                    <a:pt x="87" y="32"/>
                  </a:lnTo>
                  <a:lnTo>
                    <a:pt x="89" y="33"/>
                  </a:lnTo>
                  <a:lnTo>
                    <a:pt x="90" y="31"/>
                  </a:lnTo>
                  <a:lnTo>
                    <a:pt x="90" y="38"/>
                  </a:lnTo>
                  <a:lnTo>
                    <a:pt x="106" y="38"/>
                  </a:lnTo>
                  <a:lnTo>
                    <a:pt x="102" y="46"/>
                  </a:lnTo>
                  <a:lnTo>
                    <a:pt x="101" y="46"/>
                  </a:lnTo>
                  <a:lnTo>
                    <a:pt x="91" y="57"/>
                  </a:lnTo>
                  <a:lnTo>
                    <a:pt x="83" y="73"/>
                  </a:lnTo>
                  <a:lnTo>
                    <a:pt x="78" y="98"/>
                  </a:lnTo>
                  <a:lnTo>
                    <a:pt x="80" y="104"/>
                  </a:lnTo>
                  <a:lnTo>
                    <a:pt x="83" y="105"/>
                  </a:lnTo>
                  <a:lnTo>
                    <a:pt x="83" y="107"/>
                  </a:lnTo>
                  <a:lnTo>
                    <a:pt x="78" y="107"/>
                  </a:lnTo>
                  <a:lnTo>
                    <a:pt x="77" y="110"/>
                  </a:lnTo>
                  <a:lnTo>
                    <a:pt x="70" y="117"/>
                  </a:lnTo>
                  <a:lnTo>
                    <a:pt x="69" y="117"/>
                  </a:lnTo>
                  <a:lnTo>
                    <a:pt x="68" y="120"/>
                  </a:lnTo>
                  <a:lnTo>
                    <a:pt x="63" y="12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0" name="Freeform 464"/>
            <p:cNvSpPr>
              <a:spLocks/>
            </p:cNvSpPr>
            <p:nvPr/>
          </p:nvSpPr>
          <p:spPr bwMode="auto">
            <a:xfrm>
              <a:off x="3971" y="2266"/>
              <a:ext cx="113" cy="128"/>
            </a:xfrm>
            <a:custGeom>
              <a:avLst/>
              <a:gdLst>
                <a:gd name="T0" fmla="*/ 66 w 113"/>
                <a:gd name="T1" fmla="*/ 123 h 128"/>
                <a:gd name="T2" fmla="*/ 46 w 113"/>
                <a:gd name="T3" fmla="*/ 116 h 128"/>
                <a:gd name="T4" fmla="*/ 41 w 113"/>
                <a:gd name="T5" fmla="*/ 109 h 128"/>
                <a:gd name="T6" fmla="*/ 37 w 113"/>
                <a:gd name="T7" fmla="*/ 108 h 128"/>
                <a:gd name="T8" fmla="*/ 34 w 113"/>
                <a:gd name="T9" fmla="*/ 106 h 128"/>
                <a:gd name="T10" fmla="*/ 33 w 113"/>
                <a:gd name="T11" fmla="*/ 105 h 128"/>
                <a:gd name="T12" fmla="*/ 31 w 113"/>
                <a:gd name="T13" fmla="*/ 105 h 128"/>
                <a:gd name="T14" fmla="*/ 23 w 113"/>
                <a:gd name="T15" fmla="*/ 101 h 128"/>
                <a:gd name="T16" fmla="*/ 21 w 113"/>
                <a:gd name="T17" fmla="*/ 100 h 128"/>
                <a:gd name="T18" fmla="*/ 12 w 113"/>
                <a:gd name="T19" fmla="*/ 97 h 128"/>
                <a:gd name="T20" fmla="*/ 1 w 113"/>
                <a:gd name="T21" fmla="*/ 91 h 128"/>
                <a:gd name="T22" fmla="*/ 0 w 113"/>
                <a:gd name="T23" fmla="*/ 86 h 128"/>
                <a:gd name="T24" fmla="*/ 9 w 113"/>
                <a:gd name="T25" fmla="*/ 76 h 128"/>
                <a:gd name="T26" fmla="*/ 15 w 113"/>
                <a:gd name="T27" fmla="*/ 66 h 128"/>
                <a:gd name="T28" fmla="*/ 31 w 113"/>
                <a:gd name="T29" fmla="*/ 51 h 128"/>
                <a:gd name="T30" fmla="*/ 37 w 113"/>
                <a:gd name="T31" fmla="*/ 43 h 128"/>
                <a:gd name="T32" fmla="*/ 59 w 113"/>
                <a:gd name="T33" fmla="*/ 0 h 128"/>
                <a:gd name="T34" fmla="*/ 64 w 113"/>
                <a:gd name="T35" fmla="*/ 8 h 128"/>
                <a:gd name="T36" fmla="*/ 64 w 113"/>
                <a:gd name="T37" fmla="*/ 10 h 128"/>
                <a:gd name="T38" fmla="*/ 67 w 113"/>
                <a:gd name="T39" fmla="*/ 12 h 128"/>
                <a:gd name="T40" fmla="*/ 68 w 113"/>
                <a:gd name="T41" fmla="*/ 15 h 128"/>
                <a:gd name="T42" fmla="*/ 72 w 113"/>
                <a:gd name="T43" fmla="*/ 16 h 128"/>
                <a:gd name="T44" fmla="*/ 72 w 113"/>
                <a:gd name="T45" fmla="*/ 18 h 128"/>
                <a:gd name="T46" fmla="*/ 80 w 113"/>
                <a:gd name="T47" fmla="*/ 15 h 128"/>
                <a:gd name="T48" fmla="*/ 82 w 113"/>
                <a:gd name="T49" fmla="*/ 18 h 128"/>
                <a:gd name="T50" fmla="*/ 87 w 113"/>
                <a:gd name="T51" fmla="*/ 24 h 128"/>
                <a:gd name="T52" fmla="*/ 90 w 113"/>
                <a:gd name="T53" fmla="*/ 23 h 128"/>
                <a:gd name="T54" fmla="*/ 94 w 113"/>
                <a:gd name="T55" fmla="*/ 35 h 128"/>
                <a:gd name="T56" fmla="*/ 96 w 113"/>
                <a:gd name="T57" fmla="*/ 41 h 128"/>
                <a:gd name="T58" fmla="*/ 108 w 113"/>
                <a:gd name="T59" fmla="*/ 49 h 128"/>
                <a:gd name="T60" fmla="*/ 97 w 113"/>
                <a:gd name="T61" fmla="*/ 60 h 128"/>
                <a:gd name="T62" fmla="*/ 82 w 113"/>
                <a:gd name="T63" fmla="*/ 104 h 128"/>
                <a:gd name="T64" fmla="*/ 88 w 113"/>
                <a:gd name="T65" fmla="*/ 111 h 128"/>
                <a:gd name="T66" fmla="*/ 82 w 113"/>
                <a:gd name="T67" fmla="*/ 113 h 128"/>
                <a:gd name="T68" fmla="*/ 74 w 113"/>
                <a:gd name="T69" fmla="*/ 124 h 128"/>
                <a:gd name="T70" fmla="*/ 71 w 113"/>
                <a:gd name="T71" fmla="*/ 127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"/>
                <a:gd name="T109" fmla="*/ 0 h 128"/>
                <a:gd name="T110" fmla="*/ 113 w 113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" h="128">
                  <a:moveTo>
                    <a:pt x="67" y="127"/>
                  </a:moveTo>
                  <a:lnTo>
                    <a:pt x="66" y="123"/>
                  </a:lnTo>
                  <a:lnTo>
                    <a:pt x="55" y="121"/>
                  </a:lnTo>
                  <a:lnTo>
                    <a:pt x="46" y="116"/>
                  </a:lnTo>
                  <a:lnTo>
                    <a:pt x="42" y="110"/>
                  </a:lnTo>
                  <a:lnTo>
                    <a:pt x="41" y="109"/>
                  </a:lnTo>
                  <a:lnTo>
                    <a:pt x="38" y="109"/>
                  </a:lnTo>
                  <a:lnTo>
                    <a:pt x="37" y="108"/>
                  </a:lnTo>
                  <a:lnTo>
                    <a:pt x="36" y="106"/>
                  </a:lnTo>
                  <a:lnTo>
                    <a:pt x="34" y="106"/>
                  </a:lnTo>
                  <a:lnTo>
                    <a:pt x="35" y="105"/>
                  </a:lnTo>
                  <a:lnTo>
                    <a:pt x="33" y="105"/>
                  </a:lnTo>
                  <a:lnTo>
                    <a:pt x="33" y="103"/>
                  </a:lnTo>
                  <a:lnTo>
                    <a:pt x="31" y="105"/>
                  </a:lnTo>
                  <a:lnTo>
                    <a:pt x="25" y="103"/>
                  </a:lnTo>
                  <a:lnTo>
                    <a:pt x="23" y="101"/>
                  </a:lnTo>
                  <a:lnTo>
                    <a:pt x="22" y="99"/>
                  </a:lnTo>
                  <a:lnTo>
                    <a:pt x="21" y="100"/>
                  </a:lnTo>
                  <a:lnTo>
                    <a:pt x="20" y="98"/>
                  </a:lnTo>
                  <a:lnTo>
                    <a:pt x="12" y="97"/>
                  </a:lnTo>
                  <a:lnTo>
                    <a:pt x="1" y="92"/>
                  </a:lnTo>
                  <a:lnTo>
                    <a:pt x="1" y="91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14" y="70"/>
                  </a:lnTo>
                  <a:lnTo>
                    <a:pt x="15" y="66"/>
                  </a:lnTo>
                  <a:lnTo>
                    <a:pt x="24" y="55"/>
                  </a:lnTo>
                  <a:lnTo>
                    <a:pt x="31" y="51"/>
                  </a:lnTo>
                  <a:lnTo>
                    <a:pt x="33" y="47"/>
                  </a:lnTo>
                  <a:lnTo>
                    <a:pt x="37" y="43"/>
                  </a:lnTo>
                  <a:lnTo>
                    <a:pt x="45" y="19"/>
                  </a:lnTo>
                  <a:lnTo>
                    <a:pt x="59" y="0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5" y="9"/>
                  </a:lnTo>
                  <a:lnTo>
                    <a:pt x="64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4"/>
                  </a:lnTo>
                  <a:lnTo>
                    <a:pt x="68" y="15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80" y="17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82" y="18"/>
                  </a:lnTo>
                  <a:lnTo>
                    <a:pt x="87" y="19"/>
                  </a:lnTo>
                  <a:lnTo>
                    <a:pt x="87" y="24"/>
                  </a:lnTo>
                  <a:lnTo>
                    <a:pt x="89" y="24"/>
                  </a:lnTo>
                  <a:lnTo>
                    <a:pt x="90" y="23"/>
                  </a:lnTo>
                  <a:lnTo>
                    <a:pt x="92" y="34"/>
                  </a:lnTo>
                  <a:lnTo>
                    <a:pt x="94" y="35"/>
                  </a:lnTo>
                  <a:lnTo>
                    <a:pt x="96" y="33"/>
                  </a:lnTo>
                  <a:lnTo>
                    <a:pt x="96" y="41"/>
                  </a:lnTo>
                  <a:lnTo>
                    <a:pt x="112" y="41"/>
                  </a:lnTo>
                  <a:lnTo>
                    <a:pt x="108" y="49"/>
                  </a:lnTo>
                  <a:lnTo>
                    <a:pt x="107" y="49"/>
                  </a:lnTo>
                  <a:lnTo>
                    <a:pt x="97" y="60"/>
                  </a:lnTo>
                  <a:lnTo>
                    <a:pt x="88" y="77"/>
                  </a:lnTo>
                  <a:lnTo>
                    <a:pt x="82" y="104"/>
                  </a:lnTo>
                  <a:lnTo>
                    <a:pt x="85" y="110"/>
                  </a:lnTo>
                  <a:lnTo>
                    <a:pt x="88" y="111"/>
                  </a:lnTo>
                  <a:lnTo>
                    <a:pt x="88" y="113"/>
                  </a:lnTo>
                  <a:lnTo>
                    <a:pt x="82" y="113"/>
                  </a:lnTo>
                  <a:lnTo>
                    <a:pt x="81" y="117"/>
                  </a:lnTo>
                  <a:lnTo>
                    <a:pt x="74" y="124"/>
                  </a:lnTo>
                  <a:lnTo>
                    <a:pt x="72" y="124"/>
                  </a:lnTo>
                  <a:lnTo>
                    <a:pt x="71" y="127"/>
                  </a:lnTo>
                  <a:lnTo>
                    <a:pt x="67" y="12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1" name="Freeform 465"/>
            <p:cNvSpPr>
              <a:spLocks/>
            </p:cNvSpPr>
            <p:nvPr/>
          </p:nvSpPr>
          <p:spPr bwMode="auto">
            <a:xfrm>
              <a:off x="3907" y="2167"/>
              <a:ext cx="118" cy="96"/>
            </a:xfrm>
            <a:custGeom>
              <a:avLst/>
              <a:gdLst>
                <a:gd name="T0" fmla="*/ 108 w 118"/>
                <a:gd name="T1" fmla="*/ 87 h 96"/>
                <a:gd name="T2" fmla="*/ 106 w 118"/>
                <a:gd name="T3" fmla="*/ 90 h 96"/>
                <a:gd name="T4" fmla="*/ 68 w 118"/>
                <a:gd name="T5" fmla="*/ 89 h 96"/>
                <a:gd name="T6" fmla="*/ 61 w 118"/>
                <a:gd name="T7" fmla="*/ 88 h 96"/>
                <a:gd name="T8" fmla="*/ 59 w 118"/>
                <a:gd name="T9" fmla="*/ 88 h 96"/>
                <a:gd name="T10" fmla="*/ 51 w 118"/>
                <a:gd name="T11" fmla="*/ 84 h 96"/>
                <a:gd name="T12" fmla="*/ 37 w 118"/>
                <a:gd name="T13" fmla="*/ 76 h 96"/>
                <a:gd name="T14" fmla="*/ 19 w 118"/>
                <a:gd name="T15" fmla="*/ 76 h 96"/>
                <a:gd name="T16" fmla="*/ 27 w 118"/>
                <a:gd name="T17" fmla="*/ 57 h 96"/>
                <a:gd name="T18" fmla="*/ 17 w 118"/>
                <a:gd name="T19" fmla="*/ 51 h 96"/>
                <a:gd name="T20" fmla="*/ 10 w 118"/>
                <a:gd name="T21" fmla="*/ 46 h 96"/>
                <a:gd name="T22" fmla="*/ 2 w 118"/>
                <a:gd name="T23" fmla="*/ 41 h 96"/>
                <a:gd name="T24" fmla="*/ 41 w 118"/>
                <a:gd name="T25" fmla="*/ 11 h 96"/>
                <a:gd name="T26" fmla="*/ 53 w 118"/>
                <a:gd name="T27" fmla="*/ 3 h 96"/>
                <a:gd name="T28" fmla="*/ 63 w 118"/>
                <a:gd name="T29" fmla="*/ 1 h 96"/>
                <a:gd name="T30" fmla="*/ 68 w 118"/>
                <a:gd name="T31" fmla="*/ 2 h 96"/>
                <a:gd name="T32" fmla="*/ 75 w 118"/>
                <a:gd name="T33" fmla="*/ 5 h 96"/>
                <a:gd name="T34" fmla="*/ 81 w 118"/>
                <a:gd name="T35" fmla="*/ 14 h 96"/>
                <a:gd name="T36" fmla="*/ 81 w 118"/>
                <a:gd name="T37" fmla="*/ 19 h 96"/>
                <a:gd name="T38" fmla="*/ 78 w 118"/>
                <a:gd name="T39" fmla="*/ 23 h 96"/>
                <a:gd name="T40" fmla="*/ 87 w 118"/>
                <a:gd name="T41" fmla="*/ 32 h 96"/>
                <a:gd name="T42" fmla="*/ 87 w 118"/>
                <a:gd name="T43" fmla="*/ 37 h 96"/>
                <a:gd name="T44" fmla="*/ 85 w 118"/>
                <a:gd name="T45" fmla="*/ 38 h 96"/>
                <a:gd name="T46" fmla="*/ 84 w 118"/>
                <a:gd name="T47" fmla="*/ 42 h 96"/>
                <a:gd name="T48" fmla="*/ 87 w 118"/>
                <a:gd name="T49" fmla="*/ 56 h 96"/>
                <a:gd name="T50" fmla="*/ 92 w 118"/>
                <a:gd name="T51" fmla="*/ 61 h 96"/>
                <a:gd name="T52" fmla="*/ 93 w 118"/>
                <a:gd name="T53" fmla="*/ 68 h 96"/>
                <a:gd name="T54" fmla="*/ 97 w 118"/>
                <a:gd name="T55" fmla="*/ 71 h 96"/>
                <a:gd name="T56" fmla="*/ 104 w 118"/>
                <a:gd name="T57" fmla="*/ 75 h 96"/>
                <a:gd name="T58" fmla="*/ 110 w 118"/>
                <a:gd name="T59" fmla="*/ 82 h 96"/>
                <a:gd name="T60" fmla="*/ 116 w 118"/>
                <a:gd name="T61" fmla="*/ 84 h 96"/>
                <a:gd name="T62" fmla="*/ 117 w 118"/>
                <a:gd name="T63" fmla="*/ 86 h 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"/>
                <a:gd name="T97" fmla="*/ 0 h 96"/>
                <a:gd name="T98" fmla="*/ 118 w 118"/>
                <a:gd name="T99" fmla="*/ 96 h 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" h="96">
                  <a:moveTo>
                    <a:pt x="117" y="91"/>
                  </a:moveTo>
                  <a:lnTo>
                    <a:pt x="108" y="87"/>
                  </a:lnTo>
                  <a:lnTo>
                    <a:pt x="108" y="89"/>
                  </a:lnTo>
                  <a:lnTo>
                    <a:pt x="106" y="90"/>
                  </a:lnTo>
                  <a:lnTo>
                    <a:pt x="90" y="95"/>
                  </a:lnTo>
                  <a:lnTo>
                    <a:pt x="68" y="89"/>
                  </a:lnTo>
                  <a:lnTo>
                    <a:pt x="68" y="88"/>
                  </a:lnTo>
                  <a:lnTo>
                    <a:pt x="61" y="88"/>
                  </a:lnTo>
                  <a:lnTo>
                    <a:pt x="60" y="90"/>
                  </a:lnTo>
                  <a:lnTo>
                    <a:pt x="59" y="88"/>
                  </a:lnTo>
                  <a:lnTo>
                    <a:pt x="53" y="88"/>
                  </a:lnTo>
                  <a:lnTo>
                    <a:pt x="51" y="84"/>
                  </a:lnTo>
                  <a:lnTo>
                    <a:pt x="43" y="84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19" y="76"/>
                  </a:lnTo>
                  <a:lnTo>
                    <a:pt x="15" y="65"/>
                  </a:lnTo>
                  <a:lnTo>
                    <a:pt x="27" y="57"/>
                  </a:lnTo>
                  <a:lnTo>
                    <a:pt x="26" y="54"/>
                  </a:lnTo>
                  <a:lnTo>
                    <a:pt x="17" y="51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6" y="42"/>
                  </a:lnTo>
                  <a:lnTo>
                    <a:pt x="2" y="41"/>
                  </a:lnTo>
                  <a:lnTo>
                    <a:pt x="0" y="40"/>
                  </a:lnTo>
                  <a:lnTo>
                    <a:pt x="41" y="11"/>
                  </a:lnTo>
                  <a:lnTo>
                    <a:pt x="50" y="12"/>
                  </a:lnTo>
                  <a:lnTo>
                    <a:pt x="53" y="3"/>
                  </a:lnTo>
                  <a:lnTo>
                    <a:pt x="60" y="5"/>
                  </a:lnTo>
                  <a:lnTo>
                    <a:pt x="63" y="1"/>
                  </a:lnTo>
                  <a:lnTo>
                    <a:pt x="64" y="0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5" y="5"/>
                  </a:lnTo>
                  <a:lnTo>
                    <a:pt x="80" y="12"/>
                  </a:lnTo>
                  <a:lnTo>
                    <a:pt x="81" y="14"/>
                  </a:lnTo>
                  <a:lnTo>
                    <a:pt x="83" y="16"/>
                  </a:lnTo>
                  <a:lnTo>
                    <a:pt x="81" y="19"/>
                  </a:lnTo>
                  <a:lnTo>
                    <a:pt x="78" y="21"/>
                  </a:lnTo>
                  <a:lnTo>
                    <a:pt x="78" y="23"/>
                  </a:lnTo>
                  <a:lnTo>
                    <a:pt x="85" y="33"/>
                  </a:lnTo>
                  <a:lnTo>
                    <a:pt x="87" y="32"/>
                  </a:lnTo>
                  <a:lnTo>
                    <a:pt x="86" y="35"/>
                  </a:lnTo>
                  <a:lnTo>
                    <a:pt x="87" y="37"/>
                  </a:lnTo>
                  <a:lnTo>
                    <a:pt x="87" y="38"/>
                  </a:lnTo>
                  <a:lnTo>
                    <a:pt x="85" y="38"/>
                  </a:lnTo>
                  <a:lnTo>
                    <a:pt x="85" y="41"/>
                  </a:lnTo>
                  <a:lnTo>
                    <a:pt x="84" y="42"/>
                  </a:lnTo>
                  <a:lnTo>
                    <a:pt x="87" y="48"/>
                  </a:lnTo>
                  <a:lnTo>
                    <a:pt x="87" y="56"/>
                  </a:lnTo>
                  <a:lnTo>
                    <a:pt x="89" y="60"/>
                  </a:lnTo>
                  <a:lnTo>
                    <a:pt x="92" y="61"/>
                  </a:lnTo>
                  <a:lnTo>
                    <a:pt x="90" y="64"/>
                  </a:lnTo>
                  <a:lnTo>
                    <a:pt x="93" y="68"/>
                  </a:lnTo>
                  <a:lnTo>
                    <a:pt x="95" y="68"/>
                  </a:lnTo>
                  <a:lnTo>
                    <a:pt x="97" y="71"/>
                  </a:lnTo>
                  <a:lnTo>
                    <a:pt x="100" y="74"/>
                  </a:lnTo>
                  <a:lnTo>
                    <a:pt x="104" y="75"/>
                  </a:lnTo>
                  <a:lnTo>
                    <a:pt x="103" y="76"/>
                  </a:lnTo>
                  <a:lnTo>
                    <a:pt x="110" y="82"/>
                  </a:lnTo>
                  <a:lnTo>
                    <a:pt x="114" y="83"/>
                  </a:lnTo>
                  <a:lnTo>
                    <a:pt x="116" y="84"/>
                  </a:lnTo>
                  <a:lnTo>
                    <a:pt x="115" y="84"/>
                  </a:lnTo>
                  <a:lnTo>
                    <a:pt x="117" y="86"/>
                  </a:lnTo>
                  <a:lnTo>
                    <a:pt x="117" y="9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2" name="Freeform 466"/>
            <p:cNvSpPr>
              <a:spLocks/>
            </p:cNvSpPr>
            <p:nvPr/>
          </p:nvSpPr>
          <p:spPr bwMode="auto">
            <a:xfrm>
              <a:off x="3907" y="2167"/>
              <a:ext cx="124" cy="102"/>
            </a:xfrm>
            <a:custGeom>
              <a:avLst/>
              <a:gdLst>
                <a:gd name="T0" fmla="*/ 113 w 124"/>
                <a:gd name="T1" fmla="*/ 93 h 102"/>
                <a:gd name="T2" fmla="*/ 111 w 124"/>
                <a:gd name="T3" fmla="*/ 96 h 102"/>
                <a:gd name="T4" fmla="*/ 71 w 124"/>
                <a:gd name="T5" fmla="*/ 95 h 102"/>
                <a:gd name="T6" fmla="*/ 64 w 124"/>
                <a:gd name="T7" fmla="*/ 94 h 102"/>
                <a:gd name="T8" fmla="*/ 62 w 124"/>
                <a:gd name="T9" fmla="*/ 94 h 102"/>
                <a:gd name="T10" fmla="*/ 54 w 124"/>
                <a:gd name="T11" fmla="*/ 90 h 102"/>
                <a:gd name="T12" fmla="*/ 38 w 124"/>
                <a:gd name="T13" fmla="*/ 80 h 102"/>
                <a:gd name="T14" fmla="*/ 20 w 124"/>
                <a:gd name="T15" fmla="*/ 80 h 102"/>
                <a:gd name="T16" fmla="*/ 29 w 124"/>
                <a:gd name="T17" fmla="*/ 61 h 102"/>
                <a:gd name="T18" fmla="*/ 18 w 124"/>
                <a:gd name="T19" fmla="*/ 55 h 102"/>
                <a:gd name="T20" fmla="*/ 11 w 124"/>
                <a:gd name="T21" fmla="*/ 48 h 102"/>
                <a:gd name="T22" fmla="*/ 2 w 124"/>
                <a:gd name="T23" fmla="*/ 43 h 102"/>
                <a:gd name="T24" fmla="*/ 43 w 124"/>
                <a:gd name="T25" fmla="*/ 11 h 102"/>
                <a:gd name="T26" fmla="*/ 56 w 124"/>
                <a:gd name="T27" fmla="*/ 3 h 102"/>
                <a:gd name="T28" fmla="*/ 66 w 124"/>
                <a:gd name="T29" fmla="*/ 1 h 102"/>
                <a:gd name="T30" fmla="*/ 71 w 124"/>
                <a:gd name="T31" fmla="*/ 2 h 102"/>
                <a:gd name="T32" fmla="*/ 79 w 124"/>
                <a:gd name="T33" fmla="*/ 5 h 102"/>
                <a:gd name="T34" fmla="*/ 86 w 124"/>
                <a:gd name="T35" fmla="*/ 14 h 102"/>
                <a:gd name="T36" fmla="*/ 86 w 124"/>
                <a:gd name="T37" fmla="*/ 21 h 102"/>
                <a:gd name="T38" fmla="*/ 82 w 124"/>
                <a:gd name="T39" fmla="*/ 25 h 102"/>
                <a:gd name="T40" fmla="*/ 91 w 124"/>
                <a:gd name="T41" fmla="*/ 34 h 102"/>
                <a:gd name="T42" fmla="*/ 91 w 124"/>
                <a:gd name="T43" fmla="*/ 39 h 102"/>
                <a:gd name="T44" fmla="*/ 89 w 124"/>
                <a:gd name="T45" fmla="*/ 40 h 102"/>
                <a:gd name="T46" fmla="*/ 88 w 124"/>
                <a:gd name="T47" fmla="*/ 44 h 102"/>
                <a:gd name="T48" fmla="*/ 91 w 124"/>
                <a:gd name="T49" fmla="*/ 60 h 102"/>
                <a:gd name="T50" fmla="*/ 97 w 124"/>
                <a:gd name="T51" fmla="*/ 65 h 102"/>
                <a:gd name="T52" fmla="*/ 98 w 124"/>
                <a:gd name="T53" fmla="*/ 72 h 102"/>
                <a:gd name="T54" fmla="*/ 102 w 124"/>
                <a:gd name="T55" fmla="*/ 75 h 102"/>
                <a:gd name="T56" fmla="*/ 110 w 124"/>
                <a:gd name="T57" fmla="*/ 79 h 102"/>
                <a:gd name="T58" fmla="*/ 115 w 124"/>
                <a:gd name="T59" fmla="*/ 88 h 102"/>
                <a:gd name="T60" fmla="*/ 122 w 124"/>
                <a:gd name="T61" fmla="*/ 90 h 102"/>
                <a:gd name="T62" fmla="*/ 123 w 124"/>
                <a:gd name="T63" fmla="*/ 92 h 10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4"/>
                <a:gd name="T97" fmla="*/ 0 h 102"/>
                <a:gd name="T98" fmla="*/ 124 w 124"/>
                <a:gd name="T99" fmla="*/ 102 h 10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4" h="102">
                  <a:moveTo>
                    <a:pt x="123" y="97"/>
                  </a:moveTo>
                  <a:lnTo>
                    <a:pt x="113" y="93"/>
                  </a:lnTo>
                  <a:lnTo>
                    <a:pt x="113" y="95"/>
                  </a:lnTo>
                  <a:lnTo>
                    <a:pt x="111" y="96"/>
                  </a:lnTo>
                  <a:lnTo>
                    <a:pt x="94" y="101"/>
                  </a:lnTo>
                  <a:lnTo>
                    <a:pt x="71" y="95"/>
                  </a:lnTo>
                  <a:lnTo>
                    <a:pt x="71" y="94"/>
                  </a:lnTo>
                  <a:lnTo>
                    <a:pt x="64" y="94"/>
                  </a:lnTo>
                  <a:lnTo>
                    <a:pt x="63" y="96"/>
                  </a:lnTo>
                  <a:lnTo>
                    <a:pt x="62" y="94"/>
                  </a:lnTo>
                  <a:lnTo>
                    <a:pt x="56" y="94"/>
                  </a:lnTo>
                  <a:lnTo>
                    <a:pt x="54" y="90"/>
                  </a:lnTo>
                  <a:lnTo>
                    <a:pt x="45" y="90"/>
                  </a:lnTo>
                  <a:lnTo>
                    <a:pt x="38" y="80"/>
                  </a:lnTo>
                  <a:lnTo>
                    <a:pt x="32" y="80"/>
                  </a:lnTo>
                  <a:lnTo>
                    <a:pt x="20" y="80"/>
                  </a:lnTo>
                  <a:lnTo>
                    <a:pt x="15" y="69"/>
                  </a:lnTo>
                  <a:lnTo>
                    <a:pt x="29" y="61"/>
                  </a:lnTo>
                  <a:lnTo>
                    <a:pt x="27" y="58"/>
                  </a:lnTo>
                  <a:lnTo>
                    <a:pt x="18" y="55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7" y="44"/>
                  </a:lnTo>
                  <a:lnTo>
                    <a:pt x="2" y="43"/>
                  </a:lnTo>
                  <a:lnTo>
                    <a:pt x="0" y="42"/>
                  </a:lnTo>
                  <a:lnTo>
                    <a:pt x="43" y="11"/>
                  </a:lnTo>
                  <a:lnTo>
                    <a:pt x="53" y="12"/>
                  </a:lnTo>
                  <a:lnTo>
                    <a:pt x="56" y="3"/>
                  </a:lnTo>
                  <a:lnTo>
                    <a:pt x="63" y="5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9" y="5"/>
                  </a:lnTo>
                  <a:lnTo>
                    <a:pt x="85" y="12"/>
                  </a:lnTo>
                  <a:lnTo>
                    <a:pt x="86" y="14"/>
                  </a:lnTo>
                  <a:lnTo>
                    <a:pt x="87" y="16"/>
                  </a:lnTo>
                  <a:lnTo>
                    <a:pt x="86" y="21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9" y="35"/>
                  </a:lnTo>
                  <a:lnTo>
                    <a:pt x="91" y="34"/>
                  </a:lnTo>
                  <a:lnTo>
                    <a:pt x="90" y="37"/>
                  </a:lnTo>
                  <a:lnTo>
                    <a:pt x="91" y="39"/>
                  </a:lnTo>
                  <a:lnTo>
                    <a:pt x="91" y="40"/>
                  </a:lnTo>
                  <a:lnTo>
                    <a:pt x="89" y="40"/>
                  </a:lnTo>
                  <a:lnTo>
                    <a:pt x="89" y="43"/>
                  </a:lnTo>
                  <a:lnTo>
                    <a:pt x="88" y="44"/>
                  </a:lnTo>
                  <a:lnTo>
                    <a:pt x="91" y="51"/>
                  </a:lnTo>
                  <a:lnTo>
                    <a:pt x="91" y="60"/>
                  </a:lnTo>
                  <a:lnTo>
                    <a:pt x="93" y="64"/>
                  </a:lnTo>
                  <a:lnTo>
                    <a:pt x="97" y="65"/>
                  </a:lnTo>
                  <a:lnTo>
                    <a:pt x="94" y="68"/>
                  </a:lnTo>
                  <a:lnTo>
                    <a:pt x="98" y="72"/>
                  </a:lnTo>
                  <a:lnTo>
                    <a:pt x="100" y="72"/>
                  </a:lnTo>
                  <a:lnTo>
                    <a:pt x="102" y="75"/>
                  </a:lnTo>
                  <a:lnTo>
                    <a:pt x="105" y="78"/>
                  </a:lnTo>
                  <a:lnTo>
                    <a:pt x="110" y="79"/>
                  </a:lnTo>
                  <a:lnTo>
                    <a:pt x="109" y="80"/>
                  </a:lnTo>
                  <a:lnTo>
                    <a:pt x="115" y="88"/>
                  </a:lnTo>
                  <a:lnTo>
                    <a:pt x="120" y="89"/>
                  </a:lnTo>
                  <a:lnTo>
                    <a:pt x="122" y="90"/>
                  </a:lnTo>
                  <a:lnTo>
                    <a:pt x="121" y="90"/>
                  </a:lnTo>
                  <a:lnTo>
                    <a:pt x="123" y="92"/>
                  </a:lnTo>
                  <a:lnTo>
                    <a:pt x="123" y="9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3" name="Freeform 467"/>
            <p:cNvSpPr>
              <a:spLocks/>
            </p:cNvSpPr>
            <p:nvPr/>
          </p:nvSpPr>
          <p:spPr bwMode="auto">
            <a:xfrm>
              <a:off x="4028" y="2169"/>
              <a:ext cx="125" cy="132"/>
            </a:xfrm>
            <a:custGeom>
              <a:avLst/>
              <a:gdLst>
                <a:gd name="T0" fmla="*/ 52 w 125"/>
                <a:gd name="T1" fmla="*/ 131 h 132"/>
                <a:gd name="T2" fmla="*/ 36 w 125"/>
                <a:gd name="T3" fmla="*/ 131 h 132"/>
                <a:gd name="T4" fmla="*/ 36 w 125"/>
                <a:gd name="T5" fmla="*/ 124 h 132"/>
                <a:gd name="T6" fmla="*/ 35 w 125"/>
                <a:gd name="T7" fmla="*/ 126 h 132"/>
                <a:gd name="T8" fmla="*/ 33 w 125"/>
                <a:gd name="T9" fmla="*/ 125 h 132"/>
                <a:gd name="T10" fmla="*/ 31 w 125"/>
                <a:gd name="T11" fmla="*/ 114 h 132"/>
                <a:gd name="T12" fmla="*/ 30 w 125"/>
                <a:gd name="T13" fmla="*/ 115 h 132"/>
                <a:gd name="T14" fmla="*/ 28 w 125"/>
                <a:gd name="T15" fmla="*/ 115 h 132"/>
                <a:gd name="T16" fmla="*/ 28 w 125"/>
                <a:gd name="T17" fmla="*/ 110 h 132"/>
                <a:gd name="T18" fmla="*/ 24 w 125"/>
                <a:gd name="T19" fmla="*/ 109 h 132"/>
                <a:gd name="T20" fmla="*/ 25 w 125"/>
                <a:gd name="T21" fmla="*/ 108 h 132"/>
                <a:gd name="T22" fmla="*/ 22 w 125"/>
                <a:gd name="T23" fmla="*/ 106 h 132"/>
                <a:gd name="T24" fmla="*/ 22 w 125"/>
                <a:gd name="T25" fmla="*/ 104 h 132"/>
                <a:gd name="T26" fmla="*/ 16 w 125"/>
                <a:gd name="T27" fmla="*/ 97 h 132"/>
                <a:gd name="T28" fmla="*/ 14 w 125"/>
                <a:gd name="T29" fmla="*/ 92 h 132"/>
                <a:gd name="T30" fmla="*/ 14 w 125"/>
                <a:gd name="T31" fmla="*/ 90 h 132"/>
                <a:gd name="T32" fmla="*/ 11 w 125"/>
                <a:gd name="T33" fmla="*/ 87 h 132"/>
                <a:gd name="T34" fmla="*/ 14 w 125"/>
                <a:gd name="T35" fmla="*/ 85 h 132"/>
                <a:gd name="T36" fmla="*/ 11 w 125"/>
                <a:gd name="T37" fmla="*/ 82 h 132"/>
                <a:gd name="T38" fmla="*/ 13 w 125"/>
                <a:gd name="T39" fmla="*/ 77 h 132"/>
                <a:gd name="T40" fmla="*/ 11 w 125"/>
                <a:gd name="T41" fmla="*/ 75 h 132"/>
                <a:gd name="T42" fmla="*/ 8 w 125"/>
                <a:gd name="T43" fmla="*/ 72 h 132"/>
                <a:gd name="T44" fmla="*/ 7 w 125"/>
                <a:gd name="T45" fmla="*/ 73 h 132"/>
                <a:gd name="T46" fmla="*/ 4 w 125"/>
                <a:gd name="T47" fmla="*/ 70 h 132"/>
                <a:gd name="T48" fmla="*/ 4 w 125"/>
                <a:gd name="T49" fmla="*/ 69 h 132"/>
                <a:gd name="T50" fmla="*/ 4 w 125"/>
                <a:gd name="T51" fmla="*/ 66 h 132"/>
                <a:gd name="T52" fmla="*/ 0 w 125"/>
                <a:gd name="T53" fmla="*/ 63 h 132"/>
                <a:gd name="T54" fmla="*/ 0 w 125"/>
                <a:gd name="T55" fmla="*/ 59 h 132"/>
                <a:gd name="T56" fmla="*/ 1 w 125"/>
                <a:gd name="T57" fmla="*/ 53 h 132"/>
                <a:gd name="T58" fmla="*/ 4 w 125"/>
                <a:gd name="T59" fmla="*/ 53 h 132"/>
                <a:gd name="T60" fmla="*/ 5 w 125"/>
                <a:gd name="T61" fmla="*/ 48 h 132"/>
                <a:gd name="T62" fmla="*/ 14 w 125"/>
                <a:gd name="T63" fmla="*/ 44 h 132"/>
                <a:gd name="T64" fmla="*/ 15 w 125"/>
                <a:gd name="T65" fmla="*/ 40 h 132"/>
                <a:gd name="T66" fmla="*/ 14 w 125"/>
                <a:gd name="T67" fmla="*/ 37 h 132"/>
                <a:gd name="T68" fmla="*/ 15 w 125"/>
                <a:gd name="T69" fmla="*/ 36 h 132"/>
                <a:gd name="T70" fmla="*/ 18 w 125"/>
                <a:gd name="T71" fmla="*/ 34 h 132"/>
                <a:gd name="T72" fmla="*/ 21 w 125"/>
                <a:gd name="T73" fmla="*/ 30 h 132"/>
                <a:gd name="T74" fmla="*/ 20 w 125"/>
                <a:gd name="T75" fmla="*/ 28 h 132"/>
                <a:gd name="T76" fmla="*/ 22 w 125"/>
                <a:gd name="T77" fmla="*/ 26 h 132"/>
                <a:gd name="T78" fmla="*/ 22 w 125"/>
                <a:gd name="T79" fmla="*/ 23 h 132"/>
                <a:gd name="T80" fmla="*/ 26 w 125"/>
                <a:gd name="T81" fmla="*/ 22 h 132"/>
                <a:gd name="T82" fmla="*/ 28 w 125"/>
                <a:gd name="T83" fmla="*/ 17 h 132"/>
                <a:gd name="T84" fmla="*/ 30 w 125"/>
                <a:gd name="T85" fmla="*/ 17 h 132"/>
                <a:gd name="T86" fmla="*/ 32 w 125"/>
                <a:gd name="T87" fmla="*/ 14 h 132"/>
                <a:gd name="T88" fmla="*/ 31 w 125"/>
                <a:gd name="T89" fmla="*/ 13 h 132"/>
                <a:gd name="T90" fmla="*/ 32 w 125"/>
                <a:gd name="T91" fmla="*/ 12 h 132"/>
                <a:gd name="T92" fmla="*/ 31 w 125"/>
                <a:gd name="T93" fmla="*/ 10 h 132"/>
                <a:gd name="T94" fmla="*/ 32 w 125"/>
                <a:gd name="T95" fmla="*/ 9 h 132"/>
                <a:gd name="T96" fmla="*/ 32 w 125"/>
                <a:gd name="T97" fmla="*/ 8 h 132"/>
                <a:gd name="T98" fmla="*/ 33 w 125"/>
                <a:gd name="T99" fmla="*/ 8 h 132"/>
                <a:gd name="T100" fmla="*/ 38 w 125"/>
                <a:gd name="T101" fmla="*/ 4 h 132"/>
                <a:gd name="T102" fmla="*/ 39 w 125"/>
                <a:gd name="T103" fmla="*/ 3 h 132"/>
                <a:gd name="T104" fmla="*/ 39 w 125"/>
                <a:gd name="T105" fmla="*/ 1 h 132"/>
                <a:gd name="T106" fmla="*/ 40 w 125"/>
                <a:gd name="T107" fmla="*/ 1 h 132"/>
                <a:gd name="T108" fmla="*/ 41 w 125"/>
                <a:gd name="T109" fmla="*/ 0 h 132"/>
                <a:gd name="T110" fmla="*/ 106 w 125"/>
                <a:gd name="T111" fmla="*/ 64 h 132"/>
                <a:gd name="T112" fmla="*/ 124 w 125"/>
                <a:gd name="T113" fmla="*/ 81 h 132"/>
                <a:gd name="T114" fmla="*/ 103 w 125"/>
                <a:gd name="T115" fmla="*/ 87 h 132"/>
                <a:gd name="T116" fmla="*/ 82 w 125"/>
                <a:gd name="T117" fmla="*/ 99 h 132"/>
                <a:gd name="T118" fmla="*/ 68 w 125"/>
                <a:gd name="T119" fmla="*/ 113 h 132"/>
                <a:gd name="T120" fmla="*/ 52 w 125"/>
                <a:gd name="T121" fmla="*/ 131 h 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5"/>
                <a:gd name="T184" fmla="*/ 0 h 132"/>
                <a:gd name="T185" fmla="*/ 125 w 125"/>
                <a:gd name="T186" fmla="*/ 132 h 1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5" h="132">
                  <a:moveTo>
                    <a:pt x="52" y="131"/>
                  </a:moveTo>
                  <a:lnTo>
                    <a:pt x="36" y="131"/>
                  </a:lnTo>
                  <a:lnTo>
                    <a:pt x="36" y="124"/>
                  </a:lnTo>
                  <a:lnTo>
                    <a:pt x="35" y="126"/>
                  </a:lnTo>
                  <a:lnTo>
                    <a:pt x="33" y="125"/>
                  </a:lnTo>
                  <a:lnTo>
                    <a:pt x="31" y="114"/>
                  </a:lnTo>
                  <a:lnTo>
                    <a:pt x="30" y="115"/>
                  </a:lnTo>
                  <a:lnTo>
                    <a:pt x="28" y="115"/>
                  </a:lnTo>
                  <a:lnTo>
                    <a:pt x="28" y="110"/>
                  </a:lnTo>
                  <a:lnTo>
                    <a:pt x="24" y="109"/>
                  </a:lnTo>
                  <a:lnTo>
                    <a:pt x="25" y="108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16" y="97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1" y="87"/>
                  </a:lnTo>
                  <a:lnTo>
                    <a:pt x="14" y="85"/>
                  </a:lnTo>
                  <a:lnTo>
                    <a:pt x="11" y="82"/>
                  </a:lnTo>
                  <a:lnTo>
                    <a:pt x="13" y="77"/>
                  </a:lnTo>
                  <a:lnTo>
                    <a:pt x="11" y="75"/>
                  </a:lnTo>
                  <a:lnTo>
                    <a:pt x="8" y="72"/>
                  </a:lnTo>
                  <a:lnTo>
                    <a:pt x="7" y="73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4" y="66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14" y="44"/>
                  </a:lnTo>
                  <a:lnTo>
                    <a:pt x="15" y="40"/>
                  </a:lnTo>
                  <a:lnTo>
                    <a:pt x="14" y="37"/>
                  </a:lnTo>
                  <a:lnTo>
                    <a:pt x="15" y="36"/>
                  </a:lnTo>
                  <a:lnTo>
                    <a:pt x="18" y="34"/>
                  </a:lnTo>
                  <a:lnTo>
                    <a:pt x="21" y="30"/>
                  </a:lnTo>
                  <a:lnTo>
                    <a:pt x="20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6" y="22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2" y="12"/>
                  </a:lnTo>
                  <a:lnTo>
                    <a:pt x="31" y="10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8" y="4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1" y="0"/>
                  </a:lnTo>
                  <a:lnTo>
                    <a:pt x="106" y="64"/>
                  </a:lnTo>
                  <a:lnTo>
                    <a:pt x="124" y="81"/>
                  </a:lnTo>
                  <a:lnTo>
                    <a:pt x="103" y="87"/>
                  </a:lnTo>
                  <a:lnTo>
                    <a:pt x="82" y="99"/>
                  </a:lnTo>
                  <a:lnTo>
                    <a:pt x="68" y="113"/>
                  </a:lnTo>
                  <a:lnTo>
                    <a:pt x="52" y="131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4" name="Freeform 468"/>
            <p:cNvSpPr>
              <a:spLocks/>
            </p:cNvSpPr>
            <p:nvPr/>
          </p:nvSpPr>
          <p:spPr bwMode="auto">
            <a:xfrm>
              <a:off x="4028" y="2169"/>
              <a:ext cx="132" cy="140"/>
            </a:xfrm>
            <a:custGeom>
              <a:avLst/>
              <a:gdLst>
                <a:gd name="T0" fmla="*/ 55 w 132"/>
                <a:gd name="T1" fmla="*/ 139 h 140"/>
                <a:gd name="T2" fmla="*/ 39 w 132"/>
                <a:gd name="T3" fmla="*/ 139 h 140"/>
                <a:gd name="T4" fmla="*/ 39 w 132"/>
                <a:gd name="T5" fmla="*/ 132 h 140"/>
                <a:gd name="T6" fmla="*/ 37 w 132"/>
                <a:gd name="T7" fmla="*/ 134 h 140"/>
                <a:gd name="T8" fmla="*/ 35 w 132"/>
                <a:gd name="T9" fmla="*/ 133 h 140"/>
                <a:gd name="T10" fmla="*/ 33 w 132"/>
                <a:gd name="T11" fmla="*/ 121 h 140"/>
                <a:gd name="T12" fmla="*/ 32 w 132"/>
                <a:gd name="T13" fmla="*/ 122 h 140"/>
                <a:gd name="T14" fmla="*/ 30 w 132"/>
                <a:gd name="T15" fmla="*/ 122 h 140"/>
                <a:gd name="T16" fmla="*/ 30 w 132"/>
                <a:gd name="T17" fmla="*/ 117 h 140"/>
                <a:gd name="T18" fmla="*/ 25 w 132"/>
                <a:gd name="T19" fmla="*/ 116 h 140"/>
                <a:gd name="T20" fmla="*/ 26 w 132"/>
                <a:gd name="T21" fmla="*/ 115 h 140"/>
                <a:gd name="T22" fmla="*/ 23 w 132"/>
                <a:gd name="T23" fmla="*/ 113 h 140"/>
                <a:gd name="T24" fmla="*/ 23 w 132"/>
                <a:gd name="T25" fmla="*/ 111 h 140"/>
                <a:gd name="T26" fmla="*/ 17 w 132"/>
                <a:gd name="T27" fmla="*/ 102 h 140"/>
                <a:gd name="T28" fmla="*/ 14 w 132"/>
                <a:gd name="T29" fmla="*/ 97 h 140"/>
                <a:gd name="T30" fmla="*/ 14 w 132"/>
                <a:gd name="T31" fmla="*/ 95 h 140"/>
                <a:gd name="T32" fmla="*/ 12 w 132"/>
                <a:gd name="T33" fmla="*/ 92 h 140"/>
                <a:gd name="T34" fmla="*/ 14 w 132"/>
                <a:gd name="T35" fmla="*/ 90 h 140"/>
                <a:gd name="T36" fmla="*/ 12 w 132"/>
                <a:gd name="T37" fmla="*/ 87 h 140"/>
                <a:gd name="T38" fmla="*/ 13 w 132"/>
                <a:gd name="T39" fmla="*/ 82 h 140"/>
                <a:gd name="T40" fmla="*/ 12 w 132"/>
                <a:gd name="T41" fmla="*/ 79 h 140"/>
                <a:gd name="T42" fmla="*/ 9 w 132"/>
                <a:gd name="T43" fmla="*/ 76 h 140"/>
                <a:gd name="T44" fmla="*/ 8 w 132"/>
                <a:gd name="T45" fmla="*/ 77 h 140"/>
                <a:gd name="T46" fmla="*/ 4 w 132"/>
                <a:gd name="T47" fmla="*/ 74 h 140"/>
                <a:gd name="T48" fmla="*/ 4 w 132"/>
                <a:gd name="T49" fmla="*/ 73 h 140"/>
                <a:gd name="T50" fmla="*/ 4 w 132"/>
                <a:gd name="T51" fmla="*/ 70 h 140"/>
                <a:gd name="T52" fmla="*/ 0 w 132"/>
                <a:gd name="T53" fmla="*/ 67 h 140"/>
                <a:gd name="T54" fmla="*/ 0 w 132"/>
                <a:gd name="T55" fmla="*/ 63 h 140"/>
                <a:gd name="T56" fmla="*/ 1 w 132"/>
                <a:gd name="T57" fmla="*/ 56 h 140"/>
                <a:gd name="T58" fmla="*/ 4 w 132"/>
                <a:gd name="T59" fmla="*/ 56 h 140"/>
                <a:gd name="T60" fmla="*/ 6 w 132"/>
                <a:gd name="T61" fmla="*/ 51 h 140"/>
                <a:gd name="T62" fmla="*/ 14 w 132"/>
                <a:gd name="T63" fmla="*/ 47 h 140"/>
                <a:gd name="T64" fmla="*/ 15 w 132"/>
                <a:gd name="T65" fmla="*/ 43 h 140"/>
                <a:gd name="T66" fmla="*/ 14 w 132"/>
                <a:gd name="T67" fmla="*/ 40 h 140"/>
                <a:gd name="T68" fmla="*/ 15 w 132"/>
                <a:gd name="T69" fmla="*/ 39 h 140"/>
                <a:gd name="T70" fmla="*/ 19 w 132"/>
                <a:gd name="T71" fmla="*/ 37 h 140"/>
                <a:gd name="T72" fmla="*/ 22 w 132"/>
                <a:gd name="T73" fmla="*/ 31 h 140"/>
                <a:gd name="T74" fmla="*/ 21 w 132"/>
                <a:gd name="T75" fmla="*/ 29 h 140"/>
                <a:gd name="T76" fmla="*/ 23 w 132"/>
                <a:gd name="T77" fmla="*/ 27 h 140"/>
                <a:gd name="T78" fmla="*/ 23 w 132"/>
                <a:gd name="T79" fmla="*/ 24 h 140"/>
                <a:gd name="T80" fmla="*/ 28 w 132"/>
                <a:gd name="T81" fmla="*/ 23 h 140"/>
                <a:gd name="T82" fmla="*/ 30 w 132"/>
                <a:gd name="T83" fmla="*/ 18 h 140"/>
                <a:gd name="T84" fmla="*/ 32 w 132"/>
                <a:gd name="T85" fmla="*/ 18 h 140"/>
                <a:gd name="T86" fmla="*/ 34 w 132"/>
                <a:gd name="T87" fmla="*/ 15 h 140"/>
                <a:gd name="T88" fmla="*/ 33 w 132"/>
                <a:gd name="T89" fmla="*/ 14 h 140"/>
                <a:gd name="T90" fmla="*/ 34 w 132"/>
                <a:gd name="T91" fmla="*/ 13 h 140"/>
                <a:gd name="T92" fmla="*/ 33 w 132"/>
                <a:gd name="T93" fmla="*/ 10 h 140"/>
                <a:gd name="T94" fmla="*/ 34 w 132"/>
                <a:gd name="T95" fmla="*/ 9 h 140"/>
                <a:gd name="T96" fmla="*/ 34 w 132"/>
                <a:gd name="T97" fmla="*/ 8 h 140"/>
                <a:gd name="T98" fmla="*/ 35 w 132"/>
                <a:gd name="T99" fmla="*/ 8 h 140"/>
                <a:gd name="T100" fmla="*/ 40 w 132"/>
                <a:gd name="T101" fmla="*/ 4 h 140"/>
                <a:gd name="T102" fmla="*/ 41 w 132"/>
                <a:gd name="T103" fmla="*/ 3 h 140"/>
                <a:gd name="T104" fmla="*/ 41 w 132"/>
                <a:gd name="T105" fmla="*/ 1 h 140"/>
                <a:gd name="T106" fmla="*/ 42 w 132"/>
                <a:gd name="T107" fmla="*/ 1 h 140"/>
                <a:gd name="T108" fmla="*/ 43 w 132"/>
                <a:gd name="T109" fmla="*/ 0 h 140"/>
                <a:gd name="T110" fmla="*/ 112 w 132"/>
                <a:gd name="T111" fmla="*/ 68 h 140"/>
                <a:gd name="T112" fmla="*/ 131 w 132"/>
                <a:gd name="T113" fmla="*/ 86 h 140"/>
                <a:gd name="T114" fmla="*/ 109 w 132"/>
                <a:gd name="T115" fmla="*/ 92 h 140"/>
                <a:gd name="T116" fmla="*/ 87 w 132"/>
                <a:gd name="T117" fmla="*/ 106 h 140"/>
                <a:gd name="T118" fmla="*/ 72 w 132"/>
                <a:gd name="T119" fmla="*/ 120 h 140"/>
                <a:gd name="T120" fmla="*/ 55 w 132"/>
                <a:gd name="T121" fmla="*/ 139 h 1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2"/>
                <a:gd name="T184" fmla="*/ 0 h 140"/>
                <a:gd name="T185" fmla="*/ 132 w 132"/>
                <a:gd name="T186" fmla="*/ 140 h 1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2" h="140">
                  <a:moveTo>
                    <a:pt x="55" y="139"/>
                  </a:moveTo>
                  <a:lnTo>
                    <a:pt x="39" y="139"/>
                  </a:lnTo>
                  <a:lnTo>
                    <a:pt x="39" y="132"/>
                  </a:lnTo>
                  <a:lnTo>
                    <a:pt x="37" y="134"/>
                  </a:lnTo>
                  <a:lnTo>
                    <a:pt x="35" y="133"/>
                  </a:lnTo>
                  <a:lnTo>
                    <a:pt x="33" y="121"/>
                  </a:lnTo>
                  <a:lnTo>
                    <a:pt x="32" y="122"/>
                  </a:lnTo>
                  <a:lnTo>
                    <a:pt x="30" y="122"/>
                  </a:lnTo>
                  <a:lnTo>
                    <a:pt x="30" y="117"/>
                  </a:lnTo>
                  <a:lnTo>
                    <a:pt x="25" y="116"/>
                  </a:lnTo>
                  <a:lnTo>
                    <a:pt x="26" y="115"/>
                  </a:lnTo>
                  <a:lnTo>
                    <a:pt x="23" y="113"/>
                  </a:lnTo>
                  <a:lnTo>
                    <a:pt x="23" y="111"/>
                  </a:lnTo>
                  <a:lnTo>
                    <a:pt x="17" y="102"/>
                  </a:lnTo>
                  <a:lnTo>
                    <a:pt x="14" y="97"/>
                  </a:lnTo>
                  <a:lnTo>
                    <a:pt x="14" y="95"/>
                  </a:lnTo>
                  <a:lnTo>
                    <a:pt x="12" y="92"/>
                  </a:lnTo>
                  <a:lnTo>
                    <a:pt x="14" y="90"/>
                  </a:lnTo>
                  <a:lnTo>
                    <a:pt x="12" y="87"/>
                  </a:lnTo>
                  <a:lnTo>
                    <a:pt x="13" y="82"/>
                  </a:lnTo>
                  <a:lnTo>
                    <a:pt x="12" y="79"/>
                  </a:lnTo>
                  <a:lnTo>
                    <a:pt x="9" y="76"/>
                  </a:lnTo>
                  <a:lnTo>
                    <a:pt x="8" y="77"/>
                  </a:lnTo>
                  <a:lnTo>
                    <a:pt x="4" y="74"/>
                  </a:lnTo>
                  <a:lnTo>
                    <a:pt x="4" y="73"/>
                  </a:lnTo>
                  <a:lnTo>
                    <a:pt x="4" y="70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4" y="56"/>
                  </a:lnTo>
                  <a:lnTo>
                    <a:pt x="6" y="51"/>
                  </a:lnTo>
                  <a:lnTo>
                    <a:pt x="14" y="47"/>
                  </a:lnTo>
                  <a:lnTo>
                    <a:pt x="15" y="43"/>
                  </a:lnTo>
                  <a:lnTo>
                    <a:pt x="14" y="40"/>
                  </a:lnTo>
                  <a:lnTo>
                    <a:pt x="15" y="39"/>
                  </a:lnTo>
                  <a:lnTo>
                    <a:pt x="19" y="37"/>
                  </a:lnTo>
                  <a:lnTo>
                    <a:pt x="22" y="31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3" y="24"/>
                  </a:lnTo>
                  <a:lnTo>
                    <a:pt x="28" y="23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4" y="15"/>
                  </a:lnTo>
                  <a:lnTo>
                    <a:pt x="33" y="14"/>
                  </a:lnTo>
                  <a:lnTo>
                    <a:pt x="34" y="13"/>
                  </a:lnTo>
                  <a:lnTo>
                    <a:pt x="33" y="10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40" y="4"/>
                  </a:lnTo>
                  <a:lnTo>
                    <a:pt x="41" y="3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0"/>
                  </a:lnTo>
                  <a:lnTo>
                    <a:pt x="112" y="68"/>
                  </a:lnTo>
                  <a:lnTo>
                    <a:pt x="131" y="86"/>
                  </a:lnTo>
                  <a:lnTo>
                    <a:pt x="109" y="92"/>
                  </a:lnTo>
                  <a:lnTo>
                    <a:pt x="87" y="106"/>
                  </a:lnTo>
                  <a:lnTo>
                    <a:pt x="72" y="120"/>
                  </a:lnTo>
                  <a:lnTo>
                    <a:pt x="55" y="13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5" name="Freeform 469"/>
            <p:cNvSpPr>
              <a:spLocks/>
            </p:cNvSpPr>
            <p:nvPr/>
          </p:nvSpPr>
          <p:spPr bwMode="auto">
            <a:xfrm>
              <a:off x="4140" y="2156"/>
              <a:ext cx="115" cy="96"/>
            </a:xfrm>
            <a:custGeom>
              <a:avLst/>
              <a:gdLst>
                <a:gd name="T0" fmla="*/ 113 w 115"/>
                <a:gd name="T1" fmla="*/ 79 h 96"/>
                <a:gd name="T2" fmla="*/ 109 w 115"/>
                <a:gd name="T3" fmla="*/ 95 h 96"/>
                <a:gd name="T4" fmla="*/ 101 w 115"/>
                <a:gd name="T5" fmla="*/ 91 h 96"/>
                <a:gd name="T6" fmla="*/ 104 w 115"/>
                <a:gd name="T7" fmla="*/ 87 h 96"/>
                <a:gd name="T8" fmla="*/ 102 w 115"/>
                <a:gd name="T9" fmla="*/ 86 h 96"/>
                <a:gd name="T10" fmla="*/ 75 w 115"/>
                <a:gd name="T11" fmla="*/ 82 h 96"/>
                <a:gd name="T12" fmla="*/ 43 w 115"/>
                <a:gd name="T13" fmla="*/ 84 h 96"/>
                <a:gd name="T14" fmla="*/ 18 w 115"/>
                <a:gd name="T15" fmla="*/ 93 h 96"/>
                <a:gd name="T16" fmla="*/ 0 w 115"/>
                <a:gd name="T17" fmla="*/ 76 h 96"/>
                <a:gd name="T18" fmla="*/ 2 w 115"/>
                <a:gd name="T19" fmla="*/ 74 h 96"/>
                <a:gd name="T20" fmla="*/ 1 w 115"/>
                <a:gd name="T21" fmla="*/ 72 h 96"/>
                <a:gd name="T22" fmla="*/ 4 w 115"/>
                <a:gd name="T23" fmla="*/ 71 h 96"/>
                <a:gd name="T24" fmla="*/ 2 w 115"/>
                <a:gd name="T25" fmla="*/ 65 h 96"/>
                <a:gd name="T26" fmla="*/ 12 w 115"/>
                <a:gd name="T27" fmla="*/ 60 h 96"/>
                <a:gd name="T28" fmla="*/ 12 w 115"/>
                <a:gd name="T29" fmla="*/ 57 h 96"/>
                <a:gd name="T30" fmla="*/ 15 w 115"/>
                <a:gd name="T31" fmla="*/ 57 h 96"/>
                <a:gd name="T32" fmla="*/ 16 w 115"/>
                <a:gd name="T33" fmla="*/ 56 h 96"/>
                <a:gd name="T34" fmla="*/ 16 w 115"/>
                <a:gd name="T35" fmla="*/ 53 h 96"/>
                <a:gd name="T36" fmla="*/ 15 w 115"/>
                <a:gd name="T37" fmla="*/ 52 h 96"/>
                <a:gd name="T38" fmla="*/ 16 w 115"/>
                <a:gd name="T39" fmla="*/ 52 h 96"/>
                <a:gd name="T40" fmla="*/ 16 w 115"/>
                <a:gd name="T41" fmla="*/ 50 h 96"/>
                <a:gd name="T42" fmla="*/ 17 w 115"/>
                <a:gd name="T43" fmla="*/ 49 h 96"/>
                <a:gd name="T44" fmla="*/ 16 w 115"/>
                <a:gd name="T45" fmla="*/ 47 h 96"/>
                <a:gd name="T46" fmla="*/ 17 w 115"/>
                <a:gd name="T47" fmla="*/ 46 h 96"/>
                <a:gd name="T48" fmla="*/ 16 w 115"/>
                <a:gd name="T49" fmla="*/ 45 h 96"/>
                <a:gd name="T50" fmla="*/ 17 w 115"/>
                <a:gd name="T51" fmla="*/ 44 h 96"/>
                <a:gd name="T52" fmla="*/ 19 w 115"/>
                <a:gd name="T53" fmla="*/ 44 h 96"/>
                <a:gd name="T54" fmla="*/ 18 w 115"/>
                <a:gd name="T55" fmla="*/ 40 h 96"/>
                <a:gd name="T56" fmla="*/ 19 w 115"/>
                <a:gd name="T57" fmla="*/ 40 h 96"/>
                <a:gd name="T58" fmla="*/ 22 w 115"/>
                <a:gd name="T59" fmla="*/ 36 h 96"/>
                <a:gd name="T60" fmla="*/ 24 w 115"/>
                <a:gd name="T61" fmla="*/ 36 h 96"/>
                <a:gd name="T62" fmla="*/ 26 w 115"/>
                <a:gd name="T63" fmla="*/ 38 h 96"/>
                <a:gd name="T64" fmla="*/ 37 w 115"/>
                <a:gd name="T65" fmla="*/ 41 h 96"/>
                <a:gd name="T66" fmla="*/ 45 w 115"/>
                <a:gd name="T67" fmla="*/ 32 h 96"/>
                <a:gd name="T68" fmla="*/ 44 w 115"/>
                <a:gd name="T69" fmla="*/ 30 h 96"/>
                <a:gd name="T70" fmla="*/ 63 w 115"/>
                <a:gd name="T71" fmla="*/ 27 h 96"/>
                <a:gd name="T72" fmla="*/ 77 w 115"/>
                <a:gd name="T73" fmla="*/ 3 h 96"/>
                <a:gd name="T74" fmla="*/ 82 w 115"/>
                <a:gd name="T75" fmla="*/ 0 h 96"/>
                <a:gd name="T76" fmla="*/ 84 w 115"/>
                <a:gd name="T77" fmla="*/ 0 h 96"/>
                <a:gd name="T78" fmla="*/ 90 w 115"/>
                <a:gd name="T79" fmla="*/ 3 h 96"/>
                <a:gd name="T80" fmla="*/ 91 w 115"/>
                <a:gd name="T81" fmla="*/ 6 h 96"/>
                <a:gd name="T82" fmla="*/ 93 w 115"/>
                <a:gd name="T83" fmla="*/ 5 h 96"/>
                <a:gd name="T84" fmla="*/ 95 w 115"/>
                <a:gd name="T85" fmla="*/ 7 h 96"/>
                <a:gd name="T86" fmla="*/ 98 w 115"/>
                <a:gd name="T87" fmla="*/ 7 h 96"/>
                <a:gd name="T88" fmla="*/ 99 w 115"/>
                <a:gd name="T89" fmla="*/ 10 h 96"/>
                <a:gd name="T90" fmla="*/ 100 w 115"/>
                <a:gd name="T91" fmla="*/ 9 h 96"/>
                <a:gd name="T92" fmla="*/ 101 w 115"/>
                <a:gd name="T93" fmla="*/ 9 h 96"/>
                <a:gd name="T94" fmla="*/ 100 w 115"/>
                <a:gd name="T95" fmla="*/ 10 h 96"/>
                <a:gd name="T96" fmla="*/ 100 w 115"/>
                <a:gd name="T97" fmla="*/ 14 h 96"/>
                <a:gd name="T98" fmla="*/ 102 w 115"/>
                <a:gd name="T99" fmla="*/ 16 h 96"/>
                <a:gd name="T100" fmla="*/ 105 w 115"/>
                <a:gd name="T101" fmla="*/ 16 h 96"/>
                <a:gd name="T102" fmla="*/ 102 w 115"/>
                <a:gd name="T103" fmla="*/ 18 h 96"/>
                <a:gd name="T104" fmla="*/ 110 w 115"/>
                <a:gd name="T105" fmla="*/ 24 h 96"/>
                <a:gd name="T106" fmla="*/ 109 w 115"/>
                <a:gd name="T107" fmla="*/ 30 h 96"/>
                <a:gd name="T108" fmla="*/ 110 w 115"/>
                <a:gd name="T109" fmla="*/ 32 h 96"/>
                <a:gd name="T110" fmla="*/ 109 w 115"/>
                <a:gd name="T111" fmla="*/ 35 h 96"/>
                <a:gd name="T112" fmla="*/ 113 w 115"/>
                <a:gd name="T113" fmla="*/ 44 h 96"/>
                <a:gd name="T114" fmla="*/ 114 w 115"/>
                <a:gd name="T115" fmla="*/ 56 h 96"/>
                <a:gd name="T116" fmla="*/ 111 w 115"/>
                <a:gd name="T117" fmla="*/ 71 h 96"/>
                <a:gd name="T118" fmla="*/ 113 w 115"/>
                <a:gd name="T119" fmla="*/ 79 h 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"/>
                <a:gd name="T181" fmla="*/ 0 h 96"/>
                <a:gd name="T182" fmla="*/ 115 w 115"/>
                <a:gd name="T183" fmla="*/ 96 h 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" h="96">
                  <a:moveTo>
                    <a:pt x="113" y="79"/>
                  </a:moveTo>
                  <a:lnTo>
                    <a:pt x="109" y="95"/>
                  </a:lnTo>
                  <a:lnTo>
                    <a:pt x="101" y="91"/>
                  </a:lnTo>
                  <a:lnTo>
                    <a:pt x="104" y="87"/>
                  </a:lnTo>
                  <a:lnTo>
                    <a:pt x="102" y="86"/>
                  </a:lnTo>
                  <a:lnTo>
                    <a:pt x="75" y="82"/>
                  </a:lnTo>
                  <a:lnTo>
                    <a:pt x="43" y="84"/>
                  </a:lnTo>
                  <a:lnTo>
                    <a:pt x="18" y="93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1" y="72"/>
                  </a:lnTo>
                  <a:lnTo>
                    <a:pt x="4" y="71"/>
                  </a:lnTo>
                  <a:lnTo>
                    <a:pt x="2" y="65"/>
                  </a:lnTo>
                  <a:lnTo>
                    <a:pt x="12" y="60"/>
                  </a:lnTo>
                  <a:lnTo>
                    <a:pt x="12" y="57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6" y="53"/>
                  </a:lnTo>
                  <a:lnTo>
                    <a:pt x="15" y="52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7" y="49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6" y="38"/>
                  </a:lnTo>
                  <a:lnTo>
                    <a:pt x="37" y="41"/>
                  </a:lnTo>
                  <a:lnTo>
                    <a:pt x="45" y="32"/>
                  </a:lnTo>
                  <a:lnTo>
                    <a:pt x="44" y="30"/>
                  </a:lnTo>
                  <a:lnTo>
                    <a:pt x="63" y="27"/>
                  </a:lnTo>
                  <a:lnTo>
                    <a:pt x="77" y="3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90" y="3"/>
                  </a:lnTo>
                  <a:lnTo>
                    <a:pt x="91" y="6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8" y="7"/>
                  </a:lnTo>
                  <a:lnTo>
                    <a:pt x="99" y="10"/>
                  </a:lnTo>
                  <a:lnTo>
                    <a:pt x="100" y="9"/>
                  </a:lnTo>
                  <a:lnTo>
                    <a:pt x="101" y="9"/>
                  </a:lnTo>
                  <a:lnTo>
                    <a:pt x="100" y="10"/>
                  </a:lnTo>
                  <a:lnTo>
                    <a:pt x="100" y="14"/>
                  </a:lnTo>
                  <a:lnTo>
                    <a:pt x="102" y="16"/>
                  </a:lnTo>
                  <a:lnTo>
                    <a:pt x="105" y="16"/>
                  </a:lnTo>
                  <a:lnTo>
                    <a:pt x="102" y="18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10" y="32"/>
                  </a:lnTo>
                  <a:lnTo>
                    <a:pt x="109" y="35"/>
                  </a:lnTo>
                  <a:lnTo>
                    <a:pt x="113" y="44"/>
                  </a:lnTo>
                  <a:lnTo>
                    <a:pt x="114" y="56"/>
                  </a:lnTo>
                  <a:lnTo>
                    <a:pt x="111" y="71"/>
                  </a:lnTo>
                  <a:lnTo>
                    <a:pt x="113" y="7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6" name="Freeform 470"/>
            <p:cNvSpPr>
              <a:spLocks/>
            </p:cNvSpPr>
            <p:nvPr/>
          </p:nvSpPr>
          <p:spPr bwMode="auto">
            <a:xfrm>
              <a:off x="4140" y="2156"/>
              <a:ext cx="121" cy="101"/>
            </a:xfrm>
            <a:custGeom>
              <a:avLst/>
              <a:gdLst>
                <a:gd name="T0" fmla="*/ 119 w 121"/>
                <a:gd name="T1" fmla="*/ 84 h 101"/>
                <a:gd name="T2" fmla="*/ 114 w 121"/>
                <a:gd name="T3" fmla="*/ 100 h 101"/>
                <a:gd name="T4" fmla="*/ 107 w 121"/>
                <a:gd name="T5" fmla="*/ 96 h 101"/>
                <a:gd name="T6" fmla="*/ 109 w 121"/>
                <a:gd name="T7" fmla="*/ 92 h 101"/>
                <a:gd name="T8" fmla="*/ 108 w 121"/>
                <a:gd name="T9" fmla="*/ 91 h 101"/>
                <a:gd name="T10" fmla="*/ 79 w 121"/>
                <a:gd name="T11" fmla="*/ 87 h 101"/>
                <a:gd name="T12" fmla="*/ 45 w 121"/>
                <a:gd name="T13" fmla="*/ 89 h 101"/>
                <a:gd name="T14" fmla="*/ 19 w 121"/>
                <a:gd name="T15" fmla="*/ 98 h 101"/>
                <a:gd name="T16" fmla="*/ 0 w 121"/>
                <a:gd name="T17" fmla="*/ 80 h 101"/>
                <a:gd name="T18" fmla="*/ 2 w 121"/>
                <a:gd name="T19" fmla="*/ 78 h 101"/>
                <a:gd name="T20" fmla="*/ 1 w 121"/>
                <a:gd name="T21" fmla="*/ 76 h 101"/>
                <a:gd name="T22" fmla="*/ 4 w 121"/>
                <a:gd name="T23" fmla="*/ 75 h 101"/>
                <a:gd name="T24" fmla="*/ 2 w 121"/>
                <a:gd name="T25" fmla="*/ 68 h 101"/>
                <a:gd name="T26" fmla="*/ 12 w 121"/>
                <a:gd name="T27" fmla="*/ 63 h 101"/>
                <a:gd name="T28" fmla="*/ 12 w 121"/>
                <a:gd name="T29" fmla="*/ 60 h 101"/>
                <a:gd name="T30" fmla="*/ 15 w 121"/>
                <a:gd name="T31" fmla="*/ 60 h 101"/>
                <a:gd name="T32" fmla="*/ 17 w 121"/>
                <a:gd name="T33" fmla="*/ 59 h 101"/>
                <a:gd name="T34" fmla="*/ 17 w 121"/>
                <a:gd name="T35" fmla="*/ 56 h 101"/>
                <a:gd name="T36" fmla="*/ 15 w 121"/>
                <a:gd name="T37" fmla="*/ 55 h 101"/>
                <a:gd name="T38" fmla="*/ 17 w 121"/>
                <a:gd name="T39" fmla="*/ 55 h 101"/>
                <a:gd name="T40" fmla="*/ 17 w 121"/>
                <a:gd name="T41" fmla="*/ 53 h 101"/>
                <a:gd name="T42" fmla="*/ 18 w 121"/>
                <a:gd name="T43" fmla="*/ 52 h 101"/>
                <a:gd name="T44" fmla="*/ 17 w 121"/>
                <a:gd name="T45" fmla="*/ 49 h 101"/>
                <a:gd name="T46" fmla="*/ 18 w 121"/>
                <a:gd name="T47" fmla="*/ 48 h 101"/>
                <a:gd name="T48" fmla="*/ 17 w 121"/>
                <a:gd name="T49" fmla="*/ 47 h 101"/>
                <a:gd name="T50" fmla="*/ 18 w 121"/>
                <a:gd name="T51" fmla="*/ 46 h 101"/>
                <a:gd name="T52" fmla="*/ 20 w 121"/>
                <a:gd name="T53" fmla="*/ 46 h 101"/>
                <a:gd name="T54" fmla="*/ 19 w 121"/>
                <a:gd name="T55" fmla="*/ 42 h 101"/>
                <a:gd name="T56" fmla="*/ 20 w 121"/>
                <a:gd name="T57" fmla="*/ 42 h 101"/>
                <a:gd name="T58" fmla="*/ 23 w 121"/>
                <a:gd name="T59" fmla="*/ 38 h 101"/>
                <a:gd name="T60" fmla="*/ 25 w 121"/>
                <a:gd name="T61" fmla="*/ 38 h 101"/>
                <a:gd name="T62" fmla="*/ 28 w 121"/>
                <a:gd name="T63" fmla="*/ 40 h 101"/>
                <a:gd name="T64" fmla="*/ 39 w 121"/>
                <a:gd name="T65" fmla="*/ 43 h 101"/>
                <a:gd name="T66" fmla="*/ 47 w 121"/>
                <a:gd name="T67" fmla="*/ 34 h 101"/>
                <a:gd name="T68" fmla="*/ 46 w 121"/>
                <a:gd name="T69" fmla="*/ 32 h 101"/>
                <a:gd name="T70" fmla="*/ 66 w 121"/>
                <a:gd name="T71" fmla="*/ 29 h 101"/>
                <a:gd name="T72" fmla="*/ 81 w 121"/>
                <a:gd name="T73" fmla="*/ 3 h 101"/>
                <a:gd name="T74" fmla="*/ 86 w 121"/>
                <a:gd name="T75" fmla="*/ 0 h 101"/>
                <a:gd name="T76" fmla="*/ 88 w 121"/>
                <a:gd name="T77" fmla="*/ 0 h 101"/>
                <a:gd name="T78" fmla="*/ 95 w 121"/>
                <a:gd name="T79" fmla="*/ 3 h 101"/>
                <a:gd name="T80" fmla="*/ 96 w 121"/>
                <a:gd name="T81" fmla="*/ 6 h 101"/>
                <a:gd name="T82" fmla="*/ 98 w 121"/>
                <a:gd name="T83" fmla="*/ 5 h 101"/>
                <a:gd name="T84" fmla="*/ 100 w 121"/>
                <a:gd name="T85" fmla="*/ 7 h 101"/>
                <a:gd name="T86" fmla="*/ 103 w 121"/>
                <a:gd name="T87" fmla="*/ 7 h 101"/>
                <a:gd name="T88" fmla="*/ 105 w 121"/>
                <a:gd name="T89" fmla="*/ 10 h 101"/>
                <a:gd name="T90" fmla="*/ 106 w 121"/>
                <a:gd name="T91" fmla="*/ 9 h 101"/>
                <a:gd name="T92" fmla="*/ 107 w 121"/>
                <a:gd name="T93" fmla="*/ 9 h 101"/>
                <a:gd name="T94" fmla="*/ 106 w 121"/>
                <a:gd name="T95" fmla="*/ 10 h 101"/>
                <a:gd name="T96" fmla="*/ 106 w 121"/>
                <a:gd name="T97" fmla="*/ 14 h 101"/>
                <a:gd name="T98" fmla="*/ 108 w 121"/>
                <a:gd name="T99" fmla="*/ 16 h 101"/>
                <a:gd name="T100" fmla="*/ 110 w 121"/>
                <a:gd name="T101" fmla="*/ 16 h 101"/>
                <a:gd name="T102" fmla="*/ 108 w 121"/>
                <a:gd name="T103" fmla="*/ 19 h 101"/>
                <a:gd name="T104" fmla="*/ 116 w 121"/>
                <a:gd name="T105" fmla="*/ 26 h 101"/>
                <a:gd name="T106" fmla="*/ 114 w 121"/>
                <a:gd name="T107" fmla="*/ 32 h 101"/>
                <a:gd name="T108" fmla="*/ 116 w 121"/>
                <a:gd name="T109" fmla="*/ 34 h 101"/>
                <a:gd name="T110" fmla="*/ 114 w 121"/>
                <a:gd name="T111" fmla="*/ 37 h 101"/>
                <a:gd name="T112" fmla="*/ 119 w 121"/>
                <a:gd name="T113" fmla="*/ 46 h 101"/>
                <a:gd name="T114" fmla="*/ 120 w 121"/>
                <a:gd name="T115" fmla="*/ 59 h 101"/>
                <a:gd name="T116" fmla="*/ 117 w 121"/>
                <a:gd name="T117" fmla="*/ 75 h 101"/>
                <a:gd name="T118" fmla="*/ 119 w 121"/>
                <a:gd name="T119" fmla="*/ 84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"/>
                <a:gd name="T181" fmla="*/ 0 h 101"/>
                <a:gd name="T182" fmla="*/ 121 w 121"/>
                <a:gd name="T183" fmla="*/ 101 h 1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" h="101">
                  <a:moveTo>
                    <a:pt x="119" y="84"/>
                  </a:moveTo>
                  <a:lnTo>
                    <a:pt x="114" y="100"/>
                  </a:lnTo>
                  <a:lnTo>
                    <a:pt x="107" y="96"/>
                  </a:lnTo>
                  <a:lnTo>
                    <a:pt x="109" y="92"/>
                  </a:lnTo>
                  <a:lnTo>
                    <a:pt x="108" y="91"/>
                  </a:lnTo>
                  <a:lnTo>
                    <a:pt x="79" y="87"/>
                  </a:lnTo>
                  <a:lnTo>
                    <a:pt x="45" y="89"/>
                  </a:lnTo>
                  <a:lnTo>
                    <a:pt x="19" y="98"/>
                  </a:lnTo>
                  <a:lnTo>
                    <a:pt x="0" y="80"/>
                  </a:lnTo>
                  <a:lnTo>
                    <a:pt x="2" y="78"/>
                  </a:lnTo>
                  <a:lnTo>
                    <a:pt x="1" y="76"/>
                  </a:lnTo>
                  <a:lnTo>
                    <a:pt x="4" y="75"/>
                  </a:lnTo>
                  <a:lnTo>
                    <a:pt x="2" y="68"/>
                  </a:lnTo>
                  <a:lnTo>
                    <a:pt x="12" y="63"/>
                  </a:lnTo>
                  <a:lnTo>
                    <a:pt x="12" y="60"/>
                  </a:lnTo>
                  <a:lnTo>
                    <a:pt x="15" y="60"/>
                  </a:lnTo>
                  <a:lnTo>
                    <a:pt x="17" y="59"/>
                  </a:lnTo>
                  <a:lnTo>
                    <a:pt x="17" y="56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17" y="49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3" y="38"/>
                  </a:lnTo>
                  <a:lnTo>
                    <a:pt x="25" y="38"/>
                  </a:lnTo>
                  <a:lnTo>
                    <a:pt x="28" y="40"/>
                  </a:lnTo>
                  <a:lnTo>
                    <a:pt x="39" y="43"/>
                  </a:lnTo>
                  <a:lnTo>
                    <a:pt x="47" y="34"/>
                  </a:lnTo>
                  <a:lnTo>
                    <a:pt x="46" y="32"/>
                  </a:lnTo>
                  <a:lnTo>
                    <a:pt x="66" y="29"/>
                  </a:lnTo>
                  <a:lnTo>
                    <a:pt x="81" y="3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5" y="3"/>
                  </a:lnTo>
                  <a:lnTo>
                    <a:pt x="96" y="6"/>
                  </a:lnTo>
                  <a:lnTo>
                    <a:pt x="98" y="5"/>
                  </a:lnTo>
                  <a:lnTo>
                    <a:pt x="100" y="7"/>
                  </a:lnTo>
                  <a:lnTo>
                    <a:pt x="103" y="7"/>
                  </a:lnTo>
                  <a:lnTo>
                    <a:pt x="105" y="10"/>
                  </a:lnTo>
                  <a:lnTo>
                    <a:pt x="106" y="9"/>
                  </a:lnTo>
                  <a:lnTo>
                    <a:pt x="107" y="9"/>
                  </a:lnTo>
                  <a:lnTo>
                    <a:pt x="106" y="10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08" y="19"/>
                  </a:lnTo>
                  <a:lnTo>
                    <a:pt x="116" y="26"/>
                  </a:lnTo>
                  <a:lnTo>
                    <a:pt x="114" y="32"/>
                  </a:lnTo>
                  <a:lnTo>
                    <a:pt x="116" y="34"/>
                  </a:lnTo>
                  <a:lnTo>
                    <a:pt x="114" y="37"/>
                  </a:lnTo>
                  <a:lnTo>
                    <a:pt x="119" y="46"/>
                  </a:lnTo>
                  <a:lnTo>
                    <a:pt x="120" y="59"/>
                  </a:lnTo>
                  <a:lnTo>
                    <a:pt x="117" y="75"/>
                  </a:lnTo>
                  <a:lnTo>
                    <a:pt x="119" y="8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7" name="Freeform 471"/>
            <p:cNvSpPr>
              <a:spLocks/>
            </p:cNvSpPr>
            <p:nvPr/>
          </p:nvSpPr>
          <p:spPr bwMode="auto">
            <a:xfrm>
              <a:off x="3289" y="2170"/>
              <a:ext cx="69" cy="56"/>
            </a:xfrm>
            <a:custGeom>
              <a:avLst/>
              <a:gdLst>
                <a:gd name="T0" fmla="*/ 67 w 69"/>
                <a:gd name="T1" fmla="*/ 43 h 56"/>
                <a:gd name="T2" fmla="*/ 49 w 69"/>
                <a:gd name="T3" fmla="*/ 51 h 56"/>
                <a:gd name="T4" fmla="*/ 47 w 69"/>
                <a:gd name="T5" fmla="*/ 50 h 56"/>
                <a:gd name="T6" fmla="*/ 47 w 69"/>
                <a:gd name="T7" fmla="*/ 52 h 56"/>
                <a:gd name="T8" fmla="*/ 41 w 69"/>
                <a:gd name="T9" fmla="*/ 55 h 56"/>
                <a:gd name="T10" fmla="*/ 36 w 69"/>
                <a:gd name="T11" fmla="*/ 44 h 56"/>
                <a:gd name="T12" fmla="*/ 32 w 69"/>
                <a:gd name="T13" fmla="*/ 44 h 56"/>
                <a:gd name="T14" fmla="*/ 30 w 69"/>
                <a:gd name="T15" fmla="*/ 42 h 56"/>
                <a:gd name="T16" fmla="*/ 24 w 69"/>
                <a:gd name="T17" fmla="*/ 42 h 56"/>
                <a:gd name="T18" fmla="*/ 24 w 69"/>
                <a:gd name="T19" fmla="*/ 41 h 56"/>
                <a:gd name="T20" fmla="*/ 22 w 69"/>
                <a:gd name="T21" fmla="*/ 42 h 56"/>
                <a:gd name="T22" fmla="*/ 20 w 69"/>
                <a:gd name="T23" fmla="*/ 41 h 56"/>
                <a:gd name="T24" fmla="*/ 20 w 69"/>
                <a:gd name="T25" fmla="*/ 42 h 56"/>
                <a:gd name="T26" fmla="*/ 19 w 69"/>
                <a:gd name="T27" fmla="*/ 42 h 56"/>
                <a:gd name="T28" fmla="*/ 19 w 69"/>
                <a:gd name="T29" fmla="*/ 41 h 56"/>
                <a:gd name="T30" fmla="*/ 18 w 69"/>
                <a:gd name="T31" fmla="*/ 41 h 56"/>
                <a:gd name="T32" fmla="*/ 16 w 69"/>
                <a:gd name="T33" fmla="*/ 42 h 56"/>
                <a:gd name="T34" fmla="*/ 16 w 69"/>
                <a:gd name="T35" fmla="*/ 43 h 56"/>
                <a:gd name="T36" fmla="*/ 14 w 69"/>
                <a:gd name="T37" fmla="*/ 39 h 56"/>
                <a:gd name="T38" fmla="*/ 12 w 69"/>
                <a:gd name="T39" fmla="*/ 40 h 56"/>
                <a:gd name="T40" fmla="*/ 12 w 69"/>
                <a:gd name="T41" fmla="*/ 39 h 56"/>
                <a:gd name="T42" fmla="*/ 8 w 69"/>
                <a:gd name="T43" fmla="*/ 39 h 56"/>
                <a:gd name="T44" fmla="*/ 3 w 69"/>
                <a:gd name="T45" fmla="*/ 35 h 56"/>
                <a:gd name="T46" fmla="*/ 3 w 69"/>
                <a:gd name="T47" fmla="*/ 33 h 56"/>
                <a:gd name="T48" fmla="*/ 0 w 69"/>
                <a:gd name="T49" fmla="*/ 31 h 56"/>
                <a:gd name="T50" fmla="*/ 0 w 69"/>
                <a:gd name="T51" fmla="*/ 28 h 56"/>
                <a:gd name="T52" fmla="*/ 29 w 69"/>
                <a:gd name="T53" fmla="*/ 0 h 56"/>
                <a:gd name="T54" fmla="*/ 38 w 69"/>
                <a:gd name="T55" fmla="*/ 7 h 56"/>
                <a:gd name="T56" fmla="*/ 50 w 69"/>
                <a:gd name="T57" fmla="*/ 6 h 56"/>
                <a:gd name="T58" fmla="*/ 62 w 69"/>
                <a:gd name="T59" fmla="*/ 17 h 56"/>
                <a:gd name="T60" fmla="*/ 68 w 69"/>
                <a:gd name="T61" fmla="*/ 23 h 56"/>
                <a:gd name="T62" fmla="*/ 68 w 69"/>
                <a:gd name="T63" fmla="*/ 30 h 56"/>
                <a:gd name="T64" fmla="*/ 65 w 69"/>
                <a:gd name="T65" fmla="*/ 37 h 56"/>
                <a:gd name="T66" fmla="*/ 66 w 69"/>
                <a:gd name="T67" fmla="*/ 38 h 56"/>
                <a:gd name="T68" fmla="*/ 65 w 69"/>
                <a:gd name="T69" fmla="*/ 39 h 56"/>
                <a:gd name="T70" fmla="*/ 64 w 69"/>
                <a:gd name="T71" fmla="*/ 42 h 56"/>
                <a:gd name="T72" fmla="*/ 67 w 69"/>
                <a:gd name="T73" fmla="*/ 43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"/>
                <a:gd name="T112" fmla="*/ 0 h 56"/>
                <a:gd name="T113" fmla="*/ 69 w 69"/>
                <a:gd name="T114" fmla="*/ 56 h 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" h="56">
                  <a:moveTo>
                    <a:pt x="67" y="43"/>
                  </a:moveTo>
                  <a:lnTo>
                    <a:pt x="49" y="51"/>
                  </a:lnTo>
                  <a:lnTo>
                    <a:pt x="47" y="50"/>
                  </a:lnTo>
                  <a:lnTo>
                    <a:pt x="47" y="52"/>
                  </a:lnTo>
                  <a:lnTo>
                    <a:pt x="41" y="55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1"/>
                  </a:lnTo>
                  <a:lnTo>
                    <a:pt x="22" y="42"/>
                  </a:lnTo>
                  <a:lnTo>
                    <a:pt x="20" y="41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4" y="39"/>
                  </a:lnTo>
                  <a:lnTo>
                    <a:pt x="12" y="40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9" y="0"/>
                  </a:lnTo>
                  <a:lnTo>
                    <a:pt x="38" y="7"/>
                  </a:lnTo>
                  <a:lnTo>
                    <a:pt x="50" y="6"/>
                  </a:lnTo>
                  <a:lnTo>
                    <a:pt x="62" y="17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5" y="37"/>
                  </a:lnTo>
                  <a:lnTo>
                    <a:pt x="66" y="38"/>
                  </a:lnTo>
                  <a:lnTo>
                    <a:pt x="65" y="39"/>
                  </a:lnTo>
                  <a:lnTo>
                    <a:pt x="64" y="42"/>
                  </a:lnTo>
                  <a:lnTo>
                    <a:pt x="67" y="4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8" name="Freeform 472"/>
            <p:cNvSpPr>
              <a:spLocks/>
            </p:cNvSpPr>
            <p:nvPr/>
          </p:nvSpPr>
          <p:spPr bwMode="auto">
            <a:xfrm>
              <a:off x="3289" y="2170"/>
              <a:ext cx="76" cy="63"/>
            </a:xfrm>
            <a:custGeom>
              <a:avLst/>
              <a:gdLst>
                <a:gd name="T0" fmla="*/ 74 w 76"/>
                <a:gd name="T1" fmla="*/ 48 h 63"/>
                <a:gd name="T2" fmla="*/ 54 w 76"/>
                <a:gd name="T3" fmla="*/ 58 h 63"/>
                <a:gd name="T4" fmla="*/ 52 w 76"/>
                <a:gd name="T5" fmla="*/ 57 h 63"/>
                <a:gd name="T6" fmla="*/ 52 w 76"/>
                <a:gd name="T7" fmla="*/ 59 h 63"/>
                <a:gd name="T8" fmla="*/ 45 w 76"/>
                <a:gd name="T9" fmla="*/ 62 h 63"/>
                <a:gd name="T10" fmla="*/ 40 w 76"/>
                <a:gd name="T11" fmla="*/ 49 h 63"/>
                <a:gd name="T12" fmla="*/ 35 w 76"/>
                <a:gd name="T13" fmla="*/ 49 h 63"/>
                <a:gd name="T14" fmla="*/ 33 w 76"/>
                <a:gd name="T15" fmla="*/ 47 h 63"/>
                <a:gd name="T16" fmla="*/ 26 w 76"/>
                <a:gd name="T17" fmla="*/ 47 h 63"/>
                <a:gd name="T18" fmla="*/ 26 w 76"/>
                <a:gd name="T19" fmla="*/ 46 h 63"/>
                <a:gd name="T20" fmla="*/ 24 w 76"/>
                <a:gd name="T21" fmla="*/ 47 h 63"/>
                <a:gd name="T22" fmla="*/ 22 w 76"/>
                <a:gd name="T23" fmla="*/ 46 h 63"/>
                <a:gd name="T24" fmla="*/ 22 w 76"/>
                <a:gd name="T25" fmla="*/ 47 h 63"/>
                <a:gd name="T26" fmla="*/ 21 w 76"/>
                <a:gd name="T27" fmla="*/ 47 h 63"/>
                <a:gd name="T28" fmla="*/ 21 w 76"/>
                <a:gd name="T29" fmla="*/ 46 h 63"/>
                <a:gd name="T30" fmla="*/ 20 w 76"/>
                <a:gd name="T31" fmla="*/ 46 h 63"/>
                <a:gd name="T32" fmla="*/ 18 w 76"/>
                <a:gd name="T33" fmla="*/ 47 h 63"/>
                <a:gd name="T34" fmla="*/ 18 w 76"/>
                <a:gd name="T35" fmla="*/ 48 h 63"/>
                <a:gd name="T36" fmla="*/ 15 w 76"/>
                <a:gd name="T37" fmla="*/ 44 h 63"/>
                <a:gd name="T38" fmla="*/ 13 w 76"/>
                <a:gd name="T39" fmla="*/ 45 h 63"/>
                <a:gd name="T40" fmla="*/ 13 w 76"/>
                <a:gd name="T41" fmla="*/ 44 h 63"/>
                <a:gd name="T42" fmla="*/ 9 w 76"/>
                <a:gd name="T43" fmla="*/ 44 h 63"/>
                <a:gd name="T44" fmla="*/ 3 w 76"/>
                <a:gd name="T45" fmla="*/ 40 h 63"/>
                <a:gd name="T46" fmla="*/ 3 w 76"/>
                <a:gd name="T47" fmla="*/ 37 h 63"/>
                <a:gd name="T48" fmla="*/ 0 w 76"/>
                <a:gd name="T49" fmla="*/ 35 h 63"/>
                <a:gd name="T50" fmla="*/ 0 w 76"/>
                <a:gd name="T51" fmla="*/ 32 h 63"/>
                <a:gd name="T52" fmla="*/ 32 w 76"/>
                <a:gd name="T53" fmla="*/ 0 h 63"/>
                <a:gd name="T54" fmla="*/ 42 w 76"/>
                <a:gd name="T55" fmla="*/ 7 h 63"/>
                <a:gd name="T56" fmla="*/ 55 w 76"/>
                <a:gd name="T57" fmla="*/ 6 h 63"/>
                <a:gd name="T58" fmla="*/ 68 w 76"/>
                <a:gd name="T59" fmla="*/ 19 h 63"/>
                <a:gd name="T60" fmla="*/ 75 w 76"/>
                <a:gd name="T61" fmla="*/ 26 h 63"/>
                <a:gd name="T62" fmla="*/ 75 w 76"/>
                <a:gd name="T63" fmla="*/ 34 h 63"/>
                <a:gd name="T64" fmla="*/ 72 w 76"/>
                <a:gd name="T65" fmla="*/ 42 h 63"/>
                <a:gd name="T66" fmla="*/ 73 w 76"/>
                <a:gd name="T67" fmla="*/ 43 h 63"/>
                <a:gd name="T68" fmla="*/ 72 w 76"/>
                <a:gd name="T69" fmla="*/ 44 h 63"/>
                <a:gd name="T70" fmla="*/ 71 w 76"/>
                <a:gd name="T71" fmla="*/ 47 h 63"/>
                <a:gd name="T72" fmla="*/ 74 w 76"/>
                <a:gd name="T73" fmla="*/ 48 h 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63"/>
                <a:gd name="T113" fmla="*/ 76 w 76"/>
                <a:gd name="T114" fmla="*/ 63 h 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63">
                  <a:moveTo>
                    <a:pt x="74" y="48"/>
                  </a:moveTo>
                  <a:lnTo>
                    <a:pt x="54" y="58"/>
                  </a:lnTo>
                  <a:lnTo>
                    <a:pt x="52" y="57"/>
                  </a:lnTo>
                  <a:lnTo>
                    <a:pt x="52" y="59"/>
                  </a:lnTo>
                  <a:lnTo>
                    <a:pt x="45" y="62"/>
                  </a:lnTo>
                  <a:lnTo>
                    <a:pt x="40" y="49"/>
                  </a:lnTo>
                  <a:lnTo>
                    <a:pt x="35" y="49"/>
                  </a:lnTo>
                  <a:lnTo>
                    <a:pt x="33" y="47"/>
                  </a:lnTo>
                  <a:lnTo>
                    <a:pt x="26" y="47"/>
                  </a:lnTo>
                  <a:lnTo>
                    <a:pt x="26" y="46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21" y="47"/>
                  </a:lnTo>
                  <a:lnTo>
                    <a:pt x="21" y="46"/>
                  </a:lnTo>
                  <a:lnTo>
                    <a:pt x="20" y="46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5" y="44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9" y="44"/>
                  </a:lnTo>
                  <a:lnTo>
                    <a:pt x="3" y="40"/>
                  </a:lnTo>
                  <a:lnTo>
                    <a:pt x="3" y="37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2" y="0"/>
                  </a:lnTo>
                  <a:lnTo>
                    <a:pt x="42" y="7"/>
                  </a:lnTo>
                  <a:lnTo>
                    <a:pt x="55" y="6"/>
                  </a:lnTo>
                  <a:lnTo>
                    <a:pt x="68" y="19"/>
                  </a:lnTo>
                  <a:lnTo>
                    <a:pt x="75" y="26"/>
                  </a:lnTo>
                  <a:lnTo>
                    <a:pt x="75" y="34"/>
                  </a:lnTo>
                  <a:lnTo>
                    <a:pt x="72" y="42"/>
                  </a:lnTo>
                  <a:lnTo>
                    <a:pt x="73" y="43"/>
                  </a:lnTo>
                  <a:lnTo>
                    <a:pt x="72" y="44"/>
                  </a:lnTo>
                  <a:lnTo>
                    <a:pt x="71" y="47"/>
                  </a:lnTo>
                  <a:lnTo>
                    <a:pt x="74" y="4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89" name="Freeform 473"/>
            <p:cNvSpPr>
              <a:spLocks/>
            </p:cNvSpPr>
            <p:nvPr/>
          </p:nvSpPr>
          <p:spPr bwMode="auto">
            <a:xfrm>
              <a:off x="3357" y="2175"/>
              <a:ext cx="65" cy="46"/>
            </a:xfrm>
            <a:custGeom>
              <a:avLst/>
              <a:gdLst>
                <a:gd name="T0" fmla="*/ 20 w 65"/>
                <a:gd name="T1" fmla="*/ 45 h 46"/>
                <a:gd name="T2" fmla="*/ 16 w 65"/>
                <a:gd name="T3" fmla="*/ 43 h 46"/>
                <a:gd name="T4" fmla="*/ 12 w 65"/>
                <a:gd name="T5" fmla="*/ 41 h 46"/>
                <a:gd name="T6" fmla="*/ 5 w 65"/>
                <a:gd name="T7" fmla="*/ 38 h 46"/>
                <a:gd name="T8" fmla="*/ 2 w 65"/>
                <a:gd name="T9" fmla="*/ 37 h 46"/>
                <a:gd name="T10" fmla="*/ 3 w 65"/>
                <a:gd name="T11" fmla="*/ 34 h 46"/>
                <a:gd name="T12" fmla="*/ 4 w 65"/>
                <a:gd name="T13" fmla="*/ 33 h 46"/>
                <a:gd name="T14" fmla="*/ 3 w 65"/>
                <a:gd name="T15" fmla="*/ 32 h 46"/>
                <a:gd name="T16" fmla="*/ 6 w 65"/>
                <a:gd name="T17" fmla="*/ 25 h 46"/>
                <a:gd name="T18" fmla="*/ 6 w 65"/>
                <a:gd name="T19" fmla="*/ 19 h 46"/>
                <a:gd name="T20" fmla="*/ 0 w 65"/>
                <a:gd name="T21" fmla="*/ 13 h 46"/>
                <a:gd name="T22" fmla="*/ 2 w 65"/>
                <a:gd name="T23" fmla="*/ 12 h 46"/>
                <a:gd name="T24" fmla="*/ 4 w 65"/>
                <a:gd name="T25" fmla="*/ 11 h 46"/>
                <a:gd name="T26" fmla="*/ 7 w 65"/>
                <a:gd name="T27" fmla="*/ 8 h 46"/>
                <a:gd name="T28" fmla="*/ 16 w 65"/>
                <a:gd name="T29" fmla="*/ 1 h 46"/>
                <a:gd name="T30" fmla="*/ 23 w 65"/>
                <a:gd name="T31" fmla="*/ 5 h 46"/>
                <a:gd name="T32" fmla="*/ 30 w 65"/>
                <a:gd name="T33" fmla="*/ 4 h 46"/>
                <a:gd name="T34" fmla="*/ 34 w 65"/>
                <a:gd name="T35" fmla="*/ 5 h 46"/>
                <a:gd name="T36" fmla="*/ 43 w 65"/>
                <a:gd name="T37" fmla="*/ 0 h 46"/>
                <a:gd name="T38" fmla="*/ 43 w 65"/>
                <a:gd name="T39" fmla="*/ 2 h 46"/>
                <a:gd name="T40" fmla="*/ 49 w 65"/>
                <a:gd name="T41" fmla="*/ 8 h 46"/>
                <a:gd name="T42" fmla="*/ 45 w 65"/>
                <a:gd name="T43" fmla="*/ 17 h 46"/>
                <a:gd name="T44" fmla="*/ 49 w 65"/>
                <a:gd name="T45" fmla="*/ 20 h 46"/>
                <a:gd name="T46" fmla="*/ 50 w 65"/>
                <a:gd name="T47" fmla="*/ 20 h 46"/>
                <a:gd name="T48" fmla="*/ 56 w 65"/>
                <a:gd name="T49" fmla="*/ 26 h 46"/>
                <a:gd name="T50" fmla="*/ 56 w 65"/>
                <a:gd name="T51" fmla="*/ 28 h 46"/>
                <a:gd name="T52" fmla="*/ 55 w 65"/>
                <a:gd name="T53" fmla="*/ 29 h 46"/>
                <a:gd name="T54" fmla="*/ 58 w 65"/>
                <a:gd name="T55" fmla="*/ 32 h 46"/>
                <a:gd name="T56" fmla="*/ 59 w 65"/>
                <a:gd name="T57" fmla="*/ 32 h 46"/>
                <a:gd name="T58" fmla="*/ 60 w 65"/>
                <a:gd name="T59" fmla="*/ 33 h 46"/>
                <a:gd name="T60" fmla="*/ 62 w 65"/>
                <a:gd name="T61" fmla="*/ 34 h 46"/>
                <a:gd name="T62" fmla="*/ 62 w 65"/>
                <a:gd name="T63" fmla="*/ 36 h 46"/>
                <a:gd name="T64" fmla="*/ 64 w 65"/>
                <a:gd name="T65" fmla="*/ 38 h 46"/>
                <a:gd name="T66" fmla="*/ 60 w 65"/>
                <a:gd name="T67" fmla="*/ 40 h 46"/>
                <a:gd name="T68" fmla="*/ 56 w 65"/>
                <a:gd name="T69" fmla="*/ 40 h 46"/>
                <a:gd name="T70" fmla="*/ 53 w 65"/>
                <a:gd name="T71" fmla="*/ 42 h 46"/>
                <a:gd name="T72" fmla="*/ 47 w 65"/>
                <a:gd name="T73" fmla="*/ 40 h 46"/>
                <a:gd name="T74" fmla="*/ 45 w 65"/>
                <a:gd name="T75" fmla="*/ 41 h 46"/>
                <a:gd name="T76" fmla="*/ 42 w 65"/>
                <a:gd name="T77" fmla="*/ 38 h 46"/>
                <a:gd name="T78" fmla="*/ 36 w 65"/>
                <a:gd name="T79" fmla="*/ 40 h 46"/>
                <a:gd name="T80" fmla="*/ 28 w 65"/>
                <a:gd name="T81" fmla="*/ 44 h 46"/>
                <a:gd name="T82" fmla="*/ 27 w 65"/>
                <a:gd name="T83" fmla="*/ 44 h 46"/>
                <a:gd name="T84" fmla="*/ 25 w 65"/>
                <a:gd name="T85" fmla="*/ 43 h 46"/>
                <a:gd name="T86" fmla="*/ 22 w 65"/>
                <a:gd name="T87" fmla="*/ 45 h 46"/>
                <a:gd name="T88" fmla="*/ 20 w 65"/>
                <a:gd name="T89" fmla="*/ 45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5"/>
                <a:gd name="T136" fmla="*/ 0 h 46"/>
                <a:gd name="T137" fmla="*/ 65 w 65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5" h="46">
                  <a:moveTo>
                    <a:pt x="20" y="45"/>
                  </a:moveTo>
                  <a:lnTo>
                    <a:pt x="16" y="43"/>
                  </a:lnTo>
                  <a:lnTo>
                    <a:pt x="12" y="41"/>
                  </a:lnTo>
                  <a:lnTo>
                    <a:pt x="5" y="38"/>
                  </a:lnTo>
                  <a:lnTo>
                    <a:pt x="2" y="37"/>
                  </a:lnTo>
                  <a:lnTo>
                    <a:pt x="3" y="34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6" y="25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6" y="1"/>
                  </a:lnTo>
                  <a:lnTo>
                    <a:pt x="23" y="5"/>
                  </a:lnTo>
                  <a:lnTo>
                    <a:pt x="30" y="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9" y="8"/>
                  </a:lnTo>
                  <a:lnTo>
                    <a:pt x="45" y="17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56" y="26"/>
                  </a:lnTo>
                  <a:lnTo>
                    <a:pt x="56" y="28"/>
                  </a:lnTo>
                  <a:lnTo>
                    <a:pt x="55" y="29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60" y="33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4" y="38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3" y="42"/>
                  </a:lnTo>
                  <a:lnTo>
                    <a:pt x="47" y="40"/>
                  </a:lnTo>
                  <a:lnTo>
                    <a:pt x="45" y="41"/>
                  </a:lnTo>
                  <a:lnTo>
                    <a:pt x="42" y="38"/>
                  </a:lnTo>
                  <a:lnTo>
                    <a:pt x="36" y="40"/>
                  </a:lnTo>
                  <a:lnTo>
                    <a:pt x="28" y="44"/>
                  </a:lnTo>
                  <a:lnTo>
                    <a:pt x="27" y="44"/>
                  </a:lnTo>
                  <a:lnTo>
                    <a:pt x="25" y="43"/>
                  </a:lnTo>
                  <a:lnTo>
                    <a:pt x="22" y="45"/>
                  </a:lnTo>
                  <a:lnTo>
                    <a:pt x="20" y="4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0" name="Freeform 474"/>
            <p:cNvSpPr>
              <a:spLocks/>
            </p:cNvSpPr>
            <p:nvPr/>
          </p:nvSpPr>
          <p:spPr bwMode="auto">
            <a:xfrm>
              <a:off x="3357" y="2175"/>
              <a:ext cx="72" cy="53"/>
            </a:xfrm>
            <a:custGeom>
              <a:avLst/>
              <a:gdLst>
                <a:gd name="T0" fmla="*/ 22 w 72"/>
                <a:gd name="T1" fmla="*/ 52 h 53"/>
                <a:gd name="T2" fmla="*/ 18 w 72"/>
                <a:gd name="T3" fmla="*/ 50 h 53"/>
                <a:gd name="T4" fmla="*/ 13 w 72"/>
                <a:gd name="T5" fmla="*/ 47 h 53"/>
                <a:gd name="T6" fmla="*/ 6 w 72"/>
                <a:gd name="T7" fmla="*/ 44 h 53"/>
                <a:gd name="T8" fmla="*/ 2 w 72"/>
                <a:gd name="T9" fmla="*/ 43 h 53"/>
                <a:gd name="T10" fmla="*/ 3 w 72"/>
                <a:gd name="T11" fmla="*/ 40 h 53"/>
                <a:gd name="T12" fmla="*/ 4 w 72"/>
                <a:gd name="T13" fmla="*/ 38 h 53"/>
                <a:gd name="T14" fmla="*/ 3 w 72"/>
                <a:gd name="T15" fmla="*/ 37 h 53"/>
                <a:gd name="T16" fmla="*/ 7 w 72"/>
                <a:gd name="T17" fmla="*/ 29 h 53"/>
                <a:gd name="T18" fmla="*/ 7 w 72"/>
                <a:gd name="T19" fmla="*/ 22 h 53"/>
                <a:gd name="T20" fmla="*/ 0 w 72"/>
                <a:gd name="T21" fmla="*/ 15 h 53"/>
                <a:gd name="T22" fmla="*/ 2 w 72"/>
                <a:gd name="T23" fmla="*/ 14 h 53"/>
                <a:gd name="T24" fmla="*/ 4 w 72"/>
                <a:gd name="T25" fmla="*/ 12 h 53"/>
                <a:gd name="T26" fmla="*/ 8 w 72"/>
                <a:gd name="T27" fmla="*/ 9 h 53"/>
                <a:gd name="T28" fmla="*/ 18 w 72"/>
                <a:gd name="T29" fmla="*/ 1 h 53"/>
                <a:gd name="T30" fmla="*/ 26 w 72"/>
                <a:gd name="T31" fmla="*/ 5 h 53"/>
                <a:gd name="T32" fmla="*/ 33 w 72"/>
                <a:gd name="T33" fmla="*/ 4 h 53"/>
                <a:gd name="T34" fmla="*/ 38 w 72"/>
                <a:gd name="T35" fmla="*/ 6 h 53"/>
                <a:gd name="T36" fmla="*/ 48 w 72"/>
                <a:gd name="T37" fmla="*/ 0 h 53"/>
                <a:gd name="T38" fmla="*/ 48 w 72"/>
                <a:gd name="T39" fmla="*/ 2 h 53"/>
                <a:gd name="T40" fmla="*/ 54 w 72"/>
                <a:gd name="T41" fmla="*/ 9 h 53"/>
                <a:gd name="T42" fmla="*/ 50 w 72"/>
                <a:gd name="T43" fmla="*/ 20 h 53"/>
                <a:gd name="T44" fmla="*/ 54 w 72"/>
                <a:gd name="T45" fmla="*/ 23 h 53"/>
                <a:gd name="T46" fmla="*/ 55 w 72"/>
                <a:gd name="T47" fmla="*/ 23 h 53"/>
                <a:gd name="T48" fmla="*/ 62 w 72"/>
                <a:gd name="T49" fmla="*/ 30 h 53"/>
                <a:gd name="T50" fmla="*/ 62 w 72"/>
                <a:gd name="T51" fmla="*/ 32 h 53"/>
                <a:gd name="T52" fmla="*/ 61 w 72"/>
                <a:gd name="T53" fmla="*/ 33 h 53"/>
                <a:gd name="T54" fmla="*/ 64 w 72"/>
                <a:gd name="T55" fmla="*/ 37 h 53"/>
                <a:gd name="T56" fmla="*/ 65 w 72"/>
                <a:gd name="T57" fmla="*/ 37 h 53"/>
                <a:gd name="T58" fmla="*/ 67 w 72"/>
                <a:gd name="T59" fmla="*/ 38 h 53"/>
                <a:gd name="T60" fmla="*/ 69 w 72"/>
                <a:gd name="T61" fmla="*/ 40 h 53"/>
                <a:gd name="T62" fmla="*/ 69 w 72"/>
                <a:gd name="T63" fmla="*/ 42 h 53"/>
                <a:gd name="T64" fmla="*/ 71 w 72"/>
                <a:gd name="T65" fmla="*/ 44 h 53"/>
                <a:gd name="T66" fmla="*/ 67 w 72"/>
                <a:gd name="T67" fmla="*/ 46 h 53"/>
                <a:gd name="T68" fmla="*/ 62 w 72"/>
                <a:gd name="T69" fmla="*/ 46 h 53"/>
                <a:gd name="T70" fmla="*/ 59 w 72"/>
                <a:gd name="T71" fmla="*/ 49 h 53"/>
                <a:gd name="T72" fmla="*/ 52 w 72"/>
                <a:gd name="T73" fmla="*/ 46 h 53"/>
                <a:gd name="T74" fmla="*/ 50 w 72"/>
                <a:gd name="T75" fmla="*/ 47 h 53"/>
                <a:gd name="T76" fmla="*/ 47 w 72"/>
                <a:gd name="T77" fmla="*/ 44 h 53"/>
                <a:gd name="T78" fmla="*/ 40 w 72"/>
                <a:gd name="T79" fmla="*/ 46 h 53"/>
                <a:gd name="T80" fmla="*/ 31 w 72"/>
                <a:gd name="T81" fmla="*/ 51 h 53"/>
                <a:gd name="T82" fmla="*/ 30 w 72"/>
                <a:gd name="T83" fmla="*/ 51 h 53"/>
                <a:gd name="T84" fmla="*/ 28 w 72"/>
                <a:gd name="T85" fmla="*/ 50 h 53"/>
                <a:gd name="T86" fmla="*/ 24 w 72"/>
                <a:gd name="T87" fmla="*/ 52 h 53"/>
                <a:gd name="T88" fmla="*/ 22 w 72"/>
                <a:gd name="T89" fmla="*/ 52 h 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2"/>
                <a:gd name="T136" fmla="*/ 0 h 53"/>
                <a:gd name="T137" fmla="*/ 72 w 72"/>
                <a:gd name="T138" fmla="*/ 53 h 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2" h="53">
                  <a:moveTo>
                    <a:pt x="22" y="52"/>
                  </a:moveTo>
                  <a:lnTo>
                    <a:pt x="18" y="50"/>
                  </a:lnTo>
                  <a:lnTo>
                    <a:pt x="13" y="47"/>
                  </a:lnTo>
                  <a:lnTo>
                    <a:pt x="6" y="44"/>
                  </a:lnTo>
                  <a:lnTo>
                    <a:pt x="2" y="43"/>
                  </a:lnTo>
                  <a:lnTo>
                    <a:pt x="3" y="40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0" y="15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8" y="1"/>
                  </a:lnTo>
                  <a:lnTo>
                    <a:pt x="26" y="5"/>
                  </a:lnTo>
                  <a:lnTo>
                    <a:pt x="33" y="4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4" y="9"/>
                  </a:lnTo>
                  <a:lnTo>
                    <a:pt x="50" y="20"/>
                  </a:lnTo>
                  <a:lnTo>
                    <a:pt x="54" y="23"/>
                  </a:lnTo>
                  <a:lnTo>
                    <a:pt x="55" y="23"/>
                  </a:lnTo>
                  <a:lnTo>
                    <a:pt x="62" y="30"/>
                  </a:lnTo>
                  <a:lnTo>
                    <a:pt x="62" y="32"/>
                  </a:lnTo>
                  <a:lnTo>
                    <a:pt x="61" y="33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67" y="38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71" y="44"/>
                  </a:lnTo>
                  <a:lnTo>
                    <a:pt x="67" y="46"/>
                  </a:lnTo>
                  <a:lnTo>
                    <a:pt x="62" y="46"/>
                  </a:lnTo>
                  <a:lnTo>
                    <a:pt x="59" y="49"/>
                  </a:lnTo>
                  <a:lnTo>
                    <a:pt x="52" y="46"/>
                  </a:lnTo>
                  <a:lnTo>
                    <a:pt x="50" y="47"/>
                  </a:lnTo>
                  <a:lnTo>
                    <a:pt x="47" y="44"/>
                  </a:lnTo>
                  <a:lnTo>
                    <a:pt x="40" y="46"/>
                  </a:lnTo>
                  <a:lnTo>
                    <a:pt x="31" y="51"/>
                  </a:lnTo>
                  <a:lnTo>
                    <a:pt x="30" y="51"/>
                  </a:lnTo>
                  <a:lnTo>
                    <a:pt x="28" y="50"/>
                  </a:lnTo>
                  <a:lnTo>
                    <a:pt x="24" y="52"/>
                  </a:lnTo>
                  <a:lnTo>
                    <a:pt x="22" y="5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1" name="Freeform 475"/>
            <p:cNvSpPr>
              <a:spLocks/>
            </p:cNvSpPr>
            <p:nvPr/>
          </p:nvSpPr>
          <p:spPr bwMode="auto">
            <a:xfrm>
              <a:off x="3313" y="2134"/>
              <a:ext cx="50" cy="50"/>
            </a:xfrm>
            <a:custGeom>
              <a:avLst/>
              <a:gdLst>
                <a:gd name="T0" fmla="*/ 46 w 50"/>
                <a:gd name="T1" fmla="*/ 44 h 50"/>
                <a:gd name="T2" fmla="*/ 43 w 50"/>
                <a:gd name="T3" fmla="*/ 47 h 50"/>
                <a:gd name="T4" fmla="*/ 41 w 50"/>
                <a:gd name="T5" fmla="*/ 48 h 50"/>
                <a:gd name="T6" fmla="*/ 39 w 50"/>
                <a:gd name="T7" fmla="*/ 49 h 50"/>
                <a:gd name="T8" fmla="*/ 27 w 50"/>
                <a:gd name="T9" fmla="*/ 38 h 50"/>
                <a:gd name="T10" fmla="*/ 16 w 50"/>
                <a:gd name="T11" fmla="*/ 39 h 50"/>
                <a:gd name="T12" fmla="*/ 7 w 50"/>
                <a:gd name="T13" fmla="*/ 33 h 50"/>
                <a:gd name="T14" fmla="*/ 7 w 50"/>
                <a:gd name="T15" fmla="*/ 31 h 50"/>
                <a:gd name="T16" fmla="*/ 3 w 50"/>
                <a:gd name="T17" fmla="*/ 28 h 50"/>
                <a:gd name="T18" fmla="*/ 2 w 50"/>
                <a:gd name="T19" fmla="*/ 24 h 50"/>
                <a:gd name="T20" fmla="*/ 0 w 50"/>
                <a:gd name="T21" fmla="*/ 21 h 50"/>
                <a:gd name="T22" fmla="*/ 1 w 50"/>
                <a:gd name="T23" fmla="*/ 18 h 50"/>
                <a:gd name="T24" fmla="*/ 2 w 50"/>
                <a:gd name="T25" fmla="*/ 15 h 50"/>
                <a:gd name="T26" fmla="*/ 8 w 50"/>
                <a:gd name="T27" fmla="*/ 10 h 50"/>
                <a:gd name="T28" fmla="*/ 13 w 50"/>
                <a:gd name="T29" fmla="*/ 6 h 50"/>
                <a:gd name="T30" fmla="*/ 16 w 50"/>
                <a:gd name="T31" fmla="*/ 1 h 50"/>
                <a:gd name="T32" fmla="*/ 19 w 50"/>
                <a:gd name="T33" fmla="*/ 0 h 50"/>
                <a:gd name="T34" fmla="*/ 30 w 50"/>
                <a:gd name="T35" fmla="*/ 2 h 50"/>
                <a:gd name="T36" fmla="*/ 39 w 50"/>
                <a:gd name="T37" fmla="*/ 5 h 50"/>
                <a:gd name="T38" fmla="*/ 42 w 50"/>
                <a:gd name="T39" fmla="*/ 10 h 50"/>
                <a:gd name="T40" fmla="*/ 40 w 50"/>
                <a:gd name="T41" fmla="*/ 27 h 50"/>
                <a:gd name="T42" fmla="*/ 49 w 50"/>
                <a:gd name="T43" fmla="*/ 38 h 50"/>
                <a:gd name="T44" fmla="*/ 46 w 50"/>
                <a:gd name="T45" fmla="*/ 44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"/>
                <a:gd name="T70" fmla="*/ 0 h 50"/>
                <a:gd name="T71" fmla="*/ 50 w 5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" h="50">
                  <a:moveTo>
                    <a:pt x="46" y="44"/>
                  </a:moveTo>
                  <a:lnTo>
                    <a:pt x="43" y="47"/>
                  </a:lnTo>
                  <a:lnTo>
                    <a:pt x="41" y="48"/>
                  </a:lnTo>
                  <a:lnTo>
                    <a:pt x="39" y="49"/>
                  </a:lnTo>
                  <a:lnTo>
                    <a:pt x="27" y="38"/>
                  </a:lnTo>
                  <a:lnTo>
                    <a:pt x="16" y="39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5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39" y="5"/>
                  </a:lnTo>
                  <a:lnTo>
                    <a:pt x="42" y="10"/>
                  </a:lnTo>
                  <a:lnTo>
                    <a:pt x="40" y="27"/>
                  </a:lnTo>
                  <a:lnTo>
                    <a:pt x="49" y="38"/>
                  </a:lnTo>
                  <a:lnTo>
                    <a:pt x="46" y="4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2" name="Freeform 476"/>
            <p:cNvSpPr>
              <a:spLocks/>
            </p:cNvSpPr>
            <p:nvPr/>
          </p:nvSpPr>
          <p:spPr bwMode="auto">
            <a:xfrm>
              <a:off x="3313" y="2134"/>
              <a:ext cx="56" cy="56"/>
            </a:xfrm>
            <a:custGeom>
              <a:avLst/>
              <a:gdLst>
                <a:gd name="T0" fmla="*/ 52 w 56"/>
                <a:gd name="T1" fmla="*/ 50 h 56"/>
                <a:gd name="T2" fmla="*/ 48 w 56"/>
                <a:gd name="T3" fmla="*/ 53 h 56"/>
                <a:gd name="T4" fmla="*/ 46 w 56"/>
                <a:gd name="T5" fmla="*/ 54 h 56"/>
                <a:gd name="T6" fmla="*/ 44 w 56"/>
                <a:gd name="T7" fmla="*/ 55 h 56"/>
                <a:gd name="T8" fmla="*/ 31 w 56"/>
                <a:gd name="T9" fmla="*/ 43 h 56"/>
                <a:gd name="T10" fmla="*/ 18 w 56"/>
                <a:gd name="T11" fmla="*/ 44 h 56"/>
                <a:gd name="T12" fmla="*/ 8 w 56"/>
                <a:gd name="T13" fmla="*/ 37 h 56"/>
                <a:gd name="T14" fmla="*/ 8 w 56"/>
                <a:gd name="T15" fmla="*/ 35 h 56"/>
                <a:gd name="T16" fmla="*/ 3 w 56"/>
                <a:gd name="T17" fmla="*/ 32 h 56"/>
                <a:gd name="T18" fmla="*/ 2 w 56"/>
                <a:gd name="T19" fmla="*/ 26 h 56"/>
                <a:gd name="T20" fmla="*/ 0 w 56"/>
                <a:gd name="T21" fmla="*/ 23 h 56"/>
                <a:gd name="T22" fmla="*/ 1 w 56"/>
                <a:gd name="T23" fmla="*/ 20 h 56"/>
                <a:gd name="T24" fmla="*/ 2 w 56"/>
                <a:gd name="T25" fmla="*/ 16 h 56"/>
                <a:gd name="T26" fmla="*/ 9 w 56"/>
                <a:gd name="T27" fmla="*/ 11 h 56"/>
                <a:gd name="T28" fmla="*/ 14 w 56"/>
                <a:gd name="T29" fmla="*/ 7 h 56"/>
                <a:gd name="T30" fmla="*/ 18 w 56"/>
                <a:gd name="T31" fmla="*/ 1 h 56"/>
                <a:gd name="T32" fmla="*/ 21 w 56"/>
                <a:gd name="T33" fmla="*/ 0 h 56"/>
                <a:gd name="T34" fmla="*/ 34 w 56"/>
                <a:gd name="T35" fmla="*/ 2 h 56"/>
                <a:gd name="T36" fmla="*/ 44 w 56"/>
                <a:gd name="T37" fmla="*/ 6 h 56"/>
                <a:gd name="T38" fmla="*/ 47 w 56"/>
                <a:gd name="T39" fmla="*/ 11 h 56"/>
                <a:gd name="T40" fmla="*/ 45 w 56"/>
                <a:gd name="T41" fmla="*/ 31 h 56"/>
                <a:gd name="T42" fmla="*/ 55 w 56"/>
                <a:gd name="T43" fmla="*/ 43 h 56"/>
                <a:gd name="T44" fmla="*/ 52 w 56"/>
                <a:gd name="T45" fmla="*/ 50 h 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6"/>
                <a:gd name="T70" fmla="*/ 0 h 56"/>
                <a:gd name="T71" fmla="*/ 56 w 56"/>
                <a:gd name="T72" fmla="*/ 56 h 5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6" h="56">
                  <a:moveTo>
                    <a:pt x="52" y="50"/>
                  </a:moveTo>
                  <a:lnTo>
                    <a:pt x="48" y="53"/>
                  </a:lnTo>
                  <a:lnTo>
                    <a:pt x="46" y="54"/>
                  </a:lnTo>
                  <a:lnTo>
                    <a:pt x="44" y="55"/>
                  </a:lnTo>
                  <a:lnTo>
                    <a:pt x="31" y="43"/>
                  </a:lnTo>
                  <a:lnTo>
                    <a:pt x="18" y="44"/>
                  </a:lnTo>
                  <a:lnTo>
                    <a:pt x="8" y="37"/>
                  </a:lnTo>
                  <a:lnTo>
                    <a:pt x="8" y="35"/>
                  </a:lnTo>
                  <a:lnTo>
                    <a:pt x="3" y="32"/>
                  </a:lnTo>
                  <a:lnTo>
                    <a:pt x="2" y="26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2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18" y="1"/>
                  </a:lnTo>
                  <a:lnTo>
                    <a:pt x="21" y="0"/>
                  </a:lnTo>
                  <a:lnTo>
                    <a:pt x="34" y="2"/>
                  </a:lnTo>
                  <a:lnTo>
                    <a:pt x="44" y="6"/>
                  </a:lnTo>
                  <a:lnTo>
                    <a:pt x="47" y="11"/>
                  </a:lnTo>
                  <a:lnTo>
                    <a:pt x="45" y="31"/>
                  </a:lnTo>
                  <a:lnTo>
                    <a:pt x="55" y="43"/>
                  </a:lnTo>
                  <a:lnTo>
                    <a:pt x="52" y="5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3" name="Freeform 477"/>
            <p:cNvSpPr>
              <a:spLocks/>
            </p:cNvSpPr>
            <p:nvPr/>
          </p:nvSpPr>
          <p:spPr bwMode="auto">
            <a:xfrm>
              <a:off x="3407" y="2170"/>
              <a:ext cx="83" cy="60"/>
            </a:xfrm>
            <a:custGeom>
              <a:avLst/>
              <a:gdLst>
                <a:gd name="T0" fmla="*/ 82 w 83"/>
                <a:gd name="T1" fmla="*/ 59 h 60"/>
                <a:gd name="T2" fmla="*/ 75 w 83"/>
                <a:gd name="T3" fmla="*/ 54 h 60"/>
                <a:gd name="T4" fmla="*/ 70 w 83"/>
                <a:gd name="T5" fmla="*/ 56 h 60"/>
                <a:gd name="T6" fmla="*/ 69 w 83"/>
                <a:gd name="T7" fmla="*/ 54 h 60"/>
                <a:gd name="T8" fmla="*/ 68 w 83"/>
                <a:gd name="T9" fmla="*/ 52 h 60"/>
                <a:gd name="T10" fmla="*/ 61 w 83"/>
                <a:gd name="T11" fmla="*/ 54 h 60"/>
                <a:gd name="T12" fmla="*/ 58 w 83"/>
                <a:gd name="T13" fmla="*/ 54 h 60"/>
                <a:gd name="T14" fmla="*/ 49 w 83"/>
                <a:gd name="T15" fmla="*/ 56 h 60"/>
                <a:gd name="T16" fmla="*/ 39 w 83"/>
                <a:gd name="T17" fmla="*/ 52 h 60"/>
                <a:gd name="T18" fmla="*/ 39 w 83"/>
                <a:gd name="T19" fmla="*/ 54 h 60"/>
                <a:gd name="T20" fmla="*/ 36 w 83"/>
                <a:gd name="T21" fmla="*/ 54 h 60"/>
                <a:gd name="T22" fmla="*/ 33 w 83"/>
                <a:gd name="T23" fmla="*/ 51 h 60"/>
                <a:gd name="T24" fmla="*/ 29 w 83"/>
                <a:gd name="T25" fmla="*/ 50 h 60"/>
                <a:gd name="T26" fmla="*/ 29 w 83"/>
                <a:gd name="T27" fmla="*/ 49 h 60"/>
                <a:gd name="T28" fmla="*/ 24 w 83"/>
                <a:gd name="T29" fmla="*/ 49 h 60"/>
                <a:gd name="T30" fmla="*/ 25 w 83"/>
                <a:gd name="T31" fmla="*/ 47 h 60"/>
                <a:gd name="T32" fmla="*/ 19 w 83"/>
                <a:gd name="T33" fmla="*/ 44 h 60"/>
                <a:gd name="T34" fmla="*/ 17 w 83"/>
                <a:gd name="T35" fmla="*/ 42 h 60"/>
                <a:gd name="T36" fmla="*/ 17 w 83"/>
                <a:gd name="T37" fmla="*/ 40 h 60"/>
                <a:gd name="T38" fmla="*/ 15 w 83"/>
                <a:gd name="T39" fmla="*/ 39 h 60"/>
                <a:gd name="T40" fmla="*/ 14 w 83"/>
                <a:gd name="T41" fmla="*/ 38 h 60"/>
                <a:gd name="T42" fmla="*/ 13 w 83"/>
                <a:gd name="T43" fmla="*/ 38 h 60"/>
                <a:gd name="T44" fmla="*/ 10 w 83"/>
                <a:gd name="T45" fmla="*/ 34 h 60"/>
                <a:gd name="T46" fmla="*/ 11 w 83"/>
                <a:gd name="T47" fmla="*/ 33 h 60"/>
                <a:gd name="T48" fmla="*/ 11 w 83"/>
                <a:gd name="T49" fmla="*/ 31 h 60"/>
                <a:gd name="T50" fmla="*/ 5 w 83"/>
                <a:gd name="T51" fmla="*/ 25 h 60"/>
                <a:gd name="T52" fmla="*/ 4 w 83"/>
                <a:gd name="T53" fmla="*/ 25 h 60"/>
                <a:gd name="T54" fmla="*/ 0 w 83"/>
                <a:gd name="T55" fmla="*/ 22 h 60"/>
                <a:gd name="T56" fmla="*/ 4 w 83"/>
                <a:gd name="T57" fmla="*/ 12 h 60"/>
                <a:gd name="T58" fmla="*/ 12 w 83"/>
                <a:gd name="T59" fmla="*/ 10 h 60"/>
                <a:gd name="T60" fmla="*/ 17 w 83"/>
                <a:gd name="T61" fmla="*/ 12 h 60"/>
                <a:gd name="T62" fmla="*/ 16 w 83"/>
                <a:gd name="T63" fmla="*/ 13 h 60"/>
                <a:gd name="T64" fmla="*/ 18 w 83"/>
                <a:gd name="T65" fmla="*/ 14 h 60"/>
                <a:gd name="T66" fmla="*/ 28 w 83"/>
                <a:gd name="T67" fmla="*/ 9 h 60"/>
                <a:gd name="T68" fmla="*/ 50 w 83"/>
                <a:gd name="T69" fmla="*/ 0 h 60"/>
                <a:gd name="T70" fmla="*/ 54 w 83"/>
                <a:gd name="T71" fmla="*/ 5 h 60"/>
                <a:gd name="T72" fmla="*/ 55 w 83"/>
                <a:gd name="T73" fmla="*/ 14 h 60"/>
                <a:gd name="T74" fmla="*/ 58 w 83"/>
                <a:gd name="T75" fmla="*/ 25 h 60"/>
                <a:gd name="T76" fmla="*/ 61 w 83"/>
                <a:gd name="T77" fmla="*/ 27 h 60"/>
                <a:gd name="T78" fmla="*/ 65 w 83"/>
                <a:gd name="T79" fmla="*/ 29 h 60"/>
                <a:gd name="T80" fmla="*/ 70 w 83"/>
                <a:gd name="T81" fmla="*/ 35 h 60"/>
                <a:gd name="T82" fmla="*/ 69 w 83"/>
                <a:gd name="T83" fmla="*/ 38 h 60"/>
                <a:gd name="T84" fmla="*/ 70 w 83"/>
                <a:gd name="T85" fmla="*/ 40 h 60"/>
                <a:gd name="T86" fmla="*/ 77 w 83"/>
                <a:gd name="T87" fmla="*/ 47 h 60"/>
                <a:gd name="T88" fmla="*/ 77 w 83"/>
                <a:gd name="T89" fmla="*/ 49 h 60"/>
                <a:gd name="T90" fmla="*/ 78 w 83"/>
                <a:gd name="T91" fmla="*/ 50 h 60"/>
                <a:gd name="T92" fmla="*/ 80 w 83"/>
                <a:gd name="T93" fmla="*/ 52 h 60"/>
                <a:gd name="T94" fmla="*/ 79 w 83"/>
                <a:gd name="T95" fmla="*/ 53 h 60"/>
                <a:gd name="T96" fmla="*/ 81 w 83"/>
                <a:gd name="T97" fmla="*/ 57 h 60"/>
                <a:gd name="T98" fmla="*/ 82 w 83"/>
                <a:gd name="T99" fmla="*/ 59 h 6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3"/>
                <a:gd name="T151" fmla="*/ 0 h 60"/>
                <a:gd name="T152" fmla="*/ 83 w 83"/>
                <a:gd name="T153" fmla="*/ 60 h 6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3" h="60">
                  <a:moveTo>
                    <a:pt x="82" y="59"/>
                  </a:moveTo>
                  <a:lnTo>
                    <a:pt x="75" y="54"/>
                  </a:lnTo>
                  <a:lnTo>
                    <a:pt x="70" y="56"/>
                  </a:lnTo>
                  <a:lnTo>
                    <a:pt x="69" y="54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8" y="54"/>
                  </a:lnTo>
                  <a:lnTo>
                    <a:pt x="49" y="56"/>
                  </a:lnTo>
                  <a:lnTo>
                    <a:pt x="39" y="52"/>
                  </a:lnTo>
                  <a:lnTo>
                    <a:pt x="39" y="54"/>
                  </a:lnTo>
                  <a:lnTo>
                    <a:pt x="36" y="54"/>
                  </a:lnTo>
                  <a:lnTo>
                    <a:pt x="33" y="51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4" y="49"/>
                  </a:lnTo>
                  <a:lnTo>
                    <a:pt x="25" y="47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5" y="39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0" y="34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0" y="22"/>
                  </a:lnTo>
                  <a:lnTo>
                    <a:pt x="4" y="12"/>
                  </a:lnTo>
                  <a:lnTo>
                    <a:pt x="12" y="10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8" y="14"/>
                  </a:lnTo>
                  <a:lnTo>
                    <a:pt x="28" y="9"/>
                  </a:lnTo>
                  <a:lnTo>
                    <a:pt x="50" y="0"/>
                  </a:lnTo>
                  <a:lnTo>
                    <a:pt x="54" y="5"/>
                  </a:lnTo>
                  <a:lnTo>
                    <a:pt x="55" y="14"/>
                  </a:lnTo>
                  <a:lnTo>
                    <a:pt x="58" y="25"/>
                  </a:lnTo>
                  <a:lnTo>
                    <a:pt x="61" y="27"/>
                  </a:lnTo>
                  <a:lnTo>
                    <a:pt x="65" y="29"/>
                  </a:lnTo>
                  <a:lnTo>
                    <a:pt x="70" y="35"/>
                  </a:lnTo>
                  <a:lnTo>
                    <a:pt x="69" y="38"/>
                  </a:lnTo>
                  <a:lnTo>
                    <a:pt x="70" y="40"/>
                  </a:lnTo>
                  <a:lnTo>
                    <a:pt x="77" y="47"/>
                  </a:lnTo>
                  <a:lnTo>
                    <a:pt x="77" y="49"/>
                  </a:lnTo>
                  <a:lnTo>
                    <a:pt x="78" y="50"/>
                  </a:lnTo>
                  <a:lnTo>
                    <a:pt x="80" y="52"/>
                  </a:lnTo>
                  <a:lnTo>
                    <a:pt x="79" y="53"/>
                  </a:lnTo>
                  <a:lnTo>
                    <a:pt x="81" y="57"/>
                  </a:lnTo>
                  <a:lnTo>
                    <a:pt x="82" y="5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4" name="Freeform 478"/>
            <p:cNvSpPr>
              <a:spLocks/>
            </p:cNvSpPr>
            <p:nvPr/>
          </p:nvSpPr>
          <p:spPr bwMode="auto">
            <a:xfrm>
              <a:off x="3407" y="2170"/>
              <a:ext cx="90" cy="65"/>
            </a:xfrm>
            <a:custGeom>
              <a:avLst/>
              <a:gdLst>
                <a:gd name="T0" fmla="*/ 89 w 90"/>
                <a:gd name="T1" fmla="*/ 64 h 65"/>
                <a:gd name="T2" fmla="*/ 81 w 90"/>
                <a:gd name="T3" fmla="*/ 59 h 65"/>
                <a:gd name="T4" fmla="*/ 76 w 90"/>
                <a:gd name="T5" fmla="*/ 61 h 65"/>
                <a:gd name="T6" fmla="*/ 75 w 90"/>
                <a:gd name="T7" fmla="*/ 59 h 65"/>
                <a:gd name="T8" fmla="*/ 74 w 90"/>
                <a:gd name="T9" fmla="*/ 57 h 65"/>
                <a:gd name="T10" fmla="*/ 66 w 90"/>
                <a:gd name="T11" fmla="*/ 59 h 65"/>
                <a:gd name="T12" fmla="*/ 63 w 90"/>
                <a:gd name="T13" fmla="*/ 59 h 65"/>
                <a:gd name="T14" fmla="*/ 53 w 90"/>
                <a:gd name="T15" fmla="*/ 61 h 65"/>
                <a:gd name="T16" fmla="*/ 43 w 90"/>
                <a:gd name="T17" fmla="*/ 57 h 65"/>
                <a:gd name="T18" fmla="*/ 43 w 90"/>
                <a:gd name="T19" fmla="*/ 59 h 65"/>
                <a:gd name="T20" fmla="*/ 40 w 90"/>
                <a:gd name="T21" fmla="*/ 59 h 65"/>
                <a:gd name="T22" fmla="*/ 36 w 90"/>
                <a:gd name="T23" fmla="*/ 56 h 65"/>
                <a:gd name="T24" fmla="*/ 32 w 90"/>
                <a:gd name="T25" fmla="*/ 55 h 65"/>
                <a:gd name="T26" fmla="*/ 32 w 90"/>
                <a:gd name="T27" fmla="*/ 54 h 65"/>
                <a:gd name="T28" fmla="*/ 26 w 90"/>
                <a:gd name="T29" fmla="*/ 53 h 65"/>
                <a:gd name="T30" fmla="*/ 27 w 90"/>
                <a:gd name="T31" fmla="*/ 51 h 65"/>
                <a:gd name="T32" fmla="*/ 21 w 90"/>
                <a:gd name="T33" fmla="*/ 47 h 65"/>
                <a:gd name="T34" fmla="*/ 19 w 90"/>
                <a:gd name="T35" fmla="*/ 45 h 65"/>
                <a:gd name="T36" fmla="*/ 19 w 90"/>
                <a:gd name="T37" fmla="*/ 43 h 65"/>
                <a:gd name="T38" fmla="*/ 16 w 90"/>
                <a:gd name="T39" fmla="*/ 42 h 65"/>
                <a:gd name="T40" fmla="*/ 15 w 90"/>
                <a:gd name="T41" fmla="*/ 41 h 65"/>
                <a:gd name="T42" fmla="*/ 14 w 90"/>
                <a:gd name="T43" fmla="*/ 41 h 65"/>
                <a:gd name="T44" fmla="*/ 11 w 90"/>
                <a:gd name="T45" fmla="*/ 37 h 65"/>
                <a:gd name="T46" fmla="*/ 12 w 90"/>
                <a:gd name="T47" fmla="*/ 36 h 65"/>
                <a:gd name="T48" fmla="*/ 12 w 90"/>
                <a:gd name="T49" fmla="*/ 34 h 65"/>
                <a:gd name="T50" fmla="*/ 5 w 90"/>
                <a:gd name="T51" fmla="*/ 27 h 65"/>
                <a:gd name="T52" fmla="*/ 4 w 90"/>
                <a:gd name="T53" fmla="*/ 27 h 65"/>
                <a:gd name="T54" fmla="*/ 0 w 90"/>
                <a:gd name="T55" fmla="*/ 24 h 65"/>
                <a:gd name="T56" fmla="*/ 4 w 90"/>
                <a:gd name="T57" fmla="*/ 13 h 65"/>
                <a:gd name="T58" fmla="*/ 13 w 90"/>
                <a:gd name="T59" fmla="*/ 11 h 65"/>
                <a:gd name="T60" fmla="*/ 19 w 90"/>
                <a:gd name="T61" fmla="*/ 13 h 65"/>
                <a:gd name="T62" fmla="*/ 18 w 90"/>
                <a:gd name="T63" fmla="*/ 14 h 65"/>
                <a:gd name="T64" fmla="*/ 20 w 90"/>
                <a:gd name="T65" fmla="*/ 15 h 65"/>
                <a:gd name="T66" fmla="*/ 31 w 90"/>
                <a:gd name="T67" fmla="*/ 9 h 65"/>
                <a:gd name="T68" fmla="*/ 54 w 90"/>
                <a:gd name="T69" fmla="*/ 0 h 65"/>
                <a:gd name="T70" fmla="*/ 58 w 90"/>
                <a:gd name="T71" fmla="*/ 5 h 65"/>
                <a:gd name="T72" fmla="*/ 59 w 90"/>
                <a:gd name="T73" fmla="*/ 15 h 65"/>
                <a:gd name="T74" fmla="*/ 63 w 90"/>
                <a:gd name="T75" fmla="*/ 27 h 65"/>
                <a:gd name="T76" fmla="*/ 66 w 90"/>
                <a:gd name="T77" fmla="*/ 29 h 65"/>
                <a:gd name="T78" fmla="*/ 70 w 90"/>
                <a:gd name="T79" fmla="*/ 31 h 65"/>
                <a:gd name="T80" fmla="*/ 76 w 90"/>
                <a:gd name="T81" fmla="*/ 38 h 65"/>
                <a:gd name="T82" fmla="*/ 75 w 90"/>
                <a:gd name="T83" fmla="*/ 41 h 65"/>
                <a:gd name="T84" fmla="*/ 76 w 90"/>
                <a:gd name="T85" fmla="*/ 43 h 65"/>
                <a:gd name="T86" fmla="*/ 84 w 90"/>
                <a:gd name="T87" fmla="*/ 51 h 65"/>
                <a:gd name="T88" fmla="*/ 84 w 90"/>
                <a:gd name="T89" fmla="*/ 53 h 65"/>
                <a:gd name="T90" fmla="*/ 85 w 90"/>
                <a:gd name="T91" fmla="*/ 55 h 65"/>
                <a:gd name="T92" fmla="*/ 87 w 90"/>
                <a:gd name="T93" fmla="*/ 57 h 65"/>
                <a:gd name="T94" fmla="*/ 86 w 90"/>
                <a:gd name="T95" fmla="*/ 58 h 65"/>
                <a:gd name="T96" fmla="*/ 88 w 90"/>
                <a:gd name="T97" fmla="*/ 62 h 65"/>
                <a:gd name="T98" fmla="*/ 89 w 90"/>
                <a:gd name="T99" fmla="*/ 64 h 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0"/>
                <a:gd name="T151" fmla="*/ 0 h 65"/>
                <a:gd name="T152" fmla="*/ 90 w 90"/>
                <a:gd name="T153" fmla="*/ 65 h 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0" h="65">
                  <a:moveTo>
                    <a:pt x="89" y="64"/>
                  </a:moveTo>
                  <a:lnTo>
                    <a:pt x="81" y="59"/>
                  </a:lnTo>
                  <a:lnTo>
                    <a:pt x="76" y="61"/>
                  </a:lnTo>
                  <a:lnTo>
                    <a:pt x="75" y="59"/>
                  </a:lnTo>
                  <a:lnTo>
                    <a:pt x="74" y="57"/>
                  </a:lnTo>
                  <a:lnTo>
                    <a:pt x="66" y="59"/>
                  </a:lnTo>
                  <a:lnTo>
                    <a:pt x="63" y="59"/>
                  </a:lnTo>
                  <a:lnTo>
                    <a:pt x="53" y="61"/>
                  </a:lnTo>
                  <a:lnTo>
                    <a:pt x="43" y="57"/>
                  </a:lnTo>
                  <a:lnTo>
                    <a:pt x="43" y="59"/>
                  </a:lnTo>
                  <a:lnTo>
                    <a:pt x="40" y="59"/>
                  </a:lnTo>
                  <a:lnTo>
                    <a:pt x="36" y="56"/>
                  </a:lnTo>
                  <a:lnTo>
                    <a:pt x="32" y="55"/>
                  </a:lnTo>
                  <a:lnTo>
                    <a:pt x="32" y="54"/>
                  </a:lnTo>
                  <a:lnTo>
                    <a:pt x="26" y="53"/>
                  </a:lnTo>
                  <a:lnTo>
                    <a:pt x="27" y="51"/>
                  </a:lnTo>
                  <a:lnTo>
                    <a:pt x="21" y="47"/>
                  </a:lnTo>
                  <a:lnTo>
                    <a:pt x="19" y="45"/>
                  </a:lnTo>
                  <a:lnTo>
                    <a:pt x="19" y="43"/>
                  </a:lnTo>
                  <a:lnTo>
                    <a:pt x="16" y="42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1" y="37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0" y="24"/>
                  </a:lnTo>
                  <a:lnTo>
                    <a:pt x="4" y="13"/>
                  </a:lnTo>
                  <a:lnTo>
                    <a:pt x="13" y="11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20" y="15"/>
                  </a:lnTo>
                  <a:lnTo>
                    <a:pt x="31" y="9"/>
                  </a:lnTo>
                  <a:lnTo>
                    <a:pt x="54" y="0"/>
                  </a:lnTo>
                  <a:lnTo>
                    <a:pt x="58" y="5"/>
                  </a:lnTo>
                  <a:lnTo>
                    <a:pt x="59" y="15"/>
                  </a:lnTo>
                  <a:lnTo>
                    <a:pt x="63" y="27"/>
                  </a:lnTo>
                  <a:lnTo>
                    <a:pt x="66" y="29"/>
                  </a:lnTo>
                  <a:lnTo>
                    <a:pt x="70" y="31"/>
                  </a:lnTo>
                  <a:lnTo>
                    <a:pt x="76" y="38"/>
                  </a:lnTo>
                  <a:lnTo>
                    <a:pt x="75" y="41"/>
                  </a:lnTo>
                  <a:lnTo>
                    <a:pt x="76" y="43"/>
                  </a:lnTo>
                  <a:lnTo>
                    <a:pt x="84" y="51"/>
                  </a:lnTo>
                  <a:lnTo>
                    <a:pt x="84" y="53"/>
                  </a:lnTo>
                  <a:lnTo>
                    <a:pt x="85" y="55"/>
                  </a:lnTo>
                  <a:lnTo>
                    <a:pt x="87" y="57"/>
                  </a:lnTo>
                  <a:lnTo>
                    <a:pt x="86" y="58"/>
                  </a:lnTo>
                  <a:lnTo>
                    <a:pt x="88" y="62"/>
                  </a:lnTo>
                  <a:lnTo>
                    <a:pt x="89" y="6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5" name="Freeform 479"/>
            <p:cNvSpPr>
              <a:spLocks/>
            </p:cNvSpPr>
            <p:nvPr/>
          </p:nvSpPr>
          <p:spPr bwMode="auto">
            <a:xfrm>
              <a:off x="3425" y="2071"/>
              <a:ext cx="106" cy="109"/>
            </a:xfrm>
            <a:custGeom>
              <a:avLst/>
              <a:gdLst>
                <a:gd name="T0" fmla="*/ 38 w 106"/>
                <a:gd name="T1" fmla="*/ 108 h 109"/>
                <a:gd name="T2" fmla="*/ 37 w 106"/>
                <a:gd name="T3" fmla="*/ 98 h 109"/>
                <a:gd name="T4" fmla="*/ 33 w 106"/>
                <a:gd name="T5" fmla="*/ 93 h 109"/>
                <a:gd name="T6" fmla="*/ 30 w 106"/>
                <a:gd name="T7" fmla="*/ 86 h 109"/>
                <a:gd name="T8" fmla="*/ 24 w 106"/>
                <a:gd name="T9" fmla="*/ 81 h 109"/>
                <a:gd name="T10" fmla="*/ 20 w 106"/>
                <a:gd name="T11" fmla="*/ 64 h 109"/>
                <a:gd name="T12" fmla="*/ 18 w 106"/>
                <a:gd name="T13" fmla="*/ 63 h 109"/>
                <a:gd name="T14" fmla="*/ 18 w 106"/>
                <a:gd name="T15" fmla="*/ 61 h 109"/>
                <a:gd name="T16" fmla="*/ 14 w 106"/>
                <a:gd name="T17" fmla="*/ 59 h 109"/>
                <a:gd name="T18" fmla="*/ 10 w 106"/>
                <a:gd name="T19" fmla="*/ 59 h 109"/>
                <a:gd name="T20" fmla="*/ 7 w 106"/>
                <a:gd name="T21" fmla="*/ 59 h 109"/>
                <a:gd name="T22" fmla="*/ 5 w 106"/>
                <a:gd name="T23" fmla="*/ 61 h 109"/>
                <a:gd name="T24" fmla="*/ 0 w 106"/>
                <a:gd name="T25" fmla="*/ 60 h 109"/>
                <a:gd name="T26" fmla="*/ 18 w 106"/>
                <a:gd name="T27" fmla="*/ 40 h 109"/>
                <a:gd name="T28" fmla="*/ 30 w 106"/>
                <a:gd name="T29" fmla="*/ 27 h 109"/>
                <a:gd name="T30" fmla="*/ 78 w 106"/>
                <a:gd name="T31" fmla="*/ 0 h 109"/>
                <a:gd name="T32" fmla="*/ 80 w 106"/>
                <a:gd name="T33" fmla="*/ 3 h 109"/>
                <a:gd name="T34" fmla="*/ 82 w 106"/>
                <a:gd name="T35" fmla="*/ 4 h 109"/>
                <a:gd name="T36" fmla="*/ 84 w 106"/>
                <a:gd name="T37" fmla="*/ 8 h 109"/>
                <a:gd name="T38" fmla="*/ 81 w 106"/>
                <a:gd name="T39" fmla="*/ 17 h 109"/>
                <a:gd name="T40" fmla="*/ 82 w 106"/>
                <a:gd name="T41" fmla="*/ 18 h 109"/>
                <a:gd name="T42" fmla="*/ 81 w 106"/>
                <a:gd name="T43" fmla="*/ 20 h 109"/>
                <a:gd name="T44" fmla="*/ 82 w 106"/>
                <a:gd name="T45" fmla="*/ 23 h 109"/>
                <a:gd name="T46" fmla="*/ 82 w 106"/>
                <a:gd name="T47" fmla="*/ 25 h 109"/>
                <a:gd name="T48" fmla="*/ 81 w 106"/>
                <a:gd name="T49" fmla="*/ 27 h 109"/>
                <a:gd name="T50" fmla="*/ 84 w 106"/>
                <a:gd name="T51" fmla="*/ 32 h 109"/>
                <a:gd name="T52" fmla="*/ 83 w 106"/>
                <a:gd name="T53" fmla="*/ 34 h 109"/>
                <a:gd name="T54" fmla="*/ 84 w 106"/>
                <a:gd name="T55" fmla="*/ 35 h 109"/>
                <a:gd name="T56" fmla="*/ 85 w 106"/>
                <a:gd name="T57" fmla="*/ 37 h 109"/>
                <a:gd name="T58" fmla="*/ 87 w 106"/>
                <a:gd name="T59" fmla="*/ 39 h 109"/>
                <a:gd name="T60" fmla="*/ 88 w 106"/>
                <a:gd name="T61" fmla="*/ 47 h 109"/>
                <a:gd name="T62" fmla="*/ 90 w 106"/>
                <a:gd name="T63" fmla="*/ 49 h 109"/>
                <a:gd name="T64" fmla="*/ 93 w 106"/>
                <a:gd name="T65" fmla="*/ 49 h 109"/>
                <a:gd name="T66" fmla="*/ 98 w 106"/>
                <a:gd name="T67" fmla="*/ 54 h 109"/>
                <a:gd name="T68" fmla="*/ 100 w 106"/>
                <a:gd name="T69" fmla="*/ 54 h 109"/>
                <a:gd name="T70" fmla="*/ 100 w 106"/>
                <a:gd name="T71" fmla="*/ 56 h 109"/>
                <a:gd name="T72" fmla="*/ 105 w 106"/>
                <a:gd name="T73" fmla="*/ 59 h 109"/>
                <a:gd name="T74" fmla="*/ 38 w 106"/>
                <a:gd name="T75" fmla="*/ 108 h 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6"/>
                <a:gd name="T115" fmla="*/ 0 h 109"/>
                <a:gd name="T116" fmla="*/ 106 w 106"/>
                <a:gd name="T117" fmla="*/ 109 h 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6" h="109">
                  <a:moveTo>
                    <a:pt x="38" y="108"/>
                  </a:moveTo>
                  <a:lnTo>
                    <a:pt x="37" y="98"/>
                  </a:lnTo>
                  <a:lnTo>
                    <a:pt x="33" y="93"/>
                  </a:lnTo>
                  <a:lnTo>
                    <a:pt x="30" y="86"/>
                  </a:lnTo>
                  <a:lnTo>
                    <a:pt x="24" y="81"/>
                  </a:lnTo>
                  <a:lnTo>
                    <a:pt x="20" y="64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4" y="59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5" y="61"/>
                  </a:lnTo>
                  <a:lnTo>
                    <a:pt x="0" y="60"/>
                  </a:lnTo>
                  <a:lnTo>
                    <a:pt x="18" y="40"/>
                  </a:lnTo>
                  <a:lnTo>
                    <a:pt x="30" y="27"/>
                  </a:lnTo>
                  <a:lnTo>
                    <a:pt x="78" y="0"/>
                  </a:lnTo>
                  <a:lnTo>
                    <a:pt x="80" y="3"/>
                  </a:lnTo>
                  <a:lnTo>
                    <a:pt x="82" y="4"/>
                  </a:lnTo>
                  <a:lnTo>
                    <a:pt x="84" y="8"/>
                  </a:lnTo>
                  <a:lnTo>
                    <a:pt x="81" y="17"/>
                  </a:lnTo>
                  <a:lnTo>
                    <a:pt x="82" y="18"/>
                  </a:lnTo>
                  <a:lnTo>
                    <a:pt x="81" y="20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1" y="27"/>
                  </a:lnTo>
                  <a:lnTo>
                    <a:pt x="84" y="32"/>
                  </a:lnTo>
                  <a:lnTo>
                    <a:pt x="83" y="34"/>
                  </a:lnTo>
                  <a:lnTo>
                    <a:pt x="84" y="35"/>
                  </a:lnTo>
                  <a:lnTo>
                    <a:pt x="85" y="37"/>
                  </a:lnTo>
                  <a:lnTo>
                    <a:pt x="87" y="39"/>
                  </a:lnTo>
                  <a:lnTo>
                    <a:pt x="88" y="47"/>
                  </a:lnTo>
                  <a:lnTo>
                    <a:pt x="90" y="49"/>
                  </a:lnTo>
                  <a:lnTo>
                    <a:pt x="93" y="49"/>
                  </a:lnTo>
                  <a:lnTo>
                    <a:pt x="98" y="54"/>
                  </a:lnTo>
                  <a:lnTo>
                    <a:pt x="100" y="54"/>
                  </a:lnTo>
                  <a:lnTo>
                    <a:pt x="100" y="56"/>
                  </a:lnTo>
                  <a:lnTo>
                    <a:pt x="105" y="59"/>
                  </a:lnTo>
                  <a:lnTo>
                    <a:pt x="38" y="10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6" name="Freeform 480"/>
            <p:cNvSpPr>
              <a:spLocks/>
            </p:cNvSpPr>
            <p:nvPr/>
          </p:nvSpPr>
          <p:spPr bwMode="auto">
            <a:xfrm>
              <a:off x="3425" y="2071"/>
              <a:ext cx="112" cy="116"/>
            </a:xfrm>
            <a:custGeom>
              <a:avLst/>
              <a:gdLst>
                <a:gd name="T0" fmla="*/ 41 w 112"/>
                <a:gd name="T1" fmla="*/ 115 h 116"/>
                <a:gd name="T2" fmla="*/ 40 w 112"/>
                <a:gd name="T3" fmla="*/ 105 h 116"/>
                <a:gd name="T4" fmla="*/ 35 w 112"/>
                <a:gd name="T5" fmla="*/ 99 h 116"/>
                <a:gd name="T6" fmla="*/ 32 w 112"/>
                <a:gd name="T7" fmla="*/ 91 h 116"/>
                <a:gd name="T8" fmla="*/ 25 w 112"/>
                <a:gd name="T9" fmla="*/ 86 h 116"/>
                <a:gd name="T10" fmla="*/ 21 w 112"/>
                <a:gd name="T11" fmla="*/ 68 h 116"/>
                <a:gd name="T12" fmla="*/ 19 w 112"/>
                <a:gd name="T13" fmla="*/ 67 h 116"/>
                <a:gd name="T14" fmla="*/ 19 w 112"/>
                <a:gd name="T15" fmla="*/ 65 h 116"/>
                <a:gd name="T16" fmla="*/ 14 w 112"/>
                <a:gd name="T17" fmla="*/ 63 h 116"/>
                <a:gd name="T18" fmla="*/ 11 w 112"/>
                <a:gd name="T19" fmla="*/ 63 h 116"/>
                <a:gd name="T20" fmla="*/ 8 w 112"/>
                <a:gd name="T21" fmla="*/ 63 h 116"/>
                <a:gd name="T22" fmla="*/ 5 w 112"/>
                <a:gd name="T23" fmla="*/ 65 h 116"/>
                <a:gd name="T24" fmla="*/ 0 w 112"/>
                <a:gd name="T25" fmla="*/ 64 h 116"/>
                <a:gd name="T26" fmla="*/ 19 w 112"/>
                <a:gd name="T27" fmla="*/ 42 h 116"/>
                <a:gd name="T28" fmla="*/ 32 w 112"/>
                <a:gd name="T29" fmla="*/ 29 h 116"/>
                <a:gd name="T30" fmla="*/ 82 w 112"/>
                <a:gd name="T31" fmla="*/ 0 h 116"/>
                <a:gd name="T32" fmla="*/ 85 w 112"/>
                <a:gd name="T33" fmla="*/ 3 h 116"/>
                <a:gd name="T34" fmla="*/ 87 w 112"/>
                <a:gd name="T35" fmla="*/ 4 h 116"/>
                <a:gd name="T36" fmla="*/ 89 w 112"/>
                <a:gd name="T37" fmla="*/ 8 h 116"/>
                <a:gd name="T38" fmla="*/ 86 w 112"/>
                <a:gd name="T39" fmla="*/ 18 h 116"/>
                <a:gd name="T40" fmla="*/ 87 w 112"/>
                <a:gd name="T41" fmla="*/ 20 h 116"/>
                <a:gd name="T42" fmla="*/ 86 w 112"/>
                <a:gd name="T43" fmla="*/ 22 h 116"/>
                <a:gd name="T44" fmla="*/ 87 w 112"/>
                <a:gd name="T45" fmla="*/ 25 h 116"/>
                <a:gd name="T46" fmla="*/ 87 w 112"/>
                <a:gd name="T47" fmla="*/ 27 h 116"/>
                <a:gd name="T48" fmla="*/ 86 w 112"/>
                <a:gd name="T49" fmla="*/ 29 h 116"/>
                <a:gd name="T50" fmla="*/ 89 w 112"/>
                <a:gd name="T51" fmla="*/ 34 h 116"/>
                <a:gd name="T52" fmla="*/ 88 w 112"/>
                <a:gd name="T53" fmla="*/ 36 h 116"/>
                <a:gd name="T54" fmla="*/ 89 w 112"/>
                <a:gd name="T55" fmla="*/ 37 h 116"/>
                <a:gd name="T56" fmla="*/ 90 w 112"/>
                <a:gd name="T57" fmla="*/ 39 h 116"/>
                <a:gd name="T58" fmla="*/ 92 w 112"/>
                <a:gd name="T59" fmla="*/ 41 h 116"/>
                <a:gd name="T60" fmla="*/ 93 w 112"/>
                <a:gd name="T61" fmla="*/ 50 h 116"/>
                <a:gd name="T62" fmla="*/ 96 w 112"/>
                <a:gd name="T63" fmla="*/ 52 h 116"/>
                <a:gd name="T64" fmla="*/ 98 w 112"/>
                <a:gd name="T65" fmla="*/ 52 h 116"/>
                <a:gd name="T66" fmla="*/ 103 w 112"/>
                <a:gd name="T67" fmla="*/ 57 h 116"/>
                <a:gd name="T68" fmla="*/ 106 w 112"/>
                <a:gd name="T69" fmla="*/ 58 h 116"/>
                <a:gd name="T70" fmla="*/ 106 w 112"/>
                <a:gd name="T71" fmla="*/ 60 h 116"/>
                <a:gd name="T72" fmla="*/ 111 w 112"/>
                <a:gd name="T73" fmla="*/ 63 h 116"/>
                <a:gd name="T74" fmla="*/ 41 w 112"/>
                <a:gd name="T75" fmla="*/ 115 h 1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116"/>
                <a:gd name="T116" fmla="*/ 112 w 112"/>
                <a:gd name="T117" fmla="*/ 116 h 1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116">
                  <a:moveTo>
                    <a:pt x="41" y="115"/>
                  </a:moveTo>
                  <a:lnTo>
                    <a:pt x="40" y="105"/>
                  </a:lnTo>
                  <a:lnTo>
                    <a:pt x="35" y="99"/>
                  </a:lnTo>
                  <a:lnTo>
                    <a:pt x="32" y="91"/>
                  </a:lnTo>
                  <a:lnTo>
                    <a:pt x="25" y="86"/>
                  </a:lnTo>
                  <a:lnTo>
                    <a:pt x="21" y="68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14" y="63"/>
                  </a:lnTo>
                  <a:lnTo>
                    <a:pt x="11" y="63"/>
                  </a:lnTo>
                  <a:lnTo>
                    <a:pt x="8" y="63"/>
                  </a:lnTo>
                  <a:lnTo>
                    <a:pt x="5" y="65"/>
                  </a:lnTo>
                  <a:lnTo>
                    <a:pt x="0" y="64"/>
                  </a:lnTo>
                  <a:lnTo>
                    <a:pt x="19" y="42"/>
                  </a:lnTo>
                  <a:lnTo>
                    <a:pt x="32" y="29"/>
                  </a:lnTo>
                  <a:lnTo>
                    <a:pt x="82" y="0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8"/>
                  </a:lnTo>
                  <a:lnTo>
                    <a:pt x="86" y="18"/>
                  </a:lnTo>
                  <a:lnTo>
                    <a:pt x="87" y="20"/>
                  </a:lnTo>
                  <a:lnTo>
                    <a:pt x="86" y="22"/>
                  </a:lnTo>
                  <a:lnTo>
                    <a:pt x="87" y="25"/>
                  </a:lnTo>
                  <a:lnTo>
                    <a:pt x="87" y="27"/>
                  </a:lnTo>
                  <a:lnTo>
                    <a:pt x="86" y="29"/>
                  </a:lnTo>
                  <a:lnTo>
                    <a:pt x="89" y="34"/>
                  </a:lnTo>
                  <a:lnTo>
                    <a:pt x="88" y="36"/>
                  </a:lnTo>
                  <a:lnTo>
                    <a:pt x="89" y="37"/>
                  </a:lnTo>
                  <a:lnTo>
                    <a:pt x="90" y="39"/>
                  </a:lnTo>
                  <a:lnTo>
                    <a:pt x="92" y="41"/>
                  </a:lnTo>
                  <a:lnTo>
                    <a:pt x="93" y="50"/>
                  </a:lnTo>
                  <a:lnTo>
                    <a:pt x="96" y="52"/>
                  </a:lnTo>
                  <a:lnTo>
                    <a:pt x="98" y="52"/>
                  </a:lnTo>
                  <a:lnTo>
                    <a:pt x="103" y="57"/>
                  </a:lnTo>
                  <a:lnTo>
                    <a:pt x="106" y="58"/>
                  </a:lnTo>
                  <a:lnTo>
                    <a:pt x="106" y="60"/>
                  </a:lnTo>
                  <a:lnTo>
                    <a:pt x="111" y="63"/>
                  </a:lnTo>
                  <a:lnTo>
                    <a:pt x="41" y="11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7" name="Freeform 481"/>
            <p:cNvSpPr>
              <a:spLocks/>
            </p:cNvSpPr>
            <p:nvPr/>
          </p:nvSpPr>
          <p:spPr bwMode="auto">
            <a:xfrm>
              <a:off x="3536" y="2079"/>
              <a:ext cx="106" cy="103"/>
            </a:xfrm>
            <a:custGeom>
              <a:avLst/>
              <a:gdLst>
                <a:gd name="T0" fmla="*/ 57 w 106"/>
                <a:gd name="T1" fmla="*/ 102 h 103"/>
                <a:gd name="T2" fmla="*/ 53 w 106"/>
                <a:gd name="T3" fmla="*/ 98 h 103"/>
                <a:gd name="T4" fmla="*/ 53 w 106"/>
                <a:gd name="T5" fmla="*/ 95 h 103"/>
                <a:gd name="T6" fmla="*/ 47 w 106"/>
                <a:gd name="T7" fmla="*/ 94 h 103"/>
                <a:gd name="T8" fmla="*/ 36 w 106"/>
                <a:gd name="T9" fmla="*/ 85 h 103"/>
                <a:gd name="T10" fmla="*/ 30 w 106"/>
                <a:gd name="T11" fmla="*/ 84 h 103"/>
                <a:gd name="T12" fmla="*/ 28 w 106"/>
                <a:gd name="T13" fmla="*/ 80 h 103"/>
                <a:gd name="T14" fmla="*/ 23 w 106"/>
                <a:gd name="T15" fmla="*/ 80 h 103"/>
                <a:gd name="T16" fmla="*/ 21 w 106"/>
                <a:gd name="T17" fmla="*/ 74 h 103"/>
                <a:gd name="T18" fmla="*/ 18 w 106"/>
                <a:gd name="T19" fmla="*/ 71 h 103"/>
                <a:gd name="T20" fmla="*/ 16 w 106"/>
                <a:gd name="T21" fmla="*/ 70 h 103"/>
                <a:gd name="T22" fmla="*/ 14 w 106"/>
                <a:gd name="T23" fmla="*/ 66 h 103"/>
                <a:gd name="T24" fmla="*/ 10 w 106"/>
                <a:gd name="T25" fmla="*/ 65 h 103"/>
                <a:gd name="T26" fmla="*/ 4 w 106"/>
                <a:gd name="T27" fmla="*/ 58 h 103"/>
                <a:gd name="T28" fmla="*/ 0 w 106"/>
                <a:gd name="T29" fmla="*/ 55 h 103"/>
                <a:gd name="T30" fmla="*/ 0 w 106"/>
                <a:gd name="T31" fmla="*/ 52 h 103"/>
                <a:gd name="T32" fmla="*/ 12 w 106"/>
                <a:gd name="T33" fmla="*/ 42 h 103"/>
                <a:gd name="T34" fmla="*/ 12 w 106"/>
                <a:gd name="T35" fmla="*/ 34 h 103"/>
                <a:gd name="T36" fmla="*/ 26 w 106"/>
                <a:gd name="T37" fmla="*/ 0 h 103"/>
                <a:gd name="T38" fmla="*/ 33 w 106"/>
                <a:gd name="T39" fmla="*/ 6 h 103"/>
                <a:gd name="T40" fmla="*/ 35 w 106"/>
                <a:gd name="T41" fmla="*/ 6 h 103"/>
                <a:gd name="T42" fmla="*/ 38 w 106"/>
                <a:gd name="T43" fmla="*/ 12 h 103"/>
                <a:gd name="T44" fmla="*/ 38 w 106"/>
                <a:gd name="T45" fmla="*/ 13 h 103"/>
                <a:gd name="T46" fmla="*/ 40 w 106"/>
                <a:gd name="T47" fmla="*/ 13 h 103"/>
                <a:gd name="T48" fmla="*/ 44 w 106"/>
                <a:gd name="T49" fmla="*/ 17 h 103"/>
                <a:gd name="T50" fmla="*/ 49 w 106"/>
                <a:gd name="T51" fmla="*/ 20 h 103"/>
                <a:gd name="T52" fmla="*/ 54 w 106"/>
                <a:gd name="T53" fmla="*/ 21 h 103"/>
                <a:gd name="T54" fmla="*/ 55 w 106"/>
                <a:gd name="T55" fmla="*/ 23 h 103"/>
                <a:gd name="T56" fmla="*/ 57 w 106"/>
                <a:gd name="T57" fmla="*/ 23 h 103"/>
                <a:gd name="T58" fmla="*/ 61 w 106"/>
                <a:gd name="T59" fmla="*/ 29 h 103"/>
                <a:gd name="T60" fmla="*/ 63 w 106"/>
                <a:gd name="T61" fmla="*/ 30 h 103"/>
                <a:gd name="T62" fmla="*/ 63 w 106"/>
                <a:gd name="T63" fmla="*/ 31 h 103"/>
                <a:gd name="T64" fmla="*/ 67 w 106"/>
                <a:gd name="T65" fmla="*/ 33 h 103"/>
                <a:gd name="T66" fmla="*/ 67 w 106"/>
                <a:gd name="T67" fmla="*/ 34 h 103"/>
                <a:gd name="T68" fmla="*/ 68 w 106"/>
                <a:gd name="T69" fmla="*/ 32 h 103"/>
                <a:gd name="T70" fmla="*/ 71 w 106"/>
                <a:gd name="T71" fmla="*/ 36 h 103"/>
                <a:gd name="T72" fmla="*/ 72 w 106"/>
                <a:gd name="T73" fmla="*/ 33 h 103"/>
                <a:gd name="T74" fmla="*/ 74 w 106"/>
                <a:gd name="T75" fmla="*/ 32 h 103"/>
                <a:gd name="T76" fmla="*/ 80 w 106"/>
                <a:gd name="T77" fmla="*/ 36 h 103"/>
                <a:gd name="T78" fmla="*/ 88 w 106"/>
                <a:gd name="T79" fmla="*/ 38 h 103"/>
                <a:gd name="T80" fmla="*/ 89 w 106"/>
                <a:gd name="T81" fmla="*/ 39 h 103"/>
                <a:gd name="T82" fmla="*/ 90 w 106"/>
                <a:gd name="T83" fmla="*/ 38 h 103"/>
                <a:gd name="T84" fmla="*/ 94 w 106"/>
                <a:gd name="T85" fmla="*/ 40 h 103"/>
                <a:gd name="T86" fmla="*/ 99 w 106"/>
                <a:gd name="T87" fmla="*/ 39 h 103"/>
                <a:gd name="T88" fmla="*/ 105 w 106"/>
                <a:gd name="T89" fmla="*/ 43 h 103"/>
                <a:gd name="T90" fmla="*/ 95 w 106"/>
                <a:gd name="T91" fmla="*/ 58 h 103"/>
                <a:gd name="T92" fmla="*/ 90 w 106"/>
                <a:gd name="T93" fmla="*/ 60 h 103"/>
                <a:gd name="T94" fmla="*/ 83 w 106"/>
                <a:gd name="T95" fmla="*/ 73 h 103"/>
                <a:gd name="T96" fmla="*/ 78 w 106"/>
                <a:gd name="T97" fmla="*/ 76 h 103"/>
                <a:gd name="T98" fmla="*/ 75 w 106"/>
                <a:gd name="T99" fmla="*/ 77 h 103"/>
                <a:gd name="T100" fmla="*/ 73 w 106"/>
                <a:gd name="T101" fmla="*/ 80 h 103"/>
                <a:gd name="T102" fmla="*/ 65 w 106"/>
                <a:gd name="T103" fmla="*/ 85 h 103"/>
                <a:gd name="T104" fmla="*/ 63 w 106"/>
                <a:gd name="T105" fmla="*/ 94 h 103"/>
                <a:gd name="T106" fmla="*/ 57 w 106"/>
                <a:gd name="T107" fmla="*/ 102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"/>
                <a:gd name="T163" fmla="*/ 0 h 103"/>
                <a:gd name="T164" fmla="*/ 106 w 106"/>
                <a:gd name="T165" fmla="*/ 103 h 10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" h="103">
                  <a:moveTo>
                    <a:pt x="57" y="102"/>
                  </a:moveTo>
                  <a:lnTo>
                    <a:pt x="53" y="98"/>
                  </a:lnTo>
                  <a:lnTo>
                    <a:pt x="53" y="95"/>
                  </a:lnTo>
                  <a:lnTo>
                    <a:pt x="47" y="94"/>
                  </a:lnTo>
                  <a:lnTo>
                    <a:pt x="36" y="85"/>
                  </a:lnTo>
                  <a:lnTo>
                    <a:pt x="30" y="84"/>
                  </a:lnTo>
                  <a:lnTo>
                    <a:pt x="28" y="80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8" y="71"/>
                  </a:lnTo>
                  <a:lnTo>
                    <a:pt x="16" y="70"/>
                  </a:lnTo>
                  <a:lnTo>
                    <a:pt x="14" y="66"/>
                  </a:lnTo>
                  <a:lnTo>
                    <a:pt x="10" y="65"/>
                  </a:lnTo>
                  <a:lnTo>
                    <a:pt x="4" y="58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12" y="42"/>
                  </a:lnTo>
                  <a:lnTo>
                    <a:pt x="12" y="34"/>
                  </a:lnTo>
                  <a:lnTo>
                    <a:pt x="26" y="0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4" y="17"/>
                  </a:lnTo>
                  <a:lnTo>
                    <a:pt x="49" y="20"/>
                  </a:lnTo>
                  <a:lnTo>
                    <a:pt x="54" y="21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61" y="29"/>
                  </a:lnTo>
                  <a:lnTo>
                    <a:pt x="63" y="30"/>
                  </a:lnTo>
                  <a:lnTo>
                    <a:pt x="63" y="31"/>
                  </a:lnTo>
                  <a:lnTo>
                    <a:pt x="67" y="33"/>
                  </a:lnTo>
                  <a:lnTo>
                    <a:pt x="67" y="34"/>
                  </a:lnTo>
                  <a:lnTo>
                    <a:pt x="68" y="32"/>
                  </a:lnTo>
                  <a:lnTo>
                    <a:pt x="71" y="36"/>
                  </a:lnTo>
                  <a:lnTo>
                    <a:pt x="72" y="33"/>
                  </a:lnTo>
                  <a:lnTo>
                    <a:pt x="74" y="32"/>
                  </a:lnTo>
                  <a:lnTo>
                    <a:pt x="80" y="36"/>
                  </a:lnTo>
                  <a:lnTo>
                    <a:pt x="88" y="38"/>
                  </a:lnTo>
                  <a:lnTo>
                    <a:pt x="89" y="39"/>
                  </a:lnTo>
                  <a:lnTo>
                    <a:pt x="90" y="38"/>
                  </a:lnTo>
                  <a:lnTo>
                    <a:pt x="94" y="40"/>
                  </a:lnTo>
                  <a:lnTo>
                    <a:pt x="99" y="39"/>
                  </a:lnTo>
                  <a:lnTo>
                    <a:pt x="105" y="43"/>
                  </a:lnTo>
                  <a:lnTo>
                    <a:pt x="95" y="58"/>
                  </a:lnTo>
                  <a:lnTo>
                    <a:pt x="90" y="60"/>
                  </a:lnTo>
                  <a:lnTo>
                    <a:pt x="83" y="73"/>
                  </a:lnTo>
                  <a:lnTo>
                    <a:pt x="78" y="76"/>
                  </a:lnTo>
                  <a:lnTo>
                    <a:pt x="75" y="77"/>
                  </a:lnTo>
                  <a:lnTo>
                    <a:pt x="73" y="80"/>
                  </a:lnTo>
                  <a:lnTo>
                    <a:pt x="65" y="85"/>
                  </a:lnTo>
                  <a:lnTo>
                    <a:pt x="63" y="94"/>
                  </a:lnTo>
                  <a:lnTo>
                    <a:pt x="57" y="10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8" name="Freeform 482"/>
            <p:cNvSpPr>
              <a:spLocks/>
            </p:cNvSpPr>
            <p:nvPr/>
          </p:nvSpPr>
          <p:spPr bwMode="auto">
            <a:xfrm>
              <a:off x="3536" y="2079"/>
              <a:ext cx="113" cy="110"/>
            </a:xfrm>
            <a:custGeom>
              <a:avLst/>
              <a:gdLst>
                <a:gd name="T0" fmla="*/ 61 w 113"/>
                <a:gd name="T1" fmla="*/ 109 h 110"/>
                <a:gd name="T2" fmla="*/ 57 w 113"/>
                <a:gd name="T3" fmla="*/ 105 h 110"/>
                <a:gd name="T4" fmla="*/ 57 w 113"/>
                <a:gd name="T5" fmla="*/ 102 h 110"/>
                <a:gd name="T6" fmla="*/ 50 w 113"/>
                <a:gd name="T7" fmla="*/ 101 h 110"/>
                <a:gd name="T8" fmla="*/ 39 w 113"/>
                <a:gd name="T9" fmla="*/ 90 h 110"/>
                <a:gd name="T10" fmla="*/ 32 w 113"/>
                <a:gd name="T11" fmla="*/ 89 h 110"/>
                <a:gd name="T12" fmla="*/ 30 w 113"/>
                <a:gd name="T13" fmla="*/ 85 h 110"/>
                <a:gd name="T14" fmla="*/ 24 w 113"/>
                <a:gd name="T15" fmla="*/ 85 h 110"/>
                <a:gd name="T16" fmla="*/ 22 w 113"/>
                <a:gd name="T17" fmla="*/ 79 h 110"/>
                <a:gd name="T18" fmla="*/ 19 w 113"/>
                <a:gd name="T19" fmla="*/ 76 h 110"/>
                <a:gd name="T20" fmla="*/ 17 w 113"/>
                <a:gd name="T21" fmla="*/ 75 h 110"/>
                <a:gd name="T22" fmla="*/ 14 w 113"/>
                <a:gd name="T23" fmla="*/ 71 h 110"/>
                <a:gd name="T24" fmla="*/ 11 w 113"/>
                <a:gd name="T25" fmla="*/ 70 h 110"/>
                <a:gd name="T26" fmla="*/ 4 w 113"/>
                <a:gd name="T27" fmla="*/ 62 h 110"/>
                <a:gd name="T28" fmla="*/ 0 w 113"/>
                <a:gd name="T29" fmla="*/ 59 h 110"/>
                <a:gd name="T30" fmla="*/ 0 w 113"/>
                <a:gd name="T31" fmla="*/ 56 h 110"/>
                <a:gd name="T32" fmla="*/ 13 w 113"/>
                <a:gd name="T33" fmla="*/ 45 h 110"/>
                <a:gd name="T34" fmla="*/ 13 w 113"/>
                <a:gd name="T35" fmla="*/ 36 h 110"/>
                <a:gd name="T36" fmla="*/ 28 w 113"/>
                <a:gd name="T37" fmla="*/ 0 h 110"/>
                <a:gd name="T38" fmla="*/ 35 w 113"/>
                <a:gd name="T39" fmla="*/ 6 h 110"/>
                <a:gd name="T40" fmla="*/ 38 w 113"/>
                <a:gd name="T41" fmla="*/ 6 h 110"/>
                <a:gd name="T42" fmla="*/ 41 w 113"/>
                <a:gd name="T43" fmla="*/ 12 h 110"/>
                <a:gd name="T44" fmla="*/ 41 w 113"/>
                <a:gd name="T45" fmla="*/ 14 h 110"/>
                <a:gd name="T46" fmla="*/ 42 w 113"/>
                <a:gd name="T47" fmla="*/ 14 h 110"/>
                <a:gd name="T48" fmla="*/ 47 w 113"/>
                <a:gd name="T49" fmla="*/ 19 h 110"/>
                <a:gd name="T50" fmla="*/ 52 w 113"/>
                <a:gd name="T51" fmla="*/ 22 h 110"/>
                <a:gd name="T52" fmla="*/ 58 w 113"/>
                <a:gd name="T53" fmla="*/ 23 h 110"/>
                <a:gd name="T54" fmla="*/ 59 w 113"/>
                <a:gd name="T55" fmla="*/ 25 h 110"/>
                <a:gd name="T56" fmla="*/ 61 w 113"/>
                <a:gd name="T57" fmla="*/ 25 h 110"/>
                <a:gd name="T58" fmla="*/ 65 w 113"/>
                <a:gd name="T59" fmla="*/ 31 h 110"/>
                <a:gd name="T60" fmla="*/ 68 w 113"/>
                <a:gd name="T61" fmla="*/ 32 h 110"/>
                <a:gd name="T62" fmla="*/ 68 w 113"/>
                <a:gd name="T63" fmla="*/ 33 h 110"/>
                <a:gd name="T64" fmla="*/ 71 w 113"/>
                <a:gd name="T65" fmla="*/ 35 h 110"/>
                <a:gd name="T66" fmla="*/ 71 w 113"/>
                <a:gd name="T67" fmla="*/ 36 h 110"/>
                <a:gd name="T68" fmla="*/ 72 w 113"/>
                <a:gd name="T69" fmla="*/ 34 h 110"/>
                <a:gd name="T70" fmla="*/ 75 w 113"/>
                <a:gd name="T71" fmla="*/ 38 h 110"/>
                <a:gd name="T72" fmla="*/ 77 w 113"/>
                <a:gd name="T73" fmla="*/ 35 h 110"/>
                <a:gd name="T74" fmla="*/ 79 w 113"/>
                <a:gd name="T75" fmla="*/ 34 h 110"/>
                <a:gd name="T76" fmla="*/ 85 w 113"/>
                <a:gd name="T77" fmla="*/ 38 h 110"/>
                <a:gd name="T78" fmla="*/ 94 w 113"/>
                <a:gd name="T79" fmla="*/ 40 h 110"/>
                <a:gd name="T80" fmla="*/ 95 w 113"/>
                <a:gd name="T81" fmla="*/ 42 h 110"/>
                <a:gd name="T82" fmla="*/ 96 w 113"/>
                <a:gd name="T83" fmla="*/ 41 h 110"/>
                <a:gd name="T84" fmla="*/ 100 w 113"/>
                <a:gd name="T85" fmla="*/ 43 h 110"/>
                <a:gd name="T86" fmla="*/ 105 w 113"/>
                <a:gd name="T87" fmla="*/ 42 h 110"/>
                <a:gd name="T88" fmla="*/ 112 w 113"/>
                <a:gd name="T89" fmla="*/ 46 h 110"/>
                <a:gd name="T90" fmla="*/ 101 w 113"/>
                <a:gd name="T91" fmla="*/ 62 h 110"/>
                <a:gd name="T92" fmla="*/ 96 w 113"/>
                <a:gd name="T93" fmla="*/ 64 h 110"/>
                <a:gd name="T94" fmla="*/ 89 w 113"/>
                <a:gd name="T95" fmla="*/ 78 h 110"/>
                <a:gd name="T96" fmla="*/ 83 w 113"/>
                <a:gd name="T97" fmla="*/ 81 h 110"/>
                <a:gd name="T98" fmla="*/ 80 w 113"/>
                <a:gd name="T99" fmla="*/ 82 h 110"/>
                <a:gd name="T100" fmla="*/ 78 w 113"/>
                <a:gd name="T101" fmla="*/ 85 h 110"/>
                <a:gd name="T102" fmla="*/ 70 w 113"/>
                <a:gd name="T103" fmla="*/ 90 h 110"/>
                <a:gd name="T104" fmla="*/ 68 w 113"/>
                <a:gd name="T105" fmla="*/ 101 h 110"/>
                <a:gd name="T106" fmla="*/ 61 w 113"/>
                <a:gd name="T107" fmla="*/ 109 h 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3"/>
                <a:gd name="T163" fmla="*/ 0 h 110"/>
                <a:gd name="T164" fmla="*/ 113 w 113"/>
                <a:gd name="T165" fmla="*/ 110 h 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3" h="110">
                  <a:moveTo>
                    <a:pt x="61" y="109"/>
                  </a:moveTo>
                  <a:lnTo>
                    <a:pt x="57" y="105"/>
                  </a:lnTo>
                  <a:lnTo>
                    <a:pt x="57" y="102"/>
                  </a:lnTo>
                  <a:lnTo>
                    <a:pt x="50" y="101"/>
                  </a:lnTo>
                  <a:lnTo>
                    <a:pt x="39" y="90"/>
                  </a:lnTo>
                  <a:lnTo>
                    <a:pt x="32" y="89"/>
                  </a:lnTo>
                  <a:lnTo>
                    <a:pt x="30" y="85"/>
                  </a:lnTo>
                  <a:lnTo>
                    <a:pt x="24" y="85"/>
                  </a:lnTo>
                  <a:lnTo>
                    <a:pt x="22" y="79"/>
                  </a:lnTo>
                  <a:lnTo>
                    <a:pt x="19" y="76"/>
                  </a:lnTo>
                  <a:lnTo>
                    <a:pt x="17" y="75"/>
                  </a:lnTo>
                  <a:lnTo>
                    <a:pt x="14" y="71"/>
                  </a:lnTo>
                  <a:lnTo>
                    <a:pt x="11" y="70"/>
                  </a:lnTo>
                  <a:lnTo>
                    <a:pt x="4" y="62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13" y="45"/>
                  </a:lnTo>
                  <a:lnTo>
                    <a:pt x="13" y="36"/>
                  </a:lnTo>
                  <a:lnTo>
                    <a:pt x="28" y="0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7" y="19"/>
                  </a:lnTo>
                  <a:lnTo>
                    <a:pt x="52" y="22"/>
                  </a:lnTo>
                  <a:lnTo>
                    <a:pt x="58" y="23"/>
                  </a:lnTo>
                  <a:lnTo>
                    <a:pt x="59" y="25"/>
                  </a:lnTo>
                  <a:lnTo>
                    <a:pt x="61" y="25"/>
                  </a:lnTo>
                  <a:lnTo>
                    <a:pt x="65" y="31"/>
                  </a:lnTo>
                  <a:lnTo>
                    <a:pt x="68" y="32"/>
                  </a:lnTo>
                  <a:lnTo>
                    <a:pt x="68" y="33"/>
                  </a:lnTo>
                  <a:lnTo>
                    <a:pt x="71" y="35"/>
                  </a:lnTo>
                  <a:lnTo>
                    <a:pt x="71" y="36"/>
                  </a:lnTo>
                  <a:lnTo>
                    <a:pt x="72" y="34"/>
                  </a:lnTo>
                  <a:lnTo>
                    <a:pt x="75" y="38"/>
                  </a:lnTo>
                  <a:lnTo>
                    <a:pt x="77" y="35"/>
                  </a:lnTo>
                  <a:lnTo>
                    <a:pt x="79" y="34"/>
                  </a:lnTo>
                  <a:lnTo>
                    <a:pt x="85" y="38"/>
                  </a:lnTo>
                  <a:lnTo>
                    <a:pt x="94" y="40"/>
                  </a:lnTo>
                  <a:lnTo>
                    <a:pt x="95" y="42"/>
                  </a:lnTo>
                  <a:lnTo>
                    <a:pt x="96" y="41"/>
                  </a:lnTo>
                  <a:lnTo>
                    <a:pt x="100" y="43"/>
                  </a:lnTo>
                  <a:lnTo>
                    <a:pt x="105" y="42"/>
                  </a:lnTo>
                  <a:lnTo>
                    <a:pt x="112" y="46"/>
                  </a:lnTo>
                  <a:lnTo>
                    <a:pt x="101" y="62"/>
                  </a:lnTo>
                  <a:lnTo>
                    <a:pt x="96" y="64"/>
                  </a:lnTo>
                  <a:lnTo>
                    <a:pt x="89" y="78"/>
                  </a:lnTo>
                  <a:lnTo>
                    <a:pt x="83" y="81"/>
                  </a:lnTo>
                  <a:lnTo>
                    <a:pt x="80" y="82"/>
                  </a:lnTo>
                  <a:lnTo>
                    <a:pt x="78" y="85"/>
                  </a:lnTo>
                  <a:lnTo>
                    <a:pt x="70" y="90"/>
                  </a:lnTo>
                  <a:lnTo>
                    <a:pt x="68" y="101"/>
                  </a:lnTo>
                  <a:lnTo>
                    <a:pt x="61" y="10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99" name="Freeform 483"/>
            <p:cNvSpPr>
              <a:spLocks/>
            </p:cNvSpPr>
            <p:nvPr/>
          </p:nvSpPr>
          <p:spPr bwMode="auto">
            <a:xfrm>
              <a:off x="3466" y="2135"/>
              <a:ext cx="77" cy="82"/>
            </a:xfrm>
            <a:custGeom>
              <a:avLst/>
              <a:gdLst>
                <a:gd name="T0" fmla="*/ 63 w 77"/>
                <a:gd name="T1" fmla="*/ 73 h 82"/>
                <a:gd name="T2" fmla="*/ 55 w 77"/>
                <a:gd name="T3" fmla="*/ 73 h 82"/>
                <a:gd name="T4" fmla="*/ 45 w 77"/>
                <a:gd name="T5" fmla="*/ 73 h 82"/>
                <a:gd name="T6" fmla="*/ 40 w 77"/>
                <a:gd name="T7" fmla="*/ 70 h 82"/>
                <a:gd name="T8" fmla="*/ 36 w 77"/>
                <a:gd name="T9" fmla="*/ 72 h 82"/>
                <a:gd name="T10" fmla="*/ 32 w 77"/>
                <a:gd name="T11" fmla="*/ 72 h 82"/>
                <a:gd name="T12" fmla="*/ 22 w 77"/>
                <a:gd name="T13" fmla="*/ 81 h 82"/>
                <a:gd name="T14" fmla="*/ 22 w 77"/>
                <a:gd name="T15" fmla="*/ 79 h 82"/>
                <a:gd name="T16" fmla="*/ 15 w 77"/>
                <a:gd name="T17" fmla="*/ 73 h 82"/>
                <a:gd name="T18" fmla="*/ 14 w 77"/>
                <a:gd name="T19" fmla="*/ 71 h 82"/>
                <a:gd name="T20" fmla="*/ 15 w 77"/>
                <a:gd name="T21" fmla="*/ 68 h 82"/>
                <a:gd name="T22" fmla="*/ 10 w 77"/>
                <a:gd name="T23" fmla="*/ 61 h 82"/>
                <a:gd name="T24" fmla="*/ 6 w 77"/>
                <a:gd name="T25" fmla="*/ 59 h 82"/>
                <a:gd name="T26" fmla="*/ 3 w 77"/>
                <a:gd name="T27" fmla="*/ 57 h 82"/>
                <a:gd name="T28" fmla="*/ 0 w 77"/>
                <a:gd name="T29" fmla="*/ 47 h 82"/>
                <a:gd name="T30" fmla="*/ 65 w 77"/>
                <a:gd name="T31" fmla="*/ 0 h 82"/>
                <a:gd name="T32" fmla="*/ 65 w 77"/>
                <a:gd name="T33" fmla="*/ 3 h 82"/>
                <a:gd name="T34" fmla="*/ 69 w 77"/>
                <a:gd name="T35" fmla="*/ 6 h 82"/>
                <a:gd name="T36" fmla="*/ 75 w 77"/>
                <a:gd name="T37" fmla="*/ 13 h 82"/>
                <a:gd name="T38" fmla="*/ 62 w 77"/>
                <a:gd name="T39" fmla="*/ 24 h 82"/>
                <a:gd name="T40" fmla="*/ 64 w 77"/>
                <a:gd name="T41" fmla="*/ 27 h 82"/>
                <a:gd name="T42" fmla="*/ 66 w 77"/>
                <a:gd name="T43" fmla="*/ 28 h 82"/>
                <a:gd name="T44" fmla="*/ 66 w 77"/>
                <a:gd name="T45" fmla="*/ 36 h 82"/>
                <a:gd name="T46" fmla="*/ 72 w 77"/>
                <a:gd name="T47" fmla="*/ 41 h 82"/>
                <a:gd name="T48" fmla="*/ 75 w 77"/>
                <a:gd name="T49" fmla="*/ 46 h 82"/>
                <a:gd name="T50" fmla="*/ 76 w 77"/>
                <a:gd name="T51" fmla="*/ 51 h 82"/>
                <a:gd name="T52" fmla="*/ 76 w 77"/>
                <a:gd name="T53" fmla="*/ 56 h 82"/>
                <a:gd name="T54" fmla="*/ 72 w 77"/>
                <a:gd name="T55" fmla="*/ 65 h 82"/>
                <a:gd name="T56" fmla="*/ 63 w 77"/>
                <a:gd name="T57" fmla="*/ 73 h 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7"/>
                <a:gd name="T88" fmla="*/ 0 h 82"/>
                <a:gd name="T89" fmla="*/ 77 w 77"/>
                <a:gd name="T90" fmla="*/ 82 h 8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7" h="82">
                  <a:moveTo>
                    <a:pt x="63" y="73"/>
                  </a:moveTo>
                  <a:lnTo>
                    <a:pt x="55" y="73"/>
                  </a:lnTo>
                  <a:lnTo>
                    <a:pt x="45" y="73"/>
                  </a:lnTo>
                  <a:lnTo>
                    <a:pt x="40" y="70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15" y="73"/>
                  </a:lnTo>
                  <a:lnTo>
                    <a:pt x="14" y="71"/>
                  </a:lnTo>
                  <a:lnTo>
                    <a:pt x="15" y="68"/>
                  </a:lnTo>
                  <a:lnTo>
                    <a:pt x="10" y="61"/>
                  </a:lnTo>
                  <a:lnTo>
                    <a:pt x="6" y="59"/>
                  </a:lnTo>
                  <a:lnTo>
                    <a:pt x="3" y="57"/>
                  </a:lnTo>
                  <a:lnTo>
                    <a:pt x="0" y="47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5" y="13"/>
                  </a:lnTo>
                  <a:lnTo>
                    <a:pt x="62" y="24"/>
                  </a:lnTo>
                  <a:lnTo>
                    <a:pt x="64" y="27"/>
                  </a:lnTo>
                  <a:lnTo>
                    <a:pt x="66" y="28"/>
                  </a:lnTo>
                  <a:lnTo>
                    <a:pt x="66" y="36"/>
                  </a:lnTo>
                  <a:lnTo>
                    <a:pt x="72" y="41"/>
                  </a:lnTo>
                  <a:lnTo>
                    <a:pt x="75" y="46"/>
                  </a:lnTo>
                  <a:lnTo>
                    <a:pt x="76" y="51"/>
                  </a:lnTo>
                  <a:lnTo>
                    <a:pt x="76" y="56"/>
                  </a:lnTo>
                  <a:lnTo>
                    <a:pt x="72" y="65"/>
                  </a:lnTo>
                  <a:lnTo>
                    <a:pt x="63" y="7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0" name="Freeform 484"/>
            <p:cNvSpPr>
              <a:spLocks/>
            </p:cNvSpPr>
            <p:nvPr/>
          </p:nvSpPr>
          <p:spPr bwMode="auto">
            <a:xfrm>
              <a:off x="3466" y="2135"/>
              <a:ext cx="84" cy="89"/>
            </a:xfrm>
            <a:custGeom>
              <a:avLst/>
              <a:gdLst>
                <a:gd name="T0" fmla="*/ 69 w 84"/>
                <a:gd name="T1" fmla="*/ 79 h 89"/>
                <a:gd name="T2" fmla="*/ 60 w 84"/>
                <a:gd name="T3" fmla="*/ 80 h 89"/>
                <a:gd name="T4" fmla="*/ 49 w 84"/>
                <a:gd name="T5" fmla="*/ 80 h 89"/>
                <a:gd name="T6" fmla="*/ 43 w 84"/>
                <a:gd name="T7" fmla="*/ 76 h 89"/>
                <a:gd name="T8" fmla="*/ 40 w 84"/>
                <a:gd name="T9" fmla="*/ 78 h 89"/>
                <a:gd name="T10" fmla="*/ 35 w 84"/>
                <a:gd name="T11" fmla="*/ 78 h 89"/>
                <a:gd name="T12" fmla="*/ 24 w 84"/>
                <a:gd name="T13" fmla="*/ 88 h 89"/>
                <a:gd name="T14" fmla="*/ 24 w 84"/>
                <a:gd name="T15" fmla="*/ 86 h 89"/>
                <a:gd name="T16" fmla="*/ 17 w 84"/>
                <a:gd name="T17" fmla="*/ 79 h 89"/>
                <a:gd name="T18" fmla="*/ 15 w 84"/>
                <a:gd name="T19" fmla="*/ 77 h 89"/>
                <a:gd name="T20" fmla="*/ 17 w 84"/>
                <a:gd name="T21" fmla="*/ 74 h 89"/>
                <a:gd name="T22" fmla="*/ 11 w 84"/>
                <a:gd name="T23" fmla="*/ 67 h 89"/>
                <a:gd name="T24" fmla="*/ 7 w 84"/>
                <a:gd name="T25" fmla="*/ 64 h 89"/>
                <a:gd name="T26" fmla="*/ 3 w 84"/>
                <a:gd name="T27" fmla="*/ 62 h 89"/>
                <a:gd name="T28" fmla="*/ 0 w 84"/>
                <a:gd name="T29" fmla="*/ 51 h 89"/>
                <a:gd name="T30" fmla="*/ 71 w 84"/>
                <a:gd name="T31" fmla="*/ 0 h 89"/>
                <a:gd name="T32" fmla="*/ 71 w 84"/>
                <a:gd name="T33" fmla="*/ 3 h 89"/>
                <a:gd name="T34" fmla="*/ 75 w 84"/>
                <a:gd name="T35" fmla="*/ 6 h 89"/>
                <a:gd name="T36" fmla="*/ 82 w 84"/>
                <a:gd name="T37" fmla="*/ 14 h 89"/>
                <a:gd name="T38" fmla="*/ 68 w 84"/>
                <a:gd name="T39" fmla="*/ 27 h 89"/>
                <a:gd name="T40" fmla="*/ 70 w 84"/>
                <a:gd name="T41" fmla="*/ 30 h 89"/>
                <a:gd name="T42" fmla="*/ 72 w 84"/>
                <a:gd name="T43" fmla="*/ 31 h 89"/>
                <a:gd name="T44" fmla="*/ 72 w 84"/>
                <a:gd name="T45" fmla="*/ 39 h 89"/>
                <a:gd name="T46" fmla="*/ 79 w 84"/>
                <a:gd name="T47" fmla="*/ 45 h 89"/>
                <a:gd name="T48" fmla="*/ 82 w 84"/>
                <a:gd name="T49" fmla="*/ 50 h 89"/>
                <a:gd name="T50" fmla="*/ 83 w 84"/>
                <a:gd name="T51" fmla="*/ 55 h 89"/>
                <a:gd name="T52" fmla="*/ 83 w 84"/>
                <a:gd name="T53" fmla="*/ 60 h 89"/>
                <a:gd name="T54" fmla="*/ 79 w 84"/>
                <a:gd name="T55" fmla="*/ 71 h 89"/>
                <a:gd name="T56" fmla="*/ 69 w 84"/>
                <a:gd name="T57" fmla="*/ 79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4"/>
                <a:gd name="T88" fmla="*/ 0 h 89"/>
                <a:gd name="T89" fmla="*/ 84 w 84"/>
                <a:gd name="T90" fmla="*/ 89 h 8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4" h="89">
                  <a:moveTo>
                    <a:pt x="69" y="79"/>
                  </a:moveTo>
                  <a:lnTo>
                    <a:pt x="60" y="80"/>
                  </a:lnTo>
                  <a:lnTo>
                    <a:pt x="49" y="80"/>
                  </a:lnTo>
                  <a:lnTo>
                    <a:pt x="43" y="76"/>
                  </a:lnTo>
                  <a:lnTo>
                    <a:pt x="40" y="78"/>
                  </a:lnTo>
                  <a:lnTo>
                    <a:pt x="35" y="78"/>
                  </a:lnTo>
                  <a:lnTo>
                    <a:pt x="24" y="88"/>
                  </a:lnTo>
                  <a:lnTo>
                    <a:pt x="24" y="86"/>
                  </a:lnTo>
                  <a:lnTo>
                    <a:pt x="17" y="79"/>
                  </a:lnTo>
                  <a:lnTo>
                    <a:pt x="15" y="77"/>
                  </a:lnTo>
                  <a:lnTo>
                    <a:pt x="17" y="74"/>
                  </a:lnTo>
                  <a:lnTo>
                    <a:pt x="11" y="67"/>
                  </a:lnTo>
                  <a:lnTo>
                    <a:pt x="7" y="64"/>
                  </a:lnTo>
                  <a:lnTo>
                    <a:pt x="3" y="62"/>
                  </a:lnTo>
                  <a:lnTo>
                    <a:pt x="0" y="51"/>
                  </a:lnTo>
                  <a:lnTo>
                    <a:pt x="71" y="0"/>
                  </a:lnTo>
                  <a:lnTo>
                    <a:pt x="71" y="3"/>
                  </a:lnTo>
                  <a:lnTo>
                    <a:pt x="75" y="6"/>
                  </a:lnTo>
                  <a:lnTo>
                    <a:pt x="82" y="14"/>
                  </a:lnTo>
                  <a:lnTo>
                    <a:pt x="68" y="27"/>
                  </a:lnTo>
                  <a:lnTo>
                    <a:pt x="70" y="30"/>
                  </a:lnTo>
                  <a:lnTo>
                    <a:pt x="72" y="31"/>
                  </a:lnTo>
                  <a:lnTo>
                    <a:pt x="72" y="39"/>
                  </a:lnTo>
                  <a:lnTo>
                    <a:pt x="79" y="45"/>
                  </a:lnTo>
                  <a:lnTo>
                    <a:pt x="82" y="50"/>
                  </a:lnTo>
                  <a:lnTo>
                    <a:pt x="83" y="55"/>
                  </a:lnTo>
                  <a:lnTo>
                    <a:pt x="83" y="60"/>
                  </a:lnTo>
                  <a:lnTo>
                    <a:pt x="79" y="71"/>
                  </a:lnTo>
                  <a:lnTo>
                    <a:pt x="69" y="79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1" name="Freeform 485"/>
            <p:cNvSpPr>
              <a:spLocks/>
            </p:cNvSpPr>
            <p:nvPr/>
          </p:nvSpPr>
          <p:spPr bwMode="auto">
            <a:xfrm>
              <a:off x="3533" y="2148"/>
              <a:ext cx="72" cy="82"/>
            </a:xfrm>
            <a:custGeom>
              <a:avLst/>
              <a:gdLst>
                <a:gd name="T0" fmla="*/ 50 w 72"/>
                <a:gd name="T1" fmla="*/ 80 h 82"/>
                <a:gd name="T2" fmla="*/ 44 w 72"/>
                <a:gd name="T3" fmla="*/ 81 h 82"/>
                <a:gd name="T4" fmla="*/ 44 w 72"/>
                <a:gd name="T5" fmla="*/ 76 h 82"/>
                <a:gd name="T6" fmla="*/ 40 w 72"/>
                <a:gd name="T7" fmla="*/ 77 h 82"/>
                <a:gd name="T8" fmla="*/ 27 w 72"/>
                <a:gd name="T9" fmla="*/ 75 h 82"/>
                <a:gd name="T10" fmla="*/ 24 w 72"/>
                <a:gd name="T11" fmla="*/ 78 h 82"/>
                <a:gd name="T12" fmla="*/ 18 w 72"/>
                <a:gd name="T13" fmla="*/ 75 h 82"/>
                <a:gd name="T14" fmla="*/ 14 w 72"/>
                <a:gd name="T15" fmla="*/ 69 h 82"/>
                <a:gd name="T16" fmla="*/ 4 w 72"/>
                <a:gd name="T17" fmla="*/ 78 h 82"/>
                <a:gd name="T18" fmla="*/ 1 w 72"/>
                <a:gd name="T19" fmla="*/ 61 h 82"/>
                <a:gd name="T20" fmla="*/ 10 w 72"/>
                <a:gd name="T21" fmla="*/ 54 h 82"/>
                <a:gd name="T22" fmla="*/ 14 w 72"/>
                <a:gd name="T23" fmla="*/ 44 h 82"/>
                <a:gd name="T24" fmla="*/ 14 w 72"/>
                <a:gd name="T25" fmla="*/ 39 h 82"/>
                <a:gd name="T26" fmla="*/ 13 w 72"/>
                <a:gd name="T27" fmla="*/ 34 h 82"/>
                <a:gd name="T28" fmla="*/ 10 w 72"/>
                <a:gd name="T29" fmla="*/ 29 h 82"/>
                <a:gd name="T30" fmla="*/ 4 w 72"/>
                <a:gd name="T31" fmla="*/ 23 h 82"/>
                <a:gd name="T32" fmla="*/ 4 w 72"/>
                <a:gd name="T33" fmla="*/ 16 h 82"/>
                <a:gd name="T34" fmla="*/ 2 w 72"/>
                <a:gd name="T35" fmla="*/ 15 h 82"/>
                <a:gd name="T36" fmla="*/ 0 w 72"/>
                <a:gd name="T37" fmla="*/ 12 h 82"/>
                <a:gd name="T38" fmla="*/ 13 w 72"/>
                <a:gd name="T39" fmla="*/ 0 h 82"/>
                <a:gd name="T40" fmla="*/ 16 w 72"/>
                <a:gd name="T41" fmla="*/ 1 h 82"/>
                <a:gd name="T42" fmla="*/ 18 w 72"/>
                <a:gd name="T43" fmla="*/ 5 h 82"/>
                <a:gd name="T44" fmla="*/ 20 w 72"/>
                <a:gd name="T45" fmla="*/ 6 h 82"/>
                <a:gd name="T46" fmla="*/ 23 w 72"/>
                <a:gd name="T47" fmla="*/ 9 h 82"/>
                <a:gd name="T48" fmla="*/ 25 w 72"/>
                <a:gd name="T49" fmla="*/ 15 h 82"/>
                <a:gd name="T50" fmla="*/ 30 w 72"/>
                <a:gd name="T51" fmla="*/ 15 h 82"/>
                <a:gd name="T52" fmla="*/ 32 w 72"/>
                <a:gd name="T53" fmla="*/ 19 h 82"/>
                <a:gd name="T54" fmla="*/ 39 w 72"/>
                <a:gd name="T55" fmla="*/ 20 h 82"/>
                <a:gd name="T56" fmla="*/ 49 w 72"/>
                <a:gd name="T57" fmla="*/ 29 h 82"/>
                <a:gd name="T58" fmla="*/ 55 w 72"/>
                <a:gd name="T59" fmla="*/ 30 h 82"/>
                <a:gd name="T60" fmla="*/ 55 w 72"/>
                <a:gd name="T61" fmla="*/ 33 h 82"/>
                <a:gd name="T62" fmla="*/ 59 w 72"/>
                <a:gd name="T63" fmla="*/ 37 h 82"/>
                <a:gd name="T64" fmla="*/ 61 w 72"/>
                <a:gd name="T65" fmla="*/ 38 h 82"/>
                <a:gd name="T66" fmla="*/ 63 w 72"/>
                <a:gd name="T67" fmla="*/ 39 h 82"/>
                <a:gd name="T68" fmla="*/ 63 w 72"/>
                <a:gd name="T69" fmla="*/ 41 h 82"/>
                <a:gd name="T70" fmla="*/ 65 w 72"/>
                <a:gd name="T71" fmla="*/ 41 h 82"/>
                <a:gd name="T72" fmla="*/ 65 w 72"/>
                <a:gd name="T73" fmla="*/ 44 h 82"/>
                <a:gd name="T74" fmla="*/ 67 w 72"/>
                <a:gd name="T75" fmla="*/ 45 h 82"/>
                <a:gd name="T76" fmla="*/ 67 w 72"/>
                <a:gd name="T77" fmla="*/ 47 h 82"/>
                <a:gd name="T78" fmla="*/ 71 w 72"/>
                <a:gd name="T79" fmla="*/ 49 h 82"/>
                <a:gd name="T80" fmla="*/ 67 w 72"/>
                <a:gd name="T81" fmla="*/ 54 h 82"/>
                <a:gd name="T82" fmla="*/ 66 w 72"/>
                <a:gd name="T83" fmla="*/ 56 h 82"/>
                <a:gd name="T84" fmla="*/ 64 w 72"/>
                <a:gd name="T85" fmla="*/ 57 h 82"/>
                <a:gd name="T86" fmla="*/ 62 w 72"/>
                <a:gd name="T87" fmla="*/ 60 h 82"/>
                <a:gd name="T88" fmla="*/ 59 w 72"/>
                <a:gd name="T89" fmla="*/ 66 h 82"/>
                <a:gd name="T90" fmla="*/ 53 w 72"/>
                <a:gd name="T91" fmla="*/ 73 h 82"/>
                <a:gd name="T92" fmla="*/ 50 w 72"/>
                <a:gd name="T93" fmla="*/ 80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2"/>
                <a:gd name="T142" fmla="*/ 0 h 82"/>
                <a:gd name="T143" fmla="*/ 72 w 72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2" h="82">
                  <a:moveTo>
                    <a:pt x="50" y="80"/>
                  </a:moveTo>
                  <a:lnTo>
                    <a:pt x="44" y="81"/>
                  </a:lnTo>
                  <a:lnTo>
                    <a:pt x="44" y="76"/>
                  </a:lnTo>
                  <a:lnTo>
                    <a:pt x="40" y="77"/>
                  </a:lnTo>
                  <a:lnTo>
                    <a:pt x="27" y="75"/>
                  </a:lnTo>
                  <a:lnTo>
                    <a:pt x="24" y="78"/>
                  </a:lnTo>
                  <a:lnTo>
                    <a:pt x="18" y="75"/>
                  </a:lnTo>
                  <a:lnTo>
                    <a:pt x="14" y="69"/>
                  </a:lnTo>
                  <a:lnTo>
                    <a:pt x="4" y="78"/>
                  </a:lnTo>
                  <a:lnTo>
                    <a:pt x="1" y="61"/>
                  </a:lnTo>
                  <a:lnTo>
                    <a:pt x="10" y="54"/>
                  </a:lnTo>
                  <a:lnTo>
                    <a:pt x="14" y="44"/>
                  </a:lnTo>
                  <a:lnTo>
                    <a:pt x="14" y="39"/>
                  </a:lnTo>
                  <a:lnTo>
                    <a:pt x="13" y="34"/>
                  </a:lnTo>
                  <a:lnTo>
                    <a:pt x="10" y="29"/>
                  </a:lnTo>
                  <a:lnTo>
                    <a:pt x="4" y="23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8" y="5"/>
                  </a:lnTo>
                  <a:lnTo>
                    <a:pt x="20" y="6"/>
                  </a:lnTo>
                  <a:lnTo>
                    <a:pt x="23" y="9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2" y="19"/>
                  </a:lnTo>
                  <a:lnTo>
                    <a:pt x="39" y="20"/>
                  </a:lnTo>
                  <a:lnTo>
                    <a:pt x="49" y="29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3" y="41"/>
                  </a:lnTo>
                  <a:lnTo>
                    <a:pt x="65" y="41"/>
                  </a:lnTo>
                  <a:lnTo>
                    <a:pt x="65" y="44"/>
                  </a:lnTo>
                  <a:lnTo>
                    <a:pt x="67" y="45"/>
                  </a:lnTo>
                  <a:lnTo>
                    <a:pt x="67" y="47"/>
                  </a:lnTo>
                  <a:lnTo>
                    <a:pt x="71" y="49"/>
                  </a:lnTo>
                  <a:lnTo>
                    <a:pt x="67" y="54"/>
                  </a:lnTo>
                  <a:lnTo>
                    <a:pt x="66" y="56"/>
                  </a:lnTo>
                  <a:lnTo>
                    <a:pt x="64" y="57"/>
                  </a:lnTo>
                  <a:lnTo>
                    <a:pt x="62" y="60"/>
                  </a:lnTo>
                  <a:lnTo>
                    <a:pt x="59" y="66"/>
                  </a:lnTo>
                  <a:lnTo>
                    <a:pt x="53" y="73"/>
                  </a:lnTo>
                  <a:lnTo>
                    <a:pt x="50" y="80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2" name="Freeform 486"/>
            <p:cNvSpPr>
              <a:spLocks/>
            </p:cNvSpPr>
            <p:nvPr/>
          </p:nvSpPr>
          <p:spPr bwMode="auto">
            <a:xfrm>
              <a:off x="3533" y="2148"/>
              <a:ext cx="78" cy="87"/>
            </a:xfrm>
            <a:custGeom>
              <a:avLst/>
              <a:gdLst>
                <a:gd name="T0" fmla="*/ 54 w 78"/>
                <a:gd name="T1" fmla="*/ 85 h 87"/>
                <a:gd name="T2" fmla="*/ 47 w 78"/>
                <a:gd name="T3" fmla="*/ 86 h 87"/>
                <a:gd name="T4" fmla="*/ 47 w 78"/>
                <a:gd name="T5" fmla="*/ 81 h 87"/>
                <a:gd name="T6" fmla="*/ 43 w 78"/>
                <a:gd name="T7" fmla="*/ 82 h 87"/>
                <a:gd name="T8" fmla="*/ 30 w 78"/>
                <a:gd name="T9" fmla="*/ 80 h 87"/>
                <a:gd name="T10" fmla="*/ 26 w 78"/>
                <a:gd name="T11" fmla="*/ 83 h 87"/>
                <a:gd name="T12" fmla="*/ 20 w 78"/>
                <a:gd name="T13" fmla="*/ 80 h 87"/>
                <a:gd name="T14" fmla="*/ 15 w 78"/>
                <a:gd name="T15" fmla="*/ 74 h 87"/>
                <a:gd name="T16" fmla="*/ 4 w 78"/>
                <a:gd name="T17" fmla="*/ 83 h 87"/>
                <a:gd name="T18" fmla="*/ 1 w 78"/>
                <a:gd name="T19" fmla="*/ 65 h 87"/>
                <a:gd name="T20" fmla="*/ 11 w 78"/>
                <a:gd name="T21" fmla="*/ 57 h 87"/>
                <a:gd name="T22" fmla="*/ 15 w 78"/>
                <a:gd name="T23" fmla="*/ 47 h 87"/>
                <a:gd name="T24" fmla="*/ 15 w 78"/>
                <a:gd name="T25" fmla="*/ 41 h 87"/>
                <a:gd name="T26" fmla="*/ 14 w 78"/>
                <a:gd name="T27" fmla="*/ 36 h 87"/>
                <a:gd name="T28" fmla="*/ 11 w 78"/>
                <a:gd name="T29" fmla="*/ 31 h 87"/>
                <a:gd name="T30" fmla="*/ 4 w 78"/>
                <a:gd name="T31" fmla="*/ 25 h 87"/>
                <a:gd name="T32" fmla="*/ 4 w 78"/>
                <a:gd name="T33" fmla="*/ 17 h 87"/>
                <a:gd name="T34" fmla="*/ 2 w 78"/>
                <a:gd name="T35" fmla="*/ 16 h 87"/>
                <a:gd name="T36" fmla="*/ 0 w 78"/>
                <a:gd name="T37" fmla="*/ 12 h 87"/>
                <a:gd name="T38" fmla="*/ 14 w 78"/>
                <a:gd name="T39" fmla="*/ 0 h 87"/>
                <a:gd name="T40" fmla="*/ 18 w 78"/>
                <a:gd name="T41" fmla="*/ 1 h 87"/>
                <a:gd name="T42" fmla="*/ 20 w 78"/>
                <a:gd name="T43" fmla="*/ 5 h 87"/>
                <a:gd name="T44" fmla="*/ 22 w 78"/>
                <a:gd name="T45" fmla="*/ 6 h 87"/>
                <a:gd name="T46" fmla="*/ 25 w 78"/>
                <a:gd name="T47" fmla="*/ 9 h 87"/>
                <a:gd name="T48" fmla="*/ 28 w 78"/>
                <a:gd name="T49" fmla="*/ 16 h 87"/>
                <a:gd name="T50" fmla="*/ 33 w 78"/>
                <a:gd name="T51" fmla="*/ 16 h 87"/>
                <a:gd name="T52" fmla="*/ 35 w 78"/>
                <a:gd name="T53" fmla="*/ 20 h 87"/>
                <a:gd name="T54" fmla="*/ 42 w 78"/>
                <a:gd name="T55" fmla="*/ 21 h 87"/>
                <a:gd name="T56" fmla="*/ 53 w 78"/>
                <a:gd name="T57" fmla="*/ 31 h 87"/>
                <a:gd name="T58" fmla="*/ 59 w 78"/>
                <a:gd name="T59" fmla="*/ 32 h 87"/>
                <a:gd name="T60" fmla="*/ 59 w 78"/>
                <a:gd name="T61" fmla="*/ 35 h 87"/>
                <a:gd name="T62" fmla="*/ 64 w 78"/>
                <a:gd name="T63" fmla="*/ 39 h 87"/>
                <a:gd name="T64" fmla="*/ 66 w 78"/>
                <a:gd name="T65" fmla="*/ 40 h 87"/>
                <a:gd name="T66" fmla="*/ 68 w 78"/>
                <a:gd name="T67" fmla="*/ 41 h 87"/>
                <a:gd name="T68" fmla="*/ 68 w 78"/>
                <a:gd name="T69" fmla="*/ 44 h 87"/>
                <a:gd name="T70" fmla="*/ 70 w 78"/>
                <a:gd name="T71" fmla="*/ 44 h 87"/>
                <a:gd name="T72" fmla="*/ 70 w 78"/>
                <a:gd name="T73" fmla="*/ 47 h 87"/>
                <a:gd name="T74" fmla="*/ 73 w 78"/>
                <a:gd name="T75" fmla="*/ 48 h 87"/>
                <a:gd name="T76" fmla="*/ 73 w 78"/>
                <a:gd name="T77" fmla="*/ 50 h 87"/>
                <a:gd name="T78" fmla="*/ 77 w 78"/>
                <a:gd name="T79" fmla="*/ 52 h 87"/>
                <a:gd name="T80" fmla="*/ 73 w 78"/>
                <a:gd name="T81" fmla="*/ 57 h 87"/>
                <a:gd name="T82" fmla="*/ 72 w 78"/>
                <a:gd name="T83" fmla="*/ 59 h 87"/>
                <a:gd name="T84" fmla="*/ 69 w 78"/>
                <a:gd name="T85" fmla="*/ 60 h 87"/>
                <a:gd name="T86" fmla="*/ 67 w 78"/>
                <a:gd name="T87" fmla="*/ 63 h 87"/>
                <a:gd name="T88" fmla="*/ 64 w 78"/>
                <a:gd name="T89" fmla="*/ 70 h 87"/>
                <a:gd name="T90" fmla="*/ 57 w 78"/>
                <a:gd name="T91" fmla="*/ 78 h 87"/>
                <a:gd name="T92" fmla="*/ 54 w 78"/>
                <a:gd name="T93" fmla="*/ 85 h 8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"/>
                <a:gd name="T142" fmla="*/ 0 h 87"/>
                <a:gd name="T143" fmla="*/ 78 w 78"/>
                <a:gd name="T144" fmla="*/ 87 h 8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" h="87">
                  <a:moveTo>
                    <a:pt x="54" y="85"/>
                  </a:moveTo>
                  <a:lnTo>
                    <a:pt x="47" y="86"/>
                  </a:lnTo>
                  <a:lnTo>
                    <a:pt x="47" y="81"/>
                  </a:lnTo>
                  <a:lnTo>
                    <a:pt x="43" y="82"/>
                  </a:lnTo>
                  <a:lnTo>
                    <a:pt x="30" y="80"/>
                  </a:lnTo>
                  <a:lnTo>
                    <a:pt x="26" y="83"/>
                  </a:lnTo>
                  <a:lnTo>
                    <a:pt x="20" y="80"/>
                  </a:lnTo>
                  <a:lnTo>
                    <a:pt x="15" y="74"/>
                  </a:lnTo>
                  <a:lnTo>
                    <a:pt x="4" y="83"/>
                  </a:lnTo>
                  <a:lnTo>
                    <a:pt x="1" y="65"/>
                  </a:lnTo>
                  <a:lnTo>
                    <a:pt x="11" y="57"/>
                  </a:lnTo>
                  <a:lnTo>
                    <a:pt x="15" y="47"/>
                  </a:lnTo>
                  <a:lnTo>
                    <a:pt x="15" y="41"/>
                  </a:lnTo>
                  <a:lnTo>
                    <a:pt x="14" y="36"/>
                  </a:lnTo>
                  <a:lnTo>
                    <a:pt x="11" y="31"/>
                  </a:lnTo>
                  <a:lnTo>
                    <a:pt x="4" y="25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2" y="6"/>
                  </a:lnTo>
                  <a:lnTo>
                    <a:pt x="25" y="9"/>
                  </a:lnTo>
                  <a:lnTo>
                    <a:pt x="28" y="16"/>
                  </a:lnTo>
                  <a:lnTo>
                    <a:pt x="33" y="16"/>
                  </a:lnTo>
                  <a:lnTo>
                    <a:pt x="35" y="20"/>
                  </a:lnTo>
                  <a:lnTo>
                    <a:pt x="42" y="21"/>
                  </a:lnTo>
                  <a:lnTo>
                    <a:pt x="53" y="31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64" y="39"/>
                  </a:lnTo>
                  <a:lnTo>
                    <a:pt x="66" y="40"/>
                  </a:lnTo>
                  <a:lnTo>
                    <a:pt x="68" y="41"/>
                  </a:lnTo>
                  <a:lnTo>
                    <a:pt x="68" y="44"/>
                  </a:lnTo>
                  <a:lnTo>
                    <a:pt x="70" y="44"/>
                  </a:lnTo>
                  <a:lnTo>
                    <a:pt x="70" y="47"/>
                  </a:lnTo>
                  <a:lnTo>
                    <a:pt x="73" y="48"/>
                  </a:lnTo>
                  <a:lnTo>
                    <a:pt x="73" y="50"/>
                  </a:lnTo>
                  <a:lnTo>
                    <a:pt x="77" y="52"/>
                  </a:lnTo>
                  <a:lnTo>
                    <a:pt x="73" y="57"/>
                  </a:lnTo>
                  <a:lnTo>
                    <a:pt x="72" y="59"/>
                  </a:lnTo>
                  <a:lnTo>
                    <a:pt x="69" y="60"/>
                  </a:lnTo>
                  <a:lnTo>
                    <a:pt x="67" y="63"/>
                  </a:lnTo>
                  <a:lnTo>
                    <a:pt x="64" y="70"/>
                  </a:lnTo>
                  <a:lnTo>
                    <a:pt x="57" y="78"/>
                  </a:lnTo>
                  <a:lnTo>
                    <a:pt x="54" y="85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3" name="Freeform 487"/>
            <p:cNvSpPr>
              <a:spLocks/>
            </p:cNvSpPr>
            <p:nvPr/>
          </p:nvSpPr>
          <p:spPr bwMode="auto">
            <a:xfrm>
              <a:off x="3597" y="2124"/>
              <a:ext cx="99" cy="85"/>
            </a:xfrm>
            <a:custGeom>
              <a:avLst/>
              <a:gdLst>
                <a:gd name="T0" fmla="*/ 69 w 99"/>
                <a:gd name="T1" fmla="*/ 82 h 85"/>
                <a:gd name="T2" fmla="*/ 63 w 99"/>
                <a:gd name="T3" fmla="*/ 80 h 85"/>
                <a:gd name="T4" fmla="*/ 56 w 99"/>
                <a:gd name="T5" fmla="*/ 74 h 85"/>
                <a:gd name="T6" fmla="*/ 51 w 99"/>
                <a:gd name="T7" fmla="*/ 73 h 85"/>
                <a:gd name="T8" fmla="*/ 34 w 99"/>
                <a:gd name="T9" fmla="*/ 62 h 85"/>
                <a:gd name="T10" fmla="*/ 25 w 99"/>
                <a:gd name="T11" fmla="*/ 65 h 85"/>
                <a:gd name="T12" fmla="*/ 19 w 99"/>
                <a:gd name="T13" fmla="*/ 64 h 85"/>
                <a:gd name="T14" fmla="*/ 17 w 99"/>
                <a:gd name="T15" fmla="*/ 64 h 85"/>
                <a:gd name="T16" fmla="*/ 10 w 99"/>
                <a:gd name="T17" fmla="*/ 66 h 85"/>
                <a:gd name="T18" fmla="*/ 12 w 99"/>
                <a:gd name="T19" fmla="*/ 71 h 85"/>
                <a:gd name="T20" fmla="*/ 8 w 99"/>
                <a:gd name="T21" fmla="*/ 67 h 85"/>
                <a:gd name="T22" fmla="*/ 6 w 99"/>
                <a:gd name="T23" fmla="*/ 63 h 85"/>
                <a:gd name="T24" fmla="*/ 4 w 99"/>
                <a:gd name="T25" fmla="*/ 62 h 85"/>
                <a:gd name="T26" fmla="*/ 0 w 99"/>
                <a:gd name="T27" fmla="*/ 60 h 85"/>
                <a:gd name="T28" fmla="*/ 8 w 99"/>
                <a:gd name="T29" fmla="*/ 42 h 85"/>
                <a:gd name="T30" fmla="*/ 18 w 99"/>
                <a:gd name="T31" fmla="*/ 34 h 85"/>
                <a:gd name="T32" fmla="*/ 26 w 99"/>
                <a:gd name="T33" fmla="*/ 30 h 85"/>
                <a:gd name="T34" fmla="*/ 37 w 99"/>
                <a:gd name="T35" fmla="*/ 15 h 85"/>
                <a:gd name="T36" fmla="*/ 52 w 99"/>
                <a:gd name="T37" fmla="*/ 2 h 85"/>
                <a:gd name="T38" fmla="*/ 54 w 99"/>
                <a:gd name="T39" fmla="*/ 4 h 85"/>
                <a:gd name="T40" fmla="*/ 61 w 99"/>
                <a:gd name="T41" fmla="*/ 13 h 85"/>
                <a:gd name="T42" fmla="*/ 71 w 99"/>
                <a:gd name="T43" fmla="*/ 8 h 85"/>
                <a:gd name="T44" fmla="*/ 81 w 99"/>
                <a:gd name="T45" fmla="*/ 9 h 85"/>
                <a:gd name="T46" fmla="*/ 81 w 99"/>
                <a:gd name="T47" fmla="*/ 14 h 85"/>
                <a:gd name="T48" fmla="*/ 92 w 99"/>
                <a:gd name="T49" fmla="*/ 41 h 85"/>
                <a:gd name="T50" fmla="*/ 94 w 99"/>
                <a:gd name="T51" fmla="*/ 48 h 85"/>
                <a:gd name="T52" fmla="*/ 93 w 99"/>
                <a:gd name="T53" fmla="*/ 59 h 85"/>
                <a:gd name="T54" fmla="*/ 89 w 99"/>
                <a:gd name="T55" fmla="*/ 63 h 85"/>
                <a:gd name="T56" fmla="*/ 79 w 99"/>
                <a:gd name="T57" fmla="*/ 72 h 85"/>
                <a:gd name="T58" fmla="*/ 87 w 99"/>
                <a:gd name="T59" fmla="*/ 84 h 85"/>
                <a:gd name="T60" fmla="*/ 80 w 99"/>
                <a:gd name="T61" fmla="*/ 81 h 85"/>
                <a:gd name="T62" fmla="*/ 74 w 99"/>
                <a:gd name="T63" fmla="*/ 80 h 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9"/>
                <a:gd name="T97" fmla="*/ 0 h 85"/>
                <a:gd name="T98" fmla="*/ 99 w 99"/>
                <a:gd name="T99" fmla="*/ 85 h 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9" h="85">
                  <a:moveTo>
                    <a:pt x="73" y="82"/>
                  </a:moveTo>
                  <a:lnTo>
                    <a:pt x="69" y="82"/>
                  </a:lnTo>
                  <a:lnTo>
                    <a:pt x="67" y="81"/>
                  </a:lnTo>
                  <a:lnTo>
                    <a:pt x="63" y="80"/>
                  </a:lnTo>
                  <a:lnTo>
                    <a:pt x="59" y="78"/>
                  </a:lnTo>
                  <a:lnTo>
                    <a:pt x="56" y="74"/>
                  </a:lnTo>
                  <a:lnTo>
                    <a:pt x="54" y="75"/>
                  </a:lnTo>
                  <a:lnTo>
                    <a:pt x="51" y="73"/>
                  </a:lnTo>
                  <a:lnTo>
                    <a:pt x="47" y="69"/>
                  </a:lnTo>
                  <a:lnTo>
                    <a:pt x="34" y="62"/>
                  </a:lnTo>
                  <a:lnTo>
                    <a:pt x="26" y="66"/>
                  </a:lnTo>
                  <a:lnTo>
                    <a:pt x="25" y="65"/>
                  </a:lnTo>
                  <a:lnTo>
                    <a:pt x="26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17" y="64"/>
                  </a:lnTo>
                  <a:lnTo>
                    <a:pt x="13" y="63"/>
                  </a:lnTo>
                  <a:lnTo>
                    <a:pt x="10" y="66"/>
                  </a:lnTo>
                  <a:lnTo>
                    <a:pt x="12" y="70"/>
                  </a:lnTo>
                  <a:lnTo>
                    <a:pt x="12" y="71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6" y="66"/>
                  </a:lnTo>
                  <a:lnTo>
                    <a:pt x="6" y="63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2" y="61"/>
                  </a:lnTo>
                  <a:lnTo>
                    <a:pt x="0" y="60"/>
                  </a:lnTo>
                  <a:lnTo>
                    <a:pt x="6" y="52"/>
                  </a:lnTo>
                  <a:lnTo>
                    <a:pt x="8" y="42"/>
                  </a:lnTo>
                  <a:lnTo>
                    <a:pt x="15" y="37"/>
                  </a:lnTo>
                  <a:lnTo>
                    <a:pt x="18" y="34"/>
                  </a:lnTo>
                  <a:lnTo>
                    <a:pt x="21" y="33"/>
                  </a:lnTo>
                  <a:lnTo>
                    <a:pt x="26" y="30"/>
                  </a:lnTo>
                  <a:lnTo>
                    <a:pt x="33" y="17"/>
                  </a:lnTo>
                  <a:lnTo>
                    <a:pt x="37" y="15"/>
                  </a:lnTo>
                  <a:lnTo>
                    <a:pt x="47" y="0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4" y="4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63" y="16"/>
                  </a:lnTo>
                  <a:lnTo>
                    <a:pt x="71" y="8"/>
                  </a:lnTo>
                  <a:lnTo>
                    <a:pt x="81" y="7"/>
                  </a:lnTo>
                  <a:lnTo>
                    <a:pt x="81" y="9"/>
                  </a:lnTo>
                  <a:lnTo>
                    <a:pt x="83" y="11"/>
                  </a:lnTo>
                  <a:lnTo>
                    <a:pt x="81" y="14"/>
                  </a:lnTo>
                  <a:lnTo>
                    <a:pt x="86" y="25"/>
                  </a:lnTo>
                  <a:lnTo>
                    <a:pt x="92" y="41"/>
                  </a:lnTo>
                  <a:lnTo>
                    <a:pt x="94" y="43"/>
                  </a:lnTo>
                  <a:lnTo>
                    <a:pt x="94" y="48"/>
                  </a:lnTo>
                  <a:lnTo>
                    <a:pt x="98" y="53"/>
                  </a:lnTo>
                  <a:lnTo>
                    <a:pt x="93" y="59"/>
                  </a:lnTo>
                  <a:lnTo>
                    <a:pt x="94" y="60"/>
                  </a:lnTo>
                  <a:lnTo>
                    <a:pt x="89" y="63"/>
                  </a:lnTo>
                  <a:lnTo>
                    <a:pt x="85" y="63"/>
                  </a:lnTo>
                  <a:lnTo>
                    <a:pt x="79" y="72"/>
                  </a:lnTo>
                  <a:lnTo>
                    <a:pt x="87" y="81"/>
                  </a:lnTo>
                  <a:lnTo>
                    <a:pt x="87" y="84"/>
                  </a:lnTo>
                  <a:lnTo>
                    <a:pt x="83" y="82"/>
                  </a:lnTo>
                  <a:lnTo>
                    <a:pt x="80" y="81"/>
                  </a:lnTo>
                  <a:lnTo>
                    <a:pt x="78" y="82"/>
                  </a:lnTo>
                  <a:lnTo>
                    <a:pt x="74" y="80"/>
                  </a:lnTo>
                  <a:lnTo>
                    <a:pt x="73" y="82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4" name="Freeform 488"/>
            <p:cNvSpPr>
              <a:spLocks/>
            </p:cNvSpPr>
            <p:nvPr/>
          </p:nvSpPr>
          <p:spPr bwMode="auto">
            <a:xfrm>
              <a:off x="3597" y="2124"/>
              <a:ext cx="105" cy="90"/>
            </a:xfrm>
            <a:custGeom>
              <a:avLst/>
              <a:gdLst>
                <a:gd name="T0" fmla="*/ 73 w 105"/>
                <a:gd name="T1" fmla="*/ 87 h 90"/>
                <a:gd name="T2" fmla="*/ 67 w 105"/>
                <a:gd name="T3" fmla="*/ 85 h 90"/>
                <a:gd name="T4" fmla="*/ 59 w 105"/>
                <a:gd name="T5" fmla="*/ 79 h 90"/>
                <a:gd name="T6" fmla="*/ 54 w 105"/>
                <a:gd name="T7" fmla="*/ 78 h 90"/>
                <a:gd name="T8" fmla="*/ 36 w 105"/>
                <a:gd name="T9" fmla="*/ 65 h 90"/>
                <a:gd name="T10" fmla="*/ 26 w 105"/>
                <a:gd name="T11" fmla="*/ 69 h 90"/>
                <a:gd name="T12" fmla="*/ 20 w 105"/>
                <a:gd name="T13" fmla="*/ 68 h 90"/>
                <a:gd name="T14" fmla="*/ 18 w 105"/>
                <a:gd name="T15" fmla="*/ 68 h 90"/>
                <a:gd name="T16" fmla="*/ 11 w 105"/>
                <a:gd name="T17" fmla="*/ 70 h 90"/>
                <a:gd name="T18" fmla="*/ 13 w 105"/>
                <a:gd name="T19" fmla="*/ 76 h 90"/>
                <a:gd name="T20" fmla="*/ 9 w 105"/>
                <a:gd name="T21" fmla="*/ 71 h 90"/>
                <a:gd name="T22" fmla="*/ 7 w 105"/>
                <a:gd name="T23" fmla="*/ 67 h 90"/>
                <a:gd name="T24" fmla="*/ 4 w 105"/>
                <a:gd name="T25" fmla="*/ 65 h 90"/>
                <a:gd name="T26" fmla="*/ 0 w 105"/>
                <a:gd name="T27" fmla="*/ 63 h 90"/>
                <a:gd name="T28" fmla="*/ 9 w 105"/>
                <a:gd name="T29" fmla="*/ 45 h 90"/>
                <a:gd name="T30" fmla="*/ 19 w 105"/>
                <a:gd name="T31" fmla="*/ 36 h 90"/>
                <a:gd name="T32" fmla="*/ 27 w 105"/>
                <a:gd name="T33" fmla="*/ 32 h 90"/>
                <a:gd name="T34" fmla="*/ 39 w 105"/>
                <a:gd name="T35" fmla="*/ 16 h 90"/>
                <a:gd name="T36" fmla="*/ 55 w 105"/>
                <a:gd name="T37" fmla="*/ 2 h 90"/>
                <a:gd name="T38" fmla="*/ 57 w 105"/>
                <a:gd name="T39" fmla="*/ 4 h 90"/>
                <a:gd name="T40" fmla="*/ 65 w 105"/>
                <a:gd name="T41" fmla="*/ 13 h 90"/>
                <a:gd name="T42" fmla="*/ 76 w 105"/>
                <a:gd name="T43" fmla="*/ 8 h 90"/>
                <a:gd name="T44" fmla="*/ 86 w 105"/>
                <a:gd name="T45" fmla="*/ 9 h 90"/>
                <a:gd name="T46" fmla="*/ 86 w 105"/>
                <a:gd name="T47" fmla="*/ 14 h 90"/>
                <a:gd name="T48" fmla="*/ 97 w 105"/>
                <a:gd name="T49" fmla="*/ 43 h 90"/>
                <a:gd name="T50" fmla="*/ 100 w 105"/>
                <a:gd name="T51" fmla="*/ 51 h 90"/>
                <a:gd name="T52" fmla="*/ 99 w 105"/>
                <a:gd name="T53" fmla="*/ 62 h 90"/>
                <a:gd name="T54" fmla="*/ 94 w 105"/>
                <a:gd name="T55" fmla="*/ 67 h 90"/>
                <a:gd name="T56" fmla="*/ 84 w 105"/>
                <a:gd name="T57" fmla="*/ 77 h 90"/>
                <a:gd name="T58" fmla="*/ 92 w 105"/>
                <a:gd name="T59" fmla="*/ 89 h 90"/>
                <a:gd name="T60" fmla="*/ 85 w 105"/>
                <a:gd name="T61" fmla="*/ 86 h 90"/>
                <a:gd name="T62" fmla="*/ 79 w 105"/>
                <a:gd name="T63" fmla="*/ 85 h 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90"/>
                <a:gd name="T98" fmla="*/ 105 w 105"/>
                <a:gd name="T99" fmla="*/ 90 h 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90">
                  <a:moveTo>
                    <a:pt x="78" y="87"/>
                  </a:moveTo>
                  <a:lnTo>
                    <a:pt x="73" y="87"/>
                  </a:lnTo>
                  <a:lnTo>
                    <a:pt x="71" y="86"/>
                  </a:lnTo>
                  <a:lnTo>
                    <a:pt x="67" y="85"/>
                  </a:lnTo>
                  <a:lnTo>
                    <a:pt x="62" y="83"/>
                  </a:lnTo>
                  <a:lnTo>
                    <a:pt x="59" y="79"/>
                  </a:lnTo>
                  <a:lnTo>
                    <a:pt x="57" y="80"/>
                  </a:lnTo>
                  <a:lnTo>
                    <a:pt x="54" y="78"/>
                  </a:lnTo>
                  <a:lnTo>
                    <a:pt x="50" y="73"/>
                  </a:lnTo>
                  <a:lnTo>
                    <a:pt x="36" y="65"/>
                  </a:lnTo>
                  <a:lnTo>
                    <a:pt x="27" y="70"/>
                  </a:lnTo>
                  <a:lnTo>
                    <a:pt x="26" y="69"/>
                  </a:lnTo>
                  <a:lnTo>
                    <a:pt x="27" y="68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18" y="68"/>
                  </a:lnTo>
                  <a:lnTo>
                    <a:pt x="14" y="67"/>
                  </a:lnTo>
                  <a:lnTo>
                    <a:pt x="11" y="70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7" y="70"/>
                  </a:lnTo>
                  <a:lnTo>
                    <a:pt x="7" y="67"/>
                  </a:lnTo>
                  <a:lnTo>
                    <a:pt x="4" y="67"/>
                  </a:lnTo>
                  <a:lnTo>
                    <a:pt x="4" y="65"/>
                  </a:lnTo>
                  <a:lnTo>
                    <a:pt x="2" y="64"/>
                  </a:lnTo>
                  <a:lnTo>
                    <a:pt x="0" y="63"/>
                  </a:lnTo>
                  <a:lnTo>
                    <a:pt x="7" y="55"/>
                  </a:lnTo>
                  <a:lnTo>
                    <a:pt x="9" y="45"/>
                  </a:lnTo>
                  <a:lnTo>
                    <a:pt x="16" y="39"/>
                  </a:lnTo>
                  <a:lnTo>
                    <a:pt x="19" y="36"/>
                  </a:lnTo>
                  <a:lnTo>
                    <a:pt x="22" y="35"/>
                  </a:lnTo>
                  <a:lnTo>
                    <a:pt x="27" y="32"/>
                  </a:lnTo>
                  <a:lnTo>
                    <a:pt x="35" y="18"/>
                  </a:lnTo>
                  <a:lnTo>
                    <a:pt x="39" y="16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7" y="4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76" y="8"/>
                  </a:lnTo>
                  <a:lnTo>
                    <a:pt x="86" y="7"/>
                  </a:lnTo>
                  <a:lnTo>
                    <a:pt x="86" y="9"/>
                  </a:lnTo>
                  <a:lnTo>
                    <a:pt x="88" y="11"/>
                  </a:lnTo>
                  <a:lnTo>
                    <a:pt x="86" y="14"/>
                  </a:lnTo>
                  <a:lnTo>
                    <a:pt x="91" y="27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0" y="51"/>
                  </a:lnTo>
                  <a:lnTo>
                    <a:pt x="104" y="56"/>
                  </a:lnTo>
                  <a:lnTo>
                    <a:pt x="99" y="62"/>
                  </a:lnTo>
                  <a:lnTo>
                    <a:pt x="100" y="63"/>
                  </a:lnTo>
                  <a:lnTo>
                    <a:pt x="94" y="67"/>
                  </a:lnTo>
                  <a:lnTo>
                    <a:pt x="90" y="67"/>
                  </a:lnTo>
                  <a:lnTo>
                    <a:pt x="84" y="77"/>
                  </a:lnTo>
                  <a:lnTo>
                    <a:pt x="92" y="86"/>
                  </a:lnTo>
                  <a:lnTo>
                    <a:pt x="92" y="89"/>
                  </a:lnTo>
                  <a:lnTo>
                    <a:pt x="88" y="87"/>
                  </a:lnTo>
                  <a:lnTo>
                    <a:pt x="85" y="86"/>
                  </a:lnTo>
                  <a:lnTo>
                    <a:pt x="83" y="87"/>
                  </a:lnTo>
                  <a:lnTo>
                    <a:pt x="79" y="85"/>
                  </a:lnTo>
                  <a:lnTo>
                    <a:pt x="78" y="87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5" name="Freeform 489"/>
            <p:cNvSpPr>
              <a:spLocks/>
            </p:cNvSpPr>
            <p:nvPr/>
          </p:nvSpPr>
          <p:spPr bwMode="auto">
            <a:xfrm>
              <a:off x="3684" y="2118"/>
              <a:ext cx="102" cy="69"/>
            </a:xfrm>
            <a:custGeom>
              <a:avLst/>
              <a:gdLst>
                <a:gd name="T0" fmla="*/ 92 w 102"/>
                <a:gd name="T1" fmla="*/ 52 h 69"/>
                <a:gd name="T2" fmla="*/ 71 w 102"/>
                <a:gd name="T3" fmla="*/ 55 h 69"/>
                <a:gd name="T4" fmla="*/ 56 w 102"/>
                <a:gd name="T5" fmla="*/ 59 h 69"/>
                <a:gd name="T6" fmla="*/ 55 w 102"/>
                <a:gd name="T7" fmla="*/ 58 h 69"/>
                <a:gd name="T8" fmla="*/ 51 w 102"/>
                <a:gd name="T9" fmla="*/ 61 h 69"/>
                <a:gd name="T10" fmla="*/ 37 w 102"/>
                <a:gd name="T11" fmla="*/ 61 h 69"/>
                <a:gd name="T12" fmla="*/ 39 w 102"/>
                <a:gd name="T13" fmla="*/ 65 h 69"/>
                <a:gd name="T14" fmla="*/ 37 w 102"/>
                <a:gd name="T15" fmla="*/ 66 h 69"/>
                <a:gd name="T16" fmla="*/ 37 w 102"/>
                <a:gd name="T17" fmla="*/ 68 h 69"/>
                <a:gd name="T18" fmla="*/ 30 w 102"/>
                <a:gd name="T19" fmla="*/ 62 h 69"/>
                <a:gd name="T20" fmla="*/ 26 w 102"/>
                <a:gd name="T21" fmla="*/ 63 h 69"/>
                <a:gd name="T22" fmla="*/ 22 w 102"/>
                <a:gd name="T23" fmla="*/ 58 h 69"/>
                <a:gd name="T24" fmla="*/ 16 w 102"/>
                <a:gd name="T25" fmla="*/ 57 h 69"/>
                <a:gd name="T26" fmla="*/ 12 w 102"/>
                <a:gd name="T27" fmla="*/ 52 h 69"/>
                <a:gd name="T28" fmla="*/ 12 w 102"/>
                <a:gd name="T29" fmla="*/ 48 h 69"/>
                <a:gd name="T30" fmla="*/ 10 w 102"/>
                <a:gd name="T31" fmla="*/ 46 h 69"/>
                <a:gd name="T32" fmla="*/ 4 w 102"/>
                <a:gd name="T33" fmla="*/ 31 h 69"/>
                <a:gd name="T34" fmla="*/ 0 w 102"/>
                <a:gd name="T35" fmla="*/ 20 h 69"/>
                <a:gd name="T36" fmla="*/ 1 w 102"/>
                <a:gd name="T37" fmla="*/ 17 h 69"/>
                <a:gd name="T38" fmla="*/ 0 w 102"/>
                <a:gd name="T39" fmla="*/ 15 h 69"/>
                <a:gd name="T40" fmla="*/ 0 w 102"/>
                <a:gd name="T41" fmla="*/ 13 h 69"/>
                <a:gd name="T42" fmla="*/ 0 w 102"/>
                <a:gd name="T43" fmla="*/ 0 h 69"/>
                <a:gd name="T44" fmla="*/ 85 w 102"/>
                <a:gd name="T45" fmla="*/ 5 h 69"/>
                <a:gd name="T46" fmla="*/ 83 w 102"/>
                <a:gd name="T47" fmla="*/ 12 h 69"/>
                <a:gd name="T48" fmla="*/ 81 w 102"/>
                <a:gd name="T49" fmla="*/ 13 h 69"/>
                <a:gd name="T50" fmla="*/ 81 w 102"/>
                <a:gd name="T51" fmla="*/ 15 h 69"/>
                <a:gd name="T52" fmla="*/ 85 w 102"/>
                <a:gd name="T53" fmla="*/ 20 h 69"/>
                <a:gd name="T54" fmla="*/ 91 w 102"/>
                <a:gd name="T55" fmla="*/ 27 h 69"/>
                <a:gd name="T56" fmla="*/ 97 w 102"/>
                <a:gd name="T57" fmla="*/ 27 h 69"/>
                <a:gd name="T58" fmla="*/ 98 w 102"/>
                <a:gd name="T59" fmla="*/ 28 h 69"/>
                <a:gd name="T60" fmla="*/ 99 w 102"/>
                <a:gd name="T61" fmla="*/ 31 h 69"/>
                <a:gd name="T62" fmla="*/ 101 w 102"/>
                <a:gd name="T63" fmla="*/ 34 h 69"/>
                <a:gd name="T64" fmla="*/ 92 w 102"/>
                <a:gd name="T65" fmla="*/ 52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69"/>
                <a:gd name="T101" fmla="*/ 102 w 102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69">
                  <a:moveTo>
                    <a:pt x="92" y="52"/>
                  </a:moveTo>
                  <a:lnTo>
                    <a:pt x="71" y="55"/>
                  </a:lnTo>
                  <a:lnTo>
                    <a:pt x="56" y="59"/>
                  </a:lnTo>
                  <a:lnTo>
                    <a:pt x="55" y="58"/>
                  </a:lnTo>
                  <a:lnTo>
                    <a:pt x="51" y="61"/>
                  </a:lnTo>
                  <a:lnTo>
                    <a:pt x="37" y="61"/>
                  </a:lnTo>
                  <a:lnTo>
                    <a:pt x="39" y="65"/>
                  </a:lnTo>
                  <a:lnTo>
                    <a:pt x="37" y="66"/>
                  </a:lnTo>
                  <a:lnTo>
                    <a:pt x="37" y="68"/>
                  </a:lnTo>
                  <a:lnTo>
                    <a:pt x="30" y="62"/>
                  </a:lnTo>
                  <a:lnTo>
                    <a:pt x="26" y="63"/>
                  </a:lnTo>
                  <a:lnTo>
                    <a:pt x="22" y="58"/>
                  </a:lnTo>
                  <a:lnTo>
                    <a:pt x="16" y="57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0" y="46"/>
                  </a:lnTo>
                  <a:lnTo>
                    <a:pt x="4" y="31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85" y="5"/>
                  </a:lnTo>
                  <a:lnTo>
                    <a:pt x="83" y="12"/>
                  </a:lnTo>
                  <a:lnTo>
                    <a:pt x="81" y="13"/>
                  </a:lnTo>
                  <a:lnTo>
                    <a:pt x="81" y="15"/>
                  </a:lnTo>
                  <a:lnTo>
                    <a:pt x="85" y="20"/>
                  </a:lnTo>
                  <a:lnTo>
                    <a:pt x="91" y="27"/>
                  </a:lnTo>
                  <a:lnTo>
                    <a:pt x="97" y="27"/>
                  </a:lnTo>
                  <a:lnTo>
                    <a:pt x="98" y="28"/>
                  </a:lnTo>
                  <a:lnTo>
                    <a:pt x="99" y="31"/>
                  </a:lnTo>
                  <a:lnTo>
                    <a:pt x="101" y="34"/>
                  </a:lnTo>
                  <a:lnTo>
                    <a:pt x="92" y="5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6" name="Freeform 490"/>
            <p:cNvSpPr>
              <a:spLocks/>
            </p:cNvSpPr>
            <p:nvPr/>
          </p:nvSpPr>
          <p:spPr bwMode="auto">
            <a:xfrm>
              <a:off x="3684" y="2118"/>
              <a:ext cx="109" cy="77"/>
            </a:xfrm>
            <a:custGeom>
              <a:avLst/>
              <a:gdLst>
                <a:gd name="T0" fmla="*/ 98 w 109"/>
                <a:gd name="T1" fmla="*/ 58 h 77"/>
                <a:gd name="T2" fmla="*/ 76 w 109"/>
                <a:gd name="T3" fmla="*/ 61 h 77"/>
                <a:gd name="T4" fmla="*/ 60 w 109"/>
                <a:gd name="T5" fmla="*/ 66 h 77"/>
                <a:gd name="T6" fmla="*/ 58 w 109"/>
                <a:gd name="T7" fmla="*/ 65 h 77"/>
                <a:gd name="T8" fmla="*/ 54 w 109"/>
                <a:gd name="T9" fmla="*/ 69 h 77"/>
                <a:gd name="T10" fmla="*/ 40 w 109"/>
                <a:gd name="T11" fmla="*/ 68 h 77"/>
                <a:gd name="T12" fmla="*/ 42 w 109"/>
                <a:gd name="T13" fmla="*/ 73 h 77"/>
                <a:gd name="T14" fmla="*/ 40 w 109"/>
                <a:gd name="T15" fmla="*/ 74 h 77"/>
                <a:gd name="T16" fmla="*/ 40 w 109"/>
                <a:gd name="T17" fmla="*/ 76 h 77"/>
                <a:gd name="T18" fmla="*/ 32 w 109"/>
                <a:gd name="T19" fmla="*/ 70 h 77"/>
                <a:gd name="T20" fmla="*/ 28 w 109"/>
                <a:gd name="T21" fmla="*/ 71 h 77"/>
                <a:gd name="T22" fmla="*/ 23 w 109"/>
                <a:gd name="T23" fmla="*/ 65 h 77"/>
                <a:gd name="T24" fmla="*/ 18 w 109"/>
                <a:gd name="T25" fmla="*/ 64 h 77"/>
                <a:gd name="T26" fmla="*/ 13 w 109"/>
                <a:gd name="T27" fmla="*/ 58 h 77"/>
                <a:gd name="T28" fmla="*/ 13 w 109"/>
                <a:gd name="T29" fmla="*/ 53 h 77"/>
                <a:gd name="T30" fmla="*/ 11 w 109"/>
                <a:gd name="T31" fmla="*/ 51 h 77"/>
                <a:gd name="T32" fmla="*/ 4 w 109"/>
                <a:gd name="T33" fmla="*/ 34 h 77"/>
                <a:gd name="T34" fmla="*/ 0 w 109"/>
                <a:gd name="T35" fmla="*/ 22 h 77"/>
                <a:gd name="T36" fmla="*/ 1 w 109"/>
                <a:gd name="T37" fmla="*/ 19 h 77"/>
                <a:gd name="T38" fmla="*/ 0 w 109"/>
                <a:gd name="T39" fmla="*/ 17 h 77"/>
                <a:gd name="T40" fmla="*/ 0 w 109"/>
                <a:gd name="T41" fmla="*/ 15 h 77"/>
                <a:gd name="T42" fmla="*/ 0 w 109"/>
                <a:gd name="T43" fmla="*/ 0 h 77"/>
                <a:gd name="T44" fmla="*/ 90 w 109"/>
                <a:gd name="T45" fmla="*/ 5 h 77"/>
                <a:gd name="T46" fmla="*/ 89 w 109"/>
                <a:gd name="T47" fmla="*/ 14 h 77"/>
                <a:gd name="T48" fmla="*/ 87 w 109"/>
                <a:gd name="T49" fmla="*/ 15 h 77"/>
                <a:gd name="T50" fmla="*/ 87 w 109"/>
                <a:gd name="T51" fmla="*/ 17 h 77"/>
                <a:gd name="T52" fmla="*/ 90 w 109"/>
                <a:gd name="T53" fmla="*/ 22 h 77"/>
                <a:gd name="T54" fmla="*/ 97 w 109"/>
                <a:gd name="T55" fmla="*/ 30 h 77"/>
                <a:gd name="T56" fmla="*/ 104 w 109"/>
                <a:gd name="T57" fmla="*/ 30 h 77"/>
                <a:gd name="T58" fmla="*/ 105 w 109"/>
                <a:gd name="T59" fmla="*/ 31 h 77"/>
                <a:gd name="T60" fmla="*/ 106 w 109"/>
                <a:gd name="T61" fmla="*/ 34 h 77"/>
                <a:gd name="T62" fmla="*/ 108 w 109"/>
                <a:gd name="T63" fmla="*/ 37 h 77"/>
                <a:gd name="T64" fmla="*/ 98 w 109"/>
                <a:gd name="T65" fmla="*/ 58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77"/>
                <a:gd name="T101" fmla="*/ 109 w 109"/>
                <a:gd name="T102" fmla="*/ 77 h 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77">
                  <a:moveTo>
                    <a:pt x="98" y="58"/>
                  </a:moveTo>
                  <a:lnTo>
                    <a:pt x="76" y="61"/>
                  </a:lnTo>
                  <a:lnTo>
                    <a:pt x="60" y="66"/>
                  </a:lnTo>
                  <a:lnTo>
                    <a:pt x="58" y="65"/>
                  </a:lnTo>
                  <a:lnTo>
                    <a:pt x="54" y="69"/>
                  </a:lnTo>
                  <a:lnTo>
                    <a:pt x="40" y="68"/>
                  </a:lnTo>
                  <a:lnTo>
                    <a:pt x="42" y="73"/>
                  </a:lnTo>
                  <a:lnTo>
                    <a:pt x="40" y="74"/>
                  </a:lnTo>
                  <a:lnTo>
                    <a:pt x="40" y="76"/>
                  </a:lnTo>
                  <a:lnTo>
                    <a:pt x="32" y="70"/>
                  </a:lnTo>
                  <a:lnTo>
                    <a:pt x="28" y="71"/>
                  </a:lnTo>
                  <a:lnTo>
                    <a:pt x="23" y="65"/>
                  </a:lnTo>
                  <a:lnTo>
                    <a:pt x="18" y="64"/>
                  </a:lnTo>
                  <a:lnTo>
                    <a:pt x="13" y="58"/>
                  </a:lnTo>
                  <a:lnTo>
                    <a:pt x="13" y="53"/>
                  </a:lnTo>
                  <a:lnTo>
                    <a:pt x="11" y="51"/>
                  </a:lnTo>
                  <a:lnTo>
                    <a:pt x="4" y="34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0"/>
                  </a:lnTo>
                  <a:lnTo>
                    <a:pt x="90" y="5"/>
                  </a:lnTo>
                  <a:lnTo>
                    <a:pt x="89" y="14"/>
                  </a:lnTo>
                  <a:lnTo>
                    <a:pt x="87" y="15"/>
                  </a:lnTo>
                  <a:lnTo>
                    <a:pt x="87" y="17"/>
                  </a:lnTo>
                  <a:lnTo>
                    <a:pt x="90" y="22"/>
                  </a:lnTo>
                  <a:lnTo>
                    <a:pt x="97" y="30"/>
                  </a:lnTo>
                  <a:lnTo>
                    <a:pt x="104" y="30"/>
                  </a:lnTo>
                  <a:lnTo>
                    <a:pt x="105" y="31"/>
                  </a:lnTo>
                  <a:lnTo>
                    <a:pt x="106" y="34"/>
                  </a:lnTo>
                  <a:lnTo>
                    <a:pt x="108" y="37"/>
                  </a:lnTo>
                  <a:lnTo>
                    <a:pt x="98" y="58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7" name="Freeform 491"/>
            <p:cNvSpPr>
              <a:spLocks/>
            </p:cNvSpPr>
            <p:nvPr/>
          </p:nvSpPr>
          <p:spPr bwMode="auto">
            <a:xfrm>
              <a:off x="3774" y="2110"/>
              <a:ext cx="91" cy="98"/>
            </a:xfrm>
            <a:custGeom>
              <a:avLst/>
              <a:gdLst>
                <a:gd name="T0" fmla="*/ 60 w 91"/>
                <a:gd name="T1" fmla="*/ 80 h 98"/>
                <a:gd name="T2" fmla="*/ 45 w 91"/>
                <a:gd name="T3" fmla="*/ 92 h 98"/>
                <a:gd name="T4" fmla="*/ 40 w 91"/>
                <a:gd name="T5" fmla="*/ 90 h 98"/>
                <a:gd name="T6" fmla="*/ 40 w 91"/>
                <a:gd name="T7" fmla="*/ 93 h 98"/>
                <a:gd name="T8" fmla="*/ 37 w 91"/>
                <a:gd name="T9" fmla="*/ 94 h 98"/>
                <a:gd name="T10" fmla="*/ 26 w 91"/>
                <a:gd name="T11" fmla="*/ 95 h 98"/>
                <a:gd name="T12" fmla="*/ 25 w 91"/>
                <a:gd name="T13" fmla="*/ 97 h 98"/>
                <a:gd name="T14" fmla="*/ 1 w 91"/>
                <a:gd name="T15" fmla="*/ 78 h 98"/>
                <a:gd name="T16" fmla="*/ 7 w 91"/>
                <a:gd name="T17" fmla="*/ 62 h 98"/>
                <a:gd name="T18" fmla="*/ 16 w 91"/>
                <a:gd name="T19" fmla="*/ 43 h 98"/>
                <a:gd name="T20" fmla="*/ 14 w 91"/>
                <a:gd name="T21" fmla="*/ 40 h 98"/>
                <a:gd name="T22" fmla="*/ 13 w 91"/>
                <a:gd name="T23" fmla="*/ 37 h 98"/>
                <a:gd name="T24" fmla="*/ 12 w 91"/>
                <a:gd name="T25" fmla="*/ 36 h 98"/>
                <a:gd name="T26" fmla="*/ 6 w 91"/>
                <a:gd name="T27" fmla="*/ 36 h 98"/>
                <a:gd name="T28" fmla="*/ 0 w 91"/>
                <a:gd name="T29" fmla="*/ 28 h 98"/>
                <a:gd name="T30" fmla="*/ 21 w 91"/>
                <a:gd name="T31" fmla="*/ 13 h 98"/>
                <a:gd name="T32" fmla="*/ 20 w 91"/>
                <a:gd name="T33" fmla="*/ 18 h 98"/>
                <a:gd name="T34" fmla="*/ 20 w 91"/>
                <a:gd name="T35" fmla="*/ 24 h 98"/>
                <a:gd name="T36" fmla="*/ 25 w 91"/>
                <a:gd name="T37" fmla="*/ 23 h 98"/>
                <a:gd name="T38" fmla="*/ 26 w 91"/>
                <a:gd name="T39" fmla="*/ 19 h 98"/>
                <a:gd name="T40" fmla="*/ 29 w 91"/>
                <a:gd name="T41" fmla="*/ 17 h 98"/>
                <a:gd name="T42" fmla="*/ 34 w 91"/>
                <a:gd name="T43" fmla="*/ 26 h 98"/>
                <a:gd name="T44" fmla="*/ 42 w 91"/>
                <a:gd name="T45" fmla="*/ 23 h 98"/>
                <a:gd name="T46" fmla="*/ 43 w 91"/>
                <a:gd name="T47" fmla="*/ 20 h 98"/>
                <a:gd name="T48" fmla="*/ 46 w 91"/>
                <a:gd name="T49" fmla="*/ 23 h 98"/>
                <a:gd name="T50" fmla="*/ 50 w 91"/>
                <a:gd name="T51" fmla="*/ 21 h 98"/>
                <a:gd name="T52" fmla="*/ 51 w 91"/>
                <a:gd name="T53" fmla="*/ 19 h 98"/>
                <a:gd name="T54" fmla="*/ 53 w 91"/>
                <a:gd name="T55" fmla="*/ 19 h 98"/>
                <a:gd name="T56" fmla="*/ 50 w 91"/>
                <a:gd name="T57" fmla="*/ 10 h 98"/>
                <a:gd name="T58" fmla="*/ 72 w 91"/>
                <a:gd name="T59" fmla="*/ 0 h 98"/>
                <a:gd name="T60" fmla="*/ 76 w 91"/>
                <a:gd name="T61" fmla="*/ 4 h 98"/>
                <a:gd name="T62" fmla="*/ 77 w 91"/>
                <a:gd name="T63" fmla="*/ 12 h 98"/>
                <a:gd name="T64" fmla="*/ 80 w 91"/>
                <a:gd name="T65" fmla="*/ 17 h 98"/>
                <a:gd name="T66" fmla="*/ 82 w 91"/>
                <a:gd name="T67" fmla="*/ 18 h 98"/>
                <a:gd name="T68" fmla="*/ 84 w 91"/>
                <a:gd name="T69" fmla="*/ 18 h 98"/>
                <a:gd name="T70" fmla="*/ 84 w 91"/>
                <a:gd name="T71" fmla="*/ 32 h 98"/>
                <a:gd name="T72" fmla="*/ 85 w 91"/>
                <a:gd name="T73" fmla="*/ 34 h 98"/>
                <a:gd name="T74" fmla="*/ 87 w 91"/>
                <a:gd name="T75" fmla="*/ 34 h 98"/>
                <a:gd name="T76" fmla="*/ 88 w 91"/>
                <a:gd name="T77" fmla="*/ 37 h 98"/>
                <a:gd name="T78" fmla="*/ 88 w 91"/>
                <a:gd name="T79" fmla="*/ 38 h 98"/>
                <a:gd name="T80" fmla="*/ 90 w 91"/>
                <a:gd name="T81" fmla="*/ 40 h 98"/>
                <a:gd name="T82" fmla="*/ 90 w 91"/>
                <a:gd name="T83" fmla="*/ 45 h 98"/>
                <a:gd name="T84" fmla="*/ 85 w 91"/>
                <a:gd name="T85" fmla="*/ 49 h 98"/>
                <a:gd name="T86" fmla="*/ 79 w 91"/>
                <a:gd name="T87" fmla="*/ 49 h 98"/>
                <a:gd name="T88" fmla="*/ 78 w 91"/>
                <a:gd name="T89" fmla="*/ 51 h 98"/>
                <a:gd name="T90" fmla="*/ 80 w 91"/>
                <a:gd name="T91" fmla="*/ 55 h 98"/>
                <a:gd name="T92" fmla="*/ 76 w 91"/>
                <a:gd name="T93" fmla="*/ 55 h 98"/>
                <a:gd name="T94" fmla="*/ 73 w 91"/>
                <a:gd name="T95" fmla="*/ 57 h 98"/>
                <a:gd name="T96" fmla="*/ 70 w 91"/>
                <a:gd name="T97" fmla="*/ 57 h 98"/>
                <a:gd name="T98" fmla="*/ 68 w 91"/>
                <a:gd name="T99" fmla="*/ 59 h 98"/>
                <a:gd name="T100" fmla="*/ 69 w 91"/>
                <a:gd name="T101" fmla="*/ 65 h 98"/>
                <a:gd name="T102" fmla="*/ 68 w 91"/>
                <a:gd name="T103" fmla="*/ 65 h 98"/>
                <a:gd name="T104" fmla="*/ 69 w 91"/>
                <a:gd name="T105" fmla="*/ 70 h 98"/>
                <a:gd name="T106" fmla="*/ 64 w 91"/>
                <a:gd name="T107" fmla="*/ 73 h 98"/>
                <a:gd name="T108" fmla="*/ 65 w 91"/>
                <a:gd name="T109" fmla="*/ 75 h 98"/>
                <a:gd name="T110" fmla="*/ 63 w 91"/>
                <a:gd name="T111" fmla="*/ 78 h 98"/>
                <a:gd name="T112" fmla="*/ 60 w 91"/>
                <a:gd name="T113" fmla="*/ 80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"/>
                <a:gd name="T172" fmla="*/ 0 h 98"/>
                <a:gd name="T173" fmla="*/ 91 w 91"/>
                <a:gd name="T174" fmla="*/ 98 h 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" h="98">
                  <a:moveTo>
                    <a:pt x="60" y="80"/>
                  </a:moveTo>
                  <a:lnTo>
                    <a:pt x="45" y="92"/>
                  </a:lnTo>
                  <a:lnTo>
                    <a:pt x="40" y="90"/>
                  </a:lnTo>
                  <a:lnTo>
                    <a:pt x="40" y="93"/>
                  </a:lnTo>
                  <a:lnTo>
                    <a:pt x="37" y="94"/>
                  </a:lnTo>
                  <a:lnTo>
                    <a:pt x="26" y="95"/>
                  </a:lnTo>
                  <a:lnTo>
                    <a:pt x="25" y="97"/>
                  </a:lnTo>
                  <a:lnTo>
                    <a:pt x="1" y="78"/>
                  </a:lnTo>
                  <a:lnTo>
                    <a:pt x="7" y="62"/>
                  </a:lnTo>
                  <a:lnTo>
                    <a:pt x="16" y="43"/>
                  </a:lnTo>
                  <a:lnTo>
                    <a:pt x="14" y="40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28"/>
                  </a:lnTo>
                  <a:lnTo>
                    <a:pt x="21" y="13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5" y="23"/>
                  </a:lnTo>
                  <a:lnTo>
                    <a:pt x="26" y="19"/>
                  </a:lnTo>
                  <a:lnTo>
                    <a:pt x="29" y="17"/>
                  </a:lnTo>
                  <a:lnTo>
                    <a:pt x="34" y="26"/>
                  </a:lnTo>
                  <a:lnTo>
                    <a:pt x="42" y="23"/>
                  </a:lnTo>
                  <a:lnTo>
                    <a:pt x="43" y="20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0" y="10"/>
                  </a:lnTo>
                  <a:lnTo>
                    <a:pt x="72" y="0"/>
                  </a:lnTo>
                  <a:lnTo>
                    <a:pt x="76" y="4"/>
                  </a:lnTo>
                  <a:lnTo>
                    <a:pt x="77" y="12"/>
                  </a:lnTo>
                  <a:lnTo>
                    <a:pt x="80" y="17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4" y="32"/>
                  </a:lnTo>
                  <a:lnTo>
                    <a:pt x="85" y="34"/>
                  </a:lnTo>
                  <a:lnTo>
                    <a:pt x="87" y="34"/>
                  </a:lnTo>
                  <a:lnTo>
                    <a:pt x="88" y="37"/>
                  </a:lnTo>
                  <a:lnTo>
                    <a:pt x="88" y="38"/>
                  </a:lnTo>
                  <a:lnTo>
                    <a:pt x="90" y="40"/>
                  </a:lnTo>
                  <a:lnTo>
                    <a:pt x="90" y="45"/>
                  </a:lnTo>
                  <a:lnTo>
                    <a:pt x="85" y="49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80" y="55"/>
                  </a:lnTo>
                  <a:lnTo>
                    <a:pt x="76" y="55"/>
                  </a:lnTo>
                  <a:lnTo>
                    <a:pt x="73" y="57"/>
                  </a:lnTo>
                  <a:lnTo>
                    <a:pt x="70" y="57"/>
                  </a:lnTo>
                  <a:lnTo>
                    <a:pt x="68" y="59"/>
                  </a:lnTo>
                  <a:lnTo>
                    <a:pt x="69" y="65"/>
                  </a:lnTo>
                  <a:lnTo>
                    <a:pt x="68" y="65"/>
                  </a:lnTo>
                  <a:lnTo>
                    <a:pt x="69" y="70"/>
                  </a:lnTo>
                  <a:lnTo>
                    <a:pt x="64" y="73"/>
                  </a:lnTo>
                  <a:lnTo>
                    <a:pt x="65" y="75"/>
                  </a:lnTo>
                  <a:lnTo>
                    <a:pt x="63" y="78"/>
                  </a:lnTo>
                  <a:lnTo>
                    <a:pt x="60" y="8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8" name="Freeform 492"/>
            <p:cNvSpPr>
              <a:spLocks/>
            </p:cNvSpPr>
            <p:nvPr/>
          </p:nvSpPr>
          <p:spPr bwMode="auto">
            <a:xfrm>
              <a:off x="3774" y="2110"/>
              <a:ext cx="98" cy="103"/>
            </a:xfrm>
            <a:custGeom>
              <a:avLst/>
              <a:gdLst>
                <a:gd name="T0" fmla="*/ 65 w 98"/>
                <a:gd name="T1" fmla="*/ 84 h 103"/>
                <a:gd name="T2" fmla="*/ 49 w 98"/>
                <a:gd name="T3" fmla="*/ 97 h 103"/>
                <a:gd name="T4" fmla="*/ 43 w 98"/>
                <a:gd name="T5" fmla="*/ 95 h 103"/>
                <a:gd name="T6" fmla="*/ 43 w 98"/>
                <a:gd name="T7" fmla="*/ 98 h 103"/>
                <a:gd name="T8" fmla="*/ 40 w 98"/>
                <a:gd name="T9" fmla="*/ 99 h 103"/>
                <a:gd name="T10" fmla="*/ 28 w 98"/>
                <a:gd name="T11" fmla="*/ 100 h 103"/>
                <a:gd name="T12" fmla="*/ 26 w 98"/>
                <a:gd name="T13" fmla="*/ 102 h 103"/>
                <a:gd name="T14" fmla="*/ 1 w 98"/>
                <a:gd name="T15" fmla="*/ 82 h 103"/>
                <a:gd name="T16" fmla="*/ 8 w 98"/>
                <a:gd name="T17" fmla="*/ 65 h 103"/>
                <a:gd name="T18" fmla="*/ 18 w 98"/>
                <a:gd name="T19" fmla="*/ 45 h 103"/>
                <a:gd name="T20" fmla="*/ 15 w 98"/>
                <a:gd name="T21" fmla="*/ 42 h 103"/>
                <a:gd name="T22" fmla="*/ 14 w 98"/>
                <a:gd name="T23" fmla="*/ 39 h 103"/>
                <a:gd name="T24" fmla="*/ 13 w 98"/>
                <a:gd name="T25" fmla="*/ 38 h 103"/>
                <a:gd name="T26" fmla="*/ 7 w 98"/>
                <a:gd name="T27" fmla="*/ 38 h 103"/>
                <a:gd name="T28" fmla="*/ 0 w 98"/>
                <a:gd name="T29" fmla="*/ 30 h 103"/>
                <a:gd name="T30" fmla="*/ 23 w 98"/>
                <a:gd name="T31" fmla="*/ 13 h 103"/>
                <a:gd name="T32" fmla="*/ 22 w 98"/>
                <a:gd name="T33" fmla="*/ 19 h 103"/>
                <a:gd name="T34" fmla="*/ 22 w 98"/>
                <a:gd name="T35" fmla="*/ 26 h 103"/>
                <a:gd name="T36" fmla="*/ 26 w 98"/>
                <a:gd name="T37" fmla="*/ 24 h 103"/>
                <a:gd name="T38" fmla="*/ 28 w 98"/>
                <a:gd name="T39" fmla="*/ 20 h 103"/>
                <a:gd name="T40" fmla="*/ 31 w 98"/>
                <a:gd name="T41" fmla="*/ 18 h 103"/>
                <a:gd name="T42" fmla="*/ 36 w 98"/>
                <a:gd name="T43" fmla="*/ 28 h 103"/>
                <a:gd name="T44" fmla="*/ 45 w 98"/>
                <a:gd name="T45" fmla="*/ 24 h 103"/>
                <a:gd name="T46" fmla="*/ 46 w 98"/>
                <a:gd name="T47" fmla="*/ 21 h 103"/>
                <a:gd name="T48" fmla="*/ 50 w 98"/>
                <a:gd name="T49" fmla="*/ 24 h 103"/>
                <a:gd name="T50" fmla="*/ 54 w 98"/>
                <a:gd name="T51" fmla="*/ 22 h 103"/>
                <a:gd name="T52" fmla="*/ 55 w 98"/>
                <a:gd name="T53" fmla="*/ 20 h 103"/>
                <a:gd name="T54" fmla="*/ 57 w 98"/>
                <a:gd name="T55" fmla="*/ 20 h 103"/>
                <a:gd name="T56" fmla="*/ 54 w 98"/>
                <a:gd name="T57" fmla="*/ 10 h 103"/>
                <a:gd name="T58" fmla="*/ 77 w 98"/>
                <a:gd name="T59" fmla="*/ 0 h 103"/>
                <a:gd name="T60" fmla="*/ 82 w 98"/>
                <a:gd name="T61" fmla="*/ 4 h 103"/>
                <a:gd name="T62" fmla="*/ 83 w 98"/>
                <a:gd name="T63" fmla="*/ 12 h 103"/>
                <a:gd name="T64" fmla="*/ 86 w 98"/>
                <a:gd name="T65" fmla="*/ 18 h 103"/>
                <a:gd name="T66" fmla="*/ 88 w 98"/>
                <a:gd name="T67" fmla="*/ 19 h 103"/>
                <a:gd name="T68" fmla="*/ 90 w 98"/>
                <a:gd name="T69" fmla="*/ 19 h 103"/>
                <a:gd name="T70" fmla="*/ 90 w 98"/>
                <a:gd name="T71" fmla="*/ 34 h 103"/>
                <a:gd name="T72" fmla="*/ 91 w 98"/>
                <a:gd name="T73" fmla="*/ 36 h 103"/>
                <a:gd name="T74" fmla="*/ 94 w 98"/>
                <a:gd name="T75" fmla="*/ 36 h 103"/>
                <a:gd name="T76" fmla="*/ 95 w 98"/>
                <a:gd name="T77" fmla="*/ 39 h 103"/>
                <a:gd name="T78" fmla="*/ 95 w 98"/>
                <a:gd name="T79" fmla="*/ 40 h 103"/>
                <a:gd name="T80" fmla="*/ 97 w 98"/>
                <a:gd name="T81" fmla="*/ 42 h 103"/>
                <a:gd name="T82" fmla="*/ 97 w 98"/>
                <a:gd name="T83" fmla="*/ 47 h 103"/>
                <a:gd name="T84" fmla="*/ 91 w 98"/>
                <a:gd name="T85" fmla="*/ 52 h 103"/>
                <a:gd name="T86" fmla="*/ 85 w 98"/>
                <a:gd name="T87" fmla="*/ 52 h 103"/>
                <a:gd name="T88" fmla="*/ 84 w 98"/>
                <a:gd name="T89" fmla="*/ 54 h 103"/>
                <a:gd name="T90" fmla="*/ 86 w 98"/>
                <a:gd name="T91" fmla="*/ 58 h 103"/>
                <a:gd name="T92" fmla="*/ 82 w 98"/>
                <a:gd name="T93" fmla="*/ 58 h 103"/>
                <a:gd name="T94" fmla="*/ 78 w 98"/>
                <a:gd name="T95" fmla="*/ 60 h 103"/>
                <a:gd name="T96" fmla="*/ 75 w 98"/>
                <a:gd name="T97" fmla="*/ 60 h 103"/>
                <a:gd name="T98" fmla="*/ 73 w 98"/>
                <a:gd name="T99" fmla="*/ 62 h 103"/>
                <a:gd name="T100" fmla="*/ 74 w 98"/>
                <a:gd name="T101" fmla="*/ 68 h 103"/>
                <a:gd name="T102" fmla="*/ 73 w 98"/>
                <a:gd name="T103" fmla="*/ 68 h 103"/>
                <a:gd name="T104" fmla="*/ 74 w 98"/>
                <a:gd name="T105" fmla="*/ 73 h 103"/>
                <a:gd name="T106" fmla="*/ 69 w 98"/>
                <a:gd name="T107" fmla="*/ 77 h 103"/>
                <a:gd name="T108" fmla="*/ 71 w 98"/>
                <a:gd name="T109" fmla="*/ 79 h 103"/>
                <a:gd name="T110" fmla="*/ 68 w 98"/>
                <a:gd name="T111" fmla="*/ 82 h 103"/>
                <a:gd name="T112" fmla="*/ 65 w 98"/>
                <a:gd name="T113" fmla="*/ 84 h 1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8"/>
                <a:gd name="T172" fmla="*/ 0 h 103"/>
                <a:gd name="T173" fmla="*/ 98 w 98"/>
                <a:gd name="T174" fmla="*/ 103 h 1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8" h="103">
                  <a:moveTo>
                    <a:pt x="65" y="84"/>
                  </a:moveTo>
                  <a:lnTo>
                    <a:pt x="49" y="97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0" y="99"/>
                  </a:lnTo>
                  <a:lnTo>
                    <a:pt x="28" y="100"/>
                  </a:lnTo>
                  <a:lnTo>
                    <a:pt x="26" y="102"/>
                  </a:lnTo>
                  <a:lnTo>
                    <a:pt x="1" y="82"/>
                  </a:lnTo>
                  <a:lnTo>
                    <a:pt x="8" y="65"/>
                  </a:lnTo>
                  <a:lnTo>
                    <a:pt x="18" y="45"/>
                  </a:lnTo>
                  <a:lnTo>
                    <a:pt x="15" y="42"/>
                  </a:lnTo>
                  <a:lnTo>
                    <a:pt x="14" y="39"/>
                  </a:lnTo>
                  <a:lnTo>
                    <a:pt x="13" y="38"/>
                  </a:lnTo>
                  <a:lnTo>
                    <a:pt x="7" y="38"/>
                  </a:lnTo>
                  <a:lnTo>
                    <a:pt x="0" y="30"/>
                  </a:lnTo>
                  <a:lnTo>
                    <a:pt x="23" y="13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8" y="20"/>
                  </a:lnTo>
                  <a:lnTo>
                    <a:pt x="31" y="18"/>
                  </a:lnTo>
                  <a:lnTo>
                    <a:pt x="36" y="28"/>
                  </a:lnTo>
                  <a:lnTo>
                    <a:pt x="45" y="24"/>
                  </a:lnTo>
                  <a:lnTo>
                    <a:pt x="46" y="21"/>
                  </a:lnTo>
                  <a:lnTo>
                    <a:pt x="50" y="24"/>
                  </a:lnTo>
                  <a:lnTo>
                    <a:pt x="54" y="22"/>
                  </a:lnTo>
                  <a:lnTo>
                    <a:pt x="55" y="20"/>
                  </a:lnTo>
                  <a:lnTo>
                    <a:pt x="57" y="20"/>
                  </a:lnTo>
                  <a:lnTo>
                    <a:pt x="54" y="10"/>
                  </a:lnTo>
                  <a:lnTo>
                    <a:pt x="77" y="0"/>
                  </a:lnTo>
                  <a:lnTo>
                    <a:pt x="82" y="4"/>
                  </a:lnTo>
                  <a:lnTo>
                    <a:pt x="83" y="12"/>
                  </a:lnTo>
                  <a:lnTo>
                    <a:pt x="86" y="18"/>
                  </a:lnTo>
                  <a:lnTo>
                    <a:pt x="88" y="19"/>
                  </a:lnTo>
                  <a:lnTo>
                    <a:pt x="90" y="19"/>
                  </a:lnTo>
                  <a:lnTo>
                    <a:pt x="90" y="34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5" y="39"/>
                  </a:lnTo>
                  <a:lnTo>
                    <a:pt x="95" y="40"/>
                  </a:lnTo>
                  <a:lnTo>
                    <a:pt x="97" y="42"/>
                  </a:lnTo>
                  <a:lnTo>
                    <a:pt x="97" y="47"/>
                  </a:lnTo>
                  <a:lnTo>
                    <a:pt x="91" y="52"/>
                  </a:lnTo>
                  <a:lnTo>
                    <a:pt x="85" y="52"/>
                  </a:lnTo>
                  <a:lnTo>
                    <a:pt x="84" y="54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8" y="60"/>
                  </a:lnTo>
                  <a:lnTo>
                    <a:pt x="75" y="60"/>
                  </a:lnTo>
                  <a:lnTo>
                    <a:pt x="73" y="62"/>
                  </a:lnTo>
                  <a:lnTo>
                    <a:pt x="74" y="68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69" y="77"/>
                  </a:lnTo>
                  <a:lnTo>
                    <a:pt x="71" y="79"/>
                  </a:lnTo>
                  <a:lnTo>
                    <a:pt x="68" y="82"/>
                  </a:lnTo>
                  <a:lnTo>
                    <a:pt x="65" y="84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09" name="Freeform 493"/>
            <p:cNvSpPr>
              <a:spLocks/>
            </p:cNvSpPr>
            <p:nvPr/>
          </p:nvSpPr>
          <p:spPr bwMode="auto">
            <a:xfrm>
              <a:off x="3673" y="2069"/>
              <a:ext cx="98" cy="49"/>
            </a:xfrm>
            <a:custGeom>
              <a:avLst/>
              <a:gdLst>
                <a:gd name="T0" fmla="*/ 95 w 98"/>
                <a:gd name="T1" fmla="*/ 48 h 49"/>
                <a:gd name="T2" fmla="*/ 10 w 98"/>
                <a:gd name="T3" fmla="*/ 43 h 49"/>
                <a:gd name="T4" fmla="*/ 11 w 98"/>
                <a:gd name="T5" fmla="*/ 33 h 49"/>
                <a:gd name="T6" fmla="*/ 7 w 98"/>
                <a:gd name="T7" fmla="*/ 29 h 49"/>
                <a:gd name="T8" fmla="*/ 5 w 98"/>
                <a:gd name="T9" fmla="*/ 25 h 49"/>
                <a:gd name="T10" fmla="*/ 5 w 98"/>
                <a:gd name="T11" fmla="*/ 17 h 49"/>
                <a:gd name="T12" fmla="*/ 0 w 98"/>
                <a:gd name="T13" fmla="*/ 15 h 49"/>
                <a:gd name="T14" fmla="*/ 5 w 98"/>
                <a:gd name="T15" fmla="*/ 10 h 49"/>
                <a:gd name="T16" fmla="*/ 4 w 98"/>
                <a:gd name="T17" fmla="*/ 5 h 49"/>
                <a:gd name="T18" fmla="*/ 3 w 98"/>
                <a:gd name="T19" fmla="*/ 3 h 49"/>
                <a:gd name="T20" fmla="*/ 3 w 98"/>
                <a:gd name="T21" fmla="*/ 2 h 49"/>
                <a:gd name="T22" fmla="*/ 1 w 98"/>
                <a:gd name="T23" fmla="*/ 3 h 49"/>
                <a:gd name="T24" fmla="*/ 0 w 98"/>
                <a:gd name="T25" fmla="*/ 2 h 49"/>
                <a:gd name="T26" fmla="*/ 2 w 98"/>
                <a:gd name="T27" fmla="*/ 0 h 49"/>
                <a:gd name="T28" fmla="*/ 92 w 98"/>
                <a:gd name="T29" fmla="*/ 0 h 49"/>
                <a:gd name="T30" fmla="*/ 95 w 98"/>
                <a:gd name="T31" fmla="*/ 6 h 49"/>
                <a:gd name="T32" fmla="*/ 95 w 98"/>
                <a:gd name="T33" fmla="*/ 13 h 49"/>
                <a:gd name="T34" fmla="*/ 97 w 98"/>
                <a:gd name="T35" fmla="*/ 22 h 49"/>
                <a:gd name="T36" fmla="*/ 93 w 98"/>
                <a:gd name="T37" fmla="*/ 26 h 49"/>
                <a:gd name="T38" fmla="*/ 94 w 98"/>
                <a:gd name="T39" fmla="*/ 29 h 49"/>
                <a:gd name="T40" fmla="*/ 92 w 98"/>
                <a:gd name="T41" fmla="*/ 33 h 49"/>
                <a:gd name="T42" fmla="*/ 93 w 98"/>
                <a:gd name="T43" fmla="*/ 39 h 49"/>
                <a:gd name="T44" fmla="*/ 95 w 98"/>
                <a:gd name="T45" fmla="*/ 42 h 49"/>
                <a:gd name="T46" fmla="*/ 94 w 98"/>
                <a:gd name="T47" fmla="*/ 47 h 49"/>
                <a:gd name="T48" fmla="*/ 95 w 98"/>
                <a:gd name="T49" fmla="*/ 48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8"/>
                <a:gd name="T76" fmla="*/ 0 h 49"/>
                <a:gd name="T77" fmla="*/ 98 w 98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8" h="49">
                  <a:moveTo>
                    <a:pt x="95" y="48"/>
                  </a:moveTo>
                  <a:lnTo>
                    <a:pt x="10" y="43"/>
                  </a:lnTo>
                  <a:lnTo>
                    <a:pt x="11" y="33"/>
                  </a:lnTo>
                  <a:lnTo>
                    <a:pt x="7" y="29"/>
                  </a:lnTo>
                  <a:lnTo>
                    <a:pt x="5" y="25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4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92" y="0"/>
                  </a:lnTo>
                  <a:lnTo>
                    <a:pt x="95" y="6"/>
                  </a:lnTo>
                  <a:lnTo>
                    <a:pt x="95" y="13"/>
                  </a:lnTo>
                  <a:lnTo>
                    <a:pt x="97" y="22"/>
                  </a:lnTo>
                  <a:lnTo>
                    <a:pt x="93" y="26"/>
                  </a:lnTo>
                  <a:lnTo>
                    <a:pt x="94" y="29"/>
                  </a:lnTo>
                  <a:lnTo>
                    <a:pt x="92" y="33"/>
                  </a:lnTo>
                  <a:lnTo>
                    <a:pt x="93" y="39"/>
                  </a:lnTo>
                  <a:lnTo>
                    <a:pt x="95" y="42"/>
                  </a:lnTo>
                  <a:lnTo>
                    <a:pt x="94" y="47"/>
                  </a:lnTo>
                  <a:lnTo>
                    <a:pt x="95" y="48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0" name="Freeform 494"/>
            <p:cNvSpPr>
              <a:spLocks/>
            </p:cNvSpPr>
            <p:nvPr/>
          </p:nvSpPr>
          <p:spPr bwMode="auto">
            <a:xfrm>
              <a:off x="3673" y="2069"/>
              <a:ext cx="104" cy="54"/>
            </a:xfrm>
            <a:custGeom>
              <a:avLst/>
              <a:gdLst>
                <a:gd name="T0" fmla="*/ 101 w 104"/>
                <a:gd name="T1" fmla="*/ 53 h 54"/>
                <a:gd name="T2" fmla="*/ 11 w 104"/>
                <a:gd name="T3" fmla="*/ 48 h 54"/>
                <a:gd name="T4" fmla="*/ 12 w 104"/>
                <a:gd name="T5" fmla="*/ 36 h 54"/>
                <a:gd name="T6" fmla="*/ 8 w 104"/>
                <a:gd name="T7" fmla="*/ 32 h 54"/>
                <a:gd name="T8" fmla="*/ 5 w 104"/>
                <a:gd name="T9" fmla="*/ 28 h 54"/>
                <a:gd name="T10" fmla="*/ 5 w 104"/>
                <a:gd name="T11" fmla="*/ 19 h 54"/>
                <a:gd name="T12" fmla="*/ 0 w 104"/>
                <a:gd name="T13" fmla="*/ 17 h 54"/>
                <a:gd name="T14" fmla="*/ 5 w 104"/>
                <a:gd name="T15" fmla="*/ 11 h 54"/>
                <a:gd name="T16" fmla="*/ 4 w 104"/>
                <a:gd name="T17" fmla="*/ 5 h 54"/>
                <a:gd name="T18" fmla="*/ 3 w 104"/>
                <a:gd name="T19" fmla="*/ 3 h 54"/>
                <a:gd name="T20" fmla="*/ 3 w 104"/>
                <a:gd name="T21" fmla="*/ 2 h 54"/>
                <a:gd name="T22" fmla="*/ 1 w 104"/>
                <a:gd name="T23" fmla="*/ 3 h 54"/>
                <a:gd name="T24" fmla="*/ 0 w 104"/>
                <a:gd name="T25" fmla="*/ 2 h 54"/>
                <a:gd name="T26" fmla="*/ 2 w 104"/>
                <a:gd name="T27" fmla="*/ 0 h 54"/>
                <a:gd name="T28" fmla="*/ 98 w 104"/>
                <a:gd name="T29" fmla="*/ 0 h 54"/>
                <a:gd name="T30" fmla="*/ 101 w 104"/>
                <a:gd name="T31" fmla="*/ 6 h 54"/>
                <a:gd name="T32" fmla="*/ 101 w 104"/>
                <a:gd name="T33" fmla="*/ 15 h 54"/>
                <a:gd name="T34" fmla="*/ 103 w 104"/>
                <a:gd name="T35" fmla="*/ 24 h 54"/>
                <a:gd name="T36" fmla="*/ 99 w 104"/>
                <a:gd name="T37" fmla="*/ 29 h 54"/>
                <a:gd name="T38" fmla="*/ 100 w 104"/>
                <a:gd name="T39" fmla="*/ 32 h 54"/>
                <a:gd name="T40" fmla="*/ 98 w 104"/>
                <a:gd name="T41" fmla="*/ 36 h 54"/>
                <a:gd name="T42" fmla="*/ 99 w 104"/>
                <a:gd name="T43" fmla="*/ 43 h 54"/>
                <a:gd name="T44" fmla="*/ 101 w 104"/>
                <a:gd name="T45" fmla="*/ 47 h 54"/>
                <a:gd name="T46" fmla="*/ 100 w 104"/>
                <a:gd name="T47" fmla="*/ 52 h 54"/>
                <a:gd name="T48" fmla="*/ 101 w 104"/>
                <a:gd name="T49" fmla="*/ 53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4"/>
                <a:gd name="T76" fmla="*/ 0 h 54"/>
                <a:gd name="T77" fmla="*/ 104 w 104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4" h="54">
                  <a:moveTo>
                    <a:pt x="101" y="53"/>
                  </a:moveTo>
                  <a:lnTo>
                    <a:pt x="11" y="48"/>
                  </a:lnTo>
                  <a:lnTo>
                    <a:pt x="12" y="36"/>
                  </a:lnTo>
                  <a:lnTo>
                    <a:pt x="8" y="32"/>
                  </a:lnTo>
                  <a:lnTo>
                    <a:pt x="5" y="28"/>
                  </a:lnTo>
                  <a:lnTo>
                    <a:pt x="5" y="19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4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98" y="0"/>
                  </a:lnTo>
                  <a:lnTo>
                    <a:pt x="101" y="6"/>
                  </a:lnTo>
                  <a:lnTo>
                    <a:pt x="101" y="15"/>
                  </a:lnTo>
                  <a:lnTo>
                    <a:pt x="103" y="24"/>
                  </a:lnTo>
                  <a:lnTo>
                    <a:pt x="99" y="29"/>
                  </a:lnTo>
                  <a:lnTo>
                    <a:pt x="100" y="32"/>
                  </a:lnTo>
                  <a:lnTo>
                    <a:pt x="98" y="36"/>
                  </a:lnTo>
                  <a:lnTo>
                    <a:pt x="99" y="43"/>
                  </a:lnTo>
                  <a:lnTo>
                    <a:pt x="101" y="47"/>
                  </a:lnTo>
                  <a:lnTo>
                    <a:pt x="100" y="52"/>
                  </a:lnTo>
                  <a:lnTo>
                    <a:pt x="101" y="53"/>
                  </a:lnTo>
                </a:path>
              </a:pathLst>
            </a:custGeom>
            <a:solidFill>
              <a:srgbClr val="DC0081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1" name="Freeform 495"/>
            <p:cNvSpPr>
              <a:spLocks/>
            </p:cNvSpPr>
            <p:nvPr/>
          </p:nvSpPr>
          <p:spPr bwMode="auto">
            <a:xfrm>
              <a:off x="3540" y="1557"/>
              <a:ext cx="85" cy="89"/>
            </a:xfrm>
            <a:custGeom>
              <a:avLst/>
              <a:gdLst>
                <a:gd name="T0" fmla="*/ 55 w 85"/>
                <a:gd name="T1" fmla="*/ 73 h 89"/>
                <a:gd name="T2" fmla="*/ 49 w 85"/>
                <a:gd name="T3" fmla="*/ 73 h 89"/>
                <a:gd name="T4" fmla="*/ 43 w 85"/>
                <a:gd name="T5" fmla="*/ 75 h 89"/>
                <a:gd name="T6" fmla="*/ 41 w 85"/>
                <a:gd name="T7" fmla="*/ 83 h 89"/>
                <a:gd name="T8" fmla="*/ 39 w 85"/>
                <a:gd name="T9" fmla="*/ 86 h 89"/>
                <a:gd name="T10" fmla="*/ 33 w 85"/>
                <a:gd name="T11" fmla="*/ 88 h 89"/>
                <a:gd name="T12" fmla="*/ 27 w 85"/>
                <a:gd name="T13" fmla="*/ 88 h 89"/>
                <a:gd name="T14" fmla="*/ 24 w 85"/>
                <a:gd name="T15" fmla="*/ 84 h 89"/>
                <a:gd name="T16" fmla="*/ 21 w 85"/>
                <a:gd name="T17" fmla="*/ 75 h 89"/>
                <a:gd name="T18" fmla="*/ 18 w 85"/>
                <a:gd name="T19" fmla="*/ 72 h 89"/>
                <a:gd name="T20" fmla="*/ 15 w 85"/>
                <a:gd name="T21" fmla="*/ 68 h 89"/>
                <a:gd name="T22" fmla="*/ 9 w 85"/>
                <a:gd name="T23" fmla="*/ 57 h 89"/>
                <a:gd name="T24" fmla="*/ 0 w 85"/>
                <a:gd name="T25" fmla="*/ 41 h 89"/>
                <a:gd name="T26" fmla="*/ 52 w 85"/>
                <a:gd name="T27" fmla="*/ 0 h 89"/>
                <a:gd name="T28" fmla="*/ 53 w 85"/>
                <a:gd name="T29" fmla="*/ 1 h 89"/>
                <a:gd name="T30" fmla="*/ 55 w 85"/>
                <a:gd name="T31" fmla="*/ 3 h 89"/>
                <a:gd name="T32" fmla="*/ 52 w 85"/>
                <a:gd name="T33" fmla="*/ 7 h 89"/>
                <a:gd name="T34" fmla="*/ 47 w 85"/>
                <a:gd name="T35" fmla="*/ 9 h 89"/>
                <a:gd name="T36" fmla="*/ 47 w 85"/>
                <a:gd name="T37" fmla="*/ 15 h 89"/>
                <a:gd name="T38" fmla="*/ 55 w 85"/>
                <a:gd name="T39" fmla="*/ 17 h 89"/>
                <a:gd name="T40" fmla="*/ 57 w 85"/>
                <a:gd name="T41" fmla="*/ 23 h 89"/>
                <a:gd name="T42" fmla="*/ 56 w 85"/>
                <a:gd name="T43" fmla="*/ 32 h 89"/>
                <a:gd name="T44" fmla="*/ 64 w 85"/>
                <a:gd name="T45" fmla="*/ 37 h 89"/>
                <a:gd name="T46" fmla="*/ 65 w 85"/>
                <a:gd name="T47" fmla="*/ 41 h 89"/>
                <a:gd name="T48" fmla="*/ 72 w 85"/>
                <a:gd name="T49" fmla="*/ 45 h 89"/>
                <a:gd name="T50" fmla="*/ 79 w 85"/>
                <a:gd name="T51" fmla="*/ 46 h 89"/>
                <a:gd name="T52" fmla="*/ 82 w 85"/>
                <a:gd name="T53" fmla="*/ 47 h 89"/>
                <a:gd name="T54" fmla="*/ 84 w 85"/>
                <a:gd name="T55" fmla="*/ 51 h 89"/>
                <a:gd name="T56" fmla="*/ 84 w 85"/>
                <a:gd name="T57" fmla="*/ 55 h 89"/>
                <a:gd name="T58" fmla="*/ 81 w 85"/>
                <a:gd name="T59" fmla="*/ 59 h 89"/>
                <a:gd name="T60" fmla="*/ 76 w 85"/>
                <a:gd name="T61" fmla="*/ 62 h 89"/>
                <a:gd name="T62" fmla="*/ 67 w 85"/>
                <a:gd name="T63" fmla="*/ 64 h 89"/>
                <a:gd name="T64" fmla="*/ 65 w 85"/>
                <a:gd name="T65" fmla="*/ 67 h 89"/>
                <a:gd name="T66" fmla="*/ 61 w 85"/>
                <a:gd name="T67" fmla="*/ 69 h 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"/>
                <a:gd name="T103" fmla="*/ 0 h 89"/>
                <a:gd name="T104" fmla="*/ 85 w 85"/>
                <a:gd name="T105" fmla="*/ 89 h 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" h="89">
                  <a:moveTo>
                    <a:pt x="60" y="70"/>
                  </a:moveTo>
                  <a:lnTo>
                    <a:pt x="55" y="73"/>
                  </a:lnTo>
                  <a:lnTo>
                    <a:pt x="53" y="73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3" y="75"/>
                  </a:lnTo>
                  <a:lnTo>
                    <a:pt x="41" y="79"/>
                  </a:lnTo>
                  <a:lnTo>
                    <a:pt x="41" y="83"/>
                  </a:lnTo>
                  <a:lnTo>
                    <a:pt x="39" y="83"/>
                  </a:lnTo>
                  <a:lnTo>
                    <a:pt x="39" y="86"/>
                  </a:lnTo>
                  <a:lnTo>
                    <a:pt x="38" y="87"/>
                  </a:lnTo>
                  <a:lnTo>
                    <a:pt x="33" y="88"/>
                  </a:lnTo>
                  <a:lnTo>
                    <a:pt x="29" y="86"/>
                  </a:lnTo>
                  <a:lnTo>
                    <a:pt x="27" y="88"/>
                  </a:lnTo>
                  <a:lnTo>
                    <a:pt x="22" y="88"/>
                  </a:lnTo>
                  <a:lnTo>
                    <a:pt x="24" y="84"/>
                  </a:lnTo>
                  <a:lnTo>
                    <a:pt x="20" y="77"/>
                  </a:lnTo>
                  <a:lnTo>
                    <a:pt x="21" y="75"/>
                  </a:lnTo>
                  <a:lnTo>
                    <a:pt x="19" y="74"/>
                  </a:lnTo>
                  <a:lnTo>
                    <a:pt x="18" y="72"/>
                  </a:lnTo>
                  <a:lnTo>
                    <a:pt x="17" y="71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9" y="57"/>
                  </a:lnTo>
                  <a:lnTo>
                    <a:pt x="7" y="46"/>
                  </a:lnTo>
                  <a:lnTo>
                    <a:pt x="0" y="41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52" y="7"/>
                  </a:lnTo>
                  <a:lnTo>
                    <a:pt x="52" y="8"/>
                  </a:lnTo>
                  <a:lnTo>
                    <a:pt x="47" y="9"/>
                  </a:lnTo>
                  <a:lnTo>
                    <a:pt x="46" y="12"/>
                  </a:lnTo>
                  <a:lnTo>
                    <a:pt x="47" y="15"/>
                  </a:lnTo>
                  <a:lnTo>
                    <a:pt x="49" y="15"/>
                  </a:lnTo>
                  <a:lnTo>
                    <a:pt x="55" y="17"/>
                  </a:lnTo>
                  <a:lnTo>
                    <a:pt x="55" y="20"/>
                  </a:lnTo>
                  <a:lnTo>
                    <a:pt x="57" y="23"/>
                  </a:lnTo>
                  <a:lnTo>
                    <a:pt x="55" y="27"/>
                  </a:lnTo>
                  <a:lnTo>
                    <a:pt x="56" y="32"/>
                  </a:lnTo>
                  <a:lnTo>
                    <a:pt x="61" y="36"/>
                  </a:lnTo>
                  <a:lnTo>
                    <a:pt x="64" y="37"/>
                  </a:lnTo>
                  <a:lnTo>
                    <a:pt x="66" y="39"/>
                  </a:lnTo>
                  <a:lnTo>
                    <a:pt x="65" y="41"/>
                  </a:lnTo>
                  <a:lnTo>
                    <a:pt x="67" y="44"/>
                  </a:lnTo>
                  <a:lnTo>
                    <a:pt x="72" y="45"/>
                  </a:lnTo>
                  <a:lnTo>
                    <a:pt x="76" y="44"/>
                  </a:lnTo>
                  <a:lnTo>
                    <a:pt x="79" y="46"/>
                  </a:lnTo>
                  <a:lnTo>
                    <a:pt x="82" y="46"/>
                  </a:lnTo>
                  <a:lnTo>
                    <a:pt x="82" y="47"/>
                  </a:lnTo>
                  <a:lnTo>
                    <a:pt x="84" y="49"/>
                  </a:lnTo>
                  <a:lnTo>
                    <a:pt x="84" y="51"/>
                  </a:lnTo>
                  <a:lnTo>
                    <a:pt x="84" y="53"/>
                  </a:lnTo>
                  <a:lnTo>
                    <a:pt x="84" y="55"/>
                  </a:lnTo>
                  <a:lnTo>
                    <a:pt x="82" y="56"/>
                  </a:lnTo>
                  <a:lnTo>
                    <a:pt x="81" y="59"/>
                  </a:lnTo>
                  <a:lnTo>
                    <a:pt x="79" y="59"/>
                  </a:lnTo>
                  <a:lnTo>
                    <a:pt x="76" y="62"/>
                  </a:lnTo>
                  <a:lnTo>
                    <a:pt x="72" y="63"/>
                  </a:lnTo>
                  <a:lnTo>
                    <a:pt x="67" y="64"/>
                  </a:lnTo>
                  <a:lnTo>
                    <a:pt x="64" y="66"/>
                  </a:lnTo>
                  <a:lnTo>
                    <a:pt x="65" y="67"/>
                  </a:lnTo>
                  <a:lnTo>
                    <a:pt x="64" y="68"/>
                  </a:lnTo>
                  <a:lnTo>
                    <a:pt x="61" y="69"/>
                  </a:lnTo>
                  <a:lnTo>
                    <a:pt x="60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2" name="Freeform 496"/>
            <p:cNvSpPr>
              <a:spLocks/>
            </p:cNvSpPr>
            <p:nvPr/>
          </p:nvSpPr>
          <p:spPr bwMode="auto">
            <a:xfrm>
              <a:off x="3540" y="1557"/>
              <a:ext cx="92" cy="95"/>
            </a:xfrm>
            <a:custGeom>
              <a:avLst/>
              <a:gdLst>
                <a:gd name="T0" fmla="*/ 59 w 92"/>
                <a:gd name="T1" fmla="*/ 77 h 95"/>
                <a:gd name="T2" fmla="*/ 53 w 92"/>
                <a:gd name="T3" fmla="*/ 79 h 95"/>
                <a:gd name="T4" fmla="*/ 46 w 92"/>
                <a:gd name="T5" fmla="*/ 81 h 95"/>
                <a:gd name="T6" fmla="*/ 45 w 92"/>
                <a:gd name="T7" fmla="*/ 89 h 95"/>
                <a:gd name="T8" fmla="*/ 43 w 92"/>
                <a:gd name="T9" fmla="*/ 92 h 95"/>
                <a:gd name="T10" fmla="*/ 36 w 92"/>
                <a:gd name="T11" fmla="*/ 94 h 95"/>
                <a:gd name="T12" fmla="*/ 30 w 92"/>
                <a:gd name="T13" fmla="*/ 94 h 95"/>
                <a:gd name="T14" fmla="*/ 26 w 92"/>
                <a:gd name="T15" fmla="*/ 90 h 95"/>
                <a:gd name="T16" fmla="*/ 23 w 92"/>
                <a:gd name="T17" fmla="*/ 81 h 95"/>
                <a:gd name="T18" fmla="*/ 20 w 92"/>
                <a:gd name="T19" fmla="*/ 76 h 95"/>
                <a:gd name="T20" fmla="*/ 16 w 92"/>
                <a:gd name="T21" fmla="*/ 72 h 95"/>
                <a:gd name="T22" fmla="*/ 10 w 92"/>
                <a:gd name="T23" fmla="*/ 61 h 95"/>
                <a:gd name="T24" fmla="*/ 0 w 92"/>
                <a:gd name="T25" fmla="*/ 43 h 95"/>
                <a:gd name="T26" fmla="*/ 56 w 92"/>
                <a:gd name="T27" fmla="*/ 0 h 95"/>
                <a:gd name="T28" fmla="*/ 57 w 92"/>
                <a:gd name="T29" fmla="*/ 1 h 95"/>
                <a:gd name="T30" fmla="*/ 59 w 92"/>
                <a:gd name="T31" fmla="*/ 3 h 95"/>
                <a:gd name="T32" fmla="*/ 56 w 92"/>
                <a:gd name="T33" fmla="*/ 7 h 95"/>
                <a:gd name="T34" fmla="*/ 50 w 92"/>
                <a:gd name="T35" fmla="*/ 9 h 95"/>
                <a:gd name="T36" fmla="*/ 50 w 92"/>
                <a:gd name="T37" fmla="*/ 15 h 95"/>
                <a:gd name="T38" fmla="*/ 59 w 92"/>
                <a:gd name="T39" fmla="*/ 19 h 95"/>
                <a:gd name="T40" fmla="*/ 61 w 92"/>
                <a:gd name="T41" fmla="*/ 25 h 95"/>
                <a:gd name="T42" fmla="*/ 60 w 92"/>
                <a:gd name="T43" fmla="*/ 34 h 95"/>
                <a:gd name="T44" fmla="*/ 69 w 92"/>
                <a:gd name="T45" fmla="*/ 39 h 95"/>
                <a:gd name="T46" fmla="*/ 70 w 92"/>
                <a:gd name="T47" fmla="*/ 43 h 95"/>
                <a:gd name="T48" fmla="*/ 78 w 92"/>
                <a:gd name="T49" fmla="*/ 49 h 95"/>
                <a:gd name="T50" fmla="*/ 86 w 92"/>
                <a:gd name="T51" fmla="*/ 50 h 95"/>
                <a:gd name="T52" fmla="*/ 89 w 92"/>
                <a:gd name="T53" fmla="*/ 51 h 95"/>
                <a:gd name="T54" fmla="*/ 91 w 92"/>
                <a:gd name="T55" fmla="*/ 55 h 95"/>
                <a:gd name="T56" fmla="*/ 91 w 92"/>
                <a:gd name="T57" fmla="*/ 59 h 95"/>
                <a:gd name="T58" fmla="*/ 88 w 92"/>
                <a:gd name="T59" fmla="*/ 63 h 95"/>
                <a:gd name="T60" fmla="*/ 82 w 92"/>
                <a:gd name="T61" fmla="*/ 66 h 95"/>
                <a:gd name="T62" fmla="*/ 72 w 92"/>
                <a:gd name="T63" fmla="*/ 68 h 95"/>
                <a:gd name="T64" fmla="*/ 70 w 92"/>
                <a:gd name="T65" fmla="*/ 71 h 95"/>
                <a:gd name="T66" fmla="*/ 66 w 92"/>
                <a:gd name="T67" fmla="*/ 73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"/>
                <a:gd name="T103" fmla="*/ 0 h 95"/>
                <a:gd name="T104" fmla="*/ 92 w 92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" h="95">
                  <a:moveTo>
                    <a:pt x="65" y="74"/>
                  </a:moveTo>
                  <a:lnTo>
                    <a:pt x="59" y="77"/>
                  </a:lnTo>
                  <a:lnTo>
                    <a:pt x="57" y="77"/>
                  </a:lnTo>
                  <a:lnTo>
                    <a:pt x="53" y="79"/>
                  </a:lnTo>
                  <a:lnTo>
                    <a:pt x="50" y="77"/>
                  </a:lnTo>
                  <a:lnTo>
                    <a:pt x="46" y="81"/>
                  </a:lnTo>
                  <a:lnTo>
                    <a:pt x="45" y="85"/>
                  </a:lnTo>
                  <a:lnTo>
                    <a:pt x="45" y="89"/>
                  </a:lnTo>
                  <a:lnTo>
                    <a:pt x="43" y="89"/>
                  </a:lnTo>
                  <a:lnTo>
                    <a:pt x="43" y="92"/>
                  </a:lnTo>
                  <a:lnTo>
                    <a:pt x="42" y="93"/>
                  </a:lnTo>
                  <a:lnTo>
                    <a:pt x="36" y="94"/>
                  </a:lnTo>
                  <a:lnTo>
                    <a:pt x="32" y="92"/>
                  </a:lnTo>
                  <a:lnTo>
                    <a:pt x="30" y="94"/>
                  </a:lnTo>
                  <a:lnTo>
                    <a:pt x="24" y="94"/>
                  </a:lnTo>
                  <a:lnTo>
                    <a:pt x="26" y="90"/>
                  </a:lnTo>
                  <a:lnTo>
                    <a:pt x="22" y="83"/>
                  </a:lnTo>
                  <a:lnTo>
                    <a:pt x="23" y="81"/>
                  </a:lnTo>
                  <a:lnTo>
                    <a:pt x="21" y="80"/>
                  </a:lnTo>
                  <a:lnTo>
                    <a:pt x="20" y="76"/>
                  </a:lnTo>
                  <a:lnTo>
                    <a:pt x="19" y="75"/>
                  </a:lnTo>
                  <a:lnTo>
                    <a:pt x="16" y="72"/>
                  </a:lnTo>
                  <a:lnTo>
                    <a:pt x="15" y="72"/>
                  </a:lnTo>
                  <a:lnTo>
                    <a:pt x="10" y="61"/>
                  </a:lnTo>
                  <a:lnTo>
                    <a:pt x="8" y="50"/>
                  </a:lnTo>
                  <a:lnTo>
                    <a:pt x="0" y="43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4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0" y="9"/>
                  </a:lnTo>
                  <a:lnTo>
                    <a:pt x="49" y="12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59" y="22"/>
                  </a:lnTo>
                  <a:lnTo>
                    <a:pt x="61" y="25"/>
                  </a:lnTo>
                  <a:lnTo>
                    <a:pt x="59" y="29"/>
                  </a:lnTo>
                  <a:lnTo>
                    <a:pt x="60" y="34"/>
                  </a:lnTo>
                  <a:lnTo>
                    <a:pt x="66" y="38"/>
                  </a:lnTo>
                  <a:lnTo>
                    <a:pt x="69" y="39"/>
                  </a:lnTo>
                  <a:lnTo>
                    <a:pt x="71" y="41"/>
                  </a:lnTo>
                  <a:lnTo>
                    <a:pt x="70" y="43"/>
                  </a:lnTo>
                  <a:lnTo>
                    <a:pt x="72" y="48"/>
                  </a:lnTo>
                  <a:lnTo>
                    <a:pt x="78" y="49"/>
                  </a:lnTo>
                  <a:lnTo>
                    <a:pt x="82" y="48"/>
                  </a:lnTo>
                  <a:lnTo>
                    <a:pt x="86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91" y="53"/>
                  </a:lnTo>
                  <a:lnTo>
                    <a:pt x="91" y="55"/>
                  </a:lnTo>
                  <a:lnTo>
                    <a:pt x="91" y="57"/>
                  </a:lnTo>
                  <a:lnTo>
                    <a:pt x="91" y="59"/>
                  </a:lnTo>
                  <a:lnTo>
                    <a:pt x="89" y="60"/>
                  </a:lnTo>
                  <a:lnTo>
                    <a:pt x="88" y="63"/>
                  </a:lnTo>
                  <a:lnTo>
                    <a:pt x="86" y="63"/>
                  </a:lnTo>
                  <a:lnTo>
                    <a:pt x="82" y="66"/>
                  </a:lnTo>
                  <a:lnTo>
                    <a:pt x="78" y="67"/>
                  </a:lnTo>
                  <a:lnTo>
                    <a:pt x="72" y="68"/>
                  </a:lnTo>
                  <a:lnTo>
                    <a:pt x="69" y="70"/>
                  </a:lnTo>
                  <a:lnTo>
                    <a:pt x="70" y="71"/>
                  </a:lnTo>
                  <a:lnTo>
                    <a:pt x="69" y="72"/>
                  </a:lnTo>
                  <a:lnTo>
                    <a:pt x="66" y="73"/>
                  </a:lnTo>
                  <a:lnTo>
                    <a:pt x="65" y="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3" name="Freeform 497"/>
            <p:cNvSpPr>
              <a:spLocks/>
            </p:cNvSpPr>
            <p:nvPr/>
          </p:nvSpPr>
          <p:spPr bwMode="auto">
            <a:xfrm>
              <a:off x="3497" y="1601"/>
              <a:ext cx="64" cy="60"/>
            </a:xfrm>
            <a:custGeom>
              <a:avLst/>
              <a:gdLst>
                <a:gd name="T0" fmla="*/ 61 w 64"/>
                <a:gd name="T1" fmla="*/ 45 h 60"/>
                <a:gd name="T2" fmla="*/ 56 w 64"/>
                <a:gd name="T3" fmla="*/ 48 h 60"/>
                <a:gd name="T4" fmla="*/ 54 w 64"/>
                <a:gd name="T5" fmla="*/ 47 h 60"/>
                <a:gd name="T6" fmla="*/ 45 w 64"/>
                <a:gd name="T7" fmla="*/ 53 h 60"/>
                <a:gd name="T8" fmla="*/ 41 w 64"/>
                <a:gd name="T9" fmla="*/ 53 h 60"/>
                <a:gd name="T10" fmla="*/ 34 w 64"/>
                <a:gd name="T11" fmla="*/ 56 h 60"/>
                <a:gd name="T12" fmla="*/ 31 w 64"/>
                <a:gd name="T13" fmla="*/ 59 h 60"/>
                <a:gd name="T14" fmla="*/ 29 w 64"/>
                <a:gd name="T15" fmla="*/ 59 h 60"/>
                <a:gd name="T16" fmla="*/ 26 w 64"/>
                <a:gd name="T17" fmla="*/ 55 h 60"/>
                <a:gd name="T18" fmla="*/ 23 w 64"/>
                <a:gd name="T19" fmla="*/ 54 h 60"/>
                <a:gd name="T20" fmla="*/ 10 w 64"/>
                <a:gd name="T21" fmla="*/ 47 h 60"/>
                <a:gd name="T22" fmla="*/ 9 w 64"/>
                <a:gd name="T23" fmla="*/ 42 h 60"/>
                <a:gd name="T24" fmla="*/ 1 w 64"/>
                <a:gd name="T25" fmla="*/ 30 h 60"/>
                <a:gd name="T26" fmla="*/ 0 w 64"/>
                <a:gd name="T27" fmla="*/ 18 h 60"/>
                <a:gd name="T28" fmla="*/ 1 w 64"/>
                <a:gd name="T29" fmla="*/ 18 h 60"/>
                <a:gd name="T30" fmla="*/ 16 w 64"/>
                <a:gd name="T31" fmla="*/ 10 h 60"/>
                <a:gd name="T32" fmla="*/ 31 w 64"/>
                <a:gd name="T33" fmla="*/ 6 h 60"/>
                <a:gd name="T34" fmla="*/ 32 w 64"/>
                <a:gd name="T35" fmla="*/ 5 h 60"/>
                <a:gd name="T36" fmla="*/ 35 w 64"/>
                <a:gd name="T37" fmla="*/ 3 h 60"/>
                <a:gd name="T38" fmla="*/ 39 w 64"/>
                <a:gd name="T39" fmla="*/ 0 h 60"/>
                <a:gd name="T40" fmla="*/ 46 w 64"/>
                <a:gd name="T41" fmla="*/ 6 h 60"/>
                <a:gd name="T42" fmla="*/ 48 w 64"/>
                <a:gd name="T43" fmla="*/ 16 h 60"/>
                <a:gd name="T44" fmla="*/ 53 w 64"/>
                <a:gd name="T45" fmla="*/ 26 h 60"/>
                <a:gd name="T46" fmla="*/ 54 w 64"/>
                <a:gd name="T47" fmla="*/ 26 h 60"/>
                <a:gd name="T48" fmla="*/ 56 w 64"/>
                <a:gd name="T49" fmla="*/ 29 h 60"/>
                <a:gd name="T50" fmla="*/ 57 w 64"/>
                <a:gd name="T51" fmla="*/ 30 h 60"/>
                <a:gd name="T52" fmla="*/ 58 w 64"/>
                <a:gd name="T53" fmla="*/ 32 h 60"/>
                <a:gd name="T54" fmla="*/ 60 w 64"/>
                <a:gd name="T55" fmla="*/ 33 h 60"/>
                <a:gd name="T56" fmla="*/ 59 w 64"/>
                <a:gd name="T57" fmla="*/ 35 h 60"/>
                <a:gd name="T58" fmla="*/ 63 w 64"/>
                <a:gd name="T59" fmla="*/ 41 h 60"/>
                <a:gd name="T60" fmla="*/ 61 w 64"/>
                <a:gd name="T61" fmla="*/ 45 h 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60"/>
                <a:gd name="T95" fmla="*/ 64 w 64"/>
                <a:gd name="T96" fmla="*/ 60 h 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60">
                  <a:moveTo>
                    <a:pt x="61" y="45"/>
                  </a:moveTo>
                  <a:lnTo>
                    <a:pt x="56" y="48"/>
                  </a:lnTo>
                  <a:lnTo>
                    <a:pt x="54" y="47"/>
                  </a:lnTo>
                  <a:lnTo>
                    <a:pt x="45" y="53"/>
                  </a:lnTo>
                  <a:lnTo>
                    <a:pt x="41" y="53"/>
                  </a:lnTo>
                  <a:lnTo>
                    <a:pt x="34" y="56"/>
                  </a:lnTo>
                  <a:lnTo>
                    <a:pt x="31" y="59"/>
                  </a:lnTo>
                  <a:lnTo>
                    <a:pt x="29" y="59"/>
                  </a:lnTo>
                  <a:lnTo>
                    <a:pt x="26" y="55"/>
                  </a:lnTo>
                  <a:lnTo>
                    <a:pt x="23" y="54"/>
                  </a:lnTo>
                  <a:lnTo>
                    <a:pt x="10" y="47"/>
                  </a:lnTo>
                  <a:lnTo>
                    <a:pt x="9" y="42"/>
                  </a:lnTo>
                  <a:lnTo>
                    <a:pt x="1" y="30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6" y="10"/>
                  </a:lnTo>
                  <a:lnTo>
                    <a:pt x="31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9" y="0"/>
                  </a:lnTo>
                  <a:lnTo>
                    <a:pt x="46" y="6"/>
                  </a:lnTo>
                  <a:lnTo>
                    <a:pt x="48" y="1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6" y="29"/>
                  </a:lnTo>
                  <a:lnTo>
                    <a:pt x="57" y="30"/>
                  </a:lnTo>
                  <a:lnTo>
                    <a:pt x="58" y="32"/>
                  </a:lnTo>
                  <a:lnTo>
                    <a:pt x="60" y="33"/>
                  </a:lnTo>
                  <a:lnTo>
                    <a:pt x="59" y="35"/>
                  </a:lnTo>
                  <a:lnTo>
                    <a:pt x="63" y="41"/>
                  </a:lnTo>
                  <a:lnTo>
                    <a:pt x="61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4" name="Freeform 498"/>
            <p:cNvSpPr>
              <a:spLocks/>
            </p:cNvSpPr>
            <p:nvPr/>
          </p:nvSpPr>
          <p:spPr bwMode="auto">
            <a:xfrm>
              <a:off x="3497" y="1601"/>
              <a:ext cx="70" cy="67"/>
            </a:xfrm>
            <a:custGeom>
              <a:avLst/>
              <a:gdLst>
                <a:gd name="T0" fmla="*/ 67 w 70"/>
                <a:gd name="T1" fmla="*/ 51 h 67"/>
                <a:gd name="T2" fmla="*/ 61 w 70"/>
                <a:gd name="T3" fmla="*/ 54 h 67"/>
                <a:gd name="T4" fmla="*/ 59 w 70"/>
                <a:gd name="T5" fmla="*/ 53 h 67"/>
                <a:gd name="T6" fmla="*/ 49 w 70"/>
                <a:gd name="T7" fmla="*/ 60 h 67"/>
                <a:gd name="T8" fmla="*/ 45 w 70"/>
                <a:gd name="T9" fmla="*/ 59 h 67"/>
                <a:gd name="T10" fmla="*/ 37 w 70"/>
                <a:gd name="T11" fmla="*/ 63 h 67"/>
                <a:gd name="T12" fmla="*/ 34 w 70"/>
                <a:gd name="T13" fmla="*/ 66 h 67"/>
                <a:gd name="T14" fmla="*/ 32 w 70"/>
                <a:gd name="T15" fmla="*/ 66 h 67"/>
                <a:gd name="T16" fmla="*/ 28 w 70"/>
                <a:gd name="T17" fmla="*/ 62 h 67"/>
                <a:gd name="T18" fmla="*/ 25 w 70"/>
                <a:gd name="T19" fmla="*/ 61 h 67"/>
                <a:gd name="T20" fmla="*/ 11 w 70"/>
                <a:gd name="T21" fmla="*/ 53 h 67"/>
                <a:gd name="T22" fmla="*/ 10 w 70"/>
                <a:gd name="T23" fmla="*/ 47 h 67"/>
                <a:gd name="T24" fmla="*/ 1 w 70"/>
                <a:gd name="T25" fmla="*/ 34 h 67"/>
                <a:gd name="T26" fmla="*/ 0 w 70"/>
                <a:gd name="T27" fmla="*/ 20 h 67"/>
                <a:gd name="T28" fmla="*/ 1 w 70"/>
                <a:gd name="T29" fmla="*/ 20 h 67"/>
                <a:gd name="T30" fmla="*/ 18 w 70"/>
                <a:gd name="T31" fmla="*/ 11 h 67"/>
                <a:gd name="T32" fmla="*/ 34 w 70"/>
                <a:gd name="T33" fmla="*/ 7 h 67"/>
                <a:gd name="T34" fmla="*/ 35 w 70"/>
                <a:gd name="T35" fmla="*/ 5 h 67"/>
                <a:gd name="T36" fmla="*/ 38 w 70"/>
                <a:gd name="T37" fmla="*/ 3 h 67"/>
                <a:gd name="T38" fmla="*/ 43 w 70"/>
                <a:gd name="T39" fmla="*/ 0 h 67"/>
                <a:gd name="T40" fmla="*/ 50 w 70"/>
                <a:gd name="T41" fmla="*/ 6 h 67"/>
                <a:gd name="T42" fmla="*/ 53 w 70"/>
                <a:gd name="T43" fmla="*/ 18 h 67"/>
                <a:gd name="T44" fmla="*/ 58 w 70"/>
                <a:gd name="T45" fmla="*/ 29 h 67"/>
                <a:gd name="T46" fmla="*/ 59 w 70"/>
                <a:gd name="T47" fmla="*/ 29 h 67"/>
                <a:gd name="T48" fmla="*/ 61 w 70"/>
                <a:gd name="T49" fmla="*/ 32 h 67"/>
                <a:gd name="T50" fmla="*/ 62 w 70"/>
                <a:gd name="T51" fmla="*/ 33 h 67"/>
                <a:gd name="T52" fmla="*/ 64 w 70"/>
                <a:gd name="T53" fmla="*/ 36 h 67"/>
                <a:gd name="T54" fmla="*/ 66 w 70"/>
                <a:gd name="T55" fmla="*/ 37 h 67"/>
                <a:gd name="T56" fmla="*/ 65 w 70"/>
                <a:gd name="T57" fmla="*/ 39 h 67"/>
                <a:gd name="T58" fmla="*/ 69 w 70"/>
                <a:gd name="T59" fmla="*/ 46 h 67"/>
                <a:gd name="T60" fmla="*/ 67 w 70"/>
                <a:gd name="T61" fmla="*/ 51 h 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0"/>
                <a:gd name="T94" fmla="*/ 0 h 67"/>
                <a:gd name="T95" fmla="*/ 70 w 70"/>
                <a:gd name="T96" fmla="*/ 67 h 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0" h="67">
                  <a:moveTo>
                    <a:pt x="67" y="51"/>
                  </a:moveTo>
                  <a:lnTo>
                    <a:pt x="61" y="54"/>
                  </a:lnTo>
                  <a:lnTo>
                    <a:pt x="59" y="53"/>
                  </a:lnTo>
                  <a:lnTo>
                    <a:pt x="49" y="60"/>
                  </a:lnTo>
                  <a:lnTo>
                    <a:pt x="45" y="59"/>
                  </a:lnTo>
                  <a:lnTo>
                    <a:pt x="37" y="63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28" y="62"/>
                  </a:lnTo>
                  <a:lnTo>
                    <a:pt x="25" y="61"/>
                  </a:lnTo>
                  <a:lnTo>
                    <a:pt x="11" y="53"/>
                  </a:lnTo>
                  <a:lnTo>
                    <a:pt x="10" y="47"/>
                  </a:lnTo>
                  <a:lnTo>
                    <a:pt x="1" y="34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8" y="11"/>
                  </a:lnTo>
                  <a:lnTo>
                    <a:pt x="34" y="7"/>
                  </a:lnTo>
                  <a:lnTo>
                    <a:pt x="35" y="5"/>
                  </a:lnTo>
                  <a:lnTo>
                    <a:pt x="38" y="3"/>
                  </a:lnTo>
                  <a:lnTo>
                    <a:pt x="43" y="0"/>
                  </a:lnTo>
                  <a:lnTo>
                    <a:pt x="50" y="6"/>
                  </a:lnTo>
                  <a:lnTo>
                    <a:pt x="53" y="18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61" y="32"/>
                  </a:lnTo>
                  <a:lnTo>
                    <a:pt x="62" y="33"/>
                  </a:lnTo>
                  <a:lnTo>
                    <a:pt x="64" y="36"/>
                  </a:lnTo>
                  <a:lnTo>
                    <a:pt x="66" y="37"/>
                  </a:lnTo>
                  <a:lnTo>
                    <a:pt x="65" y="39"/>
                  </a:lnTo>
                  <a:lnTo>
                    <a:pt x="69" y="46"/>
                  </a:lnTo>
                  <a:lnTo>
                    <a:pt x="67" y="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5" name="Freeform 499"/>
            <p:cNvSpPr>
              <a:spLocks/>
            </p:cNvSpPr>
            <p:nvPr/>
          </p:nvSpPr>
          <p:spPr bwMode="auto">
            <a:xfrm>
              <a:off x="3589" y="1556"/>
              <a:ext cx="108" cy="59"/>
            </a:xfrm>
            <a:custGeom>
              <a:avLst/>
              <a:gdLst>
                <a:gd name="T0" fmla="*/ 97 w 108"/>
                <a:gd name="T1" fmla="*/ 39 h 59"/>
                <a:gd name="T2" fmla="*/ 90 w 108"/>
                <a:gd name="T3" fmla="*/ 46 h 59"/>
                <a:gd name="T4" fmla="*/ 80 w 108"/>
                <a:gd name="T5" fmla="*/ 50 h 59"/>
                <a:gd name="T6" fmla="*/ 76 w 108"/>
                <a:gd name="T7" fmla="*/ 52 h 59"/>
                <a:gd name="T8" fmla="*/ 69 w 108"/>
                <a:gd name="T9" fmla="*/ 57 h 59"/>
                <a:gd name="T10" fmla="*/ 43 w 108"/>
                <a:gd name="T11" fmla="*/ 52 h 59"/>
                <a:gd name="T12" fmla="*/ 39 w 108"/>
                <a:gd name="T13" fmla="*/ 51 h 59"/>
                <a:gd name="T14" fmla="*/ 37 w 108"/>
                <a:gd name="T15" fmla="*/ 47 h 59"/>
                <a:gd name="T16" fmla="*/ 34 w 108"/>
                <a:gd name="T17" fmla="*/ 46 h 59"/>
                <a:gd name="T18" fmla="*/ 27 w 108"/>
                <a:gd name="T19" fmla="*/ 45 h 59"/>
                <a:gd name="T20" fmla="*/ 20 w 108"/>
                <a:gd name="T21" fmla="*/ 41 h 59"/>
                <a:gd name="T22" fmla="*/ 19 w 108"/>
                <a:gd name="T23" fmla="*/ 37 h 59"/>
                <a:gd name="T24" fmla="*/ 10 w 108"/>
                <a:gd name="T25" fmla="*/ 32 h 59"/>
                <a:gd name="T26" fmla="*/ 11 w 108"/>
                <a:gd name="T27" fmla="*/ 24 h 59"/>
                <a:gd name="T28" fmla="*/ 9 w 108"/>
                <a:gd name="T29" fmla="*/ 18 h 59"/>
                <a:gd name="T30" fmla="*/ 1 w 108"/>
                <a:gd name="T31" fmla="*/ 16 h 59"/>
                <a:gd name="T32" fmla="*/ 1 w 108"/>
                <a:gd name="T33" fmla="*/ 10 h 59"/>
                <a:gd name="T34" fmla="*/ 6 w 108"/>
                <a:gd name="T35" fmla="*/ 8 h 59"/>
                <a:gd name="T36" fmla="*/ 22 w 108"/>
                <a:gd name="T37" fmla="*/ 0 h 59"/>
                <a:gd name="T38" fmla="*/ 27 w 108"/>
                <a:gd name="T39" fmla="*/ 2 h 59"/>
                <a:gd name="T40" fmla="*/ 27 w 108"/>
                <a:gd name="T41" fmla="*/ 6 h 59"/>
                <a:gd name="T42" fmla="*/ 39 w 108"/>
                <a:gd name="T43" fmla="*/ 8 h 59"/>
                <a:gd name="T44" fmla="*/ 49 w 108"/>
                <a:gd name="T45" fmla="*/ 5 h 59"/>
                <a:gd name="T46" fmla="*/ 56 w 108"/>
                <a:gd name="T47" fmla="*/ 6 h 59"/>
                <a:gd name="T48" fmla="*/ 61 w 108"/>
                <a:gd name="T49" fmla="*/ 6 h 59"/>
                <a:gd name="T50" fmla="*/ 62 w 108"/>
                <a:gd name="T51" fmla="*/ 9 h 59"/>
                <a:gd name="T52" fmla="*/ 64 w 108"/>
                <a:gd name="T53" fmla="*/ 10 h 59"/>
                <a:gd name="T54" fmla="*/ 73 w 108"/>
                <a:gd name="T55" fmla="*/ 12 h 59"/>
                <a:gd name="T56" fmla="*/ 78 w 108"/>
                <a:gd name="T57" fmla="*/ 12 h 59"/>
                <a:gd name="T58" fmla="*/ 85 w 108"/>
                <a:gd name="T59" fmla="*/ 12 h 59"/>
                <a:gd name="T60" fmla="*/ 87 w 108"/>
                <a:gd name="T61" fmla="*/ 17 h 59"/>
                <a:gd name="T62" fmla="*/ 89 w 108"/>
                <a:gd name="T63" fmla="*/ 16 h 59"/>
                <a:gd name="T64" fmla="*/ 96 w 108"/>
                <a:gd name="T65" fmla="*/ 15 h 59"/>
                <a:gd name="T66" fmla="*/ 107 w 108"/>
                <a:gd name="T67" fmla="*/ 21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"/>
                <a:gd name="T103" fmla="*/ 0 h 59"/>
                <a:gd name="T104" fmla="*/ 108 w 108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" h="59">
                  <a:moveTo>
                    <a:pt x="99" y="35"/>
                  </a:moveTo>
                  <a:lnTo>
                    <a:pt x="97" y="39"/>
                  </a:lnTo>
                  <a:lnTo>
                    <a:pt x="93" y="39"/>
                  </a:lnTo>
                  <a:lnTo>
                    <a:pt x="90" y="46"/>
                  </a:lnTo>
                  <a:lnTo>
                    <a:pt x="85" y="46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6" y="52"/>
                  </a:lnTo>
                  <a:lnTo>
                    <a:pt x="70" y="55"/>
                  </a:lnTo>
                  <a:lnTo>
                    <a:pt x="69" y="57"/>
                  </a:lnTo>
                  <a:lnTo>
                    <a:pt x="49" y="58"/>
                  </a:lnTo>
                  <a:lnTo>
                    <a:pt x="43" y="52"/>
                  </a:lnTo>
                  <a:lnTo>
                    <a:pt x="39" y="52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4" y="46"/>
                  </a:lnTo>
                  <a:lnTo>
                    <a:pt x="31" y="44"/>
                  </a:lnTo>
                  <a:lnTo>
                    <a:pt x="27" y="45"/>
                  </a:lnTo>
                  <a:lnTo>
                    <a:pt x="22" y="44"/>
                  </a:lnTo>
                  <a:lnTo>
                    <a:pt x="20" y="41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16" y="36"/>
                  </a:lnTo>
                  <a:lnTo>
                    <a:pt x="10" y="32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5" y="8"/>
                  </a:lnTo>
                  <a:lnTo>
                    <a:pt x="49" y="5"/>
                  </a:lnTo>
                  <a:lnTo>
                    <a:pt x="53" y="4"/>
                  </a:lnTo>
                  <a:lnTo>
                    <a:pt x="56" y="6"/>
                  </a:lnTo>
                  <a:lnTo>
                    <a:pt x="59" y="5"/>
                  </a:lnTo>
                  <a:lnTo>
                    <a:pt x="61" y="6"/>
                  </a:lnTo>
                  <a:lnTo>
                    <a:pt x="60" y="7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9" y="9"/>
                  </a:lnTo>
                  <a:lnTo>
                    <a:pt x="73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83" y="11"/>
                  </a:lnTo>
                  <a:lnTo>
                    <a:pt x="85" y="12"/>
                  </a:lnTo>
                  <a:lnTo>
                    <a:pt x="84" y="13"/>
                  </a:lnTo>
                  <a:lnTo>
                    <a:pt x="87" y="17"/>
                  </a:lnTo>
                  <a:lnTo>
                    <a:pt x="88" y="15"/>
                  </a:lnTo>
                  <a:lnTo>
                    <a:pt x="89" y="16"/>
                  </a:lnTo>
                  <a:lnTo>
                    <a:pt x="93" y="14"/>
                  </a:lnTo>
                  <a:lnTo>
                    <a:pt x="96" y="15"/>
                  </a:lnTo>
                  <a:lnTo>
                    <a:pt x="97" y="17"/>
                  </a:lnTo>
                  <a:lnTo>
                    <a:pt x="107" y="21"/>
                  </a:lnTo>
                  <a:lnTo>
                    <a:pt x="99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6" name="Freeform 500"/>
            <p:cNvSpPr>
              <a:spLocks/>
            </p:cNvSpPr>
            <p:nvPr/>
          </p:nvSpPr>
          <p:spPr bwMode="auto">
            <a:xfrm>
              <a:off x="3589" y="1556"/>
              <a:ext cx="115" cy="65"/>
            </a:xfrm>
            <a:custGeom>
              <a:avLst/>
              <a:gdLst>
                <a:gd name="T0" fmla="*/ 103 w 115"/>
                <a:gd name="T1" fmla="*/ 43 h 65"/>
                <a:gd name="T2" fmla="*/ 96 w 115"/>
                <a:gd name="T3" fmla="*/ 51 h 65"/>
                <a:gd name="T4" fmla="*/ 85 w 115"/>
                <a:gd name="T5" fmla="*/ 55 h 65"/>
                <a:gd name="T6" fmla="*/ 81 w 115"/>
                <a:gd name="T7" fmla="*/ 58 h 65"/>
                <a:gd name="T8" fmla="*/ 73 w 115"/>
                <a:gd name="T9" fmla="*/ 63 h 65"/>
                <a:gd name="T10" fmla="*/ 45 w 115"/>
                <a:gd name="T11" fmla="*/ 57 h 65"/>
                <a:gd name="T12" fmla="*/ 42 w 115"/>
                <a:gd name="T13" fmla="*/ 56 h 65"/>
                <a:gd name="T14" fmla="*/ 40 w 115"/>
                <a:gd name="T15" fmla="*/ 52 h 65"/>
                <a:gd name="T16" fmla="*/ 37 w 115"/>
                <a:gd name="T17" fmla="*/ 51 h 65"/>
                <a:gd name="T18" fmla="*/ 29 w 115"/>
                <a:gd name="T19" fmla="*/ 50 h 65"/>
                <a:gd name="T20" fmla="*/ 21 w 115"/>
                <a:gd name="T21" fmla="*/ 45 h 65"/>
                <a:gd name="T22" fmla="*/ 20 w 115"/>
                <a:gd name="T23" fmla="*/ 41 h 65"/>
                <a:gd name="T24" fmla="*/ 11 w 115"/>
                <a:gd name="T25" fmla="*/ 36 h 65"/>
                <a:gd name="T26" fmla="*/ 12 w 115"/>
                <a:gd name="T27" fmla="*/ 26 h 65"/>
                <a:gd name="T28" fmla="*/ 10 w 115"/>
                <a:gd name="T29" fmla="*/ 20 h 65"/>
                <a:gd name="T30" fmla="*/ 1 w 115"/>
                <a:gd name="T31" fmla="*/ 17 h 65"/>
                <a:gd name="T32" fmla="*/ 1 w 115"/>
                <a:gd name="T33" fmla="*/ 11 h 65"/>
                <a:gd name="T34" fmla="*/ 7 w 115"/>
                <a:gd name="T35" fmla="*/ 9 h 65"/>
                <a:gd name="T36" fmla="*/ 23 w 115"/>
                <a:gd name="T37" fmla="*/ 0 h 65"/>
                <a:gd name="T38" fmla="*/ 29 w 115"/>
                <a:gd name="T39" fmla="*/ 2 h 65"/>
                <a:gd name="T40" fmla="*/ 29 w 115"/>
                <a:gd name="T41" fmla="*/ 7 h 65"/>
                <a:gd name="T42" fmla="*/ 42 w 115"/>
                <a:gd name="T43" fmla="*/ 9 h 65"/>
                <a:gd name="T44" fmla="*/ 52 w 115"/>
                <a:gd name="T45" fmla="*/ 5 h 65"/>
                <a:gd name="T46" fmla="*/ 60 w 115"/>
                <a:gd name="T47" fmla="*/ 7 h 65"/>
                <a:gd name="T48" fmla="*/ 65 w 115"/>
                <a:gd name="T49" fmla="*/ 7 h 65"/>
                <a:gd name="T50" fmla="*/ 66 w 115"/>
                <a:gd name="T51" fmla="*/ 10 h 65"/>
                <a:gd name="T52" fmla="*/ 69 w 115"/>
                <a:gd name="T53" fmla="*/ 11 h 65"/>
                <a:gd name="T54" fmla="*/ 77 w 115"/>
                <a:gd name="T55" fmla="*/ 13 h 65"/>
                <a:gd name="T56" fmla="*/ 83 w 115"/>
                <a:gd name="T57" fmla="*/ 13 h 65"/>
                <a:gd name="T58" fmla="*/ 91 w 115"/>
                <a:gd name="T59" fmla="*/ 13 h 65"/>
                <a:gd name="T60" fmla="*/ 93 w 115"/>
                <a:gd name="T61" fmla="*/ 18 h 65"/>
                <a:gd name="T62" fmla="*/ 95 w 115"/>
                <a:gd name="T63" fmla="*/ 17 h 65"/>
                <a:gd name="T64" fmla="*/ 102 w 115"/>
                <a:gd name="T65" fmla="*/ 16 h 65"/>
                <a:gd name="T66" fmla="*/ 114 w 115"/>
                <a:gd name="T67" fmla="*/ 2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5"/>
                <a:gd name="T103" fmla="*/ 0 h 65"/>
                <a:gd name="T104" fmla="*/ 115 w 11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5" h="65">
                  <a:moveTo>
                    <a:pt x="105" y="39"/>
                  </a:moveTo>
                  <a:lnTo>
                    <a:pt x="103" y="43"/>
                  </a:lnTo>
                  <a:lnTo>
                    <a:pt x="100" y="43"/>
                  </a:lnTo>
                  <a:lnTo>
                    <a:pt x="96" y="51"/>
                  </a:lnTo>
                  <a:lnTo>
                    <a:pt x="91" y="51"/>
                  </a:lnTo>
                  <a:lnTo>
                    <a:pt x="85" y="55"/>
                  </a:lnTo>
                  <a:lnTo>
                    <a:pt x="82" y="54"/>
                  </a:lnTo>
                  <a:lnTo>
                    <a:pt x="81" y="58"/>
                  </a:lnTo>
                  <a:lnTo>
                    <a:pt x="74" y="61"/>
                  </a:lnTo>
                  <a:lnTo>
                    <a:pt x="73" y="63"/>
                  </a:lnTo>
                  <a:lnTo>
                    <a:pt x="52" y="64"/>
                  </a:lnTo>
                  <a:lnTo>
                    <a:pt x="45" y="57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37" y="51"/>
                  </a:lnTo>
                  <a:lnTo>
                    <a:pt x="33" y="49"/>
                  </a:lnTo>
                  <a:lnTo>
                    <a:pt x="29" y="50"/>
                  </a:lnTo>
                  <a:lnTo>
                    <a:pt x="23" y="49"/>
                  </a:lnTo>
                  <a:lnTo>
                    <a:pt x="21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17" y="40"/>
                  </a:lnTo>
                  <a:lnTo>
                    <a:pt x="11" y="36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10" y="20"/>
                  </a:lnTo>
                  <a:lnTo>
                    <a:pt x="3" y="17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11" y="6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8" y="9"/>
                  </a:lnTo>
                  <a:lnTo>
                    <a:pt x="52" y="5"/>
                  </a:lnTo>
                  <a:lnTo>
                    <a:pt x="56" y="4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7"/>
                  </a:lnTo>
                  <a:lnTo>
                    <a:pt x="64" y="8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9" y="11"/>
                  </a:lnTo>
                  <a:lnTo>
                    <a:pt x="73" y="10"/>
                  </a:lnTo>
                  <a:lnTo>
                    <a:pt x="77" y="13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9" y="12"/>
                  </a:lnTo>
                  <a:lnTo>
                    <a:pt x="91" y="13"/>
                  </a:lnTo>
                  <a:lnTo>
                    <a:pt x="90" y="14"/>
                  </a:lnTo>
                  <a:lnTo>
                    <a:pt x="93" y="18"/>
                  </a:lnTo>
                  <a:lnTo>
                    <a:pt x="94" y="16"/>
                  </a:lnTo>
                  <a:lnTo>
                    <a:pt x="95" y="17"/>
                  </a:lnTo>
                  <a:lnTo>
                    <a:pt x="100" y="15"/>
                  </a:lnTo>
                  <a:lnTo>
                    <a:pt x="102" y="16"/>
                  </a:lnTo>
                  <a:lnTo>
                    <a:pt x="103" y="19"/>
                  </a:lnTo>
                  <a:lnTo>
                    <a:pt x="114" y="23"/>
                  </a:lnTo>
                  <a:lnTo>
                    <a:pt x="105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7" name="Freeform 501"/>
            <p:cNvSpPr>
              <a:spLocks/>
            </p:cNvSpPr>
            <p:nvPr/>
          </p:nvSpPr>
          <p:spPr bwMode="auto">
            <a:xfrm>
              <a:off x="4064" y="1987"/>
              <a:ext cx="97" cy="77"/>
            </a:xfrm>
            <a:custGeom>
              <a:avLst/>
              <a:gdLst>
                <a:gd name="T0" fmla="*/ 96 w 97"/>
                <a:gd name="T1" fmla="*/ 72 h 77"/>
                <a:gd name="T2" fmla="*/ 93 w 97"/>
                <a:gd name="T3" fmla="*/ 74 h 77"/>
                <a:gd name="T4" fmla="*/ 90 w 97"/>
                <a:gd name="T5" fmla="*/ 73 h 77"/>
                <a:gd name="T6" fmla="*/ 42 w 97"/>
                <a:gd name="T7" fmla="*/ 74 h 77"/>
                <a:gd name="T8" fmla="*/ 33 w 97"/>
                <a:gd name="T9" fmla="*/ 76 h 77"/>
                <a:gd name="T10" fmla="*/ 29 w 97"/>
                <a:gd name="T11" fmla="*/ 70 h 77"/>
                <a:gd name="T12" fmla="*/ 30 w 97"/>
                <a:gd name="T13" fmla="*/ 69 h 77"/>
                <a:gd name="T14" fmla="*/ 30 w 97"/>
                <a:gd name="T15" fmla="*/ 67 h 77"/>
                <a:gd name="T16" fmla="*/ 27 w 97"/>
                <a:gd name="T17" fmla="*/ 63 h 77"/>
                <a:gd name="T18" fmla="*/ 12 w 97"/>
                <a:gd name="T19" fmla="*/ 55 h 77"/>
                <a:gd name="T20" fmla="*/ 10 w 97"/>
                <a:gd name="T21" fmla="*/ 51 h 77"/>
                <a:gd name="T22" fmla="*/ 10 w 97"/>
                <a:gd name="T23" fmla="*/ 48 h 77"/>
                <a:gd name="T24" fmla="*/ 4 w 97"/>
                <a:gd name="T25" fmla="*/ 38 h 77"/>
                <a:gd name="T26" fmla="*/ 3 w 97"/>
                <a:gd name="T27" fmla="*/ 31 h 77"/>
                <a:gd name="T28" fmla="*/ 0 w 97"/>
                <a:gd name="T29" fmla="*/ 25 h 77"/>
                <a:gd name="T30" fmla="*/ 3 w 97"/>
                <a:gd name="T31" fmla="*/ 16 h 77"/>
                <a:gd name="T32" fmla="*/ 3 w 97"/>
                <a:gd name="T33" fmla="*/ 13 h 77"/>
                <a:gd name="T34" fmla="*/ 36 w 97"/>
                <a:gd name="T35" fmla="*/ 7 h 77"/>
                <a:gd name="T36" fmla="*/ 38 w 97"/>
                <a:gd name="T37" fmla="*/ 4 h 77"/>
                <a:gd name="T38" fmla="*/ 45 w 97"/>
                <a:gd name="T39" fmla="*/ 1 h 77"/>
                <a:gd name="T40" fmla="*/ 47 w 97"/>
                <a:gd name="T41" fmla="*/ 2 h 77"/>
                <a:gd name="T42" fmla="*/ 50 w 97"/>
                <a:gd name="T43" fmla="*/ 1 h 77"/>
                <a:gd name="T44" fmla="*/ 54 w 97"/>
                <a:gd name="T45" fmla="*/ 1 h 77"/>
                <a:gd name="T46" fmla="*/ 55 w 97"/>
                <a:gd name="T47" fmla="*/ 1 h 77"/>
                <a:gd name="T48" fmla="*/ 59 w 97"/>
                <a:gd name="T49" fmla="*/ 1 h 77"/>
                <a:gd name="T50" fmla="*/ 60 w 97"/>
                <a:gd name="T51" fmla="*/ 0 h 77"/>
                <a:gd name="T52" fmla="*/ 62 w 97"/>
                <a:gd name="T53" fmla="*/ 1 h 77"/>
                <a:gd name="T54" fmla="*/ 77 w 97"/>
                <a:gd name="T55" fmla="*/ 4 h 77"/>
                <a:gd name="T56" fmla="*/ 77 w 97"/>
                <a:gd name="T57" fmla="*/ 7 h 77"/>
                <a:gd name="T58" fmla="*/ 75 w 97"/>
                <a:gd name="T59" fmla="*/ 10 h 77"/>
                <a:gd name="T60" fmla="*/ 75 w 97"/>
                <a:gd name="T61" fmla="*/ 12 h 77"/>
                <a:gd name="T62" fmla="*/ 73 w 97"/>
                <a:gd name="T63" fmla="*/ 13 h 77"/>
                <a:gd name="T64" fmla="*/ 74 w 97"/>
                <a:gd name="T65" fmla="*/ 13 h 77"/>
                <a:gd name="T66" fmla="*/ 75 w 97"/>
                <a:gd name="T67" fmla="*/ 16 h 77"/>
                <a:gd name="T68" fmla="*/ 73 w 97"/>
                <a:gd name="T69" fmla="*/ 17 h 77"/>
                <a:gd name="T70" fmla="*/ 74 w 97"/>
                <a:gd name="T71" fmla="*/ 18 h 77"/>
                <a:gd name="T72" fmla="*/ 73 w 97"/>
                <a:gd name="T73" fmla="*/ 19 h 77"/>
                <a:gd name="T74" fmla="*/ 74 w 97"/>
                <a:gd name="T75" fmla="*/ 23 h 77"/>
                <a:gd name="T76" fmla="*/ 71 w 97"/>
                <a:gd name="T77" fmla="*/ 26 h 77"/>
                <a:gd name="T78" fmla="*/ 73 w 97"/>
                <a:gd name="T79" fmla="*/ 27 h 77"/>
                <a:gd name="T80" fmla="*/ 68 w 97"/>
                <a:gd name="T81" fmla="*/ 32 h 77"/>
                <a:gd name="T82" fmla="*/ 70 w 97"/>
                <a:gd name="T83" fmla="*/ 33 h 77"/>
                <a:gd name="T84" fmla="*/ 69 w 97"/>
                <a:gd name="T85" fmla="*/ 35 h 77"/>
                <a:gd name="T86" fmla="*/ 71 w 97"/>
                <a:gd name="T87" fmla="*/ 38 h 77"/>
                <a:gd name="T88" fmla="*/ 72 w 97"/>
                <a:gd name="T89" fmla="*/ 48 h 77"/>
                <a:gd name="T90" fmla="*/ 78 w 97"/>
                <a:gd name="T91" fmla="*/ 55 h 77"/>
                <a:gd name="T92" fmla="*/ 84 w 97"/>
                <a:gd name="T93" fmla="*/ 58 h 77"/>
                <a:gd name="T94" fmla="*/ 86 w 97"/>
                <a:gd name="T95" fmla="*/ 62 h 77"/>
                <a:gd name="T96" fmla="*/ 88 w 97"/>
                <a:gd name="T97" fmla="*/ 62 h 77"/>
                <a:gd name="T98" fmla="*/ 89 w 97"/>
                <a:gd name="T99" fmla="*/ 63 h 77"/>
                <a:gd name="T100" fmla="*/ 88 w 97"/>
                <a:gd name="T101" fmla="*/ 63 h 77"/>
                <a:gd name="T102" fmla="*/ 93 w 97"/>
                <a:gd name="T103" fmla="*/ 67 h 77"/>
                <a:gd name="T104" fmla="*/ 93 w 97"/>
                <a:gd name="T105" fmla="*/ 70 h 77"/>
                <a:gd name="T106" fmla="*/ 96 w 97"/>
                <a:gd name="T107" fmla="*/ 72 h 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7"/>
                <a:gd name="T163" fmla="*/ 0 h 77"/>
                <a:gd name="T164" fmla="*/ 97 w 97"/>
                <a:gd name="T165" fmla="*/ 77 h 7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7" h="77">
                  <a:moveTo>
                    <a:pt x="96" y="72"/>
                  </a:moveTo>
                  <a:lnTo>
                    <a:pt x="93" y="74"/>
                  </a:lnTo>
                  <a:lnTo>
                    <a:pt x="90" y="73"/>
                  </a:lnTo>
                  <a:lnTo>
                    <a:pt x="42" y="74"/>
                  </a:lnTo>
                  <a:lnTo>
                    <a:pt x="33" y="76"/>
                  </a:lnTo>
                  <a:lnTo>
                    <a:pt x="29" y="70"/>
                  </a:lnTo>
                  <a:lnTo>
                    <a:pt x="30" y="69"/>
                  </a:lnTo>
                  <a:lnTo>
                    <a:pt x="30" y="67"/>
                  </a:lnTo>
                  <a:lnTo>
                    <a:pt x="27" y="63"/>
                  </a:lnTo>
                  <a:lnTo>
                    <a:pt x="12" y="55"/>
                  </a:lnTo>
                  <a:lnTo>
                    <a:pt x="10" y="51"/>
                  </a:lnTo>
                  <a:lnTo>
                    <a:pt x="10" y="48"/>
                  </a:lnTo>
                  <a:lnTo>
                    <a:pt x="4" y="38"/>
                  </a:lnTo>
                  <a:lnTo>
                    <a:pt x="3" y="31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36" y="7"/>
                  </a:lnTo>
                  <a:lnTo>
                    <a:pt x="38" y="4"/>
                  </a:lnTo>
                  <a:lnTo>
                    <a:pt x="45" y="1"/>
                  </a:lnTo>
                  <a:lnTo>
                    <a:pt x="47" y="2"/>
                  </a:lnTo>
                  <a:lnTo>
                    <a:pt x="50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2" y="1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5" y="10"/>
                  </a:lnTo>
                  <a:lnTo>
                    <a:pt x="75" y="12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5" y="16"/>
                  </a:lnTo>
                  <a:lnTo>
                    <a:pt x="73" y="17"/>
                  </a:lnTo>
                  <a:lnTo>
                    <a:pt x="74" y="18"/>
                  </a:lnTo>
                  <a:lnTo>
                    <a:pt x="73" y="19"/>
                  </a:lnTo>
                  <a:lnTo>
                    <a:pt x="74" y="23"/>
                  </a:lnTo>
                  <a:lnTo>
                    <a:pt x="71" y="26"/>
                  </a:lnTo>
                  <a:lnTo>
                    <a:pt x="73" y="27"/>
                  </a:lnTo>
                  <a:lnTo>
                    <a:pt x="68" y="32"/>
                  </a:lnTo>
                  <a:lnTo>
                    <a:pt x="70" y="33"/>
                  </a:lnTo>
                  <a:lnTo>
                    <a:pt x="69" y="35"/>
                  </a:lnTo>
                  <a:lnTo>
                    <a:pt x="71" y="38"/>
                  </a:lnTo>
                  <a:lnTo>
                    <a:pt x="72" y="48"/>
                  </a:lnTo>
                  <a:lnTo>
                    <a:pt x="78" y="55"/>
                  </a:lnTo>
                  <a:lnTo>
                    <a:pt x="84" y="58"/>
                  </a:lnTo>
                  <a:lnTo>
                    <a:pt x="86" y="62"/>
                  </a:lnTo>
                  <a:lnTo>
                    <a:pt x="88" y="62"/>
                  </a:lnTo>
                  <a:lnTo>
                    <a:pt x="89" y="63"/>
                  </a:lnTo>
                  <a:lnTo>
                    <a:pt x="88" y="63"/>
                  </a:lnTo>
                  <a:lnTo>
                    <a:pt x="93" y="67"/>
                  </a:lnTo>
                  <a:lnTo>
                    <a:pt x="93" y="70"/>
                  </a:lnTo>
                  <a:lnTo>
                    <a:pt x="96" y="72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8" name="Freeform 502"/>
            <p:cNvSpPr>
              <a:spLocks/>
            </p:cNvSpPr>
            <p:nvPr/>
          </p:nvSpPr>
          <p:spPr bwMode="auto">
            <a:xfrm>
              <a:off x="4064" y="1987"/>
              <a:ext cx="104" cy="81"/>
            </a:xfrm>
            <a:custGeom>
              <a:avLst/>
              <a:gdLst>
                <a:gd name="T0" fmla="*/ 103 w 104"/>
                <a:gd name="T1" fmla="*/ 76 h 81"/>
                <a:gd name="T2" fmla="*/ 100 w 104"/>
                <a:gd name="T3" fmla="*/ 78 h 81"/>
                <a:gd name="T4" fmla="*/ 96 w 104"/>
                <a:gd name="T5" fmla="*/ 77 h 81"/>
                <a:gd name="T6" fmla="*/ 45 w 104"/>
                <a:gd name="T7" fmla="*/ 78 h 81"/>
                <a:gd name="T8" fmla="*/ 35 w 104"/>
                <a:gd name="T9" fmla="*/ 80 h 81"/>
                <a:gd name="T10" fmla="*/ 31 w 104"/>
                <a:gd name="T11" fmla="*/ 74 h 81"/>
                <a:gd name="T12" fmla="*/ 32 w 104"/>
                <a:gd name="T13" fmla="*/ 73 h 81"/>
                <a:gd name="T14" fmla="*/ 32 w 104"/>
                <a:gd name="T15" fmla="*/ 71 h 81"/>
                <a:gd name="T16" fmla="*/ 29 w 104"/>
                <a:gd name="T17" fmla="*/ 67 h 81"/>
                <a:gd name="T18" fmla="*/ 13 w 104"/>
                <a:gd name="T19" fmla="*/ 58 h 81"/>
                <a:gd name="T20" fmla="*/ 11 w 104"/>
                <a:gd name="T21" fmla="*/ 54 h 81"/>
                <a:gd name="T22" fmla="*/ 11 w 104"/>
                <a:gd name="T23" fmla="*/ 51 h 81"/>
                <a:gd name="T24" fmla="*/ 4 w 104"/>
                <a:gd name="T25" fmla="*/ 41 h 81"/>
                <a:gd name="T26" fmla="*/ 3 w 104"/>
                <a:gd name="T27" fmla="*/ 32 h 81"/>
                <a:gd name="T28" fmla="*/ 0 w 104"/>
                <a:gd name="T29" fmla="*/ 26 h 81"/>
                <a:gd name="T30" fmla="*/ 3 w 104"/>
                <a:gd name="T31" fmla="*/ 17 h 81"/>
                <a:gd name="T32" fmla="*/ 3 w 104"/>
                <a:gd name="T33" fmla="*/ 14 h 81"/>
                <a:gd name="T34" fmla="*/ 39 w 104"/>
                <a:gd name="T35" fmla="*/ 7 h 81"/>
                <a:gd name="T36" fmla="*/ 41 w 104"/>
                <a:gd name="T37" fmla="*/ 4 h 81"/>
                <a:gd name="T38" fmla="*/ 49 w 104"/>
                <a:gd name="T39" fmla="*/ 1 h 81"/>
                <a:gd name="T40" fmla="*/ 51 w 104"/>
                <a:gd name="T41" fmla="*/ 2 h 81"/>
                <a:gd name="T42" fmla="*/ 53 w 104"/>
                <a:gd name="T43" fmla="*/ 1 h 81"/>
                <a:gd name="T44" fmla="*/ 58 w 104"/>
                <a:gd name="T45" fmla="*/ 1 h 81"/>
                <a:gd name="T46" fmla="*/ 59 w 104"/>
                <a:gd name="T47" fmla="*/ 1 h 81"/>
                <a:gd name="T48" fmla="*/ 63 w 104"/>
                <a:gd name="T49" fmla="*/ 1 h 81"/>
                <a:gd name="T50" fmla="*/ 64 w 104"/>
                <a:gd name="T51" fmla="*/ 0 h 81"/>
                <a:gd name="T52" fmla="*/ 66 w 104"/>
                <a:gd name="T53" fmla="*/ 1 h 81"/>
                <a:gd name="T54" fmla="*/ 83 w 104"/>
                <a:gd name="T55" fmla="*/ 4 h 81"/>
                <a:gd name="T56" fmla="*/ 83 w 104"/>
                <a:gd name="T57" fmla="*/ 7 h 81"/>
                <a:gd name="T58" fmla="*/ 81 w 104"/>
                <a:gd name="T59" fmla="*/ 10 h 81"/>
                <a:gd name="T60" fmla="*/ 81 w 104"/>
                <a:gd name="T61" fmla="*/ 12 h 81"/>
                <a:gd name="T62" fmla="*/ 79 w 104"/>
                <a:gd name="T63" fmla="*/ 13 h 81"/>
                <a:gd name="T64" fmla="*/ 80 w 104"/>
                <a:gd name="T65" fmla="*/ 14 h 81"/>
                <a:gd name="T66" fmla="*/ 81 w 104"/>
                <a:gd name="T67" fmla="*/ 17 h 81"/>
                <a:gd name="T68" fmla="*/ 79 w 104"/>
                <a:gd name="T69" fmla="*/ 18 h 81"/>
                <a:gd name="T70" fmla="*/ 80 w 104"/>
                <a:gd name="T71" fmla="*/ 19 h 81"/>
                <a:gd name="T72" fmla="*/ 79 w 104"/>
                <a:gd name="T73" fmla="*/ 20 h 81"/>
                <a:gd name="T74" fmla="*/ 80 w 104"/>
                <a:gd name="T75" fmla="*/ 24 h 81"/>
                <a:gd name="T76" fmla="*/ 76 w 104"/>
                <a:gd name="T77" fmla="*/ 27 h 81"/>
                <a:gd name="T78" fmla="*/ 79 w 104"/>
                <a:gd name="T79" fmla="*/ 28 h 81"/>
                <a:gd name="T80" fmla="*/ 73 w 104"/>
                <a:gd name="T81" fmla="*/ 33 h 81"/>
                <a:gd name="T82" fmla="*/ 75 w 104"/>
                <a:gd name="T83" fmla="*/ 34 h 81"/>
                <a:gd name="T84" fmla="*/ 74 w 104"/>
                <a:gd name="T85" fmla="*/ 36 h 81"/>
                <a:gd name="T86" fmla="*/ 76 w 104"/>
                <a:gd name="T87" fmla="*/ 39 h 81"/>
                <a:gd name="T88" fmla="*/ 78 w 104"/>
                <a:gd name="T89" fmla="*/ 51 h 81"/>
                <a:gd name="T90" fmla="*/ 84 w 104"/>
                <a:gd name="T91" fmla="*/ 58 h 81"/>
                <a:gd name="T92" fmla="*/ 90 w 104"/>
                <a:gd name="T93" fmla="*/ 61 h 81"/>
                <a:gd name="T94" fmla="*/ 92 w 104"/>
                <a:gd name="T95" fmla="*/ 65 h 81"/>
                <a:gd name="T96" fmla="*/ 94 w 104"/>
                <a:gd name="T97" fmla="*/ 65 h 81"/>
                <a:gd name="T98" fmla="*/ 95 w 104"/>
                <a:gd name="T99" fmla="*/ 66 h 81"/>
                <a:gd name="T100" fmla="*/ 94 w 104"/>
                <a:gd name="T101" fmla="*/ 67 h 81"/>
                <a:gd name="T102" fmla="*/ 100 w 104"/>
                <a:gd name="T103" fmla="*/ 71 h 81"/>
                <a:gd name="T104" fmla="*/ 100 w 104"/>
                <a:gd name="T105" fmla="*/ 74 h 81"/>
                <a:gd name="T106" fmla="*/ 103 w 104"/>
                <a:gd name="T107" fmla="*/ 76 h 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4"/>
                <a:gd name="T163" fmla="*/ 0 h 81"/>
                <a:gd name="T164" fmla="*/ 104 w 104"/>
                <a:gd name="T165" fmla="*/ 81 h 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4" h="81">
                  <a:moveTo>
                    <a:pt x="103" y="76"/>
                  </a:moveTo>
                  <a:lnTo>
                    <a:pt x="100" y="78"/>
                  </a:lnTo>
                  <a:lnTo>
                    <a:pt x="96" y="77"/>
                  </a:lnTo>
                  <a:lnTo>
                    <a:pt x="45" y="78"/>
                  </a:lnTo>
                  <a:lnTo>
                    <a:pt x="35" y="80"/>
                  </a:lnTo>
                  <a:lnTo>
                    <a:pt x="31" y="74"/>
                  </a:lnTo>
                  <a:lnTo>
                    <a:pt x="32" y="73"/>
                  </a:lnTo>
                  <a:lnTo>
                    <a:pt x="32" y="71"/>
                  </a:lnTo>
                  <a:lnTo>
                    <a:pt x="29" y="67"/>
                  </a:lnTo>
                  <a:lnTo>
                    <a:pt x="13" y="58"/>
                  </a:lnTo>
                  <a:lnTo>
                    <a:pt x="11" y="54"/>
                  </a:lnTo>
                  <a:lnTo>
                    <a:pt x="11" y="51"/>
                  </a:lnTo>
                  <a:lnTo>
                    <a:pt x="4" y="41"/>
                  </a:lnTo>
                  <a:lnTo>
                    <a:pt x="3" y="32"/>
                  </a:lnTo>
                  <a:lnTo>
                    <a:pt x="0" y="26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39" y="7"/>
                  </a:lnTo>
                  <a:lnTo>
                    <a:pt x="41" y="4"/>
                  </a:lnTo>
                  <a:lnTo>
                    <a:pt x="49" y="1"/>
                  </a:lnTo>
                  <a:lnTo>
                    <a:pt x="51" y="2"/>
                  </a:lnTo>
                  <a:lnTo>
                    <a:pt x="53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63" y="1"/>
                  </a:lnTo>
                  <a:lnTo>
                    <a:pt x="64" y="0"/>
                  </a:lnTo>
                  <a:lnTo>
                    <a:pt x="66" y="1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1" y="10"/>
                  </a:lnTo>
                  <a:lnTo>
                    <a:pt x="81" y="12"/>
                  </a:lnTo>
                  <a:lnTo>
                    <a:pt x="79" y="13"/>
                  </a:lnTo>
                  <a:lnTo>
                    <a:pt x="80" y="14"/>
                  </a:lnTo>
                  <a:lnTo>
                    <a:pt x="81" y="17"/>
                  </a:lnTo>
                  <a:lnTo>
                    <a:pt x="79" y="18"/>
                  </a:lnTo>
                  <a:lnTo>
                    <a:pt x="80" y="19"/>
                  </a:lnTo>
                  <a:lnTo>
                    <a:pt x="79" y="20"/>
                  </a:lnTo>
                  <a:lnTo>
                    <a:pt x="80" y="24"/>
                  </a:lnTo>
                  <a:lnTo>
                    <a:pt x="76" y="27"/>
                  </a:lnTo>
                  <a:lnTo>
                    <a:pt x="79" y="28"/>
                  </a:lnTo>
                  <a:lnTo>
                    <a:pt x="73" y="33"/>
                  </a:lnTo>
                  <a:lnTo>
                    <a:pt x="75" y="34"/>
                  </a:lnTo>
                  <a:lnTo>
                    <a:pt x="74" y="36"/>
                  </a:lnTo>
                  <a:lnTo>
                    <a:pt x="76" y="39"/>
                  </a:lnTo>
                  <a:lnTo>
                    <a:pt x="78" y="51"/>
                  </a:lnTo>
                  <a:lnTo>
                    <a:pt x="84" y="58"/>
                  </a:lnTo>
                  <a:lnTo>
                    <a:pt x="90" y="61"/>
                  </a:lnTo>
                  <a:lnTo>
                    <a:pt x="92" y="65"/>
                  </a:lnTo>
                  <a:lnTo>
                    <a:pt x="94" y="65"/>
                  </a:lnTo>
                  <a:lnTo>
                    <a:pt x="95" y="66"/>
                  </a:lnTo>
                  <a:lnTo>
                    <a:pt x="94" y="67"/>
                  </a:lnTo>
                  <a:lnTo>
                    <a:pt x="100" y="71"/>
                  </a:lnTo>
                  <a:lnTo>
                    <a:pt x="100" y="74"/>
                  </a:lnTo>
                  <a:lnTo>
                    <a:pt x="103" y="7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19" name="Freeform 503"/>
            <p:cNvSpPr>
              <a:spLocks/>
            </p:cNvSpPr>
            <p:nvPr/>
          </p:nvSpPr>
          <p:spPr bwMode="auto">
            <a:xfrm>
              <a:off x="3929" y="2074"/>
              <a:ext cx="75" cy="90"/>
            </a:xfrm>
            <a:custGeom>
              <a:avLst/>
              <a:gdLst>
                <a:gd name="T0" fmla="*/ 46 w 75"/>
                <a:gd name="T1" fmla="*/ 89 h 90"/>
                <a:gd name="T2" fmla="*/ 42 w 75"/>
                <a:gd name="T3" fmla="*/ 87 h 90"/>
                <a:gd name="T4" fmla="*/ 36 w 75"/>
                <a:gd name="T5" fmla="*/ 78 h 90"/>
                <a:gd name="T6" fmla="*/ 40 w 75"/>
                <a:gd name="T7" fmla="*/ 77 h 90"/>
                <a:gd name="T8" fmla="*/ 40 w 75"/>
                <a:gd name="T9" fmla="*/ 76 h 90"/>
                <a:gd name="T10" fmla="*/ 38 w 75"/>
                <a:gd name="T11" fmla="*/ 75 h 90"/>
                <a:gd name="T12" fmla="*/ 39 w 75"/>
                <a:gd name="T13" fmla="*/ 72 h 90"/>
                <a:gd name="T14" fmla="*/ 35 w 75"/>
                <a:gd name="T15" fmla="*/ 70 h 90"/>
                <a:gd name="T16" fmla="*/ 35 w 75"/>
                <a:gd name="T17" fmla="*/ 72 h 90"/>
                <a:gd name="T18" fmla="*/ 33 w 75"/>
                <a:gd name="T19" fmla="*/ 71 h 90"/>
                <a:gd name="T20" fmla="*/ 33 w 75"/>
                <a:gd name="T21" fmla="*/ 72 h 90"/>
                <a:gd name="T22" fmla="*/ 33 w 75"/>
                <a:gd name="T23" fmla="*/ 69 h 90"/>
                <a:gd name="T24" fmla="*/ 28 w 75"/>
                <a:gd name="T25" fmla="*/ 65 h 90"/>
                <a:gd name="T26" fmla="*/ 27 w 75"/>
                <a:gd name="T27" fmla="*/ 60 h 90"/>
                <a:gd name="T28" fmla="*/ 31 w 75"/>
                <a:gd name="T29" fmla="*/ 59 h 90"/>
                <a:gd name="T30" fmla="*/ 31 w 75"/>
                <a:gd name="T31" fmla="*/ 58 h 90"/>
                <a:gd name="T32" fmla="*/ 32 w 75"/>
                <a:gd name="T33" fmla="*/ 56 h 90"/>
                <a:gd name="T34" fmla="*/ 32 w 75"/>
                <a:gd name="T35" fmla="*/ 55 h 90"/>
                <a:gd name="T36" fmla="*/ 27 w 75"/>
                <a:gd name="T37" fmla="*/ 53 h 90"/>
                <a:gd name="T38" fmla="*/ 26 w 75"/>
                <a:gd name="T39" fmla="*/ 51 h 90"/>
                <a:gd name="T40" fmla="*/ 25 w 75"/>
                <a:gd name="T41" fmla="*/ 55 h 90"/>
                <a:gd name="T42" fmla="*/ 22 w 75"/>
                <a:gd name="T43" fmla="*/ 56 h 90"/>
                <a:gd name="T44" fmla="*/ 19 w 75"/>
                <a:gd name="T45" fmla="*/ 56 h 90"/>
                <a:gd name="T46" fmla="*/ 15 w 75"/>
                <a:gd name="T47" fmla="*/ 52 h 90"/>
                <a:gd name="T48" fmla="*/ 15 w 75"/>
                <a:gd name="T49" fmla="*/ 48 h 90"/>
                <a:gd name="T50" fmla="*/ 19 w 75"/>
                <a:gd name="T51" fmla="*/ 34 h 90"/>
                <a:gd name="T52" fmla="*/ 22 w 75"/>
                <a:gd name="T53" fmla="*/ 35 h 90"/>
                <a:gd name="T54" fmla="*/ 23 w 75"/>
                <a:gd name="T55" fmla="*/ 33 h 90"/>
                <a:gd name="T56" fmla="*/ 22 w 75"/>
                <a:gd name="T57" fmla="*/ 32 h 90"/>
                <a:gd name="T58" fmla="*/ 22 w 75"/>
                <a:gd name="T59" fmla="*/ 31 h 90"/>
                <a:gd name="T60" fmla="*/ 20 w 75"/>
                <a:gd name="T61" fmla="*/ 30 h 90"/>
                <a:gd name="T62" fmla="*/ 21 w 75"/>
                <a:gd name="T63" fmla="*/ 28 h 90"/>
                <a:gd name="T64" fmla="*/ 11 w 75"/>
                <a:gd name="T65" fmla="*/ 23 h 90"/>
                <a:gd name="T66" fmla="*/ 9 w 75"/>
                <a:gd name="T67" fmla="*/ 19 h 90"/>
                <a:gd name="T68" fmla="*/ 6 w 75"/>
                <a:gd name="T69" fmla="*/ 11 h 90"/>
                <a:gd name="T70" fmla="*/ 1 w 75"/>
                <a:gd name="T71" fmla="*/ 7 h 90"/>
                <a:gd name="T72" fmla="*/ 0 w 75"/>
                <a:gd name="T73" fmla="*/ 1 h 90"/>
                <a:gd name="T74" fmla="*/ 1 w 75"/>
                <a:gd name="T75" fmla="*/ 1 h 90"/>
                <a:gd name="T76" fmla="*/ 38 w 75"/>
                <a:gd name="T77" fmla="*/ 0 h 90"/>
                <a:gd name="T78" fmla="*/ 40 w 75"/>
                <a:gd name="T79" fmla="*/ 0 h 90"/>
                <a:gd name="T80" fmla="*/ 72 w 75"/>
                <a:gd name="T81" fmla="*/ 31 h 90"/>
                <a:gd name="T82" fmla="*/ 74 w 75"/>
                <a:gd name="T83" fmla="*/ 33 h 90"/>
                <a:gd name="T84" fmla="*/ 46 w 75"/>
                <a:gd name="T85" fmla="*/ 89 h 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5"/>
                <a:gd name="T130" fmla="*/ 0 h 90"/>
                <a:gd name="T131" fmla="*/ 75 w 75"/>
                <a:gd name="T132" fmla="*/ 90 h 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5" h="90">
                  <a:moveTo>
                    <a:pt x="46" y="89"/>
                  </a:moveTo>
                  <a:lnTo>
                    <a:pt x="42" y="87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0" y="76"/>
                  </a:lnTo>
                  <a:lnTo>
                    <a:pt x="38" y="75"/>
                  </a:lnTo>
                  <a:lnTo>
                    <a:pt x="39" y="72"/>
                  </a:lnTo>
                  <a:lnTo>
                    <a:pt x="35" y="70"/>
                  </a:lnTo>
                  <a:lnTo>
                    <a:pt x="35" y="72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69"/>
                  </a:lnTo>
                  <a:lnTo>
                    <a:pt x="28" y="65"/>
                  </a:lnTo>
                  <a:lnTo>
                    <a:pt x="27" y="60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2" y="56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6" y="51"/>
                  </a:lnTo>
                  <a:lnTo>
                    <a:pt x="25" y="55"/>
                  </a:lnTo>
                  <a:lnTo>
                    <a:pt x="22" y="56"/>
                  </a:lnTo>
                  <a:lnTo>
                    <a:pt x="19" y="56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19" y="34"/>
                  </a:lnTo>
                  <a:lnTo>
                    <a:pt x="22" y="35"/>
                  </a:lnTo>
                  <a:lnTo>
                    <a:pt x="23" y="33"/>
                  </a:lnTo>
                  <a:lnTo>
                    <a:pt x="22" y="32"/>
                  </a:lnTo>
                  <a:lnTo>
                    <a:pt x="22" y="31"/>
                  </a:lnTo>
                  <a:lnTo>
                    <a:pt x="20" y="30"/>
                  </a:lnTo>
                  <a:lnTo>
                    <a:pt x="21" y="28"/>
                  </a:lnTo>
                  <a:lnTo>
                    <a:pt x="11" y="23"/>
                  </a:lnTo>
                  <a:lnTo>
                    <a:pt x="9" y="19"/>
                  </a:lnTo>
                  <a:lnTo>
                    <a:pt x="6" y="11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72" y="31"/>
                  </a:lnTo>
                  <a:lnTo>
                    <a:pt x="74" y="33"/>
                  </a:lnTo>
                  <a:lnTo>
                    <a:pt x="46" y="8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0" name="Freeform 504"/>
            <p:cNvSpPr>
              <a:spLocks/>
            </p:cNvSpPr>
            <p:nvPr/>
          </p:nvSpPr>
          <p:spPr bwMode="auto">
            <a:xfrm>
              <a:off x="3929" y="2074"/>
              <a:ext cx="81" cy="96"/>
            </a:xfrm>
            <a:custGeom>
              <a:avLst/>
              <a:gdLst>
                <a:gd name="T0" fmla="*/ 49 w 81"/>
                <a:gd name="T1" fmla="*/ 95 h 96"/>
                <a:gd name="T2" fmla="*/ 45 w 81"/>
                <a:gd name="T3" fmla="*/ 93 h 96"/>
                <a:gd name="T4" fmla="*/ 39 w 81"/>
                <a:gd name="T5" fmla="*/ 84 h 96"/>
                <a:gd name="T6" fmla="*/ 43 w 81"/>
                <a:gd name="T7" fmla="*/ 82 h 96"/>
                <a:gd name="T8" fmla="*/ 43 w 81"/>
                <a:gd name="T9" fmla="*/ 81 h 96"/>
                <a:gd name="T10" fmla="*/ 41 w 81"/>
                <a:gd name="T11" fmla="*/ 80 h 96"/>
                <a:gd name="T12" fmla="*/ 42 w 81"/>
                <a:gd name="T13" fmla="*/ 77 h 96"/>
                <a:gd name="T14" fmla="*/ 38 w 81"/>
                <a:gd name="T15" fmla="*/ 75 h 96"/>
                <a:gd name="T16" fmla="*/ 38 w 81"/>
                <a:gd name="T17" fmla="*/ 77 h 96"/>
                <a:gd name="T18" fmla="*/ 36 w 81"/>
                <a:gd name="T19" fmla="*/ 76 h 96"/>
                <a:gd name="T20" fmla="*/ 36 w 81"/>
                <a:gd name="T21" fmla="*/ 77 h 96"/>
                <a:gd name="T22" fmla="*/ 36 w 81"/>
                <a:gd name="T23" fmla="*/ 74 h 96"/>
                <a:gd name="T24" fmla="*/ 31 w 81"/>
                <a:gd name="T25" fmla="*/ 69 h 96"/>
                <a:gd name="T26" fmla="*/ 30 w 81"/>
                <a:gd name="T27" fmla="*/ 64 h 96"/>
                <a:gd name="T28" fmla="*/ 34 w 81"/>
                <a:gd name="T29" fmla="*/ 63 h 96"/>
                <a:gd name="T30" fmla="*/ 34 w 81"/>
                <a:gd name="T31" fmla="*/ 62 h 96"/>
                <a:gd name="T32" fmla="*/ 35 w 81"/>
                <a:gd name="T33" fmla="*/ 60 h 96"/>
                <a:gd name="T34" fmla="*/ 35 w 81"/>
                <a:gd name="T35" fmla="*/ 58 h 96"/>
                <a:gd name="T36" fmla="*/ 30 w 81"/>
                <a:gd name="T37" fmla="*/ 56 h 96"/>
                <a:gd name="T38" fmla="*/ 28 w 81"/>
                <a:gd name="T39" fmla="*/ 54 h 96"/>
                <a:gd name="T40" fmla="*/ 27 w 81"/>
                <a:gd name="T41" fmla="*/ 58 h 96"/>
                <a:gd name="T42" fmla="*/ 24 w 81"/>
                <a:gd name="T43" fmla="*/ 60 h 96"/>
                <a:gd name="T44" fmla="*/ 21 w 81"/>
                <a:gd name="T45" fmla="*/ 60 h 96"/>
                <a:gd name="T46" fmla="*/ 16 w 81"/>
                <a:gd name="T47" fmla="*/ 55 h 96"/>
                <a:gd name="T48" fmla="*/ 16 w 81"/>
                <a:gd name="T49" fmla="*/ 51 h 96"/>
                <a:gd name="T50" fmla="*/ 21 w 81"/>
                <a:gd name="T51" fmla="*/ 37 h 96"/>
                <a:gd name="T52" fmla="*/ 24 w 81"/>
                <a:gd name="T53" fmla="*/ 38 h 96"/>
                <a:gd name="T54" fmla="*/ 25 w 81"/>
                <a:gd name="T55" fmla="*/ 36 h 96"/>
                <a:gd name="T56" fmla="*/ 24 w 81"/>
                <a:gd name="T57" fmla="*/ 34 h 96"/>
                <a:gd name="T58" fmla="*/ 24 w 81"/>
                <a:gd name="T59" fmla="*/ 33 h 96"/>
                <a:gd name="T60" fmla="*/ 22 w 81"/>
                <a:gd name="T61" fmla="*/ 32 h 96"/>
                <a:gd name="T62" fmla="*/ 23 w 81"/>
                <a:gd name="T63" fmla="*/ 30 h 96"/>
                <a:gd name="T64" fmla="*/ 12 w 81"/>
                <a:gd name="T65" fmla="*/ 25 h 96"/>
                <a:gd name="T66" fmla="*/ 10 w 81"/>
                <a:gd name="T67" fmla="*/ 20 h 96"/>
                <a:gd name="T68" fmla="*/ 7 w 81"/>
                <a:gd name="T69" fmla="*/ 12 h 96"/>
                <a:gd name="T70" fmla="*/ 1 w 81"/>
                <a:gd name="T71" fmla="*/ 7 h 96"/>
                <a:gd name="T72" fmla="*/ 0 w 81"/>
                <a:gd name="T73" fmla="*/ 1 h 96"/>
                <a:gd name="T74" fmla="*/ 1 w 81"/>
                <a:gd name="T75" fmla="*/ 1 h 96"/>
                <a:gd name="T76" fmla="*/ 41 w 81"/>
                <a:gd name="T77" fmla="*/ 0 h 96"/>
                <a:gd name="T78" fmla="*/ 43 w 81"/>
                <a:gd name="T79" fmla="*/ 0 h 96"/>
                <a:gd name="T80" fmla="*/ 78 w 81"/>
                <a:gd name="T81" fmla="*/ 33 h 96"/>
                <a:gd name="T82" fmla="*/ 80 w 81"/>
                <a:gd name="T83" fmla="*/ 35 h 96"/>
                <a:gd name="T84" fmla="*/ 49 w 81"/>
                <a:gd name="T85" fmla="*/ 95 h 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96"/>
                <a:gd name="T131" fmla="*/ 81 w 81"/>
                <a:gd name="T132" fmla="*/ 96 h 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96">
                  <a:moveTo>
                    <a:pt x="49" y="95"/>
                  </a:moveTo>
                  <a:lnTo>
                    <a:pt x="45" y="93"/>
                  </a:lnTo>
                  <a:lnTo>
                    <a:pt x="39" y="84"/>
                  </a:lnTo>
                  <a:lnTo>
                    <a:pt x="43" y="82"/>
                  </a:lnTo>
                  <a:lnTo>
                    <a:pt x="43" y="81"/>
                  </a:lnTo>
                  <a:lnTo>
                    <a:pt x="41" y="80"/>
                  </a:lnTo>
                  <a:lnTo>
                    <a:pt x="42" y="77"/>
                  </a:lnTo>
                  <a:lnTo>
                    <a:pt x="38" y="75"/>
                  </a:lnTo>
                  <a:lnTo>
                    <a:pt x="38" y="77"/>
                  </a:lnTo>
                  <a:lnTo>
                    <a:pt x="36" y="76"/>
                  </a:lnTo>
                  <a:lnTo>
                    <a:pt x="36" y="77"/>
                  </a:lnTo>
                  <a:lnTo>
                    <a:pt x="36" y="74"/>
                  </a:lnTo>
                  <a:lnTo>
                    <a:pt x="31" y="69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34" y="62"/>
                  </a:lnTo>
                  <a:lnTo>
                    <a:pt x="35" y="60"/>
                  </a:lnTo>
                  <a:lnTo>
                    <a:pt x="35" y="58"/>
                  </a:lnTo>
                  <a:lnTo>
                    <a:pt x="30" y="56"/>
                  </a:lnTo>
                  <a:lnTo>
                    <a:pt x="28" y="54"/>
                  </a:lnTo>
                  <a:lnTo>
                    <a:pt x="27" y="58"/>
                  </a:lnTo>
                  <a:lnTo>
                    <a:pt x="24" y="60"/>
                  </a:lnTo>
                  <a:lnTo>
                    <a:pt x="21" y="60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21" y="37"/>
                  </a:lnTo>
                  <a:lnTo>
                    <a:pt x="24" y="38"/>
                  </a:lnTo>
                  <a:lnTo>
                    <a:pt x="25" y="36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2" y="32"/>
                  </a:lnTo>
                  <a:lnTo>
                    <a:pt x="23" y="30"/>
                  </a:lnTo>
                  <a:lnTo>
                    <a:pt x="12" y="25"/>
                  </a:lnTo>
                  <a:lnTo>
                    <a:pt x="10" y="20"/>
                  </a:lnTo>
                  <a:lnTo>
                    <a:pt x="7" y="12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78" y="33"/>
                  </a:lnTo>
                  <a:lnTo>
                    <a:pt x="80" y="35"/>
                  </a:lnTo>
                  <a:lnTo>
                    <a:pt x="49" y="9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1" name="Freeform 505"/>
            <p:cNvSpPr>
              <a:spLocks/>
            </p:cNvSpPr>
            <p:nvPr/>
          </p:nvSpPr>
          <p:spPr bwMode="auto">
            <a:xfrm>
              <a:off x="3839" y="2157"/>
              <a:ext cx="74" cy="74"/>
            </a:xfrm>
            <a:custGeom>
              <a:avLst/>
              <a:gdLst>
                <a:gd name="T0" fmla="*/ 63 w 74"/>
                <a:gd name="T1" fmla="*/ 49 h 74"/>
                <a:gd name="T2" fmla="*/ 65 w 74"/>
                <a:gd name="T3" fmla="*/ 50 h 74"/>
                <a:gd name="T4" fmla="*/ 69 w 74"/>
                <a:gd name="T5" fmla="*/ 51 h 74"/>
                <a:gd name="T6" fmla="*/ 73 w 74"/>
                <a:gd name="T7" fmla="*/ 55 h 74"/>
                <a:gd name="T8" fmla="*/ 73 w 74"/>
                <a:gd name="T9" fmla="*/ 56 h 74"/>
                <a:gd name="T10" fmla="*/ 69 w 74"/>
                <a:gd name="T11" fmla="*/ 62 h 74"/>
                <a:gd name="T12" fmla="*/ 63 w 74"/>
                <a:gd name="T13" fmla="*/ 62 h 74"/>
                <a:gd name="T14" fmla="*/ 46 w 74"/>
                <a:gd name="T15" fmla="*/ 73 h 74"/>
                <a:gd name="T16" fmla="*/ 45 w 74"/>
                <a:gd name="T17" fmla="*/ 63 h 74"/>
                <a:gd name="T18" fmla="*/ 37 w 74"/>
                <a:gd name="T19" fmla="*/ 65 h 74"/>
                <a:gd name="T20" fmla="*/ 35 w 74"/>
                <a:gd name="T21" fmla="*/ 65 h 74"/>
                <a:gd name="T22" fmla="*/ 32 w 74"/>
                <a:gd name="T23" fmla="*/ 59 h 74"/>
                <a:gd name="T24" fmla="*/ 28 w 74"/>
                <a:gd name="T25" fmla="*/ 58 h 74"/>
                <a:gd name="T26" fmla="*/ 25 w 74"/>
                <a:gd name="T27" fmla="*/ 51 h 74"/>
                <a:gd name="T28" fmla="*/ 13 w 74"/>
                <a:gd name="T29" fmla="*/ 49 h 74"/>
                <a:gd name="T30" fmla="*/ 11 w 74"/>
                <a:gd name="T31" fmla="*/ 50 h 74"/>
                <a:gd name="T32" fmla="*/ 0 w 74"/>
                <a:gd name="T33" fmla="*/ 44 h 74"/>
                <a:gd name="T34" fmla="*/ 0 w 74"/>
                <a:gd name="T35" fmla="*/ 35 h 74"/>
                <a:gd name="T36" fmla="*/ 3 w 74"/>
                <a:gd name="T37" fmla="*/ 33 h 74"/>
                <a:gd name="T38" fmla="*/ 5 w 74"/>
                <a:gd name="T39" fmla="*/ 30 h 74"/>
                <a:gd name="T40" fmla="*/ 4 w 74"/>
                <a:gd name="T41" fmla="*/ 28 h 74"/>
                <a:gd name="T42" fmla="*/ 8 w 74"/>
                <a:gd name="T43" fmla="*/ 25 h 74"/>
                <a:gd name="T44" fmla="*/ 7 w 74"/>
                <a:gd name="T45" fmla="*/ 20 h 74"/>
                <a:gd name="T46" fmla="*/ 8 w 74"/>
                <a:gd name="T47" fmla="*/ 20 h 74"/>
                <a:gd name="T48" fmla="*/ 7 w 74"/>
                <a:gd name="T49" fmla="*/ 14 h 74"/>
                <a:gd name="T50" fmla="*/ 9 w 74"/>
                <a:gd name="T51" fmla="*/ 12 h 74"/>
                <a:gd name="T52" fmla="*/ 12 w 74"/>
                <a:gd name="T53" fmla="*/ 12 h 74"/>
                <a:gd name="T54" fmla="*/ 15 w 74"/>
                <a:gd name="T55" fmla="*/ 11 h 74"/>
                <a:gd name="T56" fmla="*/ 19 w 74"/>
                <a:gd name="T57" fmla="*/ 11 h 74"/>
                <a:gd name="T58" fmla="*/ 17 w 74"/>
                <a:gd name="T59" fmla="*/ 7 h 74"/>
                <a:gd name="T60" fmla="*/ 18 w 74"/>
                <a:gd name="T61" fmla="*/ 5 h 74"/>
                <a:gd name="T62" fmla="*/ 24 w 74"/>
                <a:gd name="T63" fmla="*/ 5 h 74"/>
                <a:gd name="T64" fmla="*/ 29 w 74"/>
                <a:gd name="T65" fmla="*/ 0 h 74"/>
                <a:gd name="T66" fmla="*/ 31 w 74"/>
                <a:gd name="T67" fmla="*/ 3 h 74"/>
                <a:gd name="T68" fmla="*/ 34 w 74"/>
                <a:gd name="T69" fmla="*/ 5 h 74"/>
                <a:gd name="T70" fmla="*/ 37 w 74"/>
                <a:gd name="T71" fmla="*/ 7 h 74"/>
                <a:gd name="T72" fmla="*/ 43 w 74"/>
                <a:gd name="T73" fmla="*/ 5 h 74"/>
                <a:gd name="T74" fmla="*/ 44 w 74"/>
                <a:gd name="T75" fmla="*/ 0 h 74"/>
                <a:gd name="T76" fmla="*/ 46 w 74"/>
                <a:gd name="T77" fmla="*/ 0 h 74"/>
                <a:gd name="T78" fmla="*/ 47 w 74"/>
                <a:gd name="T79" fmla="*/ 7 h 74"/>
                <a:gd name="T80" fmla="*/ 49 w 74"/>
                <a:gd name="T81" fmla="*/ 11 h 74"/>
                <a:gd name="T82" fmla="*/ 53 w 74"/>
                <a:gd name="T83" fmla="*/ 14 h 74"/>
                <a:gd name="T84" fmla="*/ 53 w 74"/>
                <a:gd name="T85" fmla="*/ 15 h 74"/>
                <a:gd name="T86" fmla="*/ 56 w 74"/>
                <a:gd name="T87" fmla="*/ 24 h 74"/>
                <a:gd name="T88" fmla="*/ 56 w 74"/>
                <a:gd name="T89" fmla="*/ 30 h 74"/>
                <a:gd name="T90" fmla="*/ 49 w 74"/>
                <a:gd name="T91" fmla="*/ 36 h 74"/>
                <a:gd name="T92" fmla="*/ 54 w 74"/>
                <a:gd name="T93" fmla="*/ 42 h 74"/>
                <a:gd name="T94" fmla="*/ 63 w 74"/>
                <a:gd name="T95" fmla="*/ 49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4"/>
                <a:gd name="T145" fmla="*/ 0 h 74"/>
                <a:gd name="T146" fmla="*/ 74 w 74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4" h="74">
                  <a:moveTo>
                    <a:pt x="63" y="49"/>
                  </a:moveTo>
                  <a:lnTo>
                    <a:pt x="65" y="50"/>
                  </a:lnTo>
                  <a:lnTo>
                    <a:pt x="69" y="51"/>
                  </a:lnTo>
                  <a:lnTo>
                    <a:pt x="73" y="55"/>
                  </a:lnTo>
                  <a:lnTo>
                    <a:pt x="73" y="56"/>
                  </a:lnTo>
                  <a:lnTo>
                    <a:pt x="69" y="62"/>
                  </a:lnTo>
                  <a:lnTo>
                    <a:pt x="63" y="62"/>
                  </a:lnTo>
                  <a:lnTo>
                    <a:pt x="46" y="73"/>
                  </a:lnTo>
                  <a:lnTo>
                    <a:pt x="45" y="63"/>
                  </a:lnTo>
                  <a:lnTo>
                    <a:pt x="37" y="65"/>
                  </a:lnTo>
                  <a:lnTo>
                    <a:pt x="35" y="65"/>
                  </a:lnTo>
                  <a:lnTo>
                    <a:pt x="32" y="59"/>
                  </a:lnTo>
                  <a:lnTo>
                    <a:pt x="28" y="58"/>
                  </a:lnTo>
                  <a:lnTo>
                    <a:pt x="25" y="51"/>
                  </a:lnTo>
                  <a:lnTo>
                    <a:pt x="13" y="49"/>
                  </a:lnTo>
                  <a:lnTo>
                    <a:pt x="11" y="50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7" y="7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9" y="0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7" y="7"/>
                  </a:lnTo>
                  <a:lnTo>
                    <a:pt x="43" y="5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7" y="7"/>
                  </a:lnTo>
                  <a:lnTo>
                    <a:pt x="49" y="11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6" y="24"/>
                  </a:lnTo>
                  <a:lnTo>
                    <a:pt x="56" y="30"/>
                  </a:lnTo>
                  <a:lnTo>
                    <a:pt x="49" y="36"/>
                  </a:lnTo>
                  <a:lnTo>
                    <a:pt x="54" y="42"/>
                  </a:lnTo>
                  <a:lnTo>
                    <a:pt x="63" y="4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2" name="Freeform 506"/>
            <p:cNvSpPr>
              <a:spLocks/>
            </p:cNvSpPr>
            <p:nvPr/>
          </p:nvSpPr>
          <p:spPr bwMode="auto">
            <a:xfrm>
              <a:off x="3839" y="2157"/>
              <a:ext cx="80" cy="78"/>
            </a:xfrm>
            <a:custGeom>
              <a:avLst/>
              <a:gdLst>
                <a:gd name="T0" fmla="*/ 68 w 80"/>
                <a:gd name="T1" fmla="*/ 52 h 78"/>
                <a:gd name="T2" fmla="*/ 70 w 80"/>
                <a:gd name="T3" fmla="*/ 53 h 78"/>
                <a:gd name="T4" fmla="*/ 75 w 80"/>
                <a:gd name="T5" fmla="*/ 54 h 78"/>
                <a:gd name="T6" fmla="*/ 79 w 80"/>
                <a:gd name="T7" fmla="*/ 58 h 78"/>
                <a:gd name="T8" fmla="*/ 79 w 80"/>
                <a:gd name="T9" fmla="*/ 59 h 78"/>
                <a:gd name="T10" fmla="*/ 75 w 80"/>
                <a:gd name="T11" fmla="*/ 66 h 78"/>
                <a:gd name="T12" fmla="*/ 68 w 80"/>
                <a:gd name="T13" fmla="*/ 66 h 78"/>
                <a:gd name="T14" fmla="*/ 49 w 80"/>
                <a:gd name="T15" fmla="*/ 77 h 78"/>
                <a:gd name="T16" fmla="*/ 48 w 80"/>
                <a:gd name="T17" fmla="*/ 67 h 78"/>
                <a:gd name="T18" fmla="*/ 40 w 80"/>
                <a:gd name="T19" fmla="*/ 69 h 78"/>
                <a:gd name="T20" fmla="*/ 38 w 80"/>
                <a:gd name="T21" fmla="*/ 69 h 78"/>
                <a:gd name="T22" fmla="*/ 35 w 80"/>
                <a:gd name="T23" fmla="*/ 62 h 78"/>
                <a:gd name="T24" fmla="*/ 31 w 80"/>
                <a:gd name="T25" fmla="*/ 61 h 78"/>
                <a:gd name="T26" fmla="*/ 27 w 80"/>
                <a:gd name="T27" fmla="*/ 54 h 78"/>
                <a:gd name="T28" fmla="*/ 14 w 80"/>
                <a:gd name="T29" fmla="*/ 52 h 78"/>
                <a:gd name="T30" fmla="*/ 12 w 80"/>
                <a:gd name="T31" fmla="*/ 53 h 78"/>
                <a:gd name="T32" fmla="*/ 0 w 80"/>
                <a:gd name="T33" fmla="*/ 47 h 78"/>
                <a:gd name="T34" fmla="*/ 0 w 80"/>
                <a:gd name="T35" fmla="*/ 36 h 78"/>
                <a:gd name="T36" fmla="*/ 3 w 80"/>
                <a:gd name="T37" fmla="*/ 34 h 78"/>
                <a:gd name="T38" fmla="*/ 5 w 80"/>
                <a:gd name="T39" fmla="*/ 31 h 78"/>
                <a:gd name="T40" fmla="*/ 4 w 80"/>
                <a:gd name="T41" fmla="*/ 29 h 78"/>
                <a:gd name="T42" fmla="*/ 9 w 80"/>
                <a:gd name="T43" fmla="*/ 26 h 78"/>
                <a:gd name="T44" fmla="*/ 8 w 80"/>
                <a:gd name="T45" fmla="*/ 21 h 78"/>
                <a:gd name="T46" fmla="*/ 9 w 80"/>
                <a:gd name="T47" fmla="*/ 21 h 78"/>
                <a:gd name="T48" fmla="*/ 8 w 80"/>
                <a:gd name="T49" fmla="*/ 15 h 78"/>
                <a:gd name="T50" fmla="*/ 10 w 80"/>
                <a:gd name="T51" fmla="*/ 13 h 78"/>
                <a:gd name="T52" fmla="*/ 13 w 80"/>
                <a:gd name="T53" fmla="*/ 13 h 78"/>
                <a:gd name="T54" fmla="*/ 16 w 80"/>
                <a:gd name="T55" fmla="*/ 11 h 78"/>
                <a:gd name="T56" fmla="*/ 21 w 80"/>
                <a:gd name="T57" fmla="*/ 11 h 78"/>
                <a:gd name="T58" fmla="*/ 19 w 80"/>
                <a:gd name="T59" fmla="*/ 7 h 78"/>
                <a:gd name="T60" fmla="*/ 20 w 80"/>
                <a:gd name="T61" fmla="*/ 5 h 78"/>
                <a:gd name="T62" fmla="*/ 26 w 80"/>
                <a:gd name="T63" fmla="*/ 5 h 78"/>
                <a:gd name="T64" fmla="*/ 32 w 80"/>
                <a:gd name="T65" fmla="*/ 0 h 78"/>
                <a:gd name="T66" fmla="*/ 34 w 80"/>
                <a:gd name="T67" fmla="*/ 3 h 78"/>
                <a:gd name="T68" fmla="*/ 37 w 80"/>
                <a:gd name="T69" fmla="*/ 5 h 78"/>
                <a:gd name="T70" fmla="*/ 40 w 80"/>
                <a:gd name="T71" fmla="*/ 7 h 78"/>
                <a:gd name="T72" fmla="*/ 46 w 80"/>
                <a:gd name="T73" fmla="*/ 5 h 78"/>
                <a:gd name="T74" fmla="*/ 47 w 80"/>
                <a:gd name="T75" fmla="*/ 0 h 78"/>
                <a:gd name="T76" fmla="*/ 49 w 80"/>
                <a:gd name="T77" fmla="*/ 0 h 78"/>
                <a:gd name="T78" fmla="*/ 50 w 80"/>
                <a:gd name="T79" fmla="*/ 7 h 78"/>
                <a:gd name="T80" fmla="*/ 53 w 80"/>
                <a:gd name="T81" fmla="*/ 11 h 78"/>
                <a:gd name="T82" fmla="*/ 57 w 80"/>
                <a:gd name="T83" fmla="*/ 15 h 78"/>
                <a:gd name="T84" fmla="*/ 57 w 80"/>
                <a:gd name="T85" fmla="*/ 16 h 78"/>
                <a:gd name="T86" fmla="*/ 60 w 80"/>
                <a:gd name="T87" fmla="*/ 25 h 78"/>
                <a:gd name="T88" fmla="*/ 60 w 80"/>
                <a:gd name="T89" fmla="*/ 31 h 78"/>
                <a:gd name="T90" fmla="*/ 53 w 80"/>
                <a:gd name="T91" fmla="*/ 37 h 78"/>
                <a:gd name="T92" fmla="*/ 58 w 80"/>
                <a:gd name="T93" fmla="*/ 45 h 78"/>
                <a:gd name="T94" fmla="*/ 68 w 80"/>
                <a:gd name="T95" fmla="*/ 52 h 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78"/>
                <a:gd name="T146" fmla="*/ 80 w 80"/>
                <a:gd name="T147" fmla="*/ 78 h 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78">
                  <a:moveTo>
                    <a:pt x="68" y="52"/>
                  </a:moveTo>
                  <a:lnTo>
                    <a:pt x="70" y="53"/>
                  </a:lnTo>
                  <a:lnTo>
                    <a:pt x="75" y="54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5" y="66"/>
                  </a:lnTo>
                  <a:lnTo>
                    <a:pt x="68" y="66"/>
                  </a:lnTo>
                  <a:lnTo>
                    <a:pt x="49" y="77"/>
                  </a:lnTo>
                  <a:lnTo>
                    <a:pt x="48" y="67"/>
                  </a:lnTo>
                  <a:lnTo>
                    <a:pt x="40" y="69"/>
                  </a:lnTo>
                  <a:lnTo>
                    <a:pt x="38" y="69"/>
                  </a:lnTo>
                  <a:lnTo>
                    <a:pt x="35" y="62"/>
                  </a:lnTo>
                  <a:lnTo>
                    <a:pt x="31" y="61"/>
                  </a:lnTo>
                  <a:lnTo>
                    <a:pt x="27" y="54"/>
                  </a:lnTo>
                  <a:lnTo>
                    <a:pt x="14" y="52"/>
                  </a:lnTo>
                  <a:lnTo>
                    <a:pt x="12" y="53"/>
                  </a:lnTo>
                  <a:lnTo>
                    <a:pt x="0" y="47"/>
                  </a:lnTo>
                  <a:lnTo>
                    <a:pt x="0" y="36"/>
                  </a:lnTo>
                  <a:lnTo>
                    <a:pt x="3" y="34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9" y="26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19" y="7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2" y="0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40" y="7"/>
                  </a:lnTo>
                  <a:lnTo>
                    <a:pt x="46" y="5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60" y="25"/>
                  </a:lnTo>
                  <a:lnTo>
                    <a:pt x="60" y="31"/>
                  </a:lnTo>
                  <a:lnTo>
                    <a:pt x="53" y="37"/>
                  </a:lnTo>
                  <a:lnTo>
                    <a:pt x="58" y="45"/>
                  </a:lnTo>
                  <a:lnTo>
                    <a:pt x="68" y="5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3" name="Freeform 507"/>
            <p:cNvSpPr>
              <a:spLocks/>
            </p:cNvSpPr>
            <p:nvPr/>
          </p:nvSpPr>
          <p:spPr bwMode="auto">
            <a:xfrm>
              <a:off x="3871" y="2124"/>
              <a:ext cx="98" cy="80"/>
            </a:xfrm>
            <a:custGeom>
              <a:avLst/>
              <a:gdLst>
                <a:gd name="T0" fmla="*/ 97 w 98"/>
                <a:gd name="T1" fmla="*/ 40 h 80"/>
                <a:gd name="T2" fmla="*/ 96 w 98"/>
                <a:gd name="T3" fmla="*/ 40 h 80"/>
                <a:gd name="T4" fmla="*/ 93 w 98"/>
                <a:gd name="T5" fmla="*/ 44 h 80"/>
                <a:gd name="T6" fmla="*/ 87 w 98"/>
                <a:gd name="T7" fmla="*/ 42 h 80"/>
                <a:gd name="T8" fmla="*/ 84 w 98"/>
                <a:gd name="T9" fmla="*/ 51 h 80"/>
                <a:gd name="T10" fmla="*/ 74 w 98"/>
                <a:gd name="T11" fmla="*/ 50 h 80"/>
                <a:gd name="T12" fmla="*/ 34 w 98"/>
                <a:gd name="T13" fmla="*/ 79 h 80"/>
                <a:gd name="T14" fmla="*/ 25 w 98"/>
                <a:gd name="T15" fmla="*/ 72 h 80"/>
                <a:gd name="T16" fmla="*/ 20 w 98"/>
                <a:gd name="T17" fmla="*/ 66 h 80"/>
                <a:gd name="T18" fmla="*/ 27 w 98"/>
                <a:gd name="T19" fmla="*/ 60 h 80"/>
                <a:gd name="T20" fmla="*/ 27 w 98"/>
                <a:gd name="T21" fmla="*/ 54 h 80"/>
                <a:gd name="T22" fmla="*/ 24 w 98"/>
                <a:gd name="T23" fmla="*/ 45 h 80"/>
                <a:gd name="T24" fmla="*/ 24 w 98"/>
                <a:gd name="T25" fmla="*/ 44 h 80"/>
                <a:gd name="T26" fmla="*/ 20 w 98"/>
                <a:gd name="T27" fmla="*/ 40 h 80"/>
                <a:gd name="T28" fmla="*/ 18 w 98"/>
                <a:gd name="T29" fmla="*/ 37 h 80"/>
                <a:gd name="T30" fmla="*/ 17 w 98"/>
                <a:gd name="T31" fmla="*/ 30 h 80"/>
                <a:gd name="T32" fmla="*/ 14 w 98"/>
                <a:gd name="T33" fmla="*/ 30 h 80"/>
                <a:gd name="T34" fmla="*/ 13 w 98"/>
                <a:gd name="T35" fmla="*/ 35 h 80"/>
                <a:gd name="T36" fmla="*/ 7 w 98"/>
                <a:gd name="T37" fmla="*/ 37 h 80"/>
                <a:gd name="T38" fmla="*/ 5 w 98"/>
                <a:gd name="T39" fmla="*/ 35 h 80"/>
                <a:gd name="T40" fmla="*/ 2 w 98"/>
                <a:gd name="T41" fmla="*/ 33 h 80"/>
                <a:gd name="T42" fmla="*/ 0 w 98"/>
                <a:gd name="T43" fmla="*/ 30 h 80"/>
                <a:gd name="T44" fmla="*/ 37 w 98"/>
                <a:gd name="T45" fmla="*/ 8 h 80"/>
                <a:gd name="T46" fmla="*/ 40 w 98"/>
                <a:gd name="T47" fmla="*/ 9 h 80"/>
                <a:gd name="T48" fmla="*/ 47 w 98"/>
                <a:gd name="T49" fmla="*/ 6 h 80"/>
                <a:gd name="T50" fmla="*/ 51 w 98"/>
                <a:gd name="T51" fmla="*/ 9 h 80"/>
                <a:gd name="T52" fmla="*/ 57 w 98"/>
                <a:gd name="T53" fmla="*/ 7 h 80"/>
                <a:gd name="T54" fmla="*/ 61 w 98"/>
                <a:gd name="T55" fmla="*/ 8 h 80"/>
                <a:gd name="T56" fmla="*/ 64 w 98"/>
                <a:gd name="T57" fmla="*/ 7 h 80"/>
                <a:gd name="T58" fmla="*/ 66 w 98"/>
                <a:gd name="T59" fmla="*/ 2 h 80"/>
                <a:gd name="T60" fmla="*/ 68 w 98"/>
                <a:gd name="T61" fmla="*/ 1 h 80"/>
                <a:gd name="T62" fmla="*/ 70 w 98"/>
                <a:gd name="T63" fmla="*/ 0 h 80"/>
                <a:gd name="T64" fmla="*/ 70 w 98"/>
                <a:gd name="T65" fmla="*/ 4 h 80"/>
                <a:gd name="T66" fmla="*/ 74 w 98"/>
                <a:gd name="T67" fmla="*/ 9 h 80"/>
                <a:gd name="T68" fmla="*/ 77 w 98"/>
                <a:gd name="T69" fmla="*/ 9 h 80"/>
                <a:gd name="T70" fmla="*/ 80 w 98"/>
                <a:gd name="T71" fmla="*/ 7 h 80"/>
                <a:gd name="T72" fmla="*/ 82 w 98"/>
                <a:gd name="T73" fmla="*/ 3 h 80"/>
                <a:gd name="T74" fmla="*/ 83 w 98"/>
                <a:gd name="T75" fmla="*/ 5 h 80"/>
                <a:gd name="T76" fmla="*/ 88 w 98"/>
                <a:gd name="T77" fmla="*/ 7 h 80"/>
                <a:gd name="T78" fmla="*/ 88 w 98"/>
                <a:gd name="T79" fmla="*/ 9 h 80"/>
                <a:gd name="T80" fmla="*/ 87 w 98"/>
                <a:gd name="T81" fmla="*/ 11 h 80"/>
                <a:gd name="T82" fmla="*/ 87 w 98"/>
                <a:gd name="T83" fmla="*/ 12 h 80"/>
                <a:gd name="T84" fmla="*/ 83 w 98"/>
                <a:gd name="T85" fmla="*/ 13 h 80"/>
                <a:gd name="T86" fmla="*/ 84 w 98"/>
                <a:gd name="T87" fmla="*/ 17 h 80"/>
                <a:gd name="T88" fmla="*/ 89 w 98"/>
                <a:gd name="T89" fmla="*/ 21 h 80"/>
                <a:gd name="T90" fmla="*/ 89 w 98"/>
                <a:gd name="T91" fmla="*/ 24 h 80"/>
                <a:gd name="T92" fmla="*/ 89 w 98"/>
                <a:gd name="T93" fmla="*/ 23 h 80"/>
                <a:gd name="T94" fmla="*/ 91 w 98"/>
                <a:gd name="T95" fmla="*/ 24 h 80"/>
                <a:gd name="T96" fmla="*/ 91 w 98"/>
                <a:gd name="T97" fmla="*/ 22 h 80"/>
                <a:gd name="T98" fmla="*/ 94 w 98"/>
                <a:gd name="T99" fmla="*/ 24 h 80"/>
                <a:gd name="T100" fmla="*/ 93 w 98"/>
                <a:gd name="T101" fmla="*/ 27 h 80"/>
                <a:gd name="T102" fmla="*/ 95 w 98"/>
                <a:gd name="T103" fmla="*/ 28 h 80"/>
                <a:gd name="T104" fmla="*/ 95 w 98"/>
                <a:gd name="T105" fmla="*/ 29 h 80"/>
                <a:gd name="T106" fmla="*/ 92 w 98"/>
                <a:gd name="T107" fmla="*/ 31 h 80"/>
                <a:gd name="T108" fmla="*/ 97 w 98"/>
                <a:gd name="T109" fmla="*/ 40 h 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8"/>
                <a:gd name="T166" fmla="*/ 0 h 80"/>
                <a:gd name="T167" fmla="*/ 98 w 98"/>
                <a:gd name="T168" fmla="*/ 80 h 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8" h="80">
                  <a:moveTo>
                    <a:pt x="97" y="40"/>
                  </a:moveTo>
                  <a:lnTo>
                    <a:pt x="96" y="40"/>
                  </a:lnTo>
                  <a:lnTo>
                    <a:pt x="93" y="44"/>
                  </a:lnTo>
                  <a:lnTo>
                    <a:pt x="87" y="42"/>
                  </a:lnTo>
                  <a:lnTo>
                    <a:pt x="84" y="51"/>
                  </a:lnTo>
                  <a:lnTo>
                    <a:pt x="74" y="50"/>
                  </a:lnTo>
                  <a:lnTo>
                    <a:pt x="34" y="79"/>
                  </a:lnTo>
                  <a:lnTo>
                    <a:pt x="25" y="72"/>
                  </a:lnTo>
                  <a:lnTo>
                    <a:pt x="20" y="66"/>
                  </a:lnTo>
                  <a:lnTo>
                    <a:pt x="27" y="60"/>
                  </a:lnTo>
                  <a:lnTo>
                    <a:pt x="27" y="54"/>
                  </a:lnTo>
                  <a:lnTo>
                    <a:pt x="24" y="45"/>
                  </a:lnTo>
                  <a:lnTo>
                    <a:pt x="24" y="44"/>
                  </a:lnTo>
                  <a:lnTo>
                    <a:pt x="20" y="40"/>
                  </a:lnTo>
                  <a:lnTo>
                    <a:pt x="18" y="37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3" y="3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37" y="8"/>
                  </a:lnTo>
                  <a:lnTo>
                    <a:pt x="40" y="9"/>
                  </a:lnTo>
                  <a:lnTo>
                    <a:pt x="47" y="6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1" y="8"/>
                  </a:lnTo>
                  <a:lnTo>
                    <a:pt x="64" y="7"/>
                  </a:lnTo>
                  <a:lnTo>
                    <a:pt x="66" y="2"/>
                  </a:lnTo>
                  <a:lnTo>
                    <a:pt x="68" y="1"/>
                  </a:lnTo>
                  <a:lnTo>
                    <a:pt x="70" y="0"/>
                  </a:lnTo>
                  <a:lnTo>
                    <a:pt x="70" y="4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80" y="7"/>
                  </a:lnTo>
                  <a:lnTo>
                    <a:pt x="82" y="3"/>
                  </a:lnTo>
                  <a:lnTo>
                    <a:pt x="83" y="5"/>
                  </a:lnTo>
                  <a:lnTo>
                    <a:pt x="88" y="7"/>
                  </a:lnTo>
                  <a:lnTo>
                    <a:pt x="88" y="9"/>
                  </a:lnTo>
                  <a:lnTo>
                    <a:pt x="87" y="11"/>
                  </a:lnTo>
                  <a:lnTo>
                    <a:pt x="87" y="12"/>
                  </a:lnTo>
                  <a:lnTo>
                    <a:pt x="83" y="13"/>
                  </a:lnTo>
                  <a:lnTo>
                    <a:pt x="84" y="17"/>
                  </a:lnTo>
                  <a:lnTo>
                    <a:pt x="89" y="21"/>
                  </a:lnTo>
                  <a:lnTo>
                    <a:pt x="89" y="24"/>
                  </a:lnTo>
                  <a:lnTo>
                    <a:pt x="89" y="23"/>
                  </a:lnTo>
                  <a:lnTo>
                    <a:pt x="91" y="24"/>
                  </a:lnTo>
                  <a:lnTo>
                    <a:pt x="91" y="22"/>
                  </a:lnTo>
                  <a:lnTo>
                    <a:pt x="94" y="24"/>
                  </a:lnTo>
                  <a:lnTo>
                    <a:pt x="93" y="27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2" y="31"/>
                  </a:lnTo>
                  <a:lnTo>
                    <a:pt x="97" y="4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4" name="Freeform 508"/>
            <p:cNvSpPr>
              <a:spLocks/>
            </p:cNvSpPr>
            <p:nvPr/>
          </p:nvSpPr>
          <p:spPr bwMode="auto">
            <a:xfrm>
              <a:off x="3871" y="2124"/>
              <a:ext cx="104" cy="87"/>
            </a:xfrm>
            <a:custGeom>
              <a:avLst/>
              <a:gdLst>
                <a:gd name="T0" fmla="*/ 103 w 104"/>
                <a:gd name="T1" fmla="*/ 43 h 87"/>
                <a:gd name="T2" fmla="*/ 102 w 104"/>
                <a:gd name="T3" fmla="*/ 44 h 87"/>
                <a:gd name="T4" fmla="*/ 99 w 104"/>
                <a:gd name="T5" fmla="*/ 48 h 87"/>
                <a:gd name="T6" fmla="*/ 92 w 104"/>
                <a:gd name="T7" fmla="*/ 46 h 87"/>
                <a:gd name="T8" fmla="*/ 89 w 104"/>
                <a:gd name="T9" fmla="*/ 56 h 87"/>
                <a:gd name="T10" fmla="*/ 79 w 104"/>
                <a:gd name="T11" fmla="*/ 55 h 87"/>
                <a:gd name="T12" fmla="*/ 36 w 104"/>
                <a:gd name="T13" fmla="*/ 86 h 87"/>
                <a:gd name="T14" fmla="*/ 26 w 104"/>
                <a:gd name="T15" fmla="*/ 79 h 87"/>
                <a:gd name="T16" fmla="*/ 21 w 104"/>
                <a:gd name="T17" fmla="*/ 71 h 87"/>
                <a:gd name="T18" fmla="*/ 28 w 104"/>
                <a:gd name="T19" fmla="*/ 65 h 87"/>
                <a:gd name="T20" fmla="*/ 28 w 104"/>
                <a:gd name="T21" fmla="*/ 59 h 87"/>
                <a:gd name="T22" fmla="*/ 25 w 104"/>
                <a:gd name="T23" fmla="*/ 49 h 87"/>
                <a:gd name="T24" fmla="*/ 25 w 104"/>
                <a:gd name="T25" fmla="*/ 48 h 87"/>
                <a:gd name="T26" fmla="*/ 21 w 104"/>
                <a:gd name="T27" fmla="*/ 44 h 87"/>
                <a:gd name="T28" fmla="*/ 19 w 104"/>
                <a:gd name="T29" fmla="*/ 40 h 87"/>
                <a:gd name="T30" fmla="*/ 18 w 104"/>
                <a:gd name="T31" fmla="*/ 33 h 87"/>
                <a:gd name="T32" fmla="*/ 15 w 104"/>
                <a:gd name="T33" fmla="*/ 33 h 87"/>
                <a:gd name="T34" fmla="*/ 14 w 104"/>
                <a:gd name="T35" fmla="*/ 38 h 87"/>
                <a:gd name="T36" fmla="*/ 8 w 104"/>
                <a:gd name="T37" fmla="*/ 40 h 87"/>
                <a:gd name="T38" fmla="*/ 5 w 104"/>
                <a:gd name="T39" fmla="*/ 38 h 87"/>
                <a:gd name="T40" fmla="*/ 2 w 104"/>
                <a:gd name="T41" fmla="*/ 36 h 87"/>
                <a:gd name="T42" fmla="*/ 0 w 104"/>
                <a:gd name="T43" fmla="*/ 33 h 87"/>
                <a:gd name="T44" fmla="*/ 39 w 104"/>
                <a:gd name="T45" fmla="*/ 8 h 87"/>
                <a:gd name="T46" fmla="*/ 43 w 104"/>
                <a:gd name="T47" fmla="*/ 9 h 87"/>
                <a:gd name="T48" fmla="*/ 50 w 104"/>
                <a:gd name="T49" fmla="*/ 6 h 87"/>
                <a:gd name="T50" fmla="*/ 54 w 104"/>
                <a:gd name="T51" fmla="*/ 9 h 87"/>
                <a:gd name="T52" fmla="*/ 60 w 104"/>
                <a:gd name="T53" fmla="*/ 7 h 87"/>
                <a:gd name="T54" fmla="*/ 65 w 104"/>
                <a:gd name="T55" fmla="*/ 8 h 87"/>
                <a:gd name="T56" fmla="*/ 68 w 104"/>
                <a:gd name="T57" fmla="*/ 7 h 87"/>
                <a:gd name="T58" fmla="*/ 70 w 104"/>
                <a:gd name="T59" fmla="*/ 2 h 87"/>
                <a:gd name="T60" fmla="*/ 72 w 104"/>
                <a:gd name="T61" fmla="*/ 1 h 87"/>
                <a:gd name="T62" fmla="*/ 75 w 104"/>
                <a:gd name="T63" fmla="*/ 0 h 87"/>
                <a:gd name="T64" fmla="*/ 75 w 104"/>
                <a:gd name="T65" fmla="*/ 4 h 87"/>
                <a:gd name="T66" fmla="*/ 79 w 104"/>
                <a:gd name="T67" fmla="*/ 9 h 87"/>
                <a:gd name="T68" fmla="*/ 82 w 104"/>
                <a:gd name="T69" fmla="*/ 9 h 87"/>
                <a:gd name="T70" fmla="*/ 85 w 104"/>
                <a:gd name="T71" fmla="*/ 7 h 87"/>
                <a:gd name="T72" fmla="*/ 87 w 104"/>
                <a:gd name="T73" fmla="*/ 3 h 87"/>
                <a:gd name="T74" fmla="*/ 88 w 104"/>
                <a:gd name="T75" fmla="*/ 5 h 87"/>
                <a:gd name="T76" fmla="*/ 93 w 104"/>
                <a:gd name="T77" fmla="*/ 7 h 87"/>
                <a:gd name="T78" fmla="*/ 93 w 104"/>
                <a:gd name="T79" fmla="*/ 9 h 87"/>
                <a:gd name="T80" fmla="*/ 92 w 104"/>
                <a:gd name="T81" fmla="*/ 12 h 87"/>
                <a:gd name="T82" fmla="*/ 92 w 104"/>
                <a:gd name="T83" fmla="*/ 13 h 87"/>
                <a:gd name="T84" fmla="*/ 88 w 104"/>
                <a:gd name="T85" fmla="*/ 14 h 87"/>
                <a:gd name="T86" fmla="*/ 89 w 104"/>
                <a:gd name="T87" fmla="*/ 19 h 87"/>
                <a:gd name="T88" fmla="*/ 94 w 104"/>
                <a:gd name="T89" fmla="*/ 23 h 87"/>
                <a:gd name="T90" fmla="*/ 94 w 104"/>
                <a:gd name="T91" fmla="*/ 26 h 87"/>
                <a:gd name="T92" fmla="*/ 94 w 104"/>
                <a:gd name="T93" fmla="*/ 25 h 87"/>
                <a:gd name="T94" fmla="*/ 96 w 104"/>
                <a:gd name="T95" fmla="*/ 26 h 87"/>
                <a:gd name="T96" fmla="*/ 96 w 104"/>
                <a:gd name="T97" fmla="*/ 24 h 87"/>
                <a:gd name="T98" fmla="*/ 100 w 104"/>
                <a:gd name="T99" fmla="*/ 26 h 87"/>
                <a:gd name="T100" fmla="*/ 99 w 104"/>
                <a:gd name="T101" fmla="*/ 29 h 87"/>
                <a:gd name="T102" fmla="*/ 101 w 104"/>
                <a:gd name="T103" fmla="*/ 30 h 87"/>
                <a:gd name="T104" fmla="*/ 101 w 104"/>
                <a:gd name="T105" fmla="*/ 31 h 87"/>
                <a:gd name="T106" fmla="*/ 98 w 104"/>
                <a:gd name="T107" fmla="*/ 34 h 87"/>
                <a:gd name="T108" fmla="*/ 103 w 104"/>
                <a:gd name="T109" fmla="*/ 43 h 8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4"/>
                <a:gd name="T166" fmla="*/ 0 h 87"/>
                <a:gd name="T167" fmla="*/ 104 w 104"/>
                <a:gd name="T168" fmla="*/ 87 h 8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4" h="87">
                  <a:moveTo>
                    <a:pt x="103" y="43"/>
                  </a:moveTo>
                  <a:lnTo>
                    <a:pt x="102" y="44"/>
                  </a:lnTo>
                  <a:lnTo>
                    <a:pt x="99" y="48"/>
                  </a:lnTo>
                  <a:lnTo>
                    <a:pt x="92" y="46"/>
                  </a:lnTo>
                  <a:lnTo>
                    <a:pt x="89" y="56"/>
                  </a:lnTo>
                  <a:lnTo>
                    <a:pt x="79" y="55"/>
                  </a:lnTo>
                  <a:lnTo>
                    <a:pt x="36" y="86"/>
                  </a:lnTo>
                  <a:lnTo>
                    <a:pt x="26" y="79"/>
                  </a:lnTo>
                  <a:lnTo>
                    <a:pt x="21" y="71"/>
                  </a:lnTo>
                  <a:lnTo>
                    <a:pt x="28" y="65"/>
                  </a:lnTo>
                  <a:lnTo>
                    <a:pt x="28" y="59"/>
                  </a:lnTo>
                  <a:lnTo>
                    <a:pt x="25" y="49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9" y="40"/>
                  </a:lnTo>
                  <a:lnTo>
                    <a:pt x="18" y="33"/>
                  </a:lnTo>
                  <a:lnTo>
                    <a:pt x="15" y="33"/>
                  </a:lnTo>
                  <a:lnTo>
                    <a:pt x="14" y="38"/>
                  </a:lnTo>
                  <a:lnTo>
                    <a:pt x="8" y="40"/>
                  </a:lnTo>
                  <a:lnTo>
                    <a:pt x="5" y="38"/>
                  </a:lnTo>
                  <a:lnTo>
                    <a:pt x="2" y="36"/>
                  </a:lnTo>
                  <a:lnTo>
                    <a:pt x="0" y="33"/>
                  </a:lnTo>
                  <a:lnTo>
                    <a:pt x="39" y="8"/>
                  </a:lnTo>
                  <a:lnTo>
                    <a:pt x="43" y="9"/>
                  </a:lnTo>
                  <a:lnTo>
                    <a:pt x="50" y="6"/>
                  </a:lnTo>
                  <a:lnTo>
                    <a:pt x="54" y="9"/>
                  </a:lnTo>
                  <a:lnTo>
                    <a:pt x="60" y="7"/>
                  </a:lnTo>
                  <a:lnTo>
                    <a:pt x="65" y="8"/>
                  </a:lnTo>
                  <a:lnTo>
                    <a:pt x="68" y="7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5" y="4"/>
                  </a:lnTo>
                  <a:lnTo>
                    <a:pt x="79" y="9"/>
                  </a:lnTo>
                  <a:lnTo>
                    <a:pt x="82" y="9"/>
                  </a:lnTo>
                  <a:lnTo>
                    <a:pt x="85" y="7"/>
                  </a:lnTo>
                  <a:lnTo>
                    <a:pt x="87" y="3"/>
                  </a:lnTo>
                  <a:lnTo>
                    <a:pt x="88" y="5"/>
                  </a:lnTo>
                  <a:lnTo>
                    <a:pt x="93" y="7"/>
                  </a:lnTo>
                  <a:lnTo>
                    <a:pt x="93" y="9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88" y="14"/>
                  </a:lnTo>
                  <a:lnTo>
                    <a:pt x="89" y="19"/>
                  </a:lnTo>
                  <a:lnTo>
                    <a:pt x="94" y="23"/>
                  </a:lnTo>
                  <a:lnTo>
                    <a:pt x="94" y="26"/>
                  </a:lnTo>
                  <a:lnTo>
                    <a:pt x="94" y="25"/>
                  </a:lnTo>
                  <a:lnTo>
                    <a:pt x="96" y="26"/>
                  </a:lnTo>
                  <a:lnTo>
                    <a:pt x="96" y="24"/>
                  </a:lnTo>
                  <a:lnTo>
                    <a:pt x="100" y="26"/>
                  </a:lnTo>
                  <a:lnTo>
                    <a:pt x="99" y="29"/>
                  </a:lnTo>
                  <a:lnTo>
                    <a:pt x="101" y="30"/>
                  </a:lnTo>
                  <a:lnTo>
                    <a:pt x="101" y="31"/>
                  </a:lnTo>
                  <a:lnTo>
                    <a:pt x="98" y="34"/>
                  </a:lnTo>
                  <a:lnTo>
                    <a:pt x="103" y="43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5" name="Freeform 509"/>
            <p:cNvSpPr>
              <a:spLocks/>
            </p:cNvSpPr>
            <p:nvPr/>
          </p:nvSpPr>
          <p:spPr bwMode="auto">
            <a:xfrm>
              <a:off x="4100" y="2064"/>
              <a:ext cx="114" cy="88"/>
            </a:xfrm>
            <a:custGeom>
              <a:avLst/>
              <a:gdLst>
                <a:gd name="T0" fmla="*/ 101 w 114"/>
                <a:gd name="T1" fmla="*/ 80 h 88"/>
                <a:gd name="T2" fmla="*/ 87 w 114"/>
                <a:gd name="T3" fmla="*/ 87 h 88"/>
                <a:gd name="T4" fmla="*/ 70 w 114"/>
                <a:gd name="T5" fmla="*/ 85 h 88"/>
                <a:gd name="T6" fmla="*/ 50 w 114"/>
                <a:gd name="T7" fmla="*/ 75 h 88"/>
                <a:gd name="T8" fmla="*/ 48 w 114"/>
                <a:gd name="T9" fmla="*/ 75 h 88"/>
                <a:gd name="T10" fmla="*/ 44 w 114"/>
                <a:gd name="T11" fmla="*/ 72 h 88"/>
                <a:gd name="T12" fmla="*/ 39 w 114"/>
                <a:gd name="T13" fmla="*/ 71 h 88"/>
                <a:gd name="T14" fmla="*/ 39 w 114"/>
                <a:gd name="T15" fmla="*/ 72 h 88"/>
                <a:gd name="T16" fmla="*/ 37 w 114"/>
                <a:gd name="T17" fmla="*/ 73 h 88"/>
                <a:gd name="T18" fmla="*/ 36 w 114"/>
                <a:gd name="T19" fmla="*/ 69 h 88"/>
                <a:gd name="T20" fmla="*/ 12 w 114"/>
                <a:gd name="T21" fmla="*/ 70 h 88"/>
                <a:gd name="T22" fmla="*/ 5 w 114"/>
                <a:gd name="T23" fmla="*/ 66 h 88"/>
                <a:gd name="T24" fmla="*/ 9 w 114"/>
                <a:gd name="T25" fmla="*/ 62 h 88"/>
                <a:gd name="T26" fmla="*/ 7 w 114"/>
                <a:gd name="T27" fmla="*/ 60 h 88"/>
                <a:gd name="T28" fmla="*/ 7 w 114"/>
                <a:gd name="T29" fmla="*/ 56 h 88"/>
                <a:gd name="T30" fmla="*/ 7 w 114"/>
                <a:gd name="T31" fmla="*/ 53 h 88"/>
                <a:gd name="T32" fmla="*/ 7 w 114"/>
                <a:gd name="T33" fmla="*/ 51 h 88"/>
                <a:gd name="T34" fmla="*/ 9 w 114"/>
                <a:gd name="T35" fmla="*/ 45 h 88"/>
                <a:gd name="T36" fmla="*/ 11 w 114"/>
                <a:gd name="T37" fmla="*/ 39 h 88"/>
                <a:gd name="T38" fmla="*/ 15 w 114"/>
                <a:gd name="T39" fmla="*/ 36 h 88"/>
                <a:gd name="T40" fmla="*/ 12 w 114"/>
                <a:gd name="T41" fmla="*/ 35 h 88"/>
                <a:gd name="T42" fmla="*/ 15 w 114"/>
                <a:gd name="T43" fmla="*/ 32 h 88"/>
                <a:gd name="T44" fmla="*/ 15 w 114"/>
                <a:gd name="T45" fmla="*/ 30 h 88"/>
                <a:gd name="T46" fmla="*/ 7 w 114"/>
                <a:gd name="T47" fmla="*/ 21 h 88"/>
                <a:gd name="T48" fmla="*/ 5 w 114"/>
                <a:gd name="T49" fmla="*/ 15 h 88"/>
                <a:gd name="T50" fmla="*/ 0 w 114"/>
                <a:gd name="T51" fmla="*/ 4 h 88"/>
                <a:gd name="T52" fmla="*/ 9 w 114"/>
                <a:gd name="T53" fmla="*/ 2 h 88"/>
                <a:gd name="T54" fmla="*/ 57 w 114"/>
                <a:gd name="T55" fmla="*/ 1 h 88"/>
                <a:gd name="T56" fmla="*/ 60 w 114"/>
                <a:gd name="T57" fmla="*/ 2 h 88"/>
                <a:gd name="T58" fmla="*/ 63 w 114"/>
                <a:gd name="T59" fmla="*/ 0 h 88"/>
                <a:gd name="T60" fmla="*/ 64 w 114"/>
                <a:gd name="T61" fmla="*/ 4 h 88"/>
                <a:gd name="T62" fmla="*/ 70 w 114"/>
                <a:gd name="T63" fmla="*/ 8 h 88"/>
                <a:gd name="T64" fmla="*/ 73 w 114"/>
                <a:gd name="T65" fmla="*/ 13 h 88"/>
                <a:gd name="T66" fmla="*/ 75 w 114"/>
                <a:gd name="T67" fmla="*/ 15 h 88"/>
                <a:gd name="T68" fmla="*/ 77 w 114"/>
                <a:gd name="T69" fmla="*/ 16 h 88"/>
                <a:gd name="T70" fmla="*/ 78 w 114"/>
                <a:gd name="T71" fmla="*/ 18 h 88"/>
                <a:gd name="T72" fmla="*/ 80 w 114"/>
                <a:gd name="T73" fmla="*/ 19 h 88"/>
                <a:gd name="T74" fmla="*/ 79 w 114"/>
                <a:gd name="T75" fmla="*/ 22 h 88"/>
                <a:gd name="T76" fmla="*/ 81 w 114"/>
                <a:gd name="T77" fmla="*/ 23 h 88"/>
                <a:gd name="T78" fmla="*/ 83 w 114"/>
                <a:gd name="T79" fmla="*/ 28 h 88"/>
                <a:gd name="T80" fmla="*/ 86 w 114"/>
                <a:gd name="T81" fmla="*/ 29 h 88"/>
                <a:gd name="T82" fmla="*/ 90 w 114"/>
                <a:gd name="T83" fmla="*/ 33 h 88"/>
                <a:gd name="T84" fmla="*/ 91 w 114"/>
                <a:gd name="T85" fmla="*/ 38 h 88"/>
                <a:gd name="T86" fmla="*/ 90 w 114"/>
                <a:gd name="T87" fmla="*/ 41 h 88"/>
                <a:gd name="T88" fmla="*/ 93 w 114"/>
                <a:gd name="T89" fmla="*/ 45 h 88"/>
                <a:gd name="T90" fmla="*/ 97 w 114"/>
                <a:gd name="T91" fmla="*/ 49 h 88"/>
                <a:gd name="T92" fmla="*/ 98 w 114"/>
                <a:gd name="T93" fmla="*/ 48 h 88"/>
                <a:gd name="T94" fmla="*/ 102 w 114"/>
                <a:gd name="T95" fmla="*/ 51 h 88"/>
                <a:gd name="T96" fmla="*/ 101 w 114"/>
                <a:gd name="T97" fmla="*/ 53 h 88"/>
                <a:gd name="T98" fmla="*/ 98 w 114"/>
                <a:gd name="T99" fmla="*/ 56 h 88"/>
                <a:gd name="T100" fmla="*/ 100 w 114"/>
                <a:gd name="T101" fmla="*/ 60 h 88"/>
                <a:gd name="T102" fmla="*/ 113 w 114"/>
                <a:gd name="T103" fmla="*/ 70 h 88"/>
                <a:gd name="T104" fmla="*/ 101 w 114"/>
                <a:gd name="T105" fmla="*/ 80 h 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4"/>
                <a:gd name="T160" fmla="*/ 0 h 88"/>
                <a:gd name="T161" fmla="*/ 114 w 114"/>
                <a:gd name="T162" fmla="*/ 88 h 8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4" h="88">
                  <a:moveTo>
                    <a:pt x="101" y="80"/>
                  </a:moveTo>
                  <a:lnTo>
                    <a:pt x="87" y="87"/>
                  </a:lnTo>
                  <a:lnTo>
                    <a:pt x="70" y="85"/>
                  </a:lnTo>
                  <a:lnTo>
                    <a:pt x="50" y="75"/>
                  </a:lnTo>
                  <a:lnTo>
                    <a:pt x="48" y="75"/>
                  </a:lnTo>
                  <a:lnTo>
                    <a:pt x="44" y="72"/>
                  </a:lnTo>
                  <a:lnTo>
                    <a:pt x="39" y="71"/>
                  </a:lnTo>
                  <a:lnTo>
                    <a:pt x="39" y="72"/>
                  </a:lnTo>
                  <a:lnTo>
                    <a:pt x="37" y="73"/>
                  </a:lnTo>
                  <a:lnTo>
                    <a:pt x="36" y="69"/>
                  </a:lnTo>
                  <a:lnTo>
                    <a:pt x="12" y="70"/>
                  </a:lnTo>
                  <a:lnTo>
                    <a:pt x="5" y="66"/>
                  </a:lnTo>
                  <a:lnTo>
                    <a:pt x="9" y="62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3"/>
                  </a:lnTo>
                  <a:lnTo>
                    <a:pt x="7" y="51"/>
                  </a:lnTo>
                  <a:lnTo>
                    <a:pt x="9" y="45"/>
                  </a:lnTo>
                  <a:lnTo>
                    <a:pt x="11" y="39"/>
                  </a:lnTo>
                  <a:lnTo>
                    <a:pt x="15" y="36"/>
                  </a:lnTo>
                  <a:lnTo>
                    <a:pt x="12" y="35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7" y="21"/>
                  </a:lnTo>
                  <a:lnTo>
                    <a:pt x="5" y="15"/>
                  </a:lnTo>
                  <a:lnTo>
                    <a:pt x="0" y="4"/>
                  </a:lnTo>
                  <a:lnTo>
                    <a:pt x="9" y="2"/>
                  </a:lnTo>
                  <a:lnTo>
                    <a:pt x="57" y="1"/>
                  </a:lnTo>
                  <a:lnTo>
                    <a:pt x="60" y="2"/>
                  </a:lnTo>
                  <a:lnTo>
                    <a:pt x="63" y="0"/>
                  </a:lnTo>
                  <a:lnTo>
                    <a:pt x="64" y="4"/>
                  </a:lnTo>
                  <a:lnTo>
                    <a:pt x="70" y="8"/>
                  </a:lnTo>
                  <a:lnTo>
                    <a:pt x="73" y="13"/>
                  </a:lnTo>
                  <a:lnTo>
                    <a:pt x="75" y="15"/>
                  </a:lnTo>
                  <a:lnTo>
                    <a:pt x="77" y="16"/>
                  </a:lnTo>
                  <a:lnTo>
                    <a:pt x="78" y="18"/>
                  </a:lnTo>
                  <a:lnTo>
                    <a:pt x="80" y="19"/>
                  </a:lnTo>
                  <a:lnTo>
                    <a:pt x="79" y="22"/>
                  </a:lnTo>
                  <a:lnTo>
                    <a:pt x="81" y="23"/>
                  </a:lnTo>
                  <a:lnTo>
                    <a:pt x="83" y="28"/>
                  </a:lnTo>
                  <a:lnTo>
                    <a:pt x="86" y="29"/>
                  </a:lnTo>
                  <a:lnTo>
                    <a:pt x="90" y="33"/>
                  </a:lnTo>
                  <a:lnTo>
                    <a:pt x="91" y="38"/>
                  </a:lnTo>
                  <a:lnTo>
                    <a:pt x="90" y="41"/>
                  </a:lnTo>
                  <a:lnTo>
                    <a:pt x="93" y="45"/>
                  </a:lnTo>
                  <a:lnTo>
                    <a:pt x="97" y="49"/>
                  </a:lnTo>
                  <a:lnTo>
                    <a:pt x="98" y="48"/>
                  </a:lnTo>
                  <a:lnTo>
                    <a:pt x="102" y="51"/>
                  </a:lnTo>
                  <a:lnTo>
                    <a:pt x="101" y="53"/>
                  </a:lnTo>
                  <a:lnTo>
                    <a:pt x="98" y="56"/>
                  </a:lnTo>
                  <a:lnTo>
                    <a:pt x="100" y="60"/>
                  </a:lnTo>
                  <a:lnTo>
                    <a:pt x="113" y="70"/>
                  </a:lnTo>
                  <a:lnTo>
                    <a:pt x="101" y="80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6" name="Freeform 510"/>
            <p:cNvSpPr>
              <a:spLocks/>
            </p:cNvSpPr>
            <p:nvPr/>
          </p:nvSpPr>
          <p:spPr bwMode="auto">
            <a:xfrm>
              <a:off x="4100" y="2064"/>
              <a:ext cx="120" cy="94"/>
            </a:xfrm>
            <a:custGeom>
              <a:avLst/>
              <a:gdLst>
                <a:gd name="T0" fmla="*/ 106 w 120"/>
                <a:gd name="T1" fmla="*/ 86 h 94"/>
                <a:gd name="T2" fmla="*/ 92 w 120"/>
                <a:gd name="T3" fmla="*/ 93 h 94"/>
                <a:gd name="T4" fmla="*/ 74 w 120"/>
                <a:gd name="T5" fmla="*/ 91 h 94"/>
                <a:gd name="T6" fmla="*/ 52 w 120"/>
                <a:gd name="T7" fmla="*/ 81 h 94"/>
                <a:gd name="T8" fmla="*/ 50 w 120"/>
                <a:gd name="T9" fmla="*/ 81 h 94"/>
                <a:gd name="T10" fmla="*/ 46 w 120"/>
                <a:gd name="T11" fmla="*/ 76 h 94"/>
                <a:gd name="T12" fmla="*/ 41 w 120"/>
                <a:gd name="T13" fmla="*/ 75 h 94"/>
                <a:gd name="T14" fmla="*/ 41 w 120"/>
                <a:gd name="T15" fmla="*/ 76 h 94"/>
                <a:gd name="T16" fmla="*/ 39 w 120"/>
                <a:gd name="T17" fmla="*/ 78 h 94"/>
                <a:gd name="T18" fmla="*/ 38 w 120"/>
                <a:gd name="T19" fmla="*/ 73 h 94"/>
                <a:gd name="T20" fmla="*/ 13 w 120"/>
                <a:gd name="T21" fmla="*/ 74 h 94"/>
                <a:gd name="T22" fmla="*/ 5 w 120"/>
                <a:gd name="T23" fmla="*/ 70 h 94"/>
                <a:gd name="T24" fmla="*/ 10 w 120"/>
                <a:gd name="T25" fmla="*/ 66 h 94"/>
                <a:gd name="T26" fmla="*/ 8 w 120"/>
                <a:gd name="T27" fmla="*/ 64 h 94"/>
                <a:gd name="T28" fmla="*/ 8 w 120"/>
                <a:gd name="T29" fmla="*/ 60 h 94"/>
                <a:gd name="T30" fmla="*/ 8 w 120"/>
                <a:gd name="T31" fmla="*/ 57 h 94"/>
                <a:gd name="T32" fmla="*/ 8 w 120"/>
                <a:gd name="T33" fmla="*/ 55 h 94"/>
                <a:gd name="T34" fmla="*/ 10 w 120"/>
                <a:gd name="T35" fmla="*/ 49 h 94"/>
                <a:gd name="T36" fmla="*/ 12 w 120"/>
                <a:gd name="T37" fmla="*/ 41 h 94"/>
                <a:gd name="T38" fmla="*/ 15 w 120"/>
                <a:gd name="T39" fmla="*/ 38 h 94"/>
                <a:gd name="T40" fmla="*/ 13 w 120"/>
                <a:gd name="T41" fmla="*/ 37 h 94"/>
                <a:gd name="T42" fmla="*/ 15 w 120"/>
                <a:gd name="T43" fmla="*/ 34 h 94"/>
                <a:gd name="T44" fmla="*/ 15 w 120"/>
                <a:gd name="T45" fmla="*/ 32 h 94"/>
                <a:gd name="T46" fmla="*/ 8 w 120"/>
                <a:gd name="T47" fmla="*/ 23 h 94"/>
                <a:gd name="T48" fmla="*/ 5 w 120"/>
                <a:gd name="T49" fmla="*/ 16 h 94"/>
                <a:gd name="T50" fmla="*/ 0 w 120"/>
                <a:gd name="T51" fmla="*/ 4 h 94"/>
                <a:gd name="T52" fmla="*/ 10 w 120"/>
                <a:gd name="T53" fmla="*/ 2 h 94"/>
                <a:gd name="T54" fmla="*/ 60 w 120"/>
                <a:gd name="T55" fmla="*/ 1 h 94"/>
                <a:gd name="T56" fmla="*/ 63 w 120"/>
                <a:gd name="T57" fmla="*/ 2 h 94"/>
                <a:gd name="T58" fmla="*/ 67 w 120"/>
                <a:gd name="T59" fmla="*/ 0 h 94"/>
                <a:gd name="T60" fmla="*/ 68 w 120"/>
                <a:gd name="T61" fmla="*/ 4 h 94"/>
                <a:gd name="T62" fmla="*/ 74 w 120"/>
                <a:gd name="T63" fmla="*/ 8 h 94"/>
                <a:gd name="T64" fmla="*/ 76 w 120"/>
                <a:gd name="T65" fmla="*/ 13 h 94"/>
                <a:gd name="T66" fmla="*/ 79 w 120"/>
                <a:gd name="T67" fmla="*/ 17 h 94"/>
                <a:gd name="T68" fmla="*/ 81 w 120"/>
                <a:gd name="T69" fmla="*/ 18 h 94"/>
                <a:gd name="T70" fmla="*/ 82 w 120"/>
                <a:gd name="T71" fmla="*/ 20 h 94"/>
                <a:gd name="T72" fmla="*/ 84 w 120"/>
                <a:gd name="T73" fmla="*/ 21 h 94"/>
                <a:gd name="T74" fmla="*/ 83 w 120"/>
                <a:gd name="T75" fmla="*/ 24 h 94"/>
                <a:gd name="T76" fmla="*/ 85 w 120"/>
                <a:gd name="T77" fmla="*/ 25 h 94"/>
                <a:gd name="T78" fmla="*/ 87 w 120"/>
                <a:gd name="T79" fmla="*/ 30 h 94"/>
                <a:gd name="T80" fmla="*/ 91 w 120"/>
                <a:gd name="T81" fmla="*/ 31 h 94"/>
                <a:gd name="T82" fmla="*/ 95 w 120"/>
                <a:gd name="T83" fmla="*/ 35 h 94"/>
                <a:gd name="T84" fmla="*/ 96 w 120"/>
                <a:gd name="T85" fmla="*/ 40 h 94"/>
                <a:gd name="T86" fmla="*/ 95 w 120"/>
                <a:gd name="T87" fmla="*/ 43 h 94"/>
                <a:gd name="T88" fmla="*/ 98 w 120"/>
                <a:gd name="T89" fmla="*/ 49 h 94"/>
                <a:gd name="T90" fmla="*/ 103 w 120"/>
                <a:gd name="T91" fmla="*/ 53 h 94"/>
                <a:gd name="T92" fmla="*/ 104 w 120"/>
                <a:gd name="T93" fmla="*/ 52 h 94"/>
                <a:gd name="T94" fmla="*/ 107 w 120"/>
                <a:gd name="T95" fmla="*/ 55 h 94"/>
                <a:gd name="T96" fmla="*/ 106 w 120"/>
                <a:gd name="T97" fmla="*/ 57 h 94"/>
                <a:gd name="T98" fmla="*/ 104 w 120"/>
                <a:gd name="T99" fmla="*/ 60 h 94"/>
                <a:gd name="T100" fmla="*/ 105 w 120"/>
                <a:gd name="T101" fmla="*/ 64 h 94"/>
                <a:gd name="T102" fmla="*/ 119 w 120"/>
                <a:gd name="T103" fmla="*/ 74 h 94"/>
                <a:gd name="T104" fmla="*/ 106 w 120"/>
                <a:gd name="T105" fmla="*/ 86 h 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"/>
                <a:gd name="T160" fmla="*/ 0 h 94"/>
                <a:gd name="T161" fmla="*/ 120 w 120"/>
                <a:gd name="T162" fmla="*/ 94 h 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" h="94">
                  <a:moveTo>
                    <a:pt x="106" y="86"/>
                  </a:moveTo>
                  <a:lnTo>
                    <a:pt x="92" y="93"/>
                  </a:lnTo>
                  <a:lnTo>
                    <a:pt x="74" y="91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46" y="76"/>
                  </a:lnTo>
                  <a:lnTo>
                    <a:pt x="41" y="75"/>
                  </a:lnTo>
                  <a:lnTo>
                    <a:pt x="41" y="76"/>
                  </a:lnTo>
                  <a:lnTo>
                    <a:pt x="39" y="78"/>
                  </a:lnTo>
                  <a:lnTo>
                    <a:pt x="38" y="73"/>
                  </a:lnTo>
                  <a:lnTo>
                    <a:pt x="13" y="74"/>
                  </a:lnTo>
                  <a:lnTo>
                    <a:pt x="5" y="70"/>
                  </a:lnTo>
                  <a:lnTo>
                    <a:pt x="10" y="66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10" y="49"/>
                  </a:lnTo>
                  <a:lnTo>
                    <a:pt x="12" y="41"/>
                  </a:lnTo>
                  <a:lnTo>
                    <a:pt x="15" y="38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8" y="23"/>
                  </a:lnTo>
                  <a:lnTo>
                    <a:pt x="5" y="16"/>
                  </a:lnTo>
                  <a:lnTo>
                    <a:pt x="0" y="4"/>
                  </a:lnTo>
                  <a:lnTo>
                    <a:pt x="10" y="2"/>
                  </a:lnTo>
                  <a:lnTo>
                    <a:pt x="60" y="1"/>
                  </a:lnTo>
                  <a:lnTo>
                    <a:pt x="63" y="2"/>
                  </a:lnTo>
                  <a:lnTo>
                    <a:pt x="67" y="0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76" y="13"/>
                  </a:lnTo>
                  <a:lnTo>
                    <a:pt x="79" y="17"/>
                  </a:lnTo>
                  <a:lnTo>
                    <a:pt x="81" y="18"/>
                  </a:lnTo>
                  <a:lnTo>
                    <a:pt x="82" y="20"/>
                  </a:lnTo>
                  <a:lnTo>
                    <a:pt x="84" y="21"/>
                  </a:lnTo>
                  <a:lnTo>
                    <a:pt x="83" y="24"/>
                  </a:lnTo>
                  <a:lnTo>
                    <a:pt x="85" y="25"/>
                  </a:lnTo>
                  <a:lnTo>
                    <a:pt x="87" y="30"/>
                  </a:lnTo>
                  <a:lnTo>
                    <a:pt x="91" y="31"/>
                  </a:lnTo>
                  <a:lnTo>
                    <a:pt x="95" y="35"/>
                  </a:lnTo>
                  <a:lnTo>
                    <a:pt x="96" y="40"/>
                  </a:lnTo>
                  <a:lnTo>
                    <a:pt x="95" y="43"/>
                  </a:lnTo>
                  <a:lnTo>
                    <a:pt x="98" y="49"/>
                  </a:lnTo>
                  <a:lnTo>
                    <a:pt x="103" y="53"/>
                  </a:lnTo>
                  <a:lnTo>
                    <a:pt x="104" y="52"/>
                  </a:lnTo>
                  <a:lnTo>
                    <a:pt x="107" y="55"/>
                  </a:lnTo>
                  <a:lnTo>
                    <a:pt x="106" y="57"/>
                  </a:lnTo>
                  <a:lnTo>
                    <a:pt x="104" y="60"/>
                  </a:lnTo>
                  <a:lnTo>
                    <a:pt x="105" y="64"/>
                  </a:lnTo>
                  <a:lnTo>
                    <a:pt x="119" y="74"/>
                  </a:lnTo>
                  <a:lnTo>
                    <a:pt x="106" y="8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7" name="Freeform 511"/>
            <p:cNvSpPr>
              <a:spLocks/>
            </p:cNvSpPr>
            <p:nvPr/>
          </p:nvSpPr>
          <p:spPr bwMode="auto">
            <a:xfrm>
              <a:off x="4007" y="2045"/>
              <a:ext cx="102" cy="119"/>
            </a:xfrm>
            <a:custGeom>
              <a:avLst/>
              <a:gdLst>
                <a:gd name="T0" fmla="*/ 92 w 102"/>
                <a:gd name="T1" fmla="*/ 85 h 119"/>
                <a:gd name="T2" fmla="*/ 87 w 102"/>
                <a:gd name="T3" fmla="*/ 89 h 119"/>
                <a:gd name="T4" fmla="*/ 80 w 102"/>
                <a:gd name="T5" fmla="*/ 90 h 119"/>
                <a:gd name="T6" fmla="*/ 77 w 102"/>
                <a:gd name="T7" fmla="*/ 92 h 119"/>
                <a:gd name="T8" fmla="*/ 76 w 102"/>
                <a:gd name="T9" fmla="*/ 94 h 119"/>
                <a:gd name="T10" fmla="*/ 76 w 102"/>
                <a:gd name="T11" fmla="*/ 100 h 119"/>
                <a:gd name="T12" fmla="*/ 69 w 102"/>
                <a:gd name="T13" fmla="*/ 103 h 119"/>
                <a:gd name="T14" fmla="*/ 71 w 102"/>
                <a:gd name="T15" fmla="*/ 106 h 119"/>
                <a:gd name="T16" fmla="*/ 69 w 102"/>
                <a:gd name="T17" fmla="*/ 108 h 119"/>
                <a:gd name="T18" fmla="*/ 67 w 102"/>
                <a:gd name="T19" fmla="*/ 108 h 119"/>
                <a:gd name="T20" fmla="*/ 66 w 102"/>
                <a:gd name="T21" fmla="*/ 115 h 119"/>
                <a:gd name="T22" fmla="*/ 63 w 102"/>
                <a:gd name="T23" fmla="*/ 115 h 119"/>
                <a:gd name="T24" fmla="*/ 60 w 102"/>
                <a:gd name="T25" fmla="*/ 118 h 119"/>
                <a:gd name="T26" fmla="*/ 2 w 102"/>
                <a:gd name="T27" fmla="*/ 60 h 119"/>
                <a:gd name="T28" fmla="*/ 0 w 102"/>
                <a:gd name="T29" fmla="*/ 58 h 119"/>
                <a:gd name="T30" fmla="*/ 20 w 102"/>
                <a:gd name="T31" fmla="*/ 32 h 119"/>
                <a:gd name="T32" fmla="*/ 15 w 102"/>
                <a:gd name="T33" fmla="*/ 24 h 119"/>
                <a:gd name="T34" fmla="*/ 18 w 102"/>
                <a:gd name="T35" fmla="*/ 22 h 119"/>
                <a:gd name="T36" fmla="*/ 41 w 102"/>
                <a:gd name="T37" fmla="*/ 22 h 119"/>
                <a:gd name="T38" fmla="*/ 66 w 102"/>
                <a:gd name="T39" fmla="*/ 0 h 119"/>
                <a:gd name="T40" fmla="*/ 80 w 102"/>
                <a:gd name="T41" fmla="*/ 9 h 119"/>
                <a:gd name="T42" fmla="*/ 83 w 102"/>
                <a:gd name="T43" fmla="*/ 13 h 119"/>
                <a:gd name="T44" fmla="*/ 83 w 102"/>
                <a:gd name="T45" fmla="*/ 15 h 119"/>
                <a:gd name="T46" fmla="*/ 82 w 102"/>
                <a:gd name="T47" fmla="*/ 16 h 119"/>
                <a:gd name="T48" fmla="*/ 87 w 102"/>
                <a:gd name="T49" fmla="*/ 22 h 119"/>
                <a:gd name="T50" fmla="*/ 92 w 102"/>
                <a:gd name="T51" fmla="*/ 32 h 119"/>
                <a:gd name="T52" fmla="*/ 94 w 102"/>
                <a:gd name="T53" fmla="*/ 39 h 119"/>
                <a:gd name="T54" fmla="*/ 101 w 102"/>
                <a:gd name="T55" fmla="*/ 48 h 119"/>
                <a:gd name="T56" fmla="*/ 101 w 102"/>
                <a:gd name="T57" fmla="*/ 50 h 119"/>
                <a:gd name="T58" fmla="*/ 99 w 102"/>
                <a:gd name="T59" fmla="*/ 53 h 119"/>
                <a:gd name="T60" fmla="*/ 101 w 102"/>
                <a:gd name="T61" fmla="*/ 54 h 119"/>
                <a:gd name="T62" fmla="*/ 98 w 102"/>
                <a:gd name="T63" fmla="*/ 57 h 119"/>
                <a:gd name="T64" fmla="*/ 96 w 102"/>
                <a:gd name="T65" fmla="*/ 64 h 119"/>
                <a:gd name="T66" fmla="*/ 94 w 102"/>
                <a:gd name="T67" fmla="*/ 70 h 119"/>
                <a:gd name="T68" fmla="*/ 94 w 102"/>
                <a:gd name="T69" fmla="*/ 72 h 119"/>
                <a:gd name="T70" fmla="*/ 94 w 102"/>
                <a:gd name="T71" fmla="*/ 75 h 119"/>
                <a:gd name="T72" fmla="*/ 94 w 102"/>
                <a:gd name="T73" fmla="*/ 79 h 119"/>
                <a:gd name="T74" fmla="*/ 96 w 102"/>
                <a:gd name="T75" fmla="*/ 81 h 119"/>
                <a:gd name="T76" fmla="*/ 92 w 102"/>
                <a:gd name="T77" fmla="*/ 85 h 1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"/>
                <a:gd name="T118" fmla="*/ 0 h 119"/>
                <a:gd name="T119" fmla="*/ 102 w 102"/>
                <a:gd name="T120" fmla="*/ 119 h 1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" h="119">
                  <a:moveTo>
                    <a:pt x="92" y="85"/>
                  </a:moveTo>
                  <a:lnTo>
                    <a:pt x="87" y="89"/>
                  </a:lnTo>
                  <a:lnTo>
                    <a:pt x="80" y="90"/>
                  </a:lnTo>
                  <a:lnTo>
                    <a:pt x="77" y="92"/>
                  </a:lnTo>
                  <a:lnTo>
                    <a:pt x="76" y="94"/>
                  </a:lnTo>
                  <a:lnTo>
                    <a:pt x="76" y="100"/>
                  </a:lnTo>
                  <a:lnTo>
                    <a:pt x="69" y="103"/>
                  </a:lnTo>
                  <a:lnTo>
                    <a:pt x="71" y="106"/>
                  </a:lnTo>
                  <a:lnTo>
                    <a:pt x="69" y="108"/>
                  </a:lnTo>
                  <a:lnTo>
                    <a:pt x="67" y="108"/>
                  </a:lnTo>
                  <a:lnTo>
                    <a:pt x="66" y="115"/>
                  </a:lnTo>
                  <a:lnTo>
                    <a:pt x="63" y="115"/>
                  </a:lnTo>
                  <a:lnTo>
                    <a:pt x="60" y="118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20" y="32"/>
                  </a:lnTo>
                  <a:lnTo>
                    <a:pt x="15" y="24"/>
                  </a:lnTo>
                  <a:lnTo>
                    <a:pt x="18" y="22"/>
                  </a:lnTo>
                  <a:lnTo>
                    <a:pt x="41" y="22"/>
                  </a:lnTo>
                  <a:lnTo>
                    <a:pt x="66" y="0"/>
                  </a:lnTo>
                  <a:lnTo>
                    <a:pt x="80" y="9"/>
                  </a:lnTo>
                  <a:lnTo>
                    <a:pt x="83" y="13"/>
                  </a:lnTo>
                  <a:lnTo>
                    <a:pt x="83" y="15"/>
                  </a:lnTo>
                  <a:lnTo>
                    <a:pt x="82" y="16"/>
                  </a:lnTo>
                  <a:lnTo>
                    <a:pt x="87" y="22"/>
                  </a:lnTo>
                  <a:lnTo>
                    <a:pt x="92" y="32"/>
                  </a:lnTo>
                  <a:lnTo>
                    <a:pt x="94" y="39"/>
                  </a:lnTo>
                  <a:lnTo>
                    <a:pt x="101" y="48"/>
                  </a:lnTo>
                  <a:lnTo>
                    <a:pt x="101" y="50"/>
                  </a:lnTo>
                  <a:lnTo>
                    <a:pt x="99" y="53"/>
                  </a:lnTo>
                  <a:lnTo>
                    <a:pt x="101" y="54"/>
                  </a:lnTo>
                  <a:lnTo>
                    <a:pt x="98" y="57"/>
                  </a:lnTo>
                  <a:lnTo>
                    <a:pt x="96" y="64"/>
                  </a:lnTo>
                  <a:lnTo>
                    <a:pt x="94" y="70"/>
                  </a:lnTo>
                  <a:lnTo>
                    <a:pt x="94" y="72"/>
                  </a:lnTo>
                  <a:lnTo>
                    <a:pt x="94" y="75"/>
                  </a:lnTo>
                  <a:lnTo>
                    <a:pt x="94" y="79"/>
                  </a:lnTo>
                  <a:lnTo>
                    <a:pt x="96" y="81"/>
                  </a:lnTo>
                  <a:lnTo>
                    <a:pt x="92" y="8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8" name="Freeform 512"/>
            <p:cNvSpPr>
              <a:spLocks/>
            </p:cNvSpPr>
            <p:nvPr/>
          </p:nvSpPr>
          <p:spPr bwMode="auto">
            <a:xfrm>
              <a:off x="4007" y="2045"/>
              <a:ext cx="109" cy="125"/>
            </a:xfrm>
            <a:custGeom>
              <a:avLst/>
              <a:gdLst>
                <a:gd name="T0" fmla="*/ 98 w 109"/>
                <a:gd name="T1" fmla="*/ 89 h 125"/>
                <a:gd name="T2" fmla="*/ 93 w 109"/>
                <a:gd name="T3" fmla="*/ 94 h 125"/>
                <a:gd name="T4" fmla="*/ 86 w 109"/>
                <a:gd name="T5" fmla="*/ 95 h 125"/>
                <a:gd name="T6" fmla="*/ 83 w 109"/>
                <a:gd name="T7" fmla="*/ 97 h 125"/>
                <a:gd name="T8" fmla="*/ 82 w 109"/>
                <a:gd name="T9" fmla="*/ 99 h 125"/>
                <a:gd name="T10" fmla="*/ 82 w 109"/>
                <a:gd name="T11" fmla="*/ 105 h 125"/>
                <a:gd name="T12" fmla="*/ 74 w 109"/>
                <a:gd name="T13" fmla="*/ 109 h 125"/>
                <a:gd name="T14" fmla="*/ 76 w 109"/>
                <a:gd name="T15" fmla="*/ 112 h 125"/>
                <a:gd name="T16" fmla="*/ 74 w 109"/>
                <a:gd name="T17" fmla="*/ 114 h 125"/>
                <a:gd name="T18" fmla="*/ 72 w 109"/>
                <a:gd name="T19" fmla="*/ 114 h 125"/>
                <a:gd name="T20" fmla="*/ 71 w 109"/>
                <a:gd name="T21" fmla="*/ 121 h 125"/>
                <a:gd name="T22" fmla="*/ 67 w 109"/>
                <a:gd name="T23" fmla="*/ 121 h 125"/>
                <a:gd name="T24" fmla="*/ 64 w 109"/>
                <a:gd name="T25" fmla="*/ 124 h 125"/>
                <a:gd name="T26" fmla="*/ 2 w 109"/>
                <a:gd name="T27" fmla="*/ 63 h 125"/>
                <a:gd name="T28" fmla="*/ 0 w 109"/>
                <a:gd name="T29" fmla="*/ 61 h 125"/>
                <a:gd name="T30" fmla="*/ 21 w 109"/>
                <a:gd name="T31" fmla="*/ 34 h 125"/>
                <a:gd name="T32" fmla="*/ 17 w 109"/>
                <a:gd name="T33" fmla="*/ 25 h 125"/>
                <a:gd name="T34" fmla="*/ 19 w 109"/>
                <a:gd name="T35" fmla="*/ 23 h 125"/>
                <a:gd name="T36" fmla="*/ 44 w 109"/>
                <a:gd name="T37" fmla="*/ 23 h 125"/>
                <a:gd name="T38" fmla="*/ 71 w 109"/>
                <a:gd name="T39" fmla="*/ 0 h 125"/>
                <a:gd name="T40" fmla="*/ 86 w 109"/>
                <a:gd name="T41" fmla="*/ 9 h 125"/>
                <a:gd name="T42" fmla="*/ 89 w 109"/>
                <a:gd name="T43" fmla="*/ 13 h 125"/>
                <a:gd name="T44" fmla="*/ 89 w 109"/>
                <a:gd name="T45" fmla="*/ 16 h 125"/>
                <a:gd name="T46" fmla="*/ 88 w 109"/>
                <a:gd name="T47" fmla="*/ 17 h 125"/>
                <a:gd name="T48" fmla="*/ 93 w 109"/>
                <a:gd name="T49" fmla="*/ 23 h 125"/>
                <a:gd name="T50" fmla="*/ 98 w 109"/>
                <a:gd name="T51" fmla="*/ 34 h 125"/>
                <a:gd name="T52" fmla="*/ 100 w 109"/>
                <a:gd name="T53" fmla="*/ 41 h 125"/>
                <a:gd name="T54" fmla="*/ 108 w 109"/>
                <a:gd name="T55" fmla="*/ 51 h 125"/>
                <a:gd name="T56" fmla="*/ 108 w 109"/>
                <a:gd name="T57" fmla="*/ 53 h 125"/>
                <a:gd name="T58" fmla="*/ 106 w 109"/>
                <a:gd name="T59" fmla="*/ 56 h 125"/>
                <a:gd name="T60" fmla="*/ 108 w 109"/>
                <a:gd name="T61" fmla="*/ 57 h 125"/>
                <a:gd name="T62" fmla="*/ 105 w 109"/>
                <a:gd name="T63" fmla="*/ 60 h 125"/>
                <a:gd name="T64" fmla="*/ 102 w 109"/>
                <a:gd name="T65" fmla="*/ 67 h 125"/>
                <a:gd name="T66" fmla="*/ 100 w 109"/>
                <a:gd name="T67" fmla="*/ 73 h 125"/>
                <a:gd name="T68" fmla="*/ 100 w 109"/>
                <a:gd name="T69" fmla="*/ 75 h 125"/>
                <a:gd name="T70" fmla="*/ 100 w 109"/>
                <a:gd name="T71" fmla="*/ 79 h 125"/>
                <a:gd name="T72" fmla="*/ 100 w 109"/>
                <a:gd name="T73" fmla="*/ 83 h 125"/>
                <a:gd name="T74" fmla="*/ 102 w 109"/>
                <a:gd name="T75" fmla="*/ 85 h 125"/>
                <a:gd name="T76" fmla="*/ 98 w 109"/>
                <a:gd name="T77" fmla="*/ 89 h 1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9"/>
                <a:gd name="T118" fmla="*/ 0 h 125"/>
                <a:gd name="T119" fmla="*/ 109 w 109"/>
                <a:gd name="T120" fmla="*/ 125 h 1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9" h="125">
                  <a:moveTo>
                    <a:pt x="98" y="89"/>
                  </a:moveTo>
                  <a:lnTo>
                    <a:pt x="93" y="94"/>
                  </a:lnTo>
                  <a:lnTo>
                    <a:pt x="86" y="95"/>
                  </a:lnTo>
                  <a:lnTo>
                    <a:pt x="83" y="97"/>
                  </a:lnTo>
                  <a:lnTo>
                    <a:pt x="82" y="99"/>
                  </a:lnTo>
                  <a:lnTo>
                    <a:pt x="82" y="105"/>
                  </a:lnTo>
                  <a:lnTo>
                    <a:pt x="74" y="109"/>
                  </a:lnTo>
                  <a:lnTo>
                    <a:pt x="76" y="112"/>
                  </a:lnTo>
                  <a:lnTo>
                    <a:pt x="74" y="114"/>
                  </a:lnTo>
                  <a:lnTo>
                    <a:pt x="72" y="114"/>
                  </a:lnTo>
                  <a:lnTo>
                    <a:pt x="71" y="121"/>
                  </a:lnTo>
                  <a:lnTo>
                    <a:pt x="67" y="121"/>
                  </a:lnTo>
                  <a:lnTo>
                    <a:pt x="64" y="124"/>
                  </a:lnTo>
                  <a:lnTo>
                    <a:pt x="2" y="63"/>
                  </a:lnTo>
                  <a:lnTo>
                    <a:pt x="0" y="61"/>
                  </a:lnTo>
                  <a:lnTo>
                    <a:pt x="21" y="34"/>
                  </a:lnTo>
                  <a:lnTo>
                    <a:pt x="17" y="25"/>
                  </a:lnTo>
                  <a:lnTo>
                    <a:pt x="19" y="23"/>
                  </a:lnTo>
                  <a:lnTo>
                    <a:pt x="44" y="23"/>
                  </a:lnTo>
                  <a:lnTo>
                    <a:pt x="71" y="0"/>
                  </a:lnTo>
                  <a:lnTo>
                    <a:pt x="86" y="9"/>
                  </a:lnTo>
                  <a:lnTo>
                    <a:pt x="89" y="13"/>
                  </a:lnTo>
                  <a:lnTo>
                    <a:pt x="89" y="16"/>
                  </a:lnTo>
                  <a:lnTo>
                    <a:pt x="88" y="17"/>
                  </a:lnTo>
                  <a:lnTo>
                    <a:pt x="93" y="23"/>
                  </a:lnTo>
                  <a:lnTo>
                    <a:pt x="98" y="34"/>
                  </a:lnTo>
                  <a:lnTo>
                    <a:pt x="100" y="41"/>
                  </a:lnTo>
                  <a:lnTo>
                    <a:pt x="108" y="51"/>
                  </a:lnTo>
                  <a:lnTo>
                    <a:pt x="108" y="53"/>
                  </a:lnTo>
                  <a:lnTo>
                    <a:pt x="106" y="56"/>
                  </a:lnTo>
                  <a:lnTo>
                    <a:pt x="108" y="57"/>
                  </a:lnTo>
                  <a:lnTo>
                    <a:pt x="105" y="60"/>
                  </a:lnTo>
                  <a:lnTo>
                    <a:pt x="102" y="67"/>
                  </a:lnTo>
                  <a:lnTo>
                    <a:pt x="100" y="73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lnTo>
                    <a:pt x="102" y="85"/>
                  </a:lnTo>
                  <a:lnTo>
                    <a:pt x="98" y="8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9" name="Freeform 513"/>
            <p:cNvSpPr>
              <a:spLocks/>
            </p:cNvSpPr>
            <p:nvPr/>
          </p:nvSpPr>
          <p:spPr bwMode="auto">
            <a:xfrm>
              <a:off x="3979" y="2109"/>
              <a:ext cx="86" cy="66"/>
            </a:xfrm>
            <a:custGeom>
              <a:avLst/>
              <a:gdLst>
                <a:gd name="T0" fmla="*/ 77 w 86"/>
                <a:gd name="T1" fmla="*/ 63 h 66"/>
                <a:gd name="T2" fmla="*/ 70 w 86"/>
                <a:gd name="T3" fmla="*/ 57 h 66"/>
                <a:gd name="T4" fmla="*/ 64 w 86"/>
                <a:gd name="T5" fmla="*/ 63 h 66"/>
                <a:gd name="T6" fmla="*/ 60 w 86"/>
                <a:gd name="T7" fmla="*/ 63 h 66"/>
                <a:gd name="T8" fmla="*/ 57 w 86"/>
                <a:gd name="T9" fmla="*/ 62 h 66"/>
                <a:gd name="T10" fmla="*/ 52 w 86"/>
                <a:gd name="T11" fmla="*/ 59 h 66"/>
                <a:gd name="T12" fmla="*/ 50 w 86"/>
                <a:gd name="T13" fmla="*/ 61 h 66"/>
                <a:gd name="T14" fmla="*/ 38 w 86"/>
                <a:gd name="T15" fmla="*/ 56 h 66"/>
                <a:gd name="T16" fmla="*/ 34 w 86"/>
                <a:gd name="T17" fmla="*/ 56 h 66"/>
                <a:gd name="T18" fmla="*/ 23 w 86"/>
                <a:gd name="T19" fmla="*/ 57 h 66"/>
                <a:gd name="T20" fmla="*/ 24 w 86"/>
                <a:gd name="T21" fmla="*/ 59 h 66"/>
                <a:gd name="T22" fmla="*/ 19 w 86"/>
                <a:gd name="T23" fmla="*/ 63 h 66"/>
                <a:gd name="T24" fmla="*/ 12 w 86"/>
                <a:gd name="T25" fmla="*/ 65 h 66"/>
                <a:gd name="T26" fmla="*/ 7 w 86"/>
                <a:gd name="T27" fmla="*/ 58 h 66"/>
                <a:gd name="T28" fmla="*/ 1 w 86"/>
                <a:gd name="T29" fmla="*/ 56 h 66"/>
                <a:gd name="T30" fmla="*/ 0 w 86"/>
                <a:gd name="T31" fmla="*/ 56 h 66"/>
                <a:gd name="T32" fmla="*/ 28 w 86"/>
                <a:gd name="T33" fmla="*/ 0 h 66"/>
                <a:gd name="T34" fmla="*/ 85 w 86"/>
                <a:gd name="T35" fmla="*/ 56 h 66"/>
                <a:gd name="T36" fmla="*/ 84 w 86"/>
                <a:gd name="T37" fmla="*/ 57 h 66"/>
                <a:gd name="T38" fmla="*/ 83 w 86"/>
                <a:gd name="T39" fmla="*/ 57 h 66"/>
                <a:gd name="T40" fmla="*/ 83 w 86"/>
                <a:gd name="T41" fmla="*/ 58 h 66"/>
                <a:gd name="T42" fmla="*/ 82 w 86"/>
                <a:gd name="T43" fmla="*/ 59 h 66"/>
                <a:gd name="T44" fmla="*/ 78 w 86"/>
                <a:gd name="T45" fmla="*/ 63 h 66"/>
                <a:gd name="T46" fmla="*/ 77 w 86"/>
                <a:gd name="T47" fmla="*/ 63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6"/>
                <a:gd name="T73" fmla="*/ 0 h 66"/>
                <a:gd name="T74" fmla="*/ 86 w 86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6" h="66">
                  <a:moveTo>
                    <a:pt x="77" y="63"/>
                  </a:moveTo>
                  <a:lnTo>
                    <a:pt x="70" y="57"/>
                  </a:lnTo>
                  <a:lnTo>
                    <a:pt x="64" y="63"/>
                  </a:lnTo>
                  <a:lnTo>
                    <a:pt x="60" y="63"/>
                  </a:lnTo>
                  <a:lnTo>
                    <a:pt x="57" y="62"/>
                  </a:lnTo>
                  <a:lnTo>
                    <a:pt x="52" y="59"/>
                  </a:lnTo>
                  <a:lnTo>
                    <a:pt x="50" y="61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23" y="57"/>
                  </a:lnTo>
                  <a:lnTo>
                    <a:pt x="24" y="59"/>
                  </a:lnTo>
                  <a:lnTo>
                    <a:pt x="19" y="63"/>
                  </a:lnTo>
                  <a:lnTo>
                    <a:pt x="12" y="65"/>
                  </a:lnTo>
                  <a:lnTo>
                    <a:pt x="7" y="58"/>
                  </a:lnTo>
                  <a:lnTo>
                    <a:pt x="1" y="56"/>
                  </a:lnTo>
                  <a:lnTo>
                    <a:pt x="0" y="56"/>
                  </a:lnTo>
                  <a:lnTo>
                    <a:pt x="28" y="0"/>
                  </a:lnTo>
                  <a:lnTo>
                    <a:pt x="85" y="56"/>
                  </a:lnTo>
                  <a:lnTo>
                    <a:pt x="84" y="57"/>
                  </a:lnTo>
                  <a:lnTo>
                    <a:pt x="83" y="57"/>
                  </a:lnTo>
                  <a:lnTo>
                    <a:pt x="83" y="58"/>
                  </a:lnTo>
                  <a:lnTo>
                    <a:pt x="82" y="59"/>
                  </a:lnTo>
                  <a:lnTo>
                    <a:pt x="78" y="63"/>
                  </a:lnTo>
                  <a:lnTo>
                    <a:pt x="77" y="63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0" name="Freeform 514"/>
            <p:cNvSpPr>
              <a:spLocks/>
            </p:cNvSpPr>
            <p:nvPr/>
          </p:nvSpPr>
          <p:spPr bwMode="auto">
            <a:xfrm>
              <a:off x="3979" y="2109"/>
              <a:ext cx="93" cy="71"/>
            </a:xfrm>
            <a:custGeom>
              <a:avLst/>
              <a:gdLst>
                <a:gd name="T0" fmla="*/ 83 w 93"/>
                <a:gd name="T1" fmla="*/ 68 h 71"/>
                <a:gd name="T2" fmla="*/ 76 w 93"/>
                <a:gd name="T3" fmla="*/ 62 h 71"/>
                <a:gd name="T4" fmla="*/ 69 w 93"/>
                <a:gd name="T5" fmla="*/ 68 h 71"/>
                <a:gd name="T6" fmla="*/ 65 w 93"/>
                <a:gd name="T7" fmla="*/ 68 h 71"/>
                <a:gd name="T8" fmla="*/ 61 w 93"/>
                <a:gd name="T9" fmla="*/ 67 h 71"/>
                <a:gd name="T10" fmla="*/ 56 w 93"/>
                <a:gd name="T11" fmla="*/ 64 h 71"/>
                <a:gd name="T12" fmla="*/ 54 w 93"/>
                <a:gd name="T13" fmla="*/ 66 h 71"/>
                <a:gd name="T14" fmla="*/ 42 w 93"/>
                <a:gd name="T15" fmla="*/ 60 h 71"/>
                <a:gd name="T16" fmla="*/ 37 w 93"/>
                <a:gd name="T17" fmla="*/ 60 h 71"/>
                <a:gd name="T18" fmla="*/ 25 w 93"/>
                <a:gd name="T19" fmla="*/ 62 h 71"/>
                <a:gd name="T20" fmla="*/ 26 w 93"/>
                <a:gd name="T21" fmla="*/ 64 h 71"/>
                <a:gd name="T22" fmla="*/ 21 w 93"/>
                <a:gd name="T23" fmla="*/ 68 h 71"/>
                <a:gd name="T24" fmla="*/ 13 w 93"/>
                <a:gd name="T25" fmla="*/ 70 h 71"/>
                <a:gd name="T26" fmla="*/ 8 w 93"/>
                <a:gd name="T27" fmla="*/ 63 h 71"/>
                <a:gd name="T28" fmla="*/ 1 w 93"/>
                <a:gd name="T29" fmla="*/ 60 h 71"/>
                <a:gd name="T30" fmla="*/ 0 w 93"/>
                <a:gd name="T31" fmla="*/ 60 h 71"/>
                <a:gd name="T32" fmla="*/ 31 w 93"/>
                <a:gd name="T33" fmla="*/ 0 h 71"/>
                <a:gd name="T34" fmla="*/ 92 w 93"/>
                <a:gd name="T35" fmla="*/ 60 h 71"/>
                <a:gd name="T36" fmla="*/ 91 w 93"/>
                <a:gd name="T37" fmla="*/ 61 h 71"/>
                <a:gd name="T38" fmla="*/ 90 w 93"/>
                <a:gd name="T39" fmla="*/ 61 h 71"/>
                <a:gd name="T40" fmla="*/ 90 w 93"/>
                <a:gd name="T41" fmla="*/ 63 h 71"/>
                <a:gd name="T42" fmla="*/ 89 w 93"/>
                <a:gd name="T43" fmla="*/ 64 h 71"/>
                <a:gd name="T44" fmla="*/ 84 w 93"/>
                <a:gd name="T45" fmla="*/ 68 h 71"/>
                <a:gd name="T46" fmla="*/ 83 w 93"/>
                <a:gd name="T47" fmla="*/ 68 h 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3"/>
                <a:gd name="T73" fmla="*/ 0 h 71"/>
                <a:gd name="T74" fmla="*/ 93 w 93"/>
                <a:gd name="T75" fmla="*/ 71 h 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3" h="71">
                  <a:moveTo>
                    <a:pt x="83" y="68"/>
                  </a:moveTo>
                  <a:lnTo>
                    <a:pt x="76" y="62"/>
                  </a:lnTo>
                  <a:lnTo>
                    <a:pt x="69" y="68"/>
                  </a:lnTo>
                  <a:lnTo>
                    <a:pt x="65" y="68"/>
                  </a:lnTo>
                  <a:lnTo>
                    <a:pt x="61" y="67"/>
                  </a:lnTo>
                  <a:lnTo>
                    <a:pt x="56" y="64"/>
                  </a:lnTo>
                  <a:lnTo>
                    <a:pt x="54" y="66"/>
                  </a:lnTo>
                  <a:lnTo>
                    <a:pt x="42" y="60"/>
                  </a:lnTo>
                  <a:lnTo>
                    <a:pt x="37" y="60"/>
                  </a:lnTo>
                  <a:lnTo>
                    <a:pt x="25" y="62"/>
                  </a:lnTo>
                  <a:lnTo>
                    <a:pt x="26" y="64"/>
                  </a:lnTo>
                  <a:lnTo>
                    <a:pt x="21" y="68"/>
                  </a:lnTo>
                  <a:lnTo>
                    <a:pt x="13" y="70"/>
                  </a:lnTo>
                  <a:lnTo>
                    <a:pt x="8" y="63"/>
                  </a:lnTo>
                  <a:lnTo>
                    <a:pt x="1" y="60"/>
                  </a:lnTo>
                  <a:lnTo>
                    <a:pt x="0" y="60"/>
                  </a:lnTo>
                  <a:lnTo>
                    <a:pt x="31" y="0"/>
                  </a:lnTo>
                  <a:lnTo>
                    <a:pt x="92" y="60"/>
                  </a:lnTo>
                  <a:lnTo>
                    <a:pt x="91" y="61"/>
                  </a:lnTo>
                  <a:lnTo>
                    <a:pt x="90" y="61"/>
                  </a:lnTo>
                  <a:lnTo>
                    <a:pt x="90" y="63"/>
                  </a:lnTo>
                  <a:lnTo>
                    <a:pt x="89" y="64"/>
                  </a:lnTo>
                  <a:lnTo>
                    <a:pt x="84" y="68"/>
                  </a:lnTo>
                  <a:lnTo>
                    <a:pt x="83" y="6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1" name="Freeform 515"/>
            <p:cNvSpPr>
              <a:spLocks/>
            </p:cNvSpPr>
            <p:nvPr/>
          </p:nvSpPr>
          <p:spPr bwMode="auto">
            <a:xfrm>
              <a:off x="4071" y="2135"/>
              <a:ext cx="145" cy="97"/>
            </a:xfrm>
            <a:custGeom>
              <a:avLst/>
              <a:gdLst>
                <a:gd name="T0" fmla="*/ 66 w 145"/>
                <a:gd name="T1" fmla="*/ 96 h 97"/>
                <a:gd name="T2" fmla="*/ 0 w 145"/>
                <a:gd name="T3" fmla="*/ 33 h 97"/>
                <a:gd name="T4" fmla="*/ 3 w 145"/>
                <a:gd name="T5" fmla="*/ 30 h 97"/>
                <a:gd name="T6" fmla="*/ 6 w 145"/>
                <a:gd name="T7" fmla="*/ 30 h 97"/>
                <a:gd name="T8" fmla="*/ 7 w 145"/>
                <a:gd name="T9" fmla="*/ 23 h 97"/>
                <a:gd name="T10" fmla="*/ 9 w 145"/>
                <a:gd name="T11" fmla="*/ 23 h 97"/>
                <a:gd name="T12" fmla="*/ 12 w 145"/>
                <a:gd name="T13" fmla="*/ 21 h 97"/>
                <a:gd name="T14" fmla="*/ 9 w 145"/>
                <a:gd name="T15" fmla="*/ 18 h 97"/>
                <a:gd name="T16" fmla="*/ 17 w 145"/>
                <a:gd name="T17" fmla="*/ 16 h 97"/>
                <a:gd name="T18" fmla="*/ 17 w 145"/>
                <a:gd name="T19" fmla="*/ 10 h 97"/>
                <a:gd name="T20" fmla="*/ 18 w 145"/>
                <a:gd name="T21" fmla="*/ 8 h 97"/>
                <a:gd name="T22" fmla="*/ 21 w 145"/>
                <a:gd name="T23" fmla="*/ 6 h 97"/>
                <a:gd name="T24" fmla="*/ 27 w 145"/>
                <a:gd name="T25" fmla="*/ 5 h 97"/>
                <a:gd name="T26" fmla="*/ 33 w 145"/>
                <a:gd name="T27" fmla="*/ 0 h 97"/>
                <a:gd name="T28" fmla="*/ 40 w 145"/>
                <a:gd name="T29" fmla="*/ 4 h 97"/>
                <a:gd name="T30" fmla="*/ 64 w 145"/>
                <a:gd name="T31" fmla="*/ 3 h 97"/>
                <a:gd name="T32" fmla="*/ 65 w 145"/>
                <a:gd name="T33" fmla="*/ 7 h 97"/>
                <a:gd name="T34" fmla="*/ 67 w 145"/>
                <a:gd name="T35" fmla="*/ 6 h 97"/>
                <a:gd name="T36" fmla="*/ 67 w 145"/>
                <a:gd name="T37" fmla="*/ 5 h 97"/>
                <a:gd name="T38" fmla="*/ 71 w 145"/>
                <a:gd name="T39" fmla="*/ 6 h 97"/>
                <a:gd name="T40" fmla="*/ 76 w 145"/>
                <a:gd name="T41" fmla="*/ 10 h 97"/>
                <a:gd name="T42" fmla="*/ 78 w 145"/>
                <a:gd name="T43" fmla="*/ 10 h 97"/>
                <a:gd name="T44" fmla="*/ 99 w 145"/>
                <a:gd name="T45" fmla="*/ 19 h 97"/>
                <a:gd name="T46" fmla="*/ 116 w 145"/>
                <a:gd name="T47" fmla="*/ 21 h 97"/>
                <a:gd name="T48" fmla="*/ 129 w 145"/>
                <a:gd name="T49" fmla="*/ 15 h 97"/>
                <a:gd name="T50" fmla="*/ 132 w 145"/>
                <a:gd name="T51" fmla="*/ 19 h 97"/>
                <a:gd name="T52" fmla="*/ 137 w 145"/>
                <a:gd name="T53" fmla="*/ 20 h 97"/>
                <a:gd name="T54" fmla="*/ 137 w 145"/>
                <a:gd name="T55" fmla="*/ 22 h 97"/>
                <a:gd name="T56" fmla="*/ 138 w 145"/>
                <a:gd name="T57" fmla="*/ 23 h 97"/>
                <a:gd name="T58" fmla="*/ 144 w 145"/>
                <a:gd name="T59" fmla="*/ 23 h 97"/>
                <a:gd name="T60" fmla="*/ 129 w 145"/>
                <a:gd name="T61" fmla="*/ 48 h 97"/>
                <a:gd name="T62" fmla="*/ 110 w 145"/>
                <a:gd name="T63" fmla="*/ 50 h 97"/>
                <a:gd name="T64" fmla="*/ 111 w 145"/>
                <a:gd name="T65" fmla="*/ 52 h 97"/>
                <a:gd name="T66" fmla="*/ 103 w 145"/>
                <a:gd name="T67" fmla="*/ 61 h 97"/>
                <a:gd name="T68" fmla="*/ 92 w 145"/>
                <a:gd name="T69" fmla="*/ 58 h 97"/>
                <a:gd name="T70" fmla="*/ 90 w 145"/>
                <a:gd name="T71" fmla="*/ 56 h 97"/>
                <a:gd name="T72" fmla="*/ 88 w 145"/>
                <a:gd name="T73" fmla="*/ 56 h 97"/>
                <a:gd name="T74" fmla="*/ 85 w 145"/>
                <a:gd name="T75" fmla="*/ 60 h 97"/>
                <a:gd name="T76" fmla="*/ 84 w 145"/>
                <a:gd name="T77" fmla="*/ 60 h 97"/>
                <a:gd name="T78" fmla="*/ 85 w 145"/>
                <a:gd name="T79" fmla="*/ 64 h 97"/>
                <a:gd name="T80" fmla="*/ 83 w 145"/>
                <a:gd name="T81" fmla="*/ 64 h 97"/>
                <a:gd name="T82" fmla="*/ 82 w 145"/>
                <a:gd name="T83" fmla="*/ 65 h 97"/>
                <a:gd name="T84" fmla="*/ 83 w 145"/>
                <a:gd name="T85" fmla="*/ 66 h 97"/>
                <a:gd name="T86" fmla="*/ 82 w 145"/>
                <a:gd name="T87" fmla="*/ 67 h 97"/>
                <a:gd name="T88" fmla="*/ 83 w 145"/>
                <a:gd name="T89" fmla="*/ 69 h 97"/>
                <a:gd name="T90" fmla="*/ 82 w 145"/>
                <a:gd name="T91" fmla="*/ 70 h 97"/>
                <a:gd name="T92" fmla="*/ 82 w 145"/>
                <a:gd name="T93" fmla="*/ 72 h 97"/>
                <a:gd name="T94" fmla="*/ 81 w 145"/>
                <a:gd name="T95" fmla="*/ 72 h 97"/>
                <a:gd name="T96" fmla="*/ 82 w 145"/>
                <a:gd name="T97" fmla="*/ 73 h 97"/>
                <a:gd name="T98" fmla="*/ 82 w 145"/>
                <a:gd name="T99" fmla="*/ 76 h 97"/>
                <a:gd name="T100" fmla="*/ 81 w 145"/>
                <a:gd name="T101" fmla="*/ 77 h 97"/>
                <a:gd name="T102" fmla="*/ 78 w 145"/>
                <a:gd name="T103" fmla="*/ 77 h 97"/>
                <a:gd name="T104" fmla="*/ 78 w 145"/>
                <a:gd name="T105" fmla="*/ 80 h 97"/>
                <a:gd name="T106" fmla="*/ 68 w 145"/>
                <a:gd name="T107" fmla="*/ 84 h 97"/>
                <a:gd name="T108" fmla="*/ 70 w 145"/>
                <a:gd name="T109" fmla="*/ 91 h 97"/>
                <a:gd name="T110" fmla="*/ 67 w 145"/>
                <a:gd name="T111" fmla="*/ 92 h 97"/>
                <a:gd name="T112" fmla="*/ 68 w 145"/>
                <a:gd name="T113" fmla="*/ 94 h 97"/>
                <a:gd name="T114" fmla="*/ 66 w 145"/>
                <a:gd name="T115" fmla="*/ 96 h 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97"/>
                <a:gd name="T176" fmla="*/ 145 w 145"/>
                <a:gd name="T177" fmla="*/ 97 h 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97">
                  <a:moveTo>
                    <a:pt x="66" y="96"/>
                  </a:moveTo>
                  <a:lnTo>
                    <a:pt x="0" y="33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12" y="21"/>
                  </a:lnTo>
                  <a:lnTo>
                    <a:pt x="9" y="18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8" y="8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3" y="0"/>
                  </a:lnTo>
                  <a:lnTo>
                    <a:pt x="40" y="4"/>
                  </a:lnTo>
                  <a:lnTo>
                    <a:pt x="64" y="3"/>
                  </a:lnTo>
                  <a:lnTo>
                    <a:pt x="65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71" y="6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99" y="19"/>
                  </a:lnTo>
                  <a:lnTo>
                    <a:pt x="116" y="21"/>
                  </a:lnTo>
                  <a:lnTo>
                    <a:pt x="129" y="15"/>
                  </a:lnTo>
                  <a:lnTo>
                    <a:pt x="132" y="19"/>
                  </a:lnTo>
                  <a:lnTo>
                    <a:pt x="137" y="20"/>
                  </a:lnTo>
                  <a:lnTo>
                    <a:pt x="137" y="22"/>
                  </a:lnTo>
                  <a:lnTo>
                    <a:pt x="138" y="23"/>
                  </a:lnTo>
                  <a:lnTo>
                    <a:pt x="144" y="23"/>
                  </a:lnTo>
                  <a:lnTo>
                    <a:pt x="129" y="48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03" y="61"/>
                  </a:lnTo>
                  <a:lnTo>
                    <a:pt x="92" y="58"/>
                  </a:lnTo>
                  <a:lnTo>
                    <a:pt x="90" y="56"/>
                  </a:lnTo>
                  <a:lnTo>
                    <a:pt x="88" y="56"/>
                  </a:lnTo>
                  <a:lnTo>
                    <a:pt x="85" y="60"/>
                  </a:lnTo>
                  <a:lnTo>
                    <a:pt x="84" y="60"/>
                  </a:lnTo>
                  <a:lnTo>
                    <a:pt x="85" y="64"/>
                  </a:lnTo>
                  <a:lnTo>
                    <a:pt x="83" y="64"/>
                  </a:lnTo>
                  <a:lnTo>
                    <a:pt x="82" y="65"/>
                  </a:lnTo>
                  <a:lnTo>
                    <a:pt x="83" y="66"/>
                  </a:lnTo>
                  <a:lnTo>
                    <a:pt x="82" y="67"/>
                  </a:lnTo>
                  <a:lnTo>
                    <a:pt x="83" y="69"/>
                  </a:lnTo>
                  <a:lnTo>
                    <a:pt x="82" y="70"/>
                  </a:lnTo>
                  <a:lnTo>
                    <a:pt x="82" y="72"/>
                  </a:lnTo>
                  <a:lnTo>
                    <a:pt x="81" y="72"/>
                  </a:lnTo>
                  <a:lnTo>
                    <a:pt x="82" y="73"/>
                  </a:lnTo>
                  <a:lnTo>
                    <a:pt x="82" y="76"/>
                  </a:lnTo>
                  <a:lnTo>
                    <a:pt x="81" y="77"/>
                  </a:lnTo>
                  <a:lnTo>
                    <a:pt x="78" y="77"/>
                  </a:lnTo>
                  <a:lnTo>
                    <a:pt x="78" y="80"/>
                  </a:lnTo>
                  <a:lnTo>
                    <a:pt x="68" y="84"/>
                  </a:lnTo>
                  <a:lnTo>
                    <a:pt x="70" y="91"/>
                  </a:lnTo>
                  <a:lnTo>
                    <a:pt x="67" y="92"/>
                  </a:lnTo>
                  <a:lnTo>
                    <a:pt x="68" y="94"/>
                  </a:lnTo>
                  <a:lnTo>
                    <a:pt x="66" y="96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2" name="Freeform 516"/>
            <p:cNvSpPr>
              <a:spLocks/>
            </p:cNvSpPr>
            <p:nvPr/>
          </p:nvSpPr>
          <p:spPr bwMode="auto">
            <a:xfrm>
              <a:off x="4071" y="2135"/>
              <a:ext cx="152" cy="101"/>
            </a:xfrm>
            <a:custGeom>
              <a:avLst/>
              <a:gdLst>
                <a:gd name="T0" fmla="*/ 69 w 152"/>
                <a:gd name="T1" fmla="*/ 100 h 101"/>
                <a:gd name="T2" fmla="*/ 0 w 152"/>
                <a:gd name="T3" fmla="*/ 34 h 101"/>
                <a:gd name="T4" fmla="*/ 3 w 152"/>
                <a:gd name="T5" fmla="*/ 31 h 101"/>
                <a:gd name="T6" fmla="*/ 7 w 152"/>
                <a:gd name="T7" fmla="*/ 31 h 101"/>
                <a:gd name="T8" fmla="*/ 8 w 152"/>
                <a:gd name="T9" fmla="*/ 24 h 101"/>
                <a:gd name="T10" fmla="*/ 10 w 152"/>
                <a:gd name="T11" fmla="*/ 24 h 101"/>
                <a:gd name="T12" fmla="*/ 12 w 152"/>
                <a:gd name="T13" fmla="*/ 22 h 101"/>
                <a:gd name="T14" fmla="*/ 10 w 152"/>
                <a:gd name="T15" fmla="*/ 19 h 101"/>
                <a:gd name="T16" fmla="*/ 18 w 152"/>
                <a:gd name="T17" fmla="*/ 16 h 101"/>
                <a:gd name="T18" fmla="*/ 18 w 152"/>
                <a:gd name="T19" fmla="*/ 10 h 101"/>
                <a:gd name="T20" fmla="*/ 19 w 152"/>
                <a:gd name="T21" fmla="*/ 8 h 101"/>
                <a:gd name="T22" fmla="*/ 22 w 152"/>
                <a:gd name="T23" fmla="*/ 6 h 101"/>
                <a:gd name="T24" fmla="*/ 29 w 152"/>
                <a:gd name="T25" fmla="*/ 5 h 101"/>
                <a:gd name="T26" fmla="*/ 34 w 152"/>
                <a:gd name="T27" fmla="*/ 0 h 101"/>
                <a:gd name="T28" fmla="*/ 42 w 152"/>
                <a:gd name="T29" fmla="*/ 4 h 101"/>
                <a:gd name="T30" fmla="*/ 67 w 152"/>
                <a:gd name="T31" fmla="*/ 3 h 101"/>
                <a:gd name="T32" fmla="*/ 68 w 152"/>
                <a:gd name="T33" fmla="*/ 7 h 101"/>
                <a:gd name="T34" fmla="*/ 71 w 152"/>
                <a:gd name="T35" fmla="*/ 6 h 101"/>
                <a:gd name="T36" fmla="*/ 71 w 152"/>
                <a:gd name="T37" fmla="*/ 5 h 101"/>
                <a:gd name="T38" fmla="*/ 75 w 152"/>
                <a:gd name="T39" fmla="*/ 6 h 101"/>
                <a:gd name="T40" fmla="*/ 79 w 152"/>
                <a:gd name="T41" fmla="*/ 10 h 101"/>
                <a:gd name="T42" fmla="*/ 82 w 152"/>
                <a:gd name="T43" fmla="*/ 10 h 101"/>
                <a:gd name="T44" fmla="*/ 104 w 152"/>
                <a:gd name="T45" fmla="*/ 20 h 101"/>
                <a:gd name="T46" fmla="*/ 121 w 152"/>
                <a:gd name="T47" fmla="*/ 22 h 101"/>
                <a:gd name="T48" fmla="*/ 136 w 152"/>
                <a:gd name="T49" fmla="*/ 15 h 101"/>
                <a:gd name="T50" fmla="*/ 139 w 152"/>
                <a:gd name="T51" fmla="*/ 20 h 101"/>
                <a:gd name="T52" fmla="*/ 143 w 152"/>
                <a:gd name="T53" fmla="*/ 21 h 101"/>
                <a:gd name="T54" fmla="*/ 143 w 152"/>
                <a:gd name="T55" fmla="*/ 23 h 101"/>
                <a:gd name="T56" fmla="*/ 144 w 152"/>
                <a:gd name="T57" fmla="*/ 24 h 101"/>
                <a:gd name="T58" fmla="*/ 151 w 152"/>
                <a:gd name="T59" fmla="*/ 24 h 101"/>
                <a:gd name="T60" fmla="*/ 136 w 152"/>
                <a:gd name="T61" fmla="*/ 49 h 101"/>
                <a:gd name="T62" fmla="*/ 116 w 152"/>
                <a:gd name="T63" fmla="*/ 53 h 101"/>
                <a:gd name="T64" fmla="*/ 117 w 152"/>
                <a:gd name="T65" fmla="*/ 55 h 101"/>
                <a:gd name="T66" fmla="*/ 108 w 152"/>
                <a:gd name="T67" fmla="*/ 64 h 101"/>
                <a:gd name="T68" fmla="*/ 97 w 152"/>
                <a:gd name="T69" fmla="*/ 61 h 101"/>
                <a:gd name="T70" fmla="*/ 95 w 152"/>
                <a:gd name="T71" fmla="*/ 59 h 101"/>
                <a:gd name="T72" fmla="*/ 93 w 152"/>
                <a:gd name="T73" fmla="*/ 59 h 101"/>
                <a:gd name="T74" fmla="*/ 89 w 152"/>
                <a:gd name="T75" fmla="*/ 63 h 101"/>
                <a:gd name="T76" fmla="*/ 88 w 152"/>
                <a:gd name="T77" fmla="*/ 63 h 101"/>
                <a:gd name="T78" fmla="*/ 89 w 152"/>
                <a:gd name="T79" fmla="*/ 67 h 101"/>
                <a:gd name="T80" fmla="*/ 87 w 152"/>
                <a:gd name="T81" fmla="*/ 67 h 101"/>
                <a:gd name="T82" fmla="*/ 86 w 152"/>
                <a:gd name="T83" fmla="*/ 68 h 101"/>
                <a:gd name="T84" fmla="*/ 87 w 152"/>
                <a:gd name="T85" fmla="*/ 69 h 101"/>
                <a:gd name="T86" fmla="*/ 86 w 152"/>
                <a:gd name="T87" fmla="*/ 70 h 101"/>
                <a:gd name="T88" fmla="*/ 87 w 152"/>
                <a:gd name="T89" fmla="*/ 72 h 101"/>
                <a:gd name="T90" fmla="*/ 86 w 152"/>
                <a:gd name="T91" fmla="*/ 73 h 101"/>
                <a:gd name="T92" fmla="*/ 86 w 152"/>
                <a:gd name="T93" fmla="*/ 75 h 101"/>
                <a:gd name="T94" fmla="*/ 85 w 152"/>
                <a:gd name="T95" fmla="*/ 75 h 101"/>
                <a:gd name="T96" fmla="*/ 86 w 152"/>
                <a:gd name="T97" fmla="*/ 76 h 101"/>
                <a:gd name="T98" fmla="*/ 86 w 152"/>
                <a:gd name="T99" fmla="*/ 79 h 101"/>
                <a:gd name="T100" fmla="*/ 85 w 152"/>
                <a:gd name="T101" fmla="*/ 80 h 101"/>
                <a:gd name="T102" fmla="*/ 82 w 152"/>
                <a:gd name="T103" fmla="*/ 80 h 101"/>
                <a:gd name="T104" fmla="*/ 82 w 152"/>
                <a:gd name="T105" fmla="*/ 83 h 101"/>
                <a:gd name="T106" fmla="*/ 72 w 152"/>
                <a:gd name="T107" fmla="*/ 88 h 101"/>
                <a:gd name="T108" fmla="*/ 74 w 152"/>
                <a:gd name="T109" fmla="*/ 95 h 101"/>
                <a:gd name="T110" fmla="*/ 71 w 152"/>
                <a:gd name="T111" fmla="*/ 96 h 101"/>
                <a:gd name="T112" fmla="*/ 72 w 152"/>
                <a:gd name="T113" fmla="*/ 98 h 101"/>
                <a:gd name="T114" fmla="*/ 69 w 152"/>
                <a:gd name="T115" fmla="*/ 100 h 1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2"/>
                <a:gd name="T175" fmla="*/ 0 h 101"/>
                <a:gd name="T176" fmla="*/ 152 w 152"/>
                <a:gd name="T177" fmla="*/ 101 h 1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2" h="101">
                  <a:moveTo>
                    <a:pt x="69" y="100"/>
                  </a:moveTo>
                  <a:lnTo>
                    <a:pt x="0" y="34"/>
                  </a:lnTo>
                  <a:lnTo>
                    <a:pt x="3" y="31"/>
                  </a:lnTo>
                  <a:lnTo>
                    <a:pt x="7" y="31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19"/>
                  </a:lnTo>
                  <a:lnTo>
                    <a:pt x="18" y="16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34" y="0"/>
                  </a:lnTo>
                  <a:lnTo>
                    <a:pt x="42" y="4"/>
                  </a:lnTo>
                  <a:lnTo>
                    <a:pt x="67" y="3"/>
                  </a:lnTo>
                  <a:lnTo>
                    <a:pt x="68" y="7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9" y="10"/>
                  </a:lnTo>
                  <a:lnTo>
                    <a:pt x="82" y="10"/>
                  </a:lnTo>
                  <a:lnTo>
                    <a:pt x="104" y="20"/>
                  </a:lnTo>
                  <a:lnTo>
                    <a:pt x="121" y="22"/>
                  </a:lnTo>
                  <a:lnTo>
                    <a:pt x="136" y="15"/>
                  </a:lnTo>
                  <a:lnTo>
                    <a:pt x="139" y="20"/>
                  </a:lnTo>
                  <a:lnTo>
                    <a:pt x="143" y="21"/>
                  </a:lnTo>
                  <a:lnTo>
                    <a:pt x="143" y="23"/>
                  </a:lnTo>
                  <a:lnTo>
                    <a:pt x="144" y="24"/>
                  </a:lnTo>
                  <a:lnTo>
                    <a:pt x="151" y="24"/>
                  </a:lnTo>
                  <a:lnTo>
                    <a:pt x="136" y="49"/>
                  </a:lnTo>
                  <a:lnTo>
                    <a:pt x="116" y="53"/>
                  </a:lnTo>
                  <a:lnTo>
                    <a:pt x="117" y="55"/>
                  </a:lnTo>
                  <a:lnTo>
                    <a:pt x="108" y="64"/>
                  </a:lnTo>
                  <a:lnTo>
                    <a:pt x="97" y="61"/>
                  </a:lnTo>
                  <a:lnTo>
                    <a:pt x="95" y="59"/>
                  </a:lnTo>
                  <a:lnTo>
                    <a:pt x="93" y="59"/>
                  </a:lnTo>
                  <a:lnTo>
                    <a:pt x="89" y="63"/>
                  </a:lnTo>
                  <a:lnTo>
                    <a:pt x="88" y="63"/>
                  </a:lnTo>
                  <a:lnTo>
                    <a:pt x="89" y="67"/>
                  </a:lnTo>
                  <a:lnTo>
                    <a:pt x="87" y="67"/>
                  </a:lnTo>
                  <a:lnTo>
                    <a:pt x="86" y="68"/>
                  </a:lnTo>
                  <a:lnTo>
                    <a:pt x="87" y="69"/>
                  </a:lnTo>
                  <a:lnTo>
                    <a:pt x="86" y="70"/>
                  </a:lnTo>
                  <a:lnTo>
                    <a:pt x="87" y="72"/>
                  </a:lnTo>
                  <a:lnTo>
                    <a:pt x="86" y="73"/>
                  </a:lnTo>
                  <a:lnTo>
                    <a:pt x="86" y="75"/>
                  </a:lnTo>
                  <a:lnTo>
                    <a:pt x="85" y="75"/>
                  </a:lnTo>
                  <a:lnTo>
                    <a:pt x="86" y="76"/>
                  </a:lnTo>
                  <a:lnTo>
                    <a:pt x="86" y="79"/>
                  </a:lnTo>
                  <a:lnTo>
                    <a:pt x="85" y="80"/>
                  </a:lnTo>
                  <a:lnTo>
                    <a:pt x="82" y="80"/>
                  </a:lnTo>
                  <a:lnTo>
                    <a:pt x="82" y="83"/>
                  </a:lnTo>
                  <a:lnTo>
                    <a:pt x="72" y="88"/>
                  </a:lnTo>
                  <a:lnTo>
                    <a:pt x="74" y="95"/>
                  </a:lnTo>
                  <a:lnTo>
                    <a:pt x="71" y="96"/>
                  </a:lnTo>
                  <a:lnTo>
                    <a:pt x="72" y="98"/>
                  </a:lnTo>
                  <a:lnTo>
                    <a:pt x="69" y="10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3" name="Freeform 517"/>
            <p:cNvSpPr>
              <a:spLocks/>
            </p:cNvSpPr>
            <p:nvPr/>
          </p:nvSpPr>
          <p:spPr bwMode="auto">
            <a:xfrm>
              <a:off x="4007" y="1997"/>
              <a:ext cx="65" cy="67"/>
            </a:xfrm>
            <a:custGeom>
              <a:avLst/>
              <a:gdLst>
                <a:gd name="T0" fmla="*/ 64 w 65"/>
                <a:gd name="T1" fmla="*/ 45 h 67"/>
                <a:gd name="T2" fmla="*/ 40 w 65"/>
                <a:gd name="T3" fmla="*/ 66 h 67"/>
                <a:gd name="T4" fmla="*/ 17 w 65"/>
                <a:gd name="T5" fmla="*/ 66 h 67"/>
                <a:gd name="T6" fmla="*/ 19 w 65"/>
                <a:gd name="T7" fmla="*/ 63 h 67"/>
                <a:gd name="T8" fmla="*/ 17 w 65"/>
                <a:gd name="T9" fmla="*/ 56 h 67"/>
                <a:gd name="T10" fmla="*/ 16 w 65"/>
                <a:gd name="T11" fmla="*/ 47 h 67"/>
                <a:gd name="T12" fmla="*/ 10 w 65"/>
                <a:gd name="T13" fmla="*/ 37 h 67"/>
                <a:gd name="T14" fmla="*/ 6 w 65"/>
                <a:gd name="T15" fmla="*/ 35 h 67"/>
                <a:gd name="T16" fmla="*/ 4 w 65"/>
                <a:gd name="T17" fmla="*/ 33 h 67"/>
                <a:gd name="T18" fmla="*/ 2 w 65"/>
                <a:gd name="T19" fmla="*/ 33 h 67"/>
                <a:gd name="T20" fmla="*/ 0 w 65"/>
                <a:gd name="T21" fmla="*/ 30 h 67"/>
                <a:gd name="T22" fmla="*/ 19 w 65"/>
                <a:gd name="T23" fmla="*/ 9 h 67"/>
                <a:gd name="T24" fmla="*/ 33 w 65"/>
                <a:gd name="T25" fmla="*/ 0 h 67"/>
                <a:gd name="T26" fmla="*/ 35 w 65"/>
                <a:gd name="T27" fmla="*/ 0 h 67"/>
                <a:gd name="T28" fmla="*/ 37 w 65"/>
                <a:gd name="T29" fmla="*/ 3 h 67"/>
                <a:gd name="T30" fmla="*/ 43 w 65"/>
                <a:gd name="T31" fmla="*/ 3 h 67"/>
                <a:gd name="T32" fmla="*/ 48 w 65"/>
                <a:gd name="T33" fmla="*/ 8 h 67"/>
                <a:gd name="T34" fmla="*/ 49 w 65"/>
                <a:gd name="T35" fmla="*/ 6 h 67"/>
                <a:gd name="T36" fmla="*/ 51 w 65"/>
                <a:gd name="T37" fmla="*/ 8 h 67"/>
                <a:gd name="T38" fmla="*/ 53 w 65"/>
                <a:gd name="T39" fmla="*/ 6 h 67"/>
                <a:gd name="T40" fmla="*/ 55 w 65"/>
                <a:gd name="T41" fmla="*/ 7 h 67"/>
                <a:gd name="T42" fmla="*/ 52 w 65"/>
                <a:gd name="T43" fmla="*/ 15 h 67"/>
                <a:gd name="T44" fmla="*/ 55 w 65"/>
                <a:gd name="T45" fmla="*/ 21 h 67"/>
                <a:gd name="T46" fmla="*/ 56 w 65"/>
                <a:gd name="T47" fmla="*/ 29 h 67"/>
                <a:gd name="T48" fmla="*/ 62 w 65"/>
                <a:gd name="T49" fmla="*/ 38 h 67"/>
                <a:gd name="T50" fmla="*/ 62 w 65"/>
                <a:gd name="T51" fmla="*/ 41 h 67"/>
                <a:gd name="T52" fmla="*/ 64 w 65"/>
                <a:gd name="T53" fmla="*/ 45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"/>
                <a:gd name="T82" fmla="*/ 0 h 67"/>
                <a:gd name="T83" fmla="*/ 65 w 65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" h="67">
                  <a:moveTo>
                    <a:pt x="64" y="45"/>
                  </a:moveTo>
                  <a:lnTo>
                    <a:pt x="40" y="66"/>
                  </a:lnTo>
                  <a:lnTo>
                    <a:pt x="17" y="66"/>
                  </a:lnTo>
                  <a:lnTo>
                    <a:pt x="19" y="63"/>
                  </a:lnTo>
                  <a:lnTo>
                    <a:pt x="17" y="56"/>
                  </a:lnTo>
                  <a:lnTo>
                    <a:pt x="16" y="47"/>
                  </a:lnTo>
                  <a:lnTo>
                    <a:pt x="10" y="37"/>
                  </a:lnTo>
                  <a:lnTo>
                    <a:pt x="6" y="35"/>
                  </a:lnTo>
                  <a:lnTo>
                    <a:pt x="4" y="33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19" y="9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7" y="3"/>
                  </a:lnTo>
                  <a:lnTo>
                    <a:pt x="43" y="3"/>
                  </a:lnTo>
                  <a:lnTo>
                    <a:pt x="48" y="8"/>
                  </a:lnTo>
                  <a:lnTo>
                    <a:pt x="49" y="6"/>
                  </a:lnTo>
                  <a:lnTo>
                    <a:pt x="51" y="8"/>
                  </a:lnTo>
                  <a:lnTo>
                    <a:pt x="53" y="6"/>
                  </a:lnTo>
                  <a:lnTo>
                    <a:pt x="55" y="7"/>
                  </a:lnTo>
                  <a:lnTo>
                    <a:pt x="52" y="15"/>
                  </a:lnTo>
                  <a:lnTo>
                    <a:pt x="55" y="21"/>
                  </a:lnTo>
                  <a:lnTo>
                    <a:pt x="56" y="29"/>
                  </a:lnTo>
                  <a:lnTo>
                    <a:pt x="62" y="38"/>
                  </a:lnTo>
                  <a:lnTo>
                    <a:pt x="62" y="41"/>
                  </a:lnTo>
                  <a:lnTo>
                    <a:pt x="64" y="45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4" name="Freeform 518"/>
            <p:cNvSpPr>
              <a:spLocks/>
            </p:cNvSpPr>
            <p:nvPr/>
          </p:nvSpPr>
          <p:spPr bwMode="auto">
            <a:xfrm>
              <a:off x="4007" y="1997"/>
              <a:ext cx="72" cy="71"/>
            </a:xfrm>
            <a:custGeom>
              <a:avLst/>
              <a:gdLst>
                <a:gd name="T0" fmla="*/ 71 w 72"/>
                <a:gd name="T1" fmla="*/ 48 h 71"/>
                <a:gd name="T2" fmla="*/ 44 w 72"/>
                <a:gd name="T3" fmla="*/ 70 h 71"/>
                <a:gd name="T4" fmla="*/ 19 w 72"/>
                <a:gd name="T5" fmla="*/ 70 h 71"/>
                <a:gd name="T6" fmla="*/ 21 w 72"/>
                <a:gd name="T7" fmla="*/ 67 h 71"/>
                <a:gd name="T8" fmla="*/ 19 w 72"/>
                <a:gd name="T9" fmla="*/ 60 h 71"/>
                <a:gd name="T10" fmla="*/ 18 w 72"/>
                <a:gd name="T11" fmla="*/ 50 h 71"/>
                <a:gd name="T12" fmla="*/ 11 w 72"/>
                <a:gd name="T13" fmla="*/ 40 h 71"/>
                <a:gd name="T14" fmla="*/ 7 w 72"/>
                <a:gd name="T15" fmla="*/ 38 h 71"/>
                <a:gd name="T16" fmla="*/ 4 w 72"/>
                <a:gd name="T17" fmla="*/ 36 h 71"/>
                <a:gd name="T18" fmla="*/ 2 w 72"/>
                <a:gd name="T19" fmla="*/ 34 h 71"/>
                <a:gd name="T20" fmla="*/ 0 w 72"/>
                <a:gd name="T21" fmla="*/ 31 h 71"/>
                <a:gd name="T22" fmla="*/ 21 w 72"/>
                <a:gd name="T23" fmla="*/ 9 h 71"/>
                <a:gd name="T24" fmla="*/ 37 w 72"/>
                <a:gd name="T25" fmla="*/ 0 h 71"/>
                <a:gd name="T26" fmla="*/ 39 w 72"/>
                <a:gd name="T27" fmla="*/ 0 h 71"/>
                <a:gd name="T28" fmla="*/ 41 w 72"/>
                <a:gd name="T29" fmla="*/ 3 h 71"/>
                <a:gd name="T30" fmla="*/ 48 w 72"/>
                <a:gd name="T31" fmla="*/ 3 h 71"/>
                <a:gd name="T32" fmla="*/ 53 w 72"/>
                <a:gd name="T33" fmla="*/ 8 h 71"/>
                <a:gd name="T34" fmla="*/ 54 w 72"/>
                <a:gd name="T35" fmla="*/ 6 h 71"/>
                <a:gd name="T36" fmla="*/ 57 w 72"/>
                <a:gd name="T37" fmla="*/ 8 h 71"/>
                <a:gd name="T38" fmla="*/ 59 w 72"/>
                <a:gd name="T39" fmla="*/ 6 h 71"/>
                <a:gd name="T40" fmla="*/ 61 w 72"/>
                <a:gd name="T41" fmla="*/ 7 h 71"/>
                <a:gd name="T42" fmla="*/ 58 w 72"/>
                <a:gd name="T43" fmla="*/ 16 h 71"/>
                <a:gd name="T44" fmla="*/ 61 w 72"/>
                <a:gd name="T45" fmla="*/ 22 h 71"/>
                <a:gd name="T46" fmla="*/ 62 w 72"/>
                <a:gd name="T47" fmla="*/ 30 h 71"/>
                <a:gd name="T48" fmla="*/ 69 w 72"/>
                <a:gd name="T49" fmla="*/ 41 h 71"/>
                <a:gd name="T50" fmla="*/ 69 w 72"/>
                <a:gd name="T51" fmla="*/ 44 h 71"/>
                <a:gd name="T52" fmla="*/ 71 w 72"/>
                <a:gd name="T53" fmla="*/ 48 h 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2"/>
                <a:gd name="T82" fmla="*/ 0 h 71"/>
                <a:gd name="T83" fmla="*/ 72 w 72"/>
                <a:gd name="T84" fmla="*/ 71 h 7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2" h="71">
                  <a:moveTo>
                    <a:pt x="71" y="48"/>
                  </a:moveTo>
                  <a:lnTo>
                    <a:pt x="44" y="70"/>
                  </a:lnTo>
                  <a:lnTo>
                    <a:pt x="19" y="70"/>
                  </a:lnTo>
                  <a:lnTo>
                    <a:pt x="21" y="67"/>
                  </a:lnTo>
                  <a:lnTo>
                    <a:pt x="19" y="60"/>
                  </a:lnTo>
                  <a:lnTo>
                    <a:pt x="18" y="50"/>
                  </a:lnTo>
                  <a:lnTo>
                    <a:pt x="11" y="40"/>
                  </a:lnTo>
                  <a:lnTo>
                    <a:pt x="7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21" y="9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1" y="3"/>
                  </a:lnTo>
                  <a:lnTo>
                    <a:pt x="48" y="3"/>
                  </a:lnTo>
                  <a:lnTo>
                    <a:pt x="53" y="8"/>
                  </a:lnTo>
                  <a:lnTo>
                    <a:pt x="54" y="6"/>
                  </a:lnTo>
                  <a:lnTo>
                    <a:pt x="57" y="8"/>
                  </a:lnTo>
                  <a:lnTo>
                    <a:pt x="59" y="6"/>
                  </a:lnTo>
                  <a:lnTo>
                    <a:pt x="61" y="7"/>
                  </a:lnTo>
                  <a:lnTo>
                    <a:pt x="58" y="16"/>
                  </a:lnTo>
                  <a:lnTo>
                    <a:pt x="61" y="22"/>
                  </a:lnTo>
                  <a:lnTo>
                    <a:pt x="62" y="30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71" y="4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5" name="Freeform 519"/>
            <p:cNvSpPr>
              <a:spLocks/>
            </p:cNvSpPr>
            <p:nvPr/>
          </p:nvSpPr>
          <p:spPr bwMode="auto">
            <a:xfrm>
              <a:off x="4204" y="2088"/>
              <a:ext cx="119" cy="77"/>
            </a:xfrm>
            <a:custGeom>
              <a:avLst/>
              <a:gdLst>
                <a:gd name="T0" fmla="*/ 38 w 119"/>
                <a:gd name="T1" fmla="*/ 69 h 77"/>
                <a:gd name="T2" fmla="*/ 34 w 119"/>
                <a:gd name="T3" fmla="*/ 69 h 77"/>
                <a:gd name="T4" fmla="*/ 32 w 119"/>
                <a:gd name="T5" fmla="*/ 67 h 77"/>
                <a:gd name="T6" fmla="*/ 30 w 119"/>
                <a:gd name="T7" fmla="*/ 68 h 77"/>
                <a:gd name="T8" fmla="*/ 29 w 119"/>
                <a:gd name="T9" fmla="*/ 66 h 77"/>
                <a:gd name="T10" fmla="*/ 23 w 119"/>
                <a:gd name="T11" fmla="*/ 63 h 77"/>
                <a:gd name="T12" fmla="*/ 21 w 119"/>
                <a:gd name="T13" fmla="*/ 63 h 77"/>
                <a:gd name="T14" fmla="*/ 17 w 119"/>
                <a:gd name="T15" fmla="*/ 66 h 77"/>
                <a:gd name="T16" fmla="*/ 10 w 119"/>
                <a:gd name="T17" fmla="*/ 66 h 77"/>
                <a:gd name="T18" fmla="*/ 9 w 119"/>
                <a:gd name="T19" fmla="*/ 65 h 77"/>
                <a:gd name="T20" fmla="*/ 9 w 119"/>
                <a:gd name="T21" fmla="*/ 63 h 77"/>
                <a:gd name="T22" fmla="*/ 5 w 119"/>
                <a:gd name="T23" fmla="*/ 62 h 77"/>
                <a:gd name="T24" fmla="*/ 2 w 119"/>
                <a:gd name="T25" fmla="*/ 57 h 77"/>
                <a:gd name="T26" fmla="*/ 15 w 119"/>
                <a:gd name="T27" fmla="*/ 47 h 77"/>
                <a:gd name="T28" fmla="*/ 1 w 119"/>
                <a:gd name="T29" fmla="*/ 37 h 77"/>
                <a:gd name="T30" fmla="*/ 0 w 119"/>
                <a:gd name="T31" fmla="*/ 33 h 77"/>
                <a:gd name="T32" fmla="*/ 2 w 119"/>
                <a:gd name="T33" fmla="*/ 30 h 77"/>
                <a:gd name="T34" fmla="*/ 3 w 119"/>
                <a:gd name="T35" fmla="*/ 29 h 77"/>
                <a:gd name="T36" fmla="*/ 18 w 119"/>
                <a:gd name="T37" fmla="*/ 10 h 77"/>
                <a:gd name="T38" fmla="*/ 24 w 119"/>
                <a:gd name="T39" fmla="*/ 5 h 77"/>
                <a:gd name="T40" fmla="*/ 24 w 119"/>
                <a:gd name="T41" fmla="*/ 2 h 77"/>
                <a:gd name="T42" fmla="*/ 38 w 119"/>
                <a:gd name="T43" fmla="*/ 1 h 77"/>
                <a:gd name="T44" fmla="*/ 40 w 119"/>
                <a:gd name="T45" fmla="*/ 0 h 77"/>
                <a:gd name="T46" fmla="*/ 46 w 119"/>
                <a:gd name="T47" fmla="*/ 3 h 77"/>
                <a:gd name="T48" fmla="*/ 48 w 119"/>
                <a:gd name="T49" fmla="*/ 2 h 77"/>
                <a:gd name="T50" fmla="*/ 50 w 119"/>
                <a:gd name="T51" fmla="*/ 3 h 77"/>
                <a:gd name="T52" fmla="*/ 52 w 119"/>
                <a:gd name="T53" fmla="*/ 1 h 77"/>
                <a:gd name="T54" fmla="*/ 53 w 119"/>
                <a:gd name="T55" fmla="*/ 2 h 77"/>
                <a:gd name="T56" fmla="*/ 54 w 119"/>
                <a:gd name="T57" fmla="*/ 3 h 77"/>
                <a:gd name="T58" fmla="*/ 92 w 119"/>
                <a:gd name="T59" fmla="*/ 1 h 77"/>
                <a:gd name="T60" fmla="*/ 109 w 119"/>
                <a:gd name="T61" fmla="*/ 45 h 77"/>
                <a:gd name="T62" fmla="*/ 110 w 119"/>
                <a:gd name="T63" fmla="*/ 46 h 77"/>
                <a:gd name="T64" fmla="*/ 114 w 119"/>
                <a:gd name="T65" fmla="*/ 47 h 77"/>
                <a:gd name="T66" fmla="*/ 118 w 119"/>
                <a:gd name="T67" fmla="*/ 50 h 77"/>
                <a:gd name="T68" fmla="*/ 95 w 119"/>
                <a:gd name="T69" fmla="*/ 67 h 77"/>
                <a:gd name="T70" fmla="*/ 87 w 119"/>
                <a:gd name="T71" fmla="*/ 76 h 77"/>
                <a:gd name="T72" fmla="*/ 82 w 119"/>
                <a:gd name="T73" fmla="*/ 76 h 77"/>
                <a:gd name="T74" fmla="*/ 80 w 119"/>
                <a:gd name="T75" fmla="*/ 74 h 77"/>
                <a:gd name="T76" fmla="*/ 72 w 119"/>
                <a:gd name="T77" fmla="*/ 65 h 77"/>
                <a:gd name="T78" fmla="*/ 71 w 119"/>
                <a:gd name="T79" fmla="*/ 63 h 77"/>
                <a:gd name="T80" fmla="*/ 72 w 119"/>
                <a:gd name="T81" fmla="*/ 62 h 77"/>
                <a:gd name="T82" fmla="*/ 70 w 119"/>
                <a:gd name="T83" fmla="*/ 59 h 77"/>
                <a:gd name="T84" fmla="*/ 60 w 119"/>
                <a:gd name="T85" fmla="*/ 64 h 77"/>
                <a:gd name="T86" fmla="*/ 58 w 119"/>
                <a:gd name="T87" fmla="*/ 64 h 77"/>
                <a:gd name="T88" fmla="*/ 58 w 119"/>
                <a:gd name="T89" fmla="*/ 62 h 77"/>
                <a:gd name="T90" fmla="*/ 55 w 119"/>
                <a:gd name="T91" fmla="*/ 62 h 77"/>
                <a:gd name="T92" fmla="*/ 52 w 119"/>
                <a:gd name="T93" fmla="*/ 65 h 77"/>
                <a:gd name="T94" fmla="*/ 51 w 119"/>
                <a:gd name="T95" fmla="*/ 63 h 77"/>
                <a:gd name="T96" fmla="*/ 50 w 119"/>
                <a:gd name="T97" fmla="*/ 63 h 77"/>
                <a:gd name="T98" fmla="*/ 50 w 119"/>
                <a:gd name="T99" fmla="*/ 64 h 77"/>
                <a:gd name="T100" fmla="*/ 48 w 119"/>
                <a:gd name="T101" fmla="*/ 63 h 77"/>
                <a:gd name="T102" fmla="*/ 48 w 119"/>
                <a:gd name="T103" fmla="*/ 61 h 77"/>
                <a:gd name="T104" fmla="*/ 44 w 119"/>
                <a:gd name="T105" fmla="*/ 63 h 77"/>
                <a:gd name="T106" fmla="*/ 44 w 119"/>
                <a:gd name="T107" fmla="*/ 64 h 77"/>
                <a:gd name="T108" fmla="*/ 46 w 119"/>
                <a:gd name="T109" fmla="*/ 65 h 77"/>
                <a:gd name="T110" fmla="*/ 44 w 119"/>
                <a:gd name="T111" fmla="*/ 67 h 77"/>
                <a:gd name="T112" fmla="*/ 43 w 119"/>
                <a:gd name="T113" fmla="*/ 68 h 77"/>
                <a:gd name="T114" fmla="*/ 38 w 119"/>
                <a:gd name="T115" fmla="*/ 69 h 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9"/>
                <a:gd name="T175" fmla="*/ 0 h 77"/>
                <a:gd name="T176" fmla="*/ 119 w 119"/>
                <a:gd name="T177" fmla="*/ 77 h 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9" h="77">
                  <a:moveTo>
                    <a:pt x="38" y="69"/>
                  </a:moveTo>
                  <a:lnTo>
                    <a:pt x="34" y="69"/>
                  </a:lnTo>
                  <a:lnTo>
                    <a:pt x="32" y="67"/>
                  </a:lnTo>
                  <a:lnTo>
                    <a:pt x="30" y="68"/>
                  </a:lnTo>
                  <a:lnTo>
                    <a:pt x="29" y="66"/>
                  </a:lnTo>
                  <a:lnTo>
                    <a:pt x="23" y="63"/>
                  </a:lnTo>
                  <a:lnTo>
                    <a:pt x="21" y="63"/>
                  </a:lnTo>
                  <a:lnTo>
                    <a:pt x="17" y="66"/>
                  </a:lnTo>
                  <a:lnTo>
                    <a:pt x="10" y="66"/>
                  </a:lnTo>
                  <a:lnTo>
                    <a:pt x="9" y="65"/>
                  </a:lnTo>
                  <a:lnTo>
                    <a:pt x="9" y="63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15" y="47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6" y="3"/>
                  </a:lnTo>
                  <a:lnTo>
                    <a:pt x="48" y="2"/>
                  </a:lnTo>
                  <a:lnTo>
                    <a:pt x="50" y="3"/>
                  </a:lnTo>
                  <a:lnTo>
                    <a:pt x="52" y="1"/>
                  </a:lnTo>
                  <a:lnTo>
                    <a:pt x="53" y="2"/>
                  </a:lnTo>
                  <a:lnTo>
                    <a:pt x="54" y="3"/>
                  </a:lnTo>
                  <a:lnTo>
                    <a:pt x="92" y="1"/>
                  </a:lnTo>
                  <a:lnTo>
                    <a:pt x="109" y="45"/>
                  </a:lnTo>
                  <a:lnTo>
                    <a:pt x="110" y="46"/>
                  </a:lnTo>
                  <a:lnTo>
                    <a:pt x="114" y="47"/>
                  </a:lnTo>
                  <a:lnTo>
                    <a:pt x="118" y="50"/>
                  </a:lnTo>
                  <a:lnTo>
                    <a:pt x="95" y="67"/>
                  </a:lnTo>
                  <a:lnTo>
                    <a:pt x="87" y="76"/>
                  </a:lnTo>
                  <a:lnTo>
                    <a:pt x="82" y="76"/>
                  </a:lnTo>
                  <a:lnTo>
                    <a:pt x="80" y="74"/>
                  </a:lnTo>
                  <a:lnTo>
                    <a:pt x="72" y="65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0" y="59"/>
                  </a:lnTo>
                  <a:lnTo>
                    <a:pt x="60" y="64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5" y="62"/>
                  </a:lnTo>
                  <a:lnTo>
                    <a:pt x="52" y="65"/>
                  </a:lnTo>
                  <a:lnTo>
                    <a:pt x="51" y="63"/>
                  </a:lnTo>
                  <a:lnTo>
                    <a:pt x="50" y="63"/>
                  </a:lnTo>
                  <a:lnTo>
                    <a:pt x="50" y="64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6" y="65"/>
                  </a:lnTo>
                  <a:lnTo>
                    <a:pt x="44" y="67"/>
                  </a:lnTo>
                  <a:lnTo>
                    <a:pt x="43" y="68"/>
                  </a:lnTo>
                  <a:lnTo>
                    <a:pt x="38" y="69"/>
                  </a:lnTo>
                </a:path>
              </a:pathLst>
            </a:custGeom>
            <a:solidFill>
              <a:srgbClr val="0000F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6" name="Freeform 520"/>
            <p:cNvSpPr>
              <a:spLocks/>
            </p:cNvSpPr>
            <p:nvPr/>
          </p:nvSpPr>
          <p:spPr bwMode="auto">
            <a:xfrm>
              <a:off x="4204" y="2088"/>
              <a:ext cx="125" cy="83"/>
            </a:xfrm>
            <a:custGeom>
              <a:avLst/>
              <a:gdLst>
                <a:gd name="T0" fmla="*/ 40 w 125"/>
                <a:gd name="T1" fmla="*/ 75 h 83"/>
                <a:gd name="T2" fmla="*/ 36 w 125"/>
                <a:gd name="T3" fmla="*/ 75 h 83"/>
                <a:gd name="T4" fmla="*/ 34 w 125"/>
                <a:gd name="T5" fmla="*/ 73 h 83"/>
                <a:gd name="T6" fmla="*/ 32 w 125"/>
                <a:gd name="T7" fmla="*/ 74 h 83"/>
                <a:gd name="T8" fmla="*/ 31 w 125"/>
                <a:gd name="T9" fmla="*/ 71 h 83"/>
                <a:gd name="T10" fmla="*/ 24 w 125"/>
                <a:gd name="T11" fmla="*/ 68 h 83"/>
                <a:gd name="T12" fmla="*/ 22 w 125"/>
                <a:gd name="T13" fmla="*/ 68 h 83"/>
                <a:gd name="T14" fmla="*/ 18 w 125"/>
                <a:gd name="T15" fmla="*/ 71 h 83"/>
                <a:gd name="T16" fmla="*/ 11 w 125"/>
                <a:gd name="T17" fmla="*/ 71 h 83"/>
                <a:gd name="T18" fmla="*/ 10 w 125"/>
                <a:gd name="T19" fmla="*/ 70 h 83"/>
                <a:gd name="T20" fmla="*/ 10 w 125"/>
                <a:gd name="T21" fmla="*/ 68 h 83"/>
                <a:gd name="T22" fmla="*/ 5 w 125"/>
                <a:gd name="T23" fmla="*/ 67 h 83"/>
                <a:gd name="T24" fmla="*/ 2 w 125"/>
                <a:gd name="T25" fmla="*/ 62 h 83"/>
                <a:gd name="T26" fmla="*/ 15 w 125"/>
                <a:gd name="T27" fmla="*/ 50 h 83"/>
                <a:gd name="T28" fmla="*/ 1 w 125"/>
                <a:gd name="T29" fmla="*/ 40 h 83"/>
                <a:gd name="T30" fmla="*/ 0 w 125"/>
                <a:gd name="T31" fmla="*/ 36 h 83"/>
                <a:gd name="T32" fmla="*/ 2 w 125"/>
                <a:gd name="T33" fmla="*/ 33 h 83"/>
                <a:gd name="T34" fmla="*/ 3 w 125"/>
                <a:gd name="T35" fmla="*/ 31 h 83"/>
                <a:gd name="T36" fmla="*/ 19 w 125"/>
                <a:gd name="T37" fmla="*/ 10 h 83"/>
                <a:gd name="T38" fmla="*/ 25 w 125"/>
                <a:gd name="T39" fmla="*/ 5 h 83"/>
                <a:gd name="T40" fmla="*/ 25 w 125"/>
                <a:gd name="T41" fmla="*/ 2 h 83"/>
                <a:gd name="T42" fmla="*/ 40 w 125"/>
                <a:gd name="T43" fmla="*/ 1 h 83"/>
                <a:gd name="T44" fmla="*/ 42 w 125"/>
                <a:gd name="T45" fmla="*/ 0 h 83"/>
                <a:gd name="T46" fmla="*/ 48 w 125"/>
                <a:gd name="T47" fmla="*/ 3 h 83"/>
                <a:gd name="T48" fmla="*/ 50 w 125"/>
                <a:gd name="T49" fmla="*/ 2 h 83"/>
                <a:gd name="T50" fmla="*/ 53 w 125"/>
                <a:gd name="T51" fmla="*/ 3 h 83"/>
                <a:gd name="T52" fmla="*/ 55 w 125"/>
                <a:gd name="T53" fmla="*/ 1 h 83"/>
                <a:gd name="T54" fmla="*/ 56 w 125"/>
                <a:gd name="T55" fmla="*/ 2 h 83"/>
                <a:gd name="T56" fmla="*/ 57 w 125"/>
                <a:gd name="T57" fmla="*/ 3 h 83"/>
                <a:gd name="T58" fmla="*/ 97 w 125"/>
                <a:gd name="T59" fmla="*/ 1 h 83"/>
                <a:gd name="T60" fmla="*/ 114 w 125"/>
                <a:gd name="T61" fmla="*/ 48 h 83"/>
                <a:gd name="T62" fmla="*/ 115 w 125"/>
                <a:gd name="T63" fmla="*/ 49 h 83"/>
                <a:gd name="T64" fmla="*/ 120 w 125"/>
                <a:gd name="T65" fmla="*/ 50 h 83"/>
                <a:gd name="T66" fmla="*/ 124 w 125"/>
                <a:gd name="T67" fmla="*/ 54 h 83"/>
                <a:gd name="T68" fmla="*/ 100 w 125"/>
                <a:gd name="T69" fmla="*/ 73 h 83"/>
                <a:gd name="T70" fmla="*/ 91 w 125"/>
                <a:gd name="T71" fmla="*/ 82 h 83"/>
                <a:gd name="T72" fmla="*/ 87 w 125"/>
                <a:gd name="T73" fmla="*/ 82 h 83"/>
                <a:gd name="T74" fmla="*/ 84 w 125"/>
                <a:gd name="T75" fmla="*/ 80 h 83"/>
                <a:gd name="T76" fmla="*/ 76 w 125"/>
                <a:gd name="T77" fmla="*/ 70 h 83"/>
                <a:gd name="T78" fmla="*/ 75 w 125"/>
                <a:gd name="T79" fmla="*/ 68 h 83"/>
                <a:gd name="T80" fmla="*/ 76 w 125"/>
                <a:gd name="T81" fmla="*/ 67 h 83"/>
                <a:gd name="T82" fmla="*/ 74 w 125"/>
                <a:gd name="T83" fmla="*/ 64 h 83"/>
                <a:gd name="T84" fmla="*/ 63 w 125"/>
                <a:gd name="T85" fmla="*/ 69 h 83"/>
                <a:gd name="T86" fmla="*/ 61 w 125"/>
                <a:gd name="T87" fmla="*/ 69 h 83"/>
                <a:gd name="T88" fmla="*/ 61 w 125"/>
                <a:gd name="T89" fmla="*/ 67 h 83"/>
                <a:gd name="T90" fmla="*/ 58 w 125"/>
                <a:gd name="T91" fmla="*/ 67 h 83"/>
                <a:gd name="T92" fmla="*/ 55 w 125"/>
                <a:gd name="T93" fmla="*/ 70 h 83"/>
                <a:gd name="T94" fmla="*/ 54 w 125"/>
                <a:gd name="T95" fmla="*/ 68 h 83"/>
                <a:gd name="T96" fmla="*/ 53 w 125"/>
                <a:gd name="T97" fmla="*/ 68 h 83"/>
                <a:gd name="T98" fmla="*/ 53 w 125"/>
                <a:gd name="T99" fmla="*/ 69 h 83"/>
                <a:gd name="T100" fmla="*/ 50 w 125"/>
                <a:gd name="T101" fmla="*/ 68 h 83"/>
                <a:gd name="T102" fmla="*/ 50 w 125"/>
                <a:gd name="T103" fmla="*/ 66 h 83"/>
                <a:gd name="T104" fmla="*/ 46 w 125"/>
                <a:gd name="T105" fmla="*/ 68 h 83"/>
                <a:gd name="T106" fmla="*/ 46 w 125"/>
                <a:gd name="T107" fmla="*/ 69 h 83"/>
                <a:gd name="T108" fmla="*/ 48 w 125"/>
                <a:gd name="T109" fmla="*/ 70 h 83"/>
                <a:gd name="T110" fmla="*/ 46 w 125"/>
                <a:gd name="T111" fmla="*/ 72 h 83"/>
                <a:gd name="T112" fmla="*/ 45 w 125"/>
                <a:gd name="T113" fmla="*/ 74 h 83"/>
                <a:gd name="T114" fmla="*/ 40 w 125"/>
                <a:gd name="T115" fmla="*/ 75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5"/>
                <a:gd name="T175" fmla="*/ 0 h 83"/>
                <a:gd name="T176" fmla="*/ 125 w 125"/>
                <a:gd name="T177" fmla="*/ 83 h 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5" h="83">
                  <a:moveTo>
                    <a:pt x="40" y="75"/>
                  </a:moveTo>
                  <a:lnTo>
                    <a:pt x="36" y="75"/>
                  </a:lnTo>
                  <a:lnTo>
                    <a:pt x="34" y="73"/>
                  </a:lnTo>
                  <a:lnTo>
                    <a:pt x="32" y="74"/>
                  </a:lnTo>
                  <a:lnTo>
                    <a:pt x="31" y="71"/>
                  </a:lnTo>
                  <a:lnTo>
                    <a:pt x="24" y="68"/>
                  </a:lnTo>
                  <a:lnTo>
                    <a:pt x="22" y="68"/>
                  </a:lnTo>
                  <a:lnTo>
                    <a:pt x="18" y="71"/>
                  </a:lnTo>
                  <a:lnTo>
                    <a:pt x="11" y="71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5" y="67"/>
                  </a:lnTo>
                  <a:lnTo>
                    <a:pt x="2" y="62"/>
                  </a:lnTo>
                  <a:lnTo>
                    <a:pt x="15" y="50"/>
                  </a:lnTo>
                  <a:lnTo>
                    <a:pt x="1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3" y="31"/>
                  </a:lnTo>
                  <a:lnTo>
                    <a:pt x="19" y="10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40" y="1"/>
                  </a:lnTo>
                  <a:lnTo>
                    <a:pt x="42" y="0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3" y="3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97" y="1"/>
                  </a:lnTo>
                  <a:lnTo>
                    <a:pt x="114" y="48"/>
                  </a:lnTo>
                  <a:lnTo>
                    <a:pt x="115" y="49"/>
                  </a:lnTo>
                  <a:lnTo>
                    <a:pt x="120" y="50"/>
                  </a:lnTo>
                  <a:lnTo>
                    <a:pt x="124" y="54"/>
                  </a:lnTo>
                  <a:lnTo>
                    <a:pt x="100" y="73"/>
                  </a:lnTo>
                  <a:lnTo>
                    <a:pt x="91" y="82"/>
                  </a:lnTo>
                  <a:lnTo>
                    <a:pt x="87" y="82"/>
                  </a:lnTo>
                  <a:lnTo>
                    <a:pt x="84" y="80"/>
                  </a:lnTo>
                  <a:lnTo>
                    <a:pt x="76" y="70"/>
                  </a:lnTo>
                  <a:lnTo>
                    <a:pt x="75" y="68"/>
                  </a:lnTo>
                  <a:lnTo>
                    <a:pt x="76" y="67"/>
                  </a:lnTo>
                  <a:lnTo>
                    <a:pt x="74" y="64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61" y="67"/>
                  </a:lnTo>
                  <a:lnTo>
                    <a:pt x="58" y="67"/>
                  </a:lnTo>
                  <a:lnTo>
                    <a:pt x="55" y="70"/>
                  </a:lnTo>
                  <a:lnTo>
                    <a:pt x="54" y="68"/>
                  </a:lnTo>
                  <a:lnTo>
                    <a:pt x="53" y="68"/>
                  </a:lnTo>
                  <a:lnTo>
                    <a:pt x="53" y="69"/>
                  </a:lnTo>
                  <a:lnTo>
                    <a:pt x="50" y="68"/>
                  </a:lnTo>
                  <a:lnTo>
                    <a:pt x="50" y="66"/>
                  </a:lnTo>
                  <a:lnTo>
                    <a:pt x="46" y="68"/>
                  </a:lnTo>
                  <a:lnTo>
                    <a:pt x="46" y="69"/>
                  </a:lnTo>
                  <a:lnTo>
                    <a:pt x="48" y="70"/>
                  </a:lnTo>
                  <a:lnTo>
                    <a:pt x="46" y="72"/>
                  </a:lnTo>
                  <a:lnTo>
                    <a:pt x="45" y="74"/>
                  </a:lnTo>
                  <a:lnTo>
                    <a:pt x="40" y="7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7" name="Freeform 521"/>
            <p:cNvSpPr>
              <a:spLocks/>
            </p:cNvSpPr>
            <p:nvPr/>
          </p:nvSpPr>
          <p:spPr bwMode="auto">
            <a:xfrm>
              <a:off x="4298" y="1879"/>
              <a:ext cx="95" cy="89"/>
            </a:xfrm>
            <a:custGeom>
              <a:avLst/>
              <a:gdLst>
                <a:gd name="T0" fmla="*/ 78 w 95"/>
                <a:gd name="T1" fmla="*/ 76 h 89"/>
                <a:gd name="T2" fmla="*/ 71 w 95"/>
                <a:gd name="T3" fmla="*/ 78 h 89"/>
                <a:gd name="T4" fmla="*/ 73 w 95"/>
                <a:gd name="T5" fmla="*/ 82 h 89"/>
                <a:gd name="T6" fmla="*/ 68 w 95"/>
                <a:gd name="T7" fmla="*/ 84 h 89"/>
                <a:gd name="T8" fmla="*/ 66 w 95"/>
                <a:gd name="T9" fmla="*/ 83 h 89"/>
                <a:gd name="T10" fmla="*/ 66 w 95"/>
                <a:gd name="T11" fmla="*/ 81 h 89"/>
                <a:gd name="T12" fmla="*/ 62 w 95"/>
                <a:gd name="T13" fmla="*/ 79 h 89"/>
                <a:gd name="T14" fmla="*/ 53 w 95"/>
                <a:gd name="T15" fmla="*/ 88 h 89"/>
                <a:gd name="T16" fmla="*/ 48 w 95"/>
                <a:gd name="T17" fmla="*/ 86 h 89"/>
                <a:gd name="T18" fmla="*/ 45 w 95"/>
                <a:gd name="T19" fmla="*/ 84 h 89"/>
                <a:gd name="T20" fmla="*/ 43 w 95"/>
                <a:gd name="T21" fmla="*/ 84 h 89"/>
                <a:gd name="T22" fmla="*/ 42 w 95"/>
                <a:gd name="T23" fmla="*/ 82 h 89"/>
                <a:gd name="T24" fmla="*/ 39 w 95"/>
                <a:gd name="T25" fmla="*/ 80 h 89"/>
                <a:gd name="T26" fmla="*/ 38 w 95"/>
                <a:gd name="T27" fmla="*/ 78 h 89"/>
                <a:gd name="T28" fmla="*/ 39 w 95"/>
                <a:gd name="T29" fmla="*/ 77 h 89"/>
                <a:gd name="T30" fmla="*/ 35 w 95"/>
                <a:gd name="T31" fmla="*/ 71 h 89"/>
                <a:gd name="T32" fmla="*/ 35 w 95"/>
                <a:gd name="T33" fmla="*/ 69 h 89"/>
                <a:gd name="T34" fmla="*/ 32 w 95"/>
                <a:gd name="T35" fmla="*/ 65 h 89"/>
                <a:gd name="T36" fmla="*/ 33 w 95"/>
                <a:gd name="T37" fmla="*/ 63 h 89"/>
                <a:gd name="T38" fmla="*/ 33 w 95"/>
                <a:gd name="T39" fmla="*/ 62 h 89"/>
                <a:gd name="T40" fmla="*/ 30 w 95"/>
                <a:gd name="T41" fmla="*/ 59 h 89"/>
                <a:gd name="T42" fmla="*/ 29 w 95"/>
                <a:gd name="T43" fmla="*/ 55 h 89"/>
                <a:gd name="T44" fmla="*/ 22 w 95"/>
                <a:gd name="T45" fmla="*/ 53 h 89"/>
                <a:gd name="T46" fmla="*/ 11 w 95"/>
                <a:gd name="T47" fmla="*/ 44 h 89"/>
                <a:gd name="T48" fmla="*/ 7 w 95"/>
                <a:gd name="T49" fmla="*/ 37 h 89"/>
                <a:gd name="T50" fmla="*/ 3 w 95"/>
                <a:gd name="T51" fmla="*/ 35 h 89"/>
                <a:gd name="T52" fmla="*/ 3 w 95"/>
                <a:gd name="T53" fmla="*/ 33 h 89"/>
                <a:gd name="T54" fmla="*/ 0 w 95"/>
                <a:gd name="T55" fmla="*/ 32 h 89"/>
                <a:gd name="T56" fmla="*/ 7 w 95"/>
                <a:gd name="T57" fmla="*/ 28 h 89"/>
                <a:gd name="T58" fmla="*/ 29 w 95"/>
                <a:gd name="T59" fmla="*/ 12 h 89"/>
                <a:gd name="T60" fmla="*/ 36 w 95"/>
                <a:gd name="T61" fmla="*/ 6 h 89"/>
                <a:gd name="T62" fmla="*/ 43 w 95"/>
                <a:gd name="T63" fmla="*/ 5 h 89"/>
                <a:gd name="T64" fmla="*/ 45 w 95"/>
                <a:gd name="T65" fmla="*/ 1 h 89"/>
                <a:gd name="T66" fmla="*/ 48 w 95"/>
                <a:gd name="T67" fmla="*/ 0 h 89"/>
                <a:gd name="T68" fmla="*/ 54 w 95"/>
                <a:gd name="T69" fmla="*/ 3 h 89"/>
                <a:gd name="T70" fmla="*/ 68 w 95"/>
                <a:gd name="T71" fmla="*/ 9 h 89"/>
                <a:gd name="T72" fmla="*/ 68 w 95"/>
                <a:gd name="T73" fmla="*/ 11 h 89"/>
                <a:gd name="T74" fmla="*/ 76 w 95"/>
                <a:gd name="T75" fmla="*/ 12 h 89"/>
                <a:gd name="T76" fmla="*/ 81 w 95"/>
                <a:gd name="T77" fmla="*/ 17 h 89"/>
                <a:gd name="T78" fmla="*/ 81 w 95"/>
                <a:gd name="T79" fmla="*/ 20 h 89"/>
                <a:gd name="T80" fmla="*/ 79 w 95"/>
                <a:gd name="T81" fmla="*/ 24 h 89"/>
                <a:gd name="T82" fmla="*/ 82 w 95"/>
                <a:gd name="T83" fmla="*/ 29 h 89"/>
                <a:gd name="T84" fmla="*/ 81 w 95"/>
                <a:gd name="T85" fmla="*/ 31 h 89"/>
                <a:gd name="T86" fmla="*/ 82 w 95"/>
                <a:gd name="T87" fmla="*/ 33 h 89"/>
                <a:gd name="T88" fmla="*/ 86 w 95"/>
                <a:gd name="T89" fmla="*/ 37 h 89"/>
                <a:gd name="T90" fmla="*/ 86 w 95"/>
                <a:gd name="T91" fmla="*/ 39 h 89"/>
                <a:gd name="T92" fmla="*/ 85 w 95"/>
                <a:gd name="T93" fmla="*/ 41 h 89"/>
                <a:gd name="T94" fmla="*/ 92 w 95"/>
                <a:gd name="T95" fmla="*/ 44 h 89"/>
                <a:gd name="T96" fmla="*/ 93 w 95"/>
                <a:gd name="T97" fmla="*/ 47 h 89"/>
                <a:gd name="T98" fmla="*/ 94 w 95"/>
                <a:gd name="T99" fmla="*/ 47 h 89"/>
                <a:gd name="T100" fmla="*/ 94 w 95"/>
                <a:gd name="T101" fmla="*/ 49 h 89"/>
                <a:gd name="T102" fmla="*/ 89 w 95"/>
                <a:gd name="T103" fmla="*/ 50 h 89"/>
                <a:gd name="T104" fmla="*/ 87 w 95"/>
                <a:gd name="T105" fmla="*/ 50 h 89"/>
                <a:gd name="T106" fmla="*/ 81 w 95"/>
                <a:gd name="T107" fmla="*/ 56 h 89"/>
                <a:gd name="T108" fmla="*/ 82 w 95"/>
                <a:gd name="T109" fmla="*/ 59 h 89"/>
                <a:gd name="T110" fmla="*/ 81 w 95"/>
                <a:gd name="T111" fmla="*/ 61 h 89"/>
                <a:gd name="T112" fmla="*/ 78 w 95"/>
                <a:gd name="T113" fmla="*/ 76 h 8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"/>
                <a:gd name="T172" fmla="*/ 0 h 89"/>
                <a:gd name="T173" fmla="*/ 95 w 95"/>
                <a:gd name="T174" fmla="*/ 89 h 8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" h="89">
                  <a:moveTo>
                    <a:pt x="78" y="76"/>
                  </a:moveTo>
                  <a:lnTo>
                    <a:pt x="71" y="78"/>
                  </a:lnTo>
                  <a:lnTo>
                    <a:pt x="73" y="82"/>
                  </a:lnTo>
                  <a:lnTo>
                    <a:pt x="68" y="84"/>
                  </a:lnTo>
                  <a:lnTo>
                    <a:pt x="66" y="83"/>
                  </a:lnTo>
                  <a:lnTo>
                    <a:pt x="66" y="81"/>
                  </a:lnTo>
                  <a:lnTo>
                    <a:pt x="62" y="79"/>
                  </a:lnTo>
                  <a:lnTo>
                    <a:pt x="53" y="88"/>
                  </a:lnTo>
                  <a:lnTo>
                    <a:pt x="48" y="86"/>
                  </a:lnTo>
                  <a:lnTo>
                    <a:pt x="45" y="84"/>
                  </a:lnTo>
                  <a:lnTo>
                    <a:pt x="43" y="84"/>
                  </a:lnTo>
                  <a:lnTo>
                    <a:pt x="42" y="82"/>
                  </a:lnTo>
                  <a:lnTo>
                    <a:pt x="39" y="80"/>
                  </a:lnTo>
                  <a:lnTo>
                    <a:pt x="38" y="78"/>
                  </a:lnTo>
                  <a:lnTo>
                    <a:pt x="39" y="77"/>
                  </a:lnTo>
                  <a:lnTo>
                    <a:pt x="35" y="71"/>
                  </a:lnTo>
                  <a:lnTo>
                    <a:pt x="35" y="69"/>
                  </a:lnTo>
                  <a:lnTo>
                    <a:pt x="32" y="65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0" y="59"/>
                  </a:lnTo>
                  <a:lnTo>
                    <a:pt x="29" y="55"/>
                  </a:lnTo>
                  <a:lnTo>
                    <a:pt x="22" y="53"/>
                  </a:lnTo>
                  <a:lnTo>
                    <a:pt x="11" y="44"/>
                  </a:lnTo>
                  <a:lnTo>
                    <a:pt x="7" y="37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7" y="28"/>
                  </a:lnTo>
                  <a:lnTo>
                    <a:pt x="29" y="12"/>
                  </a:lnTo>
                  <a:lnTo>
                    <a:pt x="36" y="6"/>
                  </a:lnTo>
                  <a:lnTo>
                    <a:pt x="43" y="5"/>
                  </a:lnTo>
                  <a:lnTo>
                    <a:pt x="45" y="1"/>
                  </a:lnTo>
                  <a:lnTo>
                    <a:pt x="48" y="0"/>
                  </a:lnTo>
                  <a:lnTo>
                    <a:pt x="54" y="3"/>
                  </a:lnTo>
                  <a:lnTo>
                    <a:pt x="68" y="9"/>
                  </a:lnTo>
                  <a:lnTo>
                    <a:pt x="68" y="11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1" y="20"/>
                  </a:lnTo>
                  <a:lnTo>
                    <a:pt x="79" y="24"/>
                  </a:lnTo>
                  <a:lnTo>
                    <a:pt x="82" y="29"/>
                  </a:lnTo>
                  <a:lnTo>
                    <a:pt x="81" y="31"/>
                  </a:lnTo>
                  <a:lnTo>
                    <a:pt x="82" y="33"/>
                  </a:lnTo>
                  <a:lnTo>
                    <a:pt x="86" y="37"/>
                  </a:lnTo>
                  <a:lnTo>
                    <a:pt x="86" y="39"/>
                  </a:lnTo>
                  <a:lnTo>
                    <a:pt x="85" y="41"/>
                  </a:lnTo>
                  <a:lnTo>
                    <a:pt x="92" y="44"/>
                  </a:lnTo>
                  <a:lnTo>
                    <a:pt x="93" y="47"/>
                  </a:lnTo>
                  <a:lnTo>
                    <a:pt x="94" y="47"/>
                  </a:lnTo>
                  <a:lnTo>
                    <a:pt x="94" y="49"/>
                  </a:lnTo>
                  <a:lnTo>
                    <a:pt x="89" y="50"/>
                  </a:lnTo>
                  <a:lnTo>
                    <a:pt x="87" y="50"/>
                  </a:lnTo>
                  <a:lnTo>
                    <a:pt x="81" y="56"/>
                  </a:lnTo>
                  <a:lnTo>
                    <a:pt x="82" y="59"/>
                  </a:lnTo>
                  <a:lnTo>
                    <a:pt x="81" y="61"/>
                  </a:lnTo>
                  <a:lnTo>
                    <a:pt x="78" y="7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8" name="Freeform 522"/>
            <p:cNvSpPr>
              <a:spLocks/>
            </p:cNvSpPr>
            <p:nvPr/>
          </p:nvSpPr>
          <p:spPr bwMode="auto">
            <a:xfrm>
              <a:off x="4298" y="1879"/>
              <a:ext cx="102" cy="96"/>
            </a:xfrm>
            <a:custGeom>
              <a:avLst/>
              <a:gdLst>
                <a:gd name="T0" fmla="*/ 83 w 102"/>
                <a:gd name="T1" fmla="*/ 82 h 96"/>
                <a:gd name="T2" fmla="*/ 76 w 102"/>
                <a:gd name="T3" fmla="*/ 85 h 96"/>
                <a:gd name="T4" fmla="*/ 78 w 102"/>
                <a:gd name="T5" fmla="*/ 89 h 96"/>
                <a:gd name="T6" fmla="*/ 74 w 102"/>
                <a:gd name="T7" fmla="*/ 91 h 96"/>
                <a:gd name="T8" fmla="*/ 71 w 102"/>
                <a:gd name="T9" fmla="*/ 90 h 96"/>
                <a:gd name="T10" fmla="*/ 71 w 102"/>
                <a:gd name="T11" fmla="*/ 88 h 96"/>
                <a:gd name="T12" fmla="*/ 67 w 102"/>
                <a:gd name="T13" fmla="*/ 86 h 96"/>
                <a:gd name="T14" fmla="*/ 57 w 102"/>
                <a:gd name="T15" fmla="*/ 95 h 96"/>
                <a:gd name="T16" fmla="*/ 52 w 102"/>
                <a:gd name="T17" fmla="*/ 93 h 96"/>
                <a:gd name="T18" fmla="*/ 48 w 102"/>
                <a:gd name="T19" fmla="*/ 91 h 96"/>
                <a:gd name="T20" fmla="*/ 46 w 102"/>
                <a:gd name="T21" fmla="*/ 91 h 96"/>
                <a:gd name="T22" fmla="*/ 45 w 102"/>
                <a:gd name="T23" fmla="*/ 89 h 96"/>
                <a:gd name="T24" fmla="*/ 42 w 102"/>
                <a:gd name="T25" fmla="*/ 87 h 96"/>
                <a:gd name="T26" fmla="*/ 41 w 102"/>
                <a:gd name="T27" fmla="*/ 85 h 96"/>
                <a:gd name="T28" fmla="*/ 42 w 102"/>
                <a:gd name="T29" fmla="*/ 83 h 96"/>
                <a:gd name="T30" fmla="*/ 37 w 102"/>
                <a:gd name="T31" fmla="*/ 76 h 96"/>
                <a:gd name="T32" fmla="*/ 37 w 102"/>
                <a:gd name="T33" fmla="*/ 74 h 96"/>
                <a:gd name="T34" fmla="*/ 34 w 102"/>
                <a:gd name="T35" fmla="*/ 70 h 96"/>
                <a:gd name="T36" fmla="*/ 35 w 102"/>
                <a:gd name="T37" fmla="*/ 68 h 96"/>
                <a:gd name="T38" fmla="*/ 35 w 102"/>
                <a:gd name="T39" fmla="*/ 67 h 96"/>
                <a:gd name="T40" fmla="*/ 32 w 102"/>
                <a:gd name="T41" fmla="*/ 64 h 96"/>
                <a:gd name="T42" fmla="*/ 31 w 102"/>
                <a:gd name="T43" fmla="*/ 60 h 96"/>
                <a:gd name="T44" fmla="*/ 24 w 102"/>
                <a:gd name="T45" fmla="*/ 57 h 96"/>
                <a:gd name="T46" fmla="*/ 12 w 102"/>
                <a:gd name="T47" fmla="*/ 48 h 96"/>
                <a:gd name="T48" fmla="*/ 8 w 102"/>
                <a:gd name="T49" fmla="*/ 40 h 96"/>
                <a:gd name="T50" fmla="*/ 3 w 102"/>
                <a:gd name="T51" fmla="*/ 38 h 96"/>
                <a:gd name="T52" fmla="*/ 3 w 102"/>
                <a:gd name="T53" fmla="*/ 35 h 96"/>
                <a:gd name="T54" fmla="*/ 0 w 102"/>
                <a:gd name="T55" fmla="*/ 34 h 96"/>
                <a:gd name="T56" fmla="*/ 8 w 102"/>
                <a:gd name="T57" fmla="*/ 30 h 96"/>
                <a:gd name="T58" fmla="*/ 31 w 102"/>
                <a:gd name="T59" fmla="*/ 13 h 96"/>
                <a:gd name="T60" fmla="*/ 38 w 102"/>
                <a:gd name="T61" fmla="*/ 6 h 96"/>
                <a:gd name="T62" fmla="*/ 46 w 102"/>
                <a:gd name="T63" fmla="*/ 5 h 96"/>
                <a:gd name="T64" fmla="*/ 48 w 102"/>
                <a:gd name="T65" fmla="*/ 1 h 96"/>
                <a:gd name="T66" fmla="*/ 52 w 102"/>
                <a:gd name="T67" fmla="*/ 0 h 96"/>
                <a:gd name="T68" fmla="*/ 58 w 102"/>
                <a:gd name="T69" fmla="*/ 3 h 96"/>
                <a:gd name="T70" fmla="*/ 74 w 102"/>
                <a:gd name="T71" fmla="*/ 9 h 96"/>
                <a:gd name="T72" fmla="*/ 74 w 102"/>
                <a:gd name="T73" fmla="*/ 12 h 96"/>
                <a:gd name="T74" fmla="*/ 81 w 102"/>
                <a:gd name="T75" fmla="*/ 13 h 96"/>
                <a:gd name="T76" fmla="*/ 87 w 102"/>
                <a:gd name="T77" fmla="*/ 19 h 96"/>
                <a:gd name="T78" fmla="*/ 87 w 102"/>
                <a:gd name="T79" fmla="*/ 22 h 96"/>
                <a:gd name="T80" fmla="*/ 85 w 102"/>
                <a:gd name="T81" fmla="*/ 26 h 96"/>
                <a:gd name="T82" fmla="*/ 88 w 102"/>
                <a:gd name="T83" fmla="*/ 31 h 96"/>
                <a:gd name="T84" fmla="*/ 87 w 102"/>
                <a:gd name="T85" fmla="*/ 33 h 96"/>
                <a:gd name="T86" fmla="*/ 88 w 102"/>
                <a:gd name="T87" fmla="*/ 35 h 96"/>
                <a:gd name="T88" fmla="*/ 92 w 102"/>
                <a:gd name="T89" fmla="*/ 40 h 96"/>
                <a:gd name="T90" fmla="*/ 92 w 102"/>
                <a:gd name="T91" fmla="*/ 42 h 96"/>
                <a:gd name="T92" fmla="*/ 91 w 102"/>
                <a:gd name="T93" fmla="*/ 44 h 96"/>
                <a:gd name="T94" fmla="*/ 99 w 102"/>
                <a:gd name="T95" fmla="*/ 48 h 96"/>
                <a:gd name="T96" fmla="*/ 100 w 102"/>
                <a:gd name="T97" fmla="*/ 51 h 96"/>
                <a:gd name="T98" fmla="*/ 101 w 102"/>
                <a:gd name="T99" fmla="*/ 51 h 96"/>
                <a:gd name="T100" fmla="*/ 101 w 102"/>
                <a:gd name="T101" fmla="*/ 53 h 96"/>
                <a:gd name="T102" fmla="*/ 96 w 102"/>
                <a:gd name="T103" fmla="*/ 54 h 96"/>
                <a:gd name="T104" fmla="*/ 93 w 102"/>
                <a:gd name="T105" fmla="*/ 54 h 96"/>
                <a:gd name="T106" fmla="*/ 87 w 102"/>
                <a:gd name="T107" fmla="*/ 61 h 96"/>
                <a:gd name="T108" fmla="*/ 88 w 102"/>
                <a:gd name="T109" fmla="*/ 64 h 96"/>
                <a:gd name="T110" fmla="*/ 87 w 102"/>
                <a:gd name="T111" fmla="*/ 66 h 96"/>
                <a:gd name="T112" fmla="*/ 83 w 102"/>
                <a:gd name="T113" fmla="*/ 82 h 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96"/>
                <a:gd name="T173" fmla="*/ 102 w 102"/>
                <a:gd name="T174" fmla="*/ 96 h 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96">
                  <a:moveTo>
                    <a:pt x="83" y="82"/>
                  </a:moveTo>
                  <a:lnTo>
                    <a:pt x="76" y="85"/>
                  </a:lnTo>
                  <a:lnTo>
                    <a:pt x="78" y="89"/>
                  </a:lnTo>
                  <a:lnTo>
                    <a:pt x="74" y="91"/>
                  </a:lnTo>
                  <a:lnTo>
                    <a:pt x="71" y="90"/>
                  </a:lnTo>
                  <a:lnTo>
                    <a:pt x="71" y="88"/>
                  </a:lnTo>
                  <a:lnTo>
                    <a:pt x="67" y="86"/>
                  </a:lnTo>
                  <a:lnTo>
                    <a:pt x="57" y="95"/>
                  </a:lnTo>
                  <a:lnTo>
                    <a:pt x="52" y="93"/>
                  </a:lnTo>
                  <a:lnTo>
                    <a:pt x="48" y="91"/>
                  </a:lnTo>
                  <a:lnTo>
                    <a:pt x="46" y="91"/>
                  </a:lnTo>
                  <a:lnTo>
                    <a:pt x="45" y="89"/>
                  </a:lnTo>
                  <a:lnTo>
                    <a:pt x="42" y="87"/>
                  </a:lnTo>
                  <a:lnTo>
                    <a:pt x="41" y="85"/>
                  </a:lnTo>
                  <a:lnTo>
                    <a:pt x="42" y="83"/>
                  </a:lnTo>
                  <a:lnTo>
                    <a:pt x="37" y="76"/>
                  </a:lnTo>
                  <a:lnTo>
                    <a:pt x="37" y="74"/>
                  </a:lnTo>
                  <a:lnTo>
                    <a:pt x="34" y="70"/>
                  </a:lnTo>
                  <a:lnTo>
                    <a:pt x="35" y="68"/>
                  </a:lnTo>
                  <a:lnTo>
                    <a:pt x="35" y="67"/>
                  </a:lnTo>
                  <a:lnTo>
                    <a:pt x="32" y="64"/>
                  </a:lnTo>
                  <a:lnTo>
                    <a:pt x="31" y="60"/>
                  </a:lnTo>
                  <a:lnTo>
                    <a:pt x="24" y="57"/>
                  </a:lnTo>
                  <a:lnTo>
                    <a:pt x="12" y="48"/>
                  </a:lnTo>
                  <a:lnTo>
                    <a:pt x="8" y="40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0" y="34"/>
                  </a:lnTo>
                  <a:lnTo>
                    <a:pt x="8" y="30"/>
                  </a:lnTo>
                  <a:lnTo>
                    <a:pt x="31" y="13"/>
                  </a:lnTo>
                  <a:lnTo>
                    <a:pt x="38" y="6"/>
                  </a:lnTo>
                  <a:lnTo>
                    <a:pt x="46" y="5"/>
                  </a:lnTo>
                  <a:lnTo>
                    <a:pt x="48" y="1"/>
                  </a:lnTo>
                  <a:lnTo>
                    <a:pt x="52" y="0"/>
                  </a:lnTo>
                  <a:lnTo>
                    <a:pt x="58" y="3"/>
                  </a:lnTo>
                  <a:lnTo>
                    <a:pt x="74" y="9"/>
                  </a:lnTo>
                  <a:lnTo>
                    <a:pt x="74" y="12"/>
                  </a:lnTo>
                  <a:lnTo>
                    <a:pt x="81" y="13"/>
                  </a:lnTo>
                  <a:lnTo>
                    <a:pt x="87" y="19"/>
                  </a:lnTo>
                  <a:lnTo>
                    <a:pt x="87" y="22"/>
                  </a:lnTo>
                  <a:lnTo>
                    <a:pt x="85" y="26"/>
                  </a:lnTo>
                  <a:lnTo>
                    <a:pt x="88" y="31"/>
                  </a:lnTo>
                  <a:lnTo>
                    <a:pt x="87" y="33"/>
                  </a:lnTo>
                  <a:lnTo>
                    <a:pt x="88" y="35"/>
                  </a:lnTo>
                  <a:lnTo>
                    <a:pt x="92" y="40"/>
                  </a:lnTo>
                  <a:lnTo>
                    <a:pt x="92" y="42"/>
                  </a:lnTo>
                  <a:lnTo>
                    <a:pt x="91" y="44"/>
                  </a:lnTo>
                  <a:lnTo>
                    <a:pt x="99" y="48"/>
                  </a:lnTo>
                  <a:lnTo>
                    <a:pt x="100" y="51"/>
                  </a:lnTo>
                  <a:lnTo>
                    <a:pt x="101" y="51"/>
                  </a:lnTo>
                  <a:lnTo>
                    <a:pt x="101" y="53"/>
                  </a:lnTo>
                  <a:lnTo>
                    <a:pt x="96" y="54"/>
                  </a:lnTo>
                  <a:lnTo>
                    <a:pt x="93" y="54"/>
                  </a:lnTo>
                  <a:lnTo>
                    <a:pt x="87" y="61"/>
                  </a:lnTo>
                  <a:lnTo>
                    <a:pt x="88" y="64"/>
                  </a:lnTo>
                  <a:lnTo>
                    <a:pt x="87" y="66"/>
                  </a:lnTo>
                  <a:lnTo>
                    <a:pt x="83" y="8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39" name="Freeform 523"/>
            <p:cNvSpPr>
              <a:spLocks/>
            </p:cNvSpPr>
            <p:nvPr/>
          </p:nvSpPr>
          <p:spPr bwMode="auto">
            <a:xfrm>
              <a:off x="4277" y="1818"/>
              <a:ext cx="74" cy="86"/>
            </a:xfrm>
            <a:custGeom>
              <a:avLst/>
              <a:gdLst>
                <a:gd name="T0" fmla="*/ 72 w 74"/>
                <a:gd name="T1" fmla="*/ 60 h 86"/>
                <a:gd name="T2" fmla="*/ 66 w 74"/>
                <a:gd name="T3" fmla="*/ 57 h 86"/>
                <a:gd name="T4" fmla="*/ 63 w 74"/>
                <a:gd name="T5" fmla="*/ 58 h 86"/>
                <a:gd name="T6" fmla="*/ 61 w 74"/>
                <a:gd name="T7" fmla="*/ 62 h 86"/>
                <a:gd name="T8" fmla="*/ 54 w 74"/>
                <a:gd name="T9" fmla="*/ 63 h 86"/>
                <a:gd name="T10" fmla="*/ 47 w 74"/>
                <a:gd name="T11" fmla="*/ 70 h 86"/>
                <a:gd name="T12" fmla="*/ 26 w 74"/>
                <a:gd name="T13" fmla="*/ 85 h 86"/>
                <a:gd name="T14" fmla="*/ 16 w 74"/>
                <a:gd name="T15" fmla="*/ 75 h 86"/>
                <a:gd name="T16" fmla="*/ 12 w 74"/>
                <a:gd name="T17" fmla="*/ 58 h 86"/>
                <a:gd name="T18" fmla="*/ 0 w 74"/>
                <a:gd name="T19" fmla="*/ 51 h 86"/>
                <a:gd name="T20" fmla="*/ 9 w 74"/>
                <a:gd name="T21" fmla="*/ 26 h 86"/>
                <a:gd name="T22" fmla="*/ 18 w 74"/>
                <a:gd name="T23" fmla="*/ 8 h 86"/>
                <a:gd name="T24" fmla="*/ 19 w 74"/>
                <a:gd name="T25" fmla="*/ 1 h 86"/>
                <a:gd name="T26" fmla="*/ 21 w 74"/>
                <a:gd name="T27" fmla="*/ 0 h 86"/>
                <a:gd name="T28" fmla="*/ 24 w 74"/>
                <a:gd name="T29" fmla="*/ 3 h 86"/>
                <a:gd name="T30" fmla="*/ 28 w 74"/>
                <a:gd name="T31" fmla="*/ 3 h 86"/>
                <a:gd name="T32" fmla="*/ 31 w 74"/>
                <a:gd name="T33" fmla="*/ 8 h 86"/>
                <a:gd name="T34" fmla="*/ 33 w 74"/>
                <a:gd name="T35" fmla="*/ 8 h 86"/>
                <a:gd name="T36" fmla="*/ 35 w 74"/>
                <a:gd name="T37" fmla="*/ 10 h 86"/>
                <a:gd name="T38" fmla="*/ 36 w 74"/>
                <a:gd name="T39" fmla="*/ 10 h 86"/>
                <a:gd name="T40" fmla="*/ 40 w 74"/>
                <a:gd name="T41" fmla="*/ 11 h 86"/>
                <a:gd name="T42" fmla="*/ 41 w 74"/>
                <a:gd name="T43" fmla="*/ 10 h 86"/>
                <a:gd name="T44" fmla="*/ 43 w 74"/>
                <a:gd name="T45" fmla="*/ 11 h 86"/>
                <a:gd name="T46" fmla="*/ 46 w 74"/>
                <a:gd name="T47" fmla="*/ 15 h 86"/>
                <a:gd name="T48" fmla="*/ 44 w 74"/>
                <a:gd name="T49" fmla="*/ 17 h 86"/>
                <a:gd name="T50" fmla="*/ 46 w 74"/>
                <a:gd name="T51" fmla="*/ 20 h 86"/>
                <a:gd name="T52" fmla="*/ 53 w 74"/>
                <a:gd name="T53" fmla="*/ 20 h 86"/>
                <a:gd name="T54" fmla="*/ 59 w 74"/>
                <a:gd name="T55" fmla="*/ 24 h 86"/>
                <a:gd name="T56" fmla="*/ 60 w 74"/>
                <a:gd name="T57" fmla="*/ 26 h 86"/>
                <a:gd name="T58" fmla="*/ 64 w 74"/>
                <a:gd name="T59" fmla="*/ 26 h 86"/>
                <a:gd name="T60" fmla="*/ 63 w 74"/>
                <a:gd name="T61" fmla="*/ 27 h 86"/>
                <a:gd name="T62" fmla="*/ 66 w 74"/>
                <a:gd name="T63" fmla="*/ 36 h 86"/>
                <a:gd name="T64" fmla="*/ 73 w 74"/>
                <a:gd name="T65" fmla="*/ 43 h 86"/>
                <a:gd name="T66" fmla="*/ 72 w 74"/>
                <a:gd name="T67" fmla="*/ 60 h 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"/>
                <a:gd name="T103" fmla="*/ 0 h 86"/>
                <a:gd name="T104" fmla="*/ 74 w 74"/>
                <a:gd name="T105" fmla="*/ 86 h 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" h="86">
                  <a:moveTo>
                    <a:pt x="72" y="60"/>
                  </a:moveTo>
                  <a:lnTo>
                    <a:pt x="66" y="57"/>
                  </a:lnTo>
                  <a:lnTo>
                    <a:pt x="63" y="58"/>
                  </a:lnTo>
                  <a:lnTo>
                    <a:pt x="61" y="62"/>
                  </a:lnTo>
                  <a:lnTo>
                    <a:pt x="54" y="63"/>
                  </a:lnTo>
                  <a:lnTo>
                    <a:pt x="47" y="70"/>
                  </a:lnTo>
                  <a:lnTo>
                    <a:pt x="26" y="85"/>
                  </a:lnTo>
                  <a:lnTo>
                    <a:pt x="16" y="75"/>
                  </a:lnTo>
                  <a:lnTo>
                    <a:pt x="12" y="58"/>
                  </a:lnTo>
                  <a:lnTo>
                    <a:pt x="0" y="51"/>
                  </a:lnTo>
                  <a:lnTo>
                    <a:pt x="9" y="26"/>
                  </a:lnTo>
                  <a:lnTo>
                    <a:pt x="18" y="8"/>
                  </a:lnTo>
                  <a:lnTo>
                    <a:pt x="19" y="1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28" y="3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40" y="11"/>
                  </a:lnTo>
                  <a:lnTo>
                    <a:pt x="41" y="10"/>
                  </a:lnTo>
                  <a:lnTo>
                    <a:pt x="43" y="11"/>
                  </a:lnTo>
                  <a:lnTo>
                    <a:pt x="46" y="15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53" y="20"/>
                  </a:lnTo>
                  <a:lnTo>
                    <a:pt x="59" y="24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6" y="36"/>
                  </a:lnTo>
                  <a:lnTo>
                    <a:pt x="73" y="43"/>
                  </a:lnTo>
                  <a:lnTo>
                    <a:pt x="72" y="6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0" name="Freeform 524"/>
            <p:cNvSpPr>
              <a:spLocks/>
            </p:cNvSpPr>
            <p:nvPr/>
          </p:nvSpPr>
          <p:spPr bwMode="auto">
            <a:xfrm>
              <a:off x="4277" y="1818"/>
              <a:ext cx="81" cy="93"/>
            </a:xfrm>
            <a:custGeom>
              <a:avLst/>
              <a:gdLst>
                <a:gd name="T0" fmla="*/ 79 w 81"/>
                <a:gd name="T1" fmla="*/ 65 h 93"/>
                <a:gd name="T2" fmla="*/ 72 w 81"/>
                <a:gd name="T3" fmla="*/ 62 h 93"/>
                <a:gd name="T4" fmla="*/ 69 w 81"/>
                <a:gd name="T5" fmla="*/ 63 h 93"/>
                <a:gd name="T6" fmla="*/ 67 w 81"/>
                <a:gd name="T7" fmla="*/ 67 h 93"/>
                <a:gd name="T8" fmla="*/ 59 w 81"/>
                <a:gd name="T9" fmla="*/ 68 h 93"/>
                <a:gd name="T10" fmla="*/ 52 w 81"/>
                <a:gd name="T11" fmla="*/ 75 h 93"/>
                <a:gd name="T12" fmla="*/ 28 w 81"/>
                <a:gd name="T13" fmla="*/ 92 h 93"/>
                <a:gd name="T14" fmla="*/ 18 w 81"/>
                <a:gd name="T15" fmla="*/ 82 h 93"/>
                <a:gd name="T16" fmla="*/ 13 w 81"/>
                <a:gd name="T17" fmla="*/ 63 h 93"/>
                <a:gd name="T18" fmla="*/ 0 w 81"/>
                <a:gd name="T19" fmla="*/ 55 h 93"/>
                <a:gd name="T20" fmla="*/ 10 w 81"/>
                <a:gd name="T21" fmla="*/ 28 h 93"/>
                <a:gd name="T22" fmla="*/ 20 w 81"/>
                <a:gd name="T23" fmla="*/ 8 h 93"/>
                <a:gd name="T24" fmla="*/ 21 w 81"/>
                <a:gd name="T25" fmla="*/ 1 h 93"/>
                <a:gd name="T26" fmla="*/ 23 w 81"/>
                <a:gd name="T27" fmla="*/ 0 h 93"/>
                <a:gd name="T28" fmla="*/ 26 w 81"/>
                <a:gd name="T29" fmla="*/ 3 h 93"/>
                <a:gd name="T30" fmla="*/ 31 w 81"/>
                <a:gd name="T31" fmla="*/ 3 h 93"/>
                <a:gd name="T32" fmla="*/ 34 w 81"/>
                <a:gd name="T33" fmla="*/ 8 h 93"/>
                <a:gd name="T34" fmla="*/ 36 w 81"/>
                <a:gd name="T35" fmla="*/ 8 h 93"/>
                <a:gd name="T36" fmla="*/ 38 w 81"/>
                <a:gd name="T37" fmla="*/ 10 h 93"/>
                <a:gd name="T38" fmla="*/ 39 w 81"/>
                <a:gd name="T39" fmla="*/ 10 h 93"/>
                <a:gd name="T40" fmla="*/ 44 w 81"/>
                <a:gd name="T41" fmla="*/ 12 h 93"/>
                <a:gd name="T42" fmla="*/ 45 w 81"/>
                <a:gd name="T43" fmla="*/ 10 h 93"/>
                <a:gd name="T44" fmla="*/ 47 w 81"/>
                <a:gd name="T45" fmla="*/ 12 h 93"/>
                <a:gd name="T46" fmla="*/ 50 w 81"/>
                <a:gd name="T47" fmla="*/ 17 h 93"/>
                <a:gd name="T48" fmla="*/ 48 w 81"/>
                <a:gd name="T49" fmla="*/ 19 h 93"/>
                <a:gd name="T50" fmla="*/ 50 w 81"/>
                <a:gd name="T51" fmla="*/ 22 h 93"/>
                <a:gd name="T52" fmla="*/ 58 w 81"/>
                <a:gd name="T53" fmla="*/ 22 h 93"/>
                <a:gd name="T54" fmla="*/ 65 w 81"/>
                <a:gd name="T55" fmla="*/ 26 h 93"/>
                <a:gd name="T56" fmla="*/ 66 w 81"/>
                <a:gd name="T57" fmla="*/ 28 h 93"/>
                <a:gd name="T58" fmla="*/ 70 w 81"/>
                <a:gd name="T59" fmla="*/ 28 h 93"/>
                <a:gd name="T60" fmla="*/ 69 w 81"/>
                <a:gd name="T61" fmla="*/ 29 h 93"/>
                <a:gd name="T62" fmla="*/ 72 w 81"/>
                <a:gd name="T63" fmla="*/ 39 h 93"/>
                <a:gd name="T64" fmla="*/ 80 w 81"/>
                <a:gd name="T65" fmla="*/ 47 h 93"/>
                <a:gd name="T66" fmla="*/ 79 w 81"/>
                <a:gd name="T67" fmla="*/ 65 h 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1"/>
                <a:gd name="T103" fmla="*/ 0 h 93"/>
                <a:gd name="T104" fmla="*/ 81 w 81"/>
                <a:gd name="T105" fmla="*/ 93 h 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1" h="93">
                  <a:moveTo>
                    <a:pt x="79" y="65"/>
                  </a:moveTo>
                  <a:lnTo>
                    <a:pt x="72" y="62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59" y="68"/>
                  </a:lnTo>
                  <a:lnTo>
                    <a:pt x="52" y="75"/>
                  </a:lnTo>
                  <a:lnTo>
                    <a:pt x="28" y="92"/>
                  </a:lnTo>
                  <a:lnTo>
                    <a:pt x="18" y="82"/>
                  </a:lnTo>
                  <a:lnTo>
                    <a:pt x="13" y="63"/>
                  </a:lnTo>
                  <a:lnTo>
                    <a:pt x="0" y="55"/>
                  </a:lnTo>
                  <a:lnTo>
                    <a:pt x="10" y="28"/>
                  </a:lnTo>
                  <a:lnTo>
                    <a:pt x="20" y="8"/>
                  </a:lnTo>
                  <a:lnTo>
                    <a:pt x="21" y="1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31" y="3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7" y="12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50" y="22"/>
                  </a:lnTo>
                  <a:lnTo>
                    <a:pt x="58" y="22"/>
                  </a:lnTo>
                  <a:lnTo>
                    <a:pt x="65" y="26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69" y="29"/>
                  </a:lnTo>
                  <a:lnTo>
                    <a:pt x="72" y="39"/>
                  </a:lnTo>
                  <a:lnTo>
                    <a:pt x="80" y="47"/>
                  </a:lnTo>
                  <a:lnTo>
                    <a:pt x="79" y="6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1" name="Freeform 525"/>
            <p:cNvSpPr>
              <a:spLocks/>
            </p:cNvSpPr>
            <p:nvPr/>
          </p:nvSpPr>
          <p:spPr bwMode="auto">
            <a:xfrm>
              <a:off x="4158" y="1798"/>
              <a:ext cx="83" cy="76"/>
            </a:xfrm>
            <a:custGeom>
              <a:avLst/>
              <a:gdLst>
                <a:gd name="T0" fmla="*/ 45 w 83"/>
                <a:gd name="T1" fmla="*/ 75 h 76"/>
                <a:gd name="T2" fmla="*/ 40 w 83"/>
                <a:gd name="T3" fmla="*/ 68 h 76"/>
                <a:gd name="T4" fmla="*/ 36 w 83"/>
                <a:gd name="T5" fmla="*/ 63 h 76"/>
                <a:gd name="T6" fmla="*/ 33 w 83"/>
                <a:gd name="T7" fmla="*/ 63 h 76"/>
                <a:gd name="T8" fmla="*/ 32 w 83"/>
                <a:gd name="T9" fmla="*/ 62 h 76"/>
                <a:gd name="T10" fmla="*/ 30 w 83"/>
                <a:gd name="T11" fmla="*/ 61 h 76"/>
                <a:gd name="T12" fmla="*/ 29 w 83"/>
                <a:gd name="T13" fmla="*/ 57 h 76"/>
                <a:gd name="T14" fmla="*/ 23 w 83"/>
                <a:gd name="T15" fmla="*/ 56 h 76"/>
                <a:gd name="T16" fmla="*/ 18 w 83"/>
                <a:gd name="T17" fmla="*/ 50 h 76"/>
                <a:gd name="T18" fmla="*/ 0 w 83"/>
                <a:gd name="T19" fmla="*/ 41 h 76"/>
                <a:gd name="T20" fmla="*/ 1 w 83"/>
                <a:gd name="T21" fmla="*/ 32 h 76"/>
                <a:gd name="T22" fmla="*/ 8 w 83"/>
                <a:gd name="T23" fmla="*/ 15 h 76"/>
                <a:gd name="T24" fmla="*/ 8 w 83"/>
                <a:gd name="T25" fmla="*/ 14 h 76"/>
                <a:gd name="T26" fmla="*/ 9 w 83"/>
                <a:gd name="T27" fmla="*/ 15 h 76"/>
                <a:gd name="T28" fmla="*/ 13 w 83"/>
                <a:gd name="T29" fmla="*/ 16 h 76"/>
                <a:gd name="T30" fmla="*/ 13 w 83"/>
                <a:gd name="T31" fmla="*/ 17 h 76"/>
                <a:gd name="T32" fmla="*/ 21 w 83"/>
                <a:gd name="T33" fmla="*/ 16 h 76"/>
                <a:gd name="T34" fmla="*/ 26 w 83"/>
                <a:gd name="T35" fmla="*/ 5 h 76"/>
                <a:gd name="T36" fmla="*/ 32 w 83"/>
                <a:gd name="T37" fmla="*/ 5 h 76"/>
                <a:gd name="T38" fmla="*/ 36 w 83"/>
                <a:gd name="T39" fmla="*/ 0 h 76"/>
                <a:gd name="T40" fmla="*/ 55 w 83"/>
                <a:gd name="T41" fmla="*/ 3 h 76"/>
                <a:gd name="T42" fmla="*/ 57 w 83"/>
                <a:gd name="T43" fmla="*/ 2 h 76"/>
                <a:gd name="T44" fmla="*/ 60 w 83"/>
                <a:gd name="T45" fmla="*/ 4 h 76"/>
                <a:gd name="T46" fmla="*/ 63 w 83"/>
                <a:gd name="T47" fmla="*/ 3 h 76"/>
                <a:gd name="T48" fmla="*/ 67 w 83"/>
                <a:gd name="T49" fmla="*/ 9 h 76"/>
                <a:gd name="T50" fmla="*/ 70 w 83"/>
                <a:gd name="T51" fmla="*/ 9 h 76"/>
                <a:gd name="T52" fmla="*/ 72 w 83"/>
                <a:gd name="T53" fmla="*/ 8 h 76"/>
                <a:gd name="T54" fmla="*/ 78 w 83"/>
                <a:gd name="T55" fmla="*/ 10 h 76"/>
                <a:gd name="T56" fmla="*/ 79 w 83"/>
                <a:gd name="T57" fmla="*/ 8 h 76"/>
                <a:gd name="T58" fmla="*/ 80 w 83"/>
                <a:gd name="T59" fmla="*/ 10 h 76"/>
                <a:gd name="T60" fmla="*/ 82 w 83"/>
                <a:gd name="T61" fmla="*/ 10 h 76"/>
                <a:gd name="T62" fmla="*/ 45 w 83"/>
                <a:gd name="T63" fmla="*/ 75 h 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3"/>
                <a:gd name="T97" fmla="*/ 0 h 76"/>
                <a:gd name="T98" fmla="*/ 83 w 83"/>
                <a:gd name="T99" fmla="*/ 76 h 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3" h="76">
                  <a:moveTo>
                    <a:pt x="45" y="75"/>
                  </a:moveTo>
                  <a:lnTo>
                    <a:pt x="40" y="68"/>
                  </a:lnTo>
                  <a:lnTo>
                    <a:pt x="36" y="63"/>
                  </a:lnTo>
                  <a:lnTo>
                    <a:pt x="33" y="63"/>
                  </a:lnTo>
                  <a:lnTo>
                    <a:pt x="32" y="62"/>
                  </a:lnTo>
                  <a:lnTo>
                    <a:pt x="30" y="61"/>
                  </a:lnTo>
                  <a:lnTo>
                    <a:pt x="29" y="57"/>
                  </a:lnTo>
                  <a:lnTo>
                    <a:pt x="23" y="56"/>
                  </a:lnTo>
                  <a:lnTo>
                    <a:pt x="18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21" y="16"/>
                  </a:lnTo>
                  <a:lnTo>
                    <a:pt x="26" y="5"/>
                  </a:lnTo>
                  <a:lnTo>
                    <a:pt x="32" y="5"/>
                  </a:lnTo>
                  <a:lnTo>
                    <a:pt x="36" y="0"/>
                  </a:lnTo>
                  <a:lnTo>
                    <a:pt x="55" y="3"/>
                  </a:lnTo>
                  <a:lnTo>
                    <a:pt x="57" y="2"/>
                  </a:lnTo>
                  <a:lnTo>
                    <a:pt x="60" y="4"/>
                  </a:lnTo>
                  <a:lnTo>
                    <a:pt x="63" y="3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2" y="8"/>
                  </a:lnTo>
                  <a:lnTo>
                    <a:pt x="78" y="10"/>
                  </a:lnTo>
                  <a:lnTo>
                    <a:pt x="79" y="8"/>
                  </a:lnTo>
                  <a:lnTo>
                    <a:pt x="80" y="10"/>
                  </a:lnTo>
                  <a:lnTo>
                    <a:pt x="82" y="10"/>
                  </a:lnTo>
                  <a:lnTo>
                    <a:pt x="45" y="7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2" name="Freeform 526"/>
            <p:cNvSpPr>
              <a:spLocks/>
            </p:cNvSpPr>
            <p:nvPr/>
          </p:nvSpPr>
          <p:spPr bwMode="auto">
            <a:xfrm>
              <a:off x="4158" y="1798"/>
              <a:ext cx="90" cy="83"/>
            </a:xfrm>
            <a:custGeom>
              <a:avLst/>
              <a:gdLst>
                <a:gd name="T0" fmla="*/ 48 w 90"/>
                <a:gd name="T1" fmla="*/ 82 h 83"/>
                <a:gd name="T2" fmla="*/ 44 w 90"/>
                <a:gd name="T3" fmla="*/ 74 h 83"/>
                <a:gd name="T4" fmla="*/ 40 w 90"/>
                <a:gd name="T5" fmla="*/ 69 h 83"/>
                <a:gd name="T6" fmla="*/ 36 w 90"/>
                <a:gd name="T7" fmla="*/ 69 h 83"/>
                <a:gd name="T8" fmla="*/ 35 w 90"/>
                <a:gd name="T9" fmla="*/ 68 h 83"/>
                <a:gd name="T10" fmla="*/ 33 w 90"/>
                <a:gd name="T11" fmla="*/ 67 h 83"/>
                <a:gd name="T12" fmla="*/ 32 w 90"/>
                <a:gd name="T13" fmla="*/ 63 h 83"/>
                <a:gd name="T14" fmla="*/ 25 w 90"/>
                <a:gd name="T15" fmla="*/ 62 h 83"/>
                <a:gd name="T16" fmla="*/ 20 w 90"/>
                <a:gd name="T17" fmla="*/ 54 h 83"/>
                <a:gd name="T18" fmla="*/ 0 w 90"/>
                <a:gd name="T19" fmla="*/ 45 h 83"/>
                <a:gd name="T20" fmla="*/ 1 w 90"/>
                <a:gd name="T21" fmla="*/ 35 h 83"/>
                <a:gd name="T22" fmla="*/ 9 w 90"/>
                <a:gd name="T23" fmla="*/ 16 h 83"/>
                <a:gd name="T24" fmla="*/ 9 w 90"/>
                <a:gd name="T25" fmla="*/ 15 h 83"/>
                <a:gd name="T26" fmla="*/ 10 w 90"/>
                <a:gd name="T27" fmla="*/ 16 h 83"/>
                <a:gd name="T28" fmla="*/ 14 w 90"/>
                <a:gd name="T29" fmla="*/ 17 h 83"/>
                <a:gd name="T30" fmla="*/ 14 w 90"/>
                <a:gd name="T31" fmla="*/ 18 h 83"/>
                <a:gd name="T32" fmla="*/ 23 w 90"/>
                <a:gd name="T33" fmla="*/ 17 h 83"/>
                <a:gd name="T34" fmla="*/ 29 w 90"/>
                <a:gd name="T35" fmla="*/ 5 h 83"/>
                <a:gd name="T36" fmla="*/ 35 w 90"/>
                <a:gd name="T37" fmla="*/ 5 h 83"/>
                <a:gd name="T38" fmla="*/ 40 w 90"/>
                <a:gd name="T39" fmla="*/ 0 h 83"/>
                <a:gd name="T40" fmla="*/ 59 w 90"/>
                <a:gd name="T41" fmla="*/ 3 h 83"/>
                <a:gd name="T42" fmla="*/ 62 w 90"/>
                <a:gd name="T43" fmla="*/ 2 h 83"/>
                <a:gd name="T44" fmla="*/ 65 w 90"/>
                <a:gd name="T45" fmla="*/ 4 h 83"/>
                <a:gd name="T46" fmla="*/ 68 w 90"/>
                <a:gd name="T47" fmla="*/ 3 h 83"/>
                <a:gd name="T48" fmla="*/ 73 w 90"/>
                <a:gd name="T49" fmla="*/ 10 h 83"/>
                <a:gd name="T50" fmla="*/ 76 w 90"/>
                <a:gd name="T51" fmla="*/ 10 h 83"/>
                <a:gd name="T52" fmla="*/ 78 w 90"/>
                <a:gd name="T53" fmla="*/ 9 h 83"/>
                <a:gd name="T54" fmla="*/ 85 w 90"/>
                <a:gd name="T55" fmla="*/ 11 h 83"/>
                <a:gd name="T56" fmla="*/ 86 w 90"/>
                <a:gd name="T57" fmla="*/ 9 h 83"/>
                <a:gd name="T58" fmla="*/ 87 w 90"/>
                <a:gd name="T59" fmla="*/ 11 h 83"/>
                <a:gd name="T60" fmla="*/ 89 w 90"/>
                <a:gd name="T61" fmla="*/ 11 h 83"/>
                <a:gd name="T62" fmla="*/ 48 w 90"/>
                <a:gd name="T63" fmla="*/ 82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0"/>
                <a:gd name="T97" fmla="*/ 0 h 83"/>
                <a:gd name="T98" fmla="*/ 90 w 90"/>
                <a:gd name="T99" fmla="*/ 83 h 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0" h="83">
                  <a:moveTo>
                    <a:pt x="48" y="82"/>
                  </a:moveTo>
                  <a:lnTo>
                    <a:pt x="44" y="74"/>
                  </a:lnTo>
                  <a:lnTo>
                    <a:pt x="40" y="69"/>
                  </a:lnTo>
                  <a:lnTo>
                    <a:pt x="36" y="69"/>
                  </a:lnTo>
                  <a:lnTo>
                    <a:pt x="35" y="68"/>
                  </a:lnTo>
                  <a:lnTo>
                    <a:pt x="33" y="67"/>
                  </a:lnTo>
                  <a:lnTo>
                    <a:pt x="32" y="63"/>
                  </a:lnTo>
                  <a:lnTo>
                    <a:pt x="25" y="6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" y="35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10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23" y="17"/>
                  </a:lnTo>
                  <a:lnTo>
                    <a:pt x="29" y="5"/>
                  </a:lnTo>
                  <a:lnTo>
                    <a:pt x="35" y="5"/>
                  </a:lnTo>
                  <a:lnTo>
                    <a:pt x="40" y="0"/>
                  </a:lnTo>
                  <a:lnTo>
                    <a:pt x="59" y="3"/>
                  </a:lnTo>
                  <a:lnTo>
                    <a:pt x="62" y="2"/>
                  </a:lnTo>
                  <a:lnTo>
                    <a:pt x="65" y="4"/>
                  </a:lnTo>
                  <a:lnTo>
                    <a:pt x="68" y="3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8" y="9"/>
                  </a:lnTo>
                  <a:lnTo>
                    <a:pt x="85" y="11"/>
                  </a:lnTo>
                  <a:lnTo>
                    <a:pt x="86" y="9"/>
                  </a:lnTo>
                  <a:lnTo>
                    <a:pt x="87" y="11"/>
                  </a:lnTo>
                  <a:lnTo>
                    <a:pt x="89" y="11"/>
                  </a:lnTo>
                  <a:lnTo>
                    <a:pt x="48" y="8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3" name="Freeform 527"/>
            <p:cNvSpPr>
              <a:spLocks/>
            </p:cNvSpPr>
            <p:nvPr/>
          </p:nvSpPr>
          <p:spPr bwMode="auto">
            <a:xfrm>
              <a:off x="4206" y="1810"/>
              <a:ext cx="86" cy="83"/>
            </a:xfrm>
            <a:custGeom>
              <a:avLst/>
              <a:gdLst>
                <a:gd name="T0" fmla="*/ 10 w 86"/>
                <a:gd name="T1" fmla="*/ 82 h 83"/>
                <a:gd name="T2" fmla="*/ 7 w 86"/>
                <a:gd name="T3" fmla="*/ 82 h 83"/>
                <a:gd name="T4" fmla="*/ 5 w 86"/>
                <a:gd name="T5" fmla="*/ 78 h 83"/>
                <a:gd name="T6" fmla="*/ 3 w 86"/>
                <a:gd name="T7" fmla="*/ 78 h 83"/>
                <a:gd name="T8" fmla="*/ 2 w 86"/>
                <a:gd name="T9" fmla="*/ 75 h 83"/>
                <a:gd name="T10" fmla="*/ 1 w 86"/>
                <a:gd name="T11" fmla="*/ 74 h 83"/>
                <a:gd name="T12" fmla="*/ 2 w 86"/>
                <a:gd name="T13" fmla="*/ 71 h 83"/>
                <a:gd name="T14" fmla="*/ 1 w 86"/>
                <a:gd name="T15" fmla="*/ 71 h 83"/>
                <a:gd name="T16" fmla="*/ 0 w 86"/>
                <a:gd name="T17" fmla="*/ 67 h 83"/>
                <a:gd name="T18" fmla="*/ 0 w 86"/>
                <a:gd name="T19" fmla="*/ 65 h 83"/>
                <a:gd name="T20" fmla="*/ 38 w 86"/>
                <a:gd name="T21" fmla="*/ 0 h 83"/>
                <a:gd name="T22" fmla="*/ 43 w 86"/>
                <a:gd name="T23" fmla="*/ 5 h 83"/>
                <a:gd name="T24" fmla="*/ 44 w 86"/>
                <a:gd name="T25" fmla="*/ 2 h 83"/>
                <a:gd name="T26" fmla="*/ 47 w 86"/>
                <a:gd name="T27" fmla="*/ 4 h 83"/>
                <a:gd name="T28" fmla="*/ 48 w 86"/>
                <a:gd name="T29" fmla="*/ 2 h 83"/>
                <a:gd name="T30" fmla="*/ 51 w 86"/>
                <a:gd name="T31" fmla="*/ 4 h 83"/>
                <a:gd name="T32" fmla="*/ 51 w 86"/>
                <a:gd name="T33" fmla="*/ 7 h 83"/>
                <a:gd name="T34" fmla="*/ 54 w 86"/>
                <a:gd name="T35" fmla="*/ 7 h 83"/>
                <a:gd name="T36" fmla="*/ 57 w 86"/>
                <a:gd name="T37" fmla="*/ 10 h 83"/>
                <a:gd name="T38" fmla="*/ 60 w 86"/>
                <a:gd name="T39" fmla="*/ 9 h 83"/>
                <a:gd name="T40" fmla="*/ 69 w 86"/>
                <a:gd name="T41" fmla="*/ 11 h 83"/>
                <a:gd name="T42" fmla="*/ 70 w 86"/>
                <a:gd name="T43" fmla="*/ 9 h 83"/>
                <a:gd name="T44" fmla="*/ 70 w 86"/>
                <a:gd name="T45" fmla="*/ 10 h 83"/>
                <a:gd name="T46" fmla="*/ 73 w 86"/>
                <a:gd name="T47" fmla="*/ 10 h 83"/>
                <a:gd name="T48" fmla="*/ 77 w 86"/>
                <a:gd name="T49" fmla="*/ 9 h 83"/>
                <a:gd name="T50" fmla="*/ 78 w 86"/>
                <a:gd name="T51" fmla="*/ 8 h 83"/>
                <a:gd name="T52" fmla="*/ 81 w 86"/>
                <a:gd name="T53" fmla="*/ 10 h 83"/>
                <a:gd name="T54" fmla="*/ 81 w 86"/>
                <a:gd name="T55" fmla="*/ 11 h 83"/>
                <a:gd name="T56" fmla="*/ 82 w 86"/>
                <a:gd name="T57" fmla="*/ 12 h 83"/>
                <a:gd name="T58" fmla="*/ 82 w 86"/>
                <a:gd name="T59" fmla="*/ 10 h 83"/>
                <a:gd name="T60" fmla="*/ 85 w 86"/>
                <a:gd name="T61" fmla="*/ 9 h 83"/>
                <a:gd name="T62" fmla="*/ 84 w 86"/>
                <a:gd name="T63" fmla="*/ 16 h 83"/>
                <a:gd name="T64" fmla="*/ 75 w 86"/>
                <a:gd name="T65" fmla="*/ 34 h 83"/>
                <a:gd name="T66" fmla="*/ 66 w 86"/>
                <a:gd name="T67" fmla="*/ 58 h 83"/>
                <a:gd name="T68" fmla="*/ 62 w 86"/>
                <a:gd name="T69" fmla="*/ 63 h 83"/>
                <a:gd name="T70" fmla="*/ 58 w 86"/>
                <a:gd name="T71" fmla="*/ 61 h 83"/>
                <a:gd name="T72" fmla="*/ 55 w 86"/>
                <a:gd name="T73" fmla="*/ 62 h 83"/>
                <a:gd name="T74" fmla="*/ 10 w 86"/>
                <a:gd name="T75" fmla="*/ 82 h 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3"/>
                <a:gd name="T116" fmla="*/ 86 w 86"/>
                <a:gd name="T117" fmla="*/ 83 h 8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3">
                  <a:moveTo>
                    <a:pt x="10" y="82"/>
                  </a:moveTo>
                  <a:lnTo>
                    <a:pt x="7" y="82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2" y="75"/>
                  </a:lnTo>
                  <a:lnTo>
                    <a:pt x="1" y="74"/>
                  </a:lnTo>
                  <a:lnTo>
                    <a:pt x="2" y="71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8" y="0"/>
                  </a:lnTo>
                  <a:lnTo>
                    <a:pt x="43" y="5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48" y="2"/>
                  </a:lnTo>
                  <a:lnTo>
                    <a:pt x="51" y="4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7" y="10"/>
                  </a:lnTo>
                  <a:lnTo>
                    <a:pt x="60" y="9"/>
                  </a:lnTo>
                  <a:lnTo>
                    <a:pt x="69" y="11"/>
                  </a:lnTo>
                  <a:lnTo>
                    <a:pt x="70" y="9"/>
                  </a:lnTo>
                  <a:lnTo>
                    <a:pt x="70" y="10"/>
                  </a:lnTo>
                  <a:lnTo>
                    <a:pt x="73" y="10"/>
                  </a:lnTo>
                  <a:lnTo>
                    <a:pt x="77" y="9"/>
                  </a:lnTo>
                  <a:lnTo>
                    <a:pt x="78" y="8"/>
                  </a:lnTo>
                  <a:lnTo>
                    <a:pt x="81" y="10"/>
                  </a:lnTo>
                  <a:lnTo>
                    <a:pt x="81" y="11"/>
                  </a:lnTo>
                  <a:lnTo>
                    <a:pt x="82" y="12"/>
                  </a:lnTo>
                  <a:lnTo>
                    <a:pt x="82" y="10"/>
                  </a:lnTo>
                  <a:lnTo>
                    <a:pt x="85" y="9"/>
                  </a:lnTo>
                  <a:lnTo>
                    <a:pt x="84" y="16"/>
                  </a:lnTo>
                  <a:lnTo>
                    <a:pt x="75" y="34"/>
                  </a:lnTo>
                  <a:lnTo>
                    <a:pt x="66" y="58"/>
                  </a:lnTo>
                  <a:lnTo>
                    <a:pt x="62" y="63"/>
                  </a:lnTo>
                  <a:lnTo>
                    <a:pt x="58" y="61"/>
                  </a:lnTo>
                  <a:lnTo>
                    <a:pt x="55" y="62"/>
                  </a:lnTo>
                  <a:lnTo>
                    <a:pt x="10" y="8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4" name="Freeform 528"/>
            <p:cNvSpPr>
              <a:spLocks/>
            </p:cNvSpPr>
            <p:nvPr/>
          </p:nvSpPr>
          <p:spPr bwMode="auto">
            <a:xfrm>
              <a:off x="4206" y="1810"/>
              <a:ext cx="93" cy="90"/>
            </a:xfrm>
            <a:custGeom>
              <a:avLst/>
              <a:gdLst>
                <a:gd name="T0" fmla="*/ 11 w 93"/>
                <a:gd name="T1" fmla="*/ 89 h 90"/>
                <a:gd name="T2" fmla="*/ 8 w 93"/>
                <a:gd name="T3" fmla="*/ 89 h 90"/>
                <a:gd name="T4" fmla="*/ 6 w 93"/>
                <a:gd name="T5" fmla="*/ 85 h 90"/>
                <a:gd name="T6" fmla="*/ 3 w 93"/>
                <a:gd name="T7" fmla="*/ 85 h 90"/>
                <a:gd name="T8" fmla="*/ 2 w 93"/>
                <a:gd name="T9" fmla="*/ 82 h 90"/>
                <a:gd name="T10" fmla="*/ 1 w 93"/>
                <a:gd name="T11" fmla="*/ 81 h 90"/>
                <a:gd name="T12" fmla="*/ 2 w 93"/>
                <a:gd name="T13" fmla="*/ 77 h 90"/>
                <a:gd name="T14" fmla="*/ 1 w 93"/>
                <a:gd name="T15" fmla="*/ 77 h 90"/>
                <a:gd name="T16" fmla="*/ 0 w 93"/>
                <a:gd name="T17" fmla="*/ 73 h 90"/>
                <a:gd name="T18" fmla="*/ 0 w 93"/>
                <a:gd name="T19" fmla="*/ 71 h 90"/>
                <a:gd name="T20" fmla="*/ 41 w 93"/>
                <a:gd name="T21" fmla="*/ 0 h 90"/>
                <a:gd name="T22" fmla="*/ 47 w 93"/>
                <a:gd name="T23" fmla="*/ 5 h 90"/>
                <a:gd name="T24" fmla="*/ 48 w 93"/>
                <a:gd name="T25" fmla="*/ 2 h 90"/>
                <a:gd name="T26" fmla="*/ 51 w 93"/>
                <a:gd name="T27" fmla="*/ 4 h 90"/>
                <a:gd name="T28" fmla="*/ 52 w 93"/>
                <a:gd name="T29" fmla="*/ 2 h 90"/>
                <a:gd name="T30" fmla="*/ 55 w 93"/>
                <a:gd name="T31" fmla="*/ 4 h 90"/>
                <a:gd name="T32" fmla="*/ 55 w 93"/>
                <a:gd name="T33" fmla="*/ 7 h 90"/>
                <a:gd name="T34" fmla="*/ 59 w 93"/>
                <a:gd name="T35" fmla="*/ 7 h 90"/>
                <a:gd name="T36" fmla="*/ 62 w 93"/>
                <a:gd name="T37" fmla="*/ 11 h 90"/>
                <a:gd name="T38" fmla="*/ 65 w 93"/>
                <a:gd name="T39" fmla="*/ 10 h 90"/>
                <a:gd name="T40" fmla="*/ 74 w 93"/>
                <a:gd name="T41" fmla="*/ 12 h 90"/>
                <a:gd name="T42" fmla="*/ 75 w 93"/>
                <a:gd name="T43" fmla="*/ 10 h 90"/>
                <a:gd name="T44" fmla="*/ 75 w 93"/>
                <a:gd name="T45" fmla="*/ 11 h 90"/>
                <a:gd name="T46" fmla="*/ 79 w 93"/>
                <a:gd name="T47" fmla="*/ 11 h 90"/>
                <a:gd name="T48" fmla="*/ 83 w 93"/>
                <a:gd name="T49" fmla="*/ 10 h 90"/>
                <a:gd name="T50" fmla="*/ 84 w 93"/>
                <a:gd name="T51" fmla="*/ 9 h 90"/>
                <a:gd name="T52" fmla="*/ 88 w 93"/>
                <a:gd name="T53" fmla="*/ 11 h 90"/>
                <a:gd name="T54" fmla="*/ 88 w 93"/>
                <a:gd name="T55" fmla="*/ 12 h 90"/>
                <a:gd name="T56" fmla="*/ 89 w 93"/>
                <a:gd name="T57" fmla="*/ 13 h 90"/>
                <a:gd name="T58" fmla="*/ 89 w 93"/>
                <a:gd name="T59" fmla="*/ 11 h 90"/>
                <a:gd name="T60" fmla="*/ 92 w 93"/>
                <a:gd name="T61" fmla="*/ 10 h 90"/>
                <a:gd name="T62" fmla="*/ 91 w 93"/>
                <a:gd name="T63" fmla="*/ 17 h 90"/>
                <a:gd name="T64" fmla="*/ 81 w 93"/>
                <a:gd name="T65" fmla="*/ 37 h 90"/>
                <a:gd name="T66" fmla="*/ 71 w 93"/>
                <a:gd name="T67" fmla="*/ 63 h 90"/>
                <a:gd name="T68" fmla="*/ 68 w 93"/>
                <a:gd name="T69" fmla="*/ 69 h 90"/>
                <a:gd name="T70" fmla="*/ 63 w 93"/>
                <a:gd name="T71" fmla="*/ 66 h 90"/>
                <a:gd name="T72" fmla="*/ 60 w 93"/>
                <a:gd name="T73" fmla="*/ 68 h 90"/>
                <a:gd name="T74" fmla="*/ 11 w 93"/>
                <a:gd name="T75" fmla="*/ 89 h 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90"/>
                <a:gd name="T116" fmla="*/ 93 w 93"/>
                <a:gd name="T117" fmla="*/ 90 h 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90">
                  <a:moveTo>
                    <a:pt x="11" y="89"/>
                  </a:moveTo>
                  <a:lnTo>
                    <a:pt x="8" y="89"/>
                  </a:lnTo>
                  <a:lnTo>
                    <a:pt x="6" y="85"/>
                  </a:lnTo>
                  <a:lnTo>
                    <a:pt x="3" y="85"/>
                  </a:lnTo>
                  <a:lnTo>
                    <a:pt x="2" y="82"/>
                  </a:lnTo>
                  <a:lnTo>
                    <a:pt x="1" y="81"/>
                  </a:lnTo>
                  <a:lnTo>
                    <a:pt x="2" y="77"/>
                  </a:lnTo>
                  <a:lnTo>
                    <a:pt x="1" y="77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41" y="0"/>
                  </a:lnTo>
                  <a:lnTo>
                    <a:pt x="47" y="5"/>
                  </a:lnTo>
                  <a:lnTo>
                    <a:pt x="48" y="2"/>
                  </a:lnTo>
                  <a:lnTo>
                    <a:pt x="51" y="4"/>
                  </a:lnTo>
                  <a:lnTo>
                    <a:pt x="52" y="2"/>
                  </a:lnTo>
                  <a:lnTo>
                    <a:pt x="55" y="4"/>
                  </a:lnTo>
                  <a:lnTo>
                    <a:pt x="55" y="7"/>
                  </a:lnTo>
                  <a:lnTo>
                    <a:pt x="59" y="7"/>
                  </a:lnTo>
                  <a:lnTo>
                    <a:pt x="62" y="11"/>
                  </a:lnTo>
                  <a:lnTo>
                    <a:pt x="65" y="10"/>
                  </a:lnTo>
                  <a:lnTo>
                    <a:pt x="74" y="12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9" y="11"/>
                  </a:lnTo>
                  <a:lnTo>
                    <a:pt x="83" y="10"/>
                  </a:lnTo>
                  <a:lnTo>
                    <a:pt x="84" y="9"/>
                  </a:lnTo>
                  <a:lnTo>
                    <a:pt x="88" y="11"/>
                  </a:lnTo>
                  <a:lnTo>
                    <a:pt x="88" y="12"/>
                  </a:lnTo>
                  <a:lnTo>
                    <a:pt x="89" y="13"/>
                  </a:lnTo>
                  <a:lnTo>
                    <a:pt x="89" y="11"/>
                  </a:lnTo>
                  <a:lnTo>
                    <a:pt x="92" y="10"/>
                  </a:lnTo>
                  <a:lnTo>
                    <a:pt x="91" y="17"/>
                  </a:lnTo>
                  <a:lnTo>
                    <a:pt x="81" y="37"/>
                  </a:lnTo>
                  <a:lnTo>
                    <a:pt x="71" y="63"/>
                  </a:lnTo>
                  <a:lnTo>
                    <a:pt x="68" y="69"/>
                  </a:lnTo>
                  <a:lnTo>
                    <a:pt x="63" y="66"/>
                  </a:lnTo>
                  <a:lnTo>
                    <a:pt x="60" y="68"/>
                  </a:lnTo>
                  <a:lnTo>
                    <a:pt x="11" y="89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5" name="Freeform 529"/>
            <p:cNvSpPr>
              <a:spLocks/>
            </p:cNvSpPr>
            <p:nvPr/>
          </p:nvSpPr>
          <p:spPr bwMode="auto">
            <a:xfrm>
              <a:off x="4247" y="1752"/>
              <a:ext cx="123" cy="89"/>
            </a:xfrm>
            <a:custGeom>
              <a:avLst/>
              <a:gdLst>
                <a:gd name="T0" fmla="*/ 95 w 123"/>
                <a:gd name="T1" fmla="*/ 88 h 89"/>
                <a:gd name="T2" fmla="*/ 90 w 123"/>
                <a:gd name="T3" fmla="*/ 86 h 89"/>
                <a:gd name="T4" fmla="*/ 76 w 123"/>
                <a:gd name="T5" fmla="*/ 82 h 89"/>
                <a:gd name="T6" fmla="*/ 76 w 123"/>
                <a:gd name="T7" fmla="*/ 77 h 89"/>
                <a:gd name="T8" fmla="*/ 71 w 123"/>
                <a:gd name="T9" fmla="*/ 72 h 89"/>
                <a:gd name="T10" fmla="*/ 66 w 123"/>
                <a:gd name="T11" fmla="*/ 72 h 89"/>
                <a:gd name="T12" fmla="*/ 63 w 123"/>
                <a:gd name="T13" fmla="*/ 70 h 89"/>
                <a:gd name="T14" fmla="*/ 57 w 123"/>
                <a:gd name="T15" fmla="*/ 65 h 89"/>
                <a:gd name="T16" fmla="*/ 50 w 123"/>
                <a:gd name="T17" fmla="*/ 62 h 89"/>
                <a:gd name="T18" fmla="*/ 45 w 123"/>
                <a:gd name="T19" fmla="*/ 64 h 89"/>
                <a:gd name="T20" fmla="*/ 44 w 123"/>
                <a:gd name="T21" fmla="*/ 65 h 89"/>
                <a:gd name="T22" fmla="*/ 41 w 123"/>
                <a:gd name="T23" fmla="*/ 62 h 89"/>
                <a:gd name="T24" fmla="*/ 35 w 123"/>
                <a:gd name="T25" fmla="*/ 64 h 89"/>
                <a:gd name="T26" fmla="*/ 32 w 123"/>
                <a:gd name="T27" fmla="*/ 63 h 89"/>
                <a:gd name="T28" fmla="*/ 23 w 123"/>
                <a:gd name="T29" fmla="*/ 63 h 89"/>
                <a:gd name="T30" fmla="*/ 17 w 123"/>
                <a:gd name="T31" fmla="*/ 60 h 89"/>
                <a:gd name="T32" fmla="*/ 14 w 123"/>
                <a:gd name="T33" fmla="*/ 57 h 89"/>
                <a:gd name="T34" fmla="*/ 9 w 123"/>
                <a:gd name="T35" fmla="*/ 57 h 89"/>
                <a:gd name="T36" fmla="*/ 5 w 123"/>
                <a:gd name="T37" fmla="*/ 58 h 89"/>
                <a:gd name="T38" fmla="*/ 10 w 123"/>
                <a:gd name="T39" fmla="*/ 37 h 89"/>
                <a:gd name="T40" fmla="*/ 16 w 123"/>
                <a:gd name="T41" fmla="*/ 15 h 89"/>
                <a:gd name="T42" fmla="*/ 16 w 123"/>
                <a:gd name="T43" fmla="*/ 11 h 89"/>
                <a:gd name="T44" fmla="*/ 18 w 123"/>
                <a:gd name="T45" fmla="*/ 0 h 89"/>
                <a:gd name="T46" fmla="*/ 36 w 123"/>
                <a:gd name="T47" fmla="*/ 4 h 89"/>
                <a:gd name="T48" fmla="*/ 44 w 123"/>
                <a:gd name="T49" fmla="*/ 3 h 89"/>
                <a:gd name="T50" fmla="*/ 59 w 123"/>
                <a:gd name="T51" fmla="*/ 11 h 89"/>
                <a:gd name="T52" fmla="*/ 72 w 123"/>
                <a:gd name="T53" fmla="*/ 23 h 89"/>
                <a:gd name="T54" fmla="*/ 67 w 123"/>
                <a:gd name="T55" fmla="*/ 29 h 89"/>
                <a:gd name="T56" fmla="*/ 73 w 123"/>
                <a:gd name="T57" fmla="*/ 36 h 89"/>
                <a:gd name="T58" fmla="*/ 93 w 123"/>
                <a:gd name="T59" fmla="*/ 38 h 89"/>
                <a:gd name="T60" fmla="*/ 99 w 123"/>
                <a:gd name="T61" fmla="*/ 45 h 89"/>
                <a:gd name="T62" fmla="*/ 103 w 123"/>
                <a:gd name="T63" fmla="*/ 55 h 89"/>
                <a:gd name="T64" fmla="*/ 109 w 123"/>
                <a:gd name="T65" fmla="*/ 57 h 89"/>
                <a:gd name="T66" fmla="*/ 111 w 123"/>
                <a:gd name="T67" fmla="*/ 60 h 89"/>
                <a:gd name="T68" fmla="*/ 115 w 123"/>
                <a:gd name="T69" fmla="*/ 62 h 89"/>
                <a:gd name="T70" fmla="*/ 117 w 123"/>
                <a:gd name="T71" fmla="*/ 65 h 89"/>
                <a:gd name="T72" fmla="*/ 118 w 123"/>
                <a:gd name="T73" fmla="*/ 68 h 89"/>
                <a:gd name="T74" fmla="*/ 120 w 123"/>
                <a:gd name="T75" fmla="*/ 73 h 89"/>
                <a:gd name="T76" fmla="*/ 106 w 123"/>
                <a:gd name="T77" fmla="*/ 76 h 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3"/>
                <a:gd name="T118" fmla="*/ 0 h 89"/>
                <a:gd name="T119" fmla="*/ 123 w 123"/>
                <a:gd name="T120" fmla="*/ 89 h 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3" h="89">
                  <a:moveTo>
                    <a:pt x="106" y="76"/>
                  </a:moveTo>
                  <a:lnTo>
                    <a:pt x="95" y="88"/>
                  </a:lnTo>
                  <a:lnTo>
                    <a:pt x="91" y="88"/>
                  </a:lnTo>
                  <a:lnTo>
                    <a:pt x="90" y="86"/>
                  </a:lnTo>
                  <a:lnTo>
                    <a:pt x="83" y="82"/>
                  </a:lnTo>
                  <a:lnTo>
                    <a:pt x="76" y="82"/>
                  </a:lnTo>
                  <a:lnTo>
                    <a:pt x="74" y="79"/>
                  </a:lnTo>
                  <a:lnTo>
                    <a:pt x="76" y="77"/>
                  </a:lnTo>
                  <a:lnTo>
                    <a:pt x="73" y="73"/>
                  </a:lnTo>
                  <a:lnTo>
                    <a:pt x="71" y="72"/>
                  </a:lnTo>
                  <a:lnTo>
                    <a:pt x="70" y="73"/>
                  </a:lnTo>
                  <a:lnTo>
                    <a:pt x="66" y="72"/>
                  </a:lnTo>
                  <a:lnTo>
                    <a:pt x="65" y="72"/>
                  </a:lnTo>
                  <a:lnTo>
                    <a:pt x="63" y="70"/>
                  </a:lnTo>
                  <a:lnTo>
                    <a:pt x="60" y="70"/>
                  </a:lnTo>
                  <a:lnTo>
                    <a:pt x="57" y="65"/>
                  </a:lnTo>
                  <a:lnTo>
                    <a:pt x="53" y="65"/>
                  </a:lnTo>
                  <a:lnTo>
                    <a:pt x="50" y="62"/>
                  </a:lnTo>
                  <a:lnTo>
                    <a:pt x="48" y="63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4" y="65"/>
                  </a:lnTo>
                  <a:lnTo>
                    <a:pt x="44" y="64"/>
                  </a:lnTo>
                  <a:lnTo>
                    <a:pt x="41" y="62"/>
                  </a:lnTo>
                  <a:lnTo>
                    <a:pt x="40" y="63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32" y="63"/>
                  </a:lnTo>
                  <a:lnTo>
                    <a:pt x="31" y="65"/>
                  </a:lnTo>
                  <a:lnTo>
                    <a:pt x="23" y="63"/>
                  </a:lnTo>
                  <a:lnTo>
                    <a:pt x="20" y="64"/>
                  </a:lnTo>
                  <a:lnTo>
                    <a:pt x="17" y="60"/>
                  </a:lnTo>
                  <a:lnTo>
                    <a:pt x="14" y="60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9" y="57"/>
                  </a:lnTo>
                  <a:lnTo>
                    <a:pt x="6" y="55"/>
                  </a:lnTo>
                  <a:lnTo>
                    <a:pt x="5" y="58"/>
                  </a:lnTo>
                  <a:lnTo>
                    <a:pt x="0" y="53"/>
                  </a:lnTo>
                  <a:lnTo>
                    <a:pt x="10" y="37"/>
                  </a:lnTo>
                  <a:lnTo>
                    <a:pt x="16" y="21"/>
                  </a:lnTo>
                  <a:lnTo>
                    <a:pt x="16" y="15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8" y="0"/>
                  </a:lnTo>
                  <a:lnTo>
                    <a:pt x="29" y="1"/>
                  </a:lnTo>
                  <a:lnTo>
                    <a:pt x="36" y="4"/>
                  </a:lnTo>
                  <a:lnTo>
                    <a:pt x="40" y="5"/>
                  </a:lnTo>
                  <a:lnTo>
                    <a:pt x="44" y="3"/>
                  </a:lnTo>
                  <a:lnTo>
                    <a:pt x="57" y="5"/>
                  </a:lnTo>
                  <a:lnTo>
                    <a:pt x="59" y="11"/>
                  </a:lnTo>
                  <a:lnTo>
                    <a:pt x="72" y="16"/>
                  </a:lnTo>
                  <a:lnTo>
                    <a:pt x="72" y="23"/>
                  </a:lnTo>
                  <a:lnTo>
                    <a:pt x="68" y="26"/>
                  </a:lnTo>
                  <a:lnTo>
                    <a:pt x="67" y="29"/>
                  </a:lnTo>
                  <a:lnTo>
                    <a:pt x="69" y="34"/>
                  </a:lnTo>
                  <a:lnTo>
                    <a:pt x="73" y="36"/>
                  </a:lnTo>
                  <a:lnTo>
                    <a:pt x="89" y="32"/>
                  </a:lnTo>
                  <a:lnTo>
                    <a:pt x="93" y="38"/>
                  </a:lnTo>
                  <a:lnTo>
                    <a:pt x="94" y="43"/>
                  </a:lnTo>
                  <a:lnTo>
                    <a:pt x="99" y="45"/>
                  </a:lnTo>
                  <a:lnTo>
                    <a:pt x="98" y="52"/>
                  </a:lnTo>
                  <a:lnTo>
                    <a:pt x="103" y="55"/>
                  </a:lnTo>
                  <a:lnTo>
                    <a:pt x="106" y="55"/>
                  </a:lnTo>
                  <a:lnTo>
                    <a:pt x="109" y="57"/>
                  </a:lnTo>
                  <a:lnTo>
                    <a:pt x="109" y="59"/>
                  </a:lnTo>
                  <a:lnTo>
                    <a:pt x="111" y="60"/>
                  </a:lnTo>
                  <a:lnTo>
                    <a:pt x="112" y="60"/>
                  </a:lnTo>
                  <a:lnTo>
                    <a:pt x="115" y="62"/>
                  </a:lnTo>
                  <a:lnTo>
                    <a:pt x="117" y="61"/>
                  </a:lnTo>
                  <a:lnTo>
                    <a:pt x="117" y="65"/>
                  </a:lnTo>
                  <a:lnTo>
                    <a:pt x="119" y="66"/>
                  </a:lnTo>
                  <a:lnTo>
                    <a:pt x="118" y="68"/>
                  </a:lnTo>
                  <a:lnTo>
                    <a:pt x="122" y="71"/>
                  </a:lnTo>
                  <a:lnTo>
                    <a:pt x="120" y="73"/>
                  </a:lnTo>
                  <a:lnTo>
                    <a:pt x="108" y="73"/>
                  </a:lnTo>
                  <a:lnTo>
                    <a:pt x="106" y="7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6" name="Freeform 530"/>
            <p:cNvSpPr>
              <a:spLocks/>
            </p:cNvSpPr>
            <p:nvPr/>
          </p:nvSpPr>
          <p:spPr bwMode="auto">
            <a:xfrm>
              <a:off x="4247" y="1752"/>
              <a:ext cx="130" cy="96"/>
            </a:xfrm>
            <a:custGeom>
              <a:avLst/>
              <a:gdLst>
                <a:gd name="T0" fmla="*/ 100 w 130"/>
                <a:gd name="T1" fmla="*/ 95 h 96"/>
                <a:gd name="T2" fmla="*/ 95 w 130"/>
                <a:gd name="T3" fmla="*/ 93 h 96"/>
                <a:gd name="T4" fmla="*/ 80 w 130"/>
                <a:gd name="T5" fmla="*/ 89 h 96"/>
                <a:gd name="T6" fmla="*/ 80 w 130"/>
                <a:gd name="T7" fmla="*/ 84 h 96"/>
                <a:gd name="T8" fmla="*/ 75 w 130"/>
                <a:gd name="T9" fmla="*/ 77 h 96"/>
                <a:gd name="T10" fmla="*/ 69 w 130"/>
                <a:gd name="T11" fmla="*/ 77 h 96"/>
                <a:gd name="T12" fmla="*/ 66 w 130"/>
                <a:gd name="T13" fmla="*/ 75 h 96"/>
                <a:gd name="T14" fmla="*/ 61 w 130"/>
                <a:gd name="T15" fmla="*/ 70 h 96"/>
                <a:gd name="T16" fmla="*/ 53 w 130"/>
                <a:gd name="T17" fmla="*/ 67 h 96"/>
                <a:gd name="T18" fmla="*/ 47 w 130"/>
                <a:gd name="T19" fmla="*/ 69 h 96"/>
                <a:gd name="T20" fmla="*/ 46 w 130"/>
                <a:gd name="T21" fmla="*/ 70 h 96"/>
                <a:gd name="T22" fmla="*/ 43 w 130"/>
                <a:gd name="T23" fmla="*/ 67 h 96"/>
                <a:gd name="T24" fmla="*/ 37 w 130"/>
                <a:gd name="T25" fmla="*/ 69 h 96"/>
                <a:gd name="T26" fmla="*/ 34 w 130"/>
                <a:gd name="T27" fmla="*/ 68 h 96"/>
                <a:gd name="T28" fmla="*/ 24 w 130"/>
                <a:gd name="T29" fmla="*/ 68 h 96"/>
                <a:gd name="T30" fmla="*/ 18 w 130"/>
                <a:gd name="T31" fmla="*/ 65 h 96"/>
                <a:gd name="T32" fmla="*/ 14 w 130"/>
                <a:gd name="T33" fmla="*/ 62 h 96"/>
                <a:gd name="T34" fmla="*/ 10 w 130"/>
                <a:gd name="T35" fmla="*/ 62 h 96"/>
                <a:gd name="T36" fmla="*/ 6 w 130"/>
                <a:gd name="T37" fmla="*/ 63 h 96"/>
                <a:gd name="T38" fmla="*/ 11 w 130"/>
                <a:gd name="T39" fmla="*/ 40 h 96"/>
                <a:gd name="T40" fmla="*/ 17 w 130"/>
                <a:gd name="T41" fmla="*/ 16 h 96"/>
                <a:gd name="T42" fmla="*/ 17 w 130"/>
                <a:gd name="T43" fmla="*/ 11 h 96"/>
                <a:gd name="T44" fmla="*/ 19 w 130"/>
                <a:gd name="T45" fmla="*/ 0 h 96"/>
                <a:gd name="T46" fmla="*/ 39 w 130"/>
                <a:gd name="T47" fmla="*/ 4 h 96"/>
                <a:gd name="T48" fmla="*/ 46 w 130"/>
                <a:gd name="T49" fmla="*/ 3 h 96"/>
                <a:gd name="T50" fmla="*/ 63 w 130"/>
                <a:gd name="T51" fmla="*/ 11 h 96"/>
                <a:gd name="T52" fmla="*/ 76 w 130"/>
                <a:gd name="T53" fmla="*/ 25 h 96"/>
                <a:gd name="T54" fmla="*/ 71 w 130"/>
                <a:gd name="T55" fmla="*/ 31 h 96"/>
                <a:gd name="T56" fmla="*/ 77 w 130"/>
                <a:gd name="T57" fmla="*/ 39 h 96"/>
                <a:gd name="T58" fmla="*/ 98 w 130"/>
                <a:gd name="T59" fmla="*/ 41 h 96"/>
                <a:gd name="T60" fmla="*/ 105 w 130"/>
                <a:gd name="T61" fmla="*/ 49 h 96"/>
                <a:gd name="T62" fmla="*/ 109 w 130"/>
                <a:gd name="T63" fmla="*/ 60 h 96"/>
                <a:gd name="T64" fmla="*/ 116 w 130"/>
                <a:gd name="T65" fmla="*/ 62 h 96"/>
                <a:gd name="T66" fmla="*/ 117 w 130"/>
                <a:gd name="T67" fmla="*/ 65 h 96"/>
                <a:gd name="T68" fmla="*/ 121 w 130"/>
                <a:gd name="T69" fmla="*/ 67 h 96"/>
                <a:gd name="T70" fmla="*/ 123 w 130"/>
                <a:gd name="T71" fmla="*/ 70 h 96"/>
                <a:gd name="T72" fmla="*/ 125 w 130"/>
                <a:gd name="T73" fmla="*/ 73 h 96"/>
                <a:gd name="T74" fmla="*/ 127 w 130"/>
                <a:gd name="T75" fmla="*/ 78 h 96"/>
                <a:gd name="T76" fmla="*/ 112 w 130"/>
                <a:gd name="T77" fmla="*/ 82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96"/>
                <a:gd name="T119" fmla="*/ 130 w 130"/>
                <a:gd name="T120" fmla="*/ 96 h 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96">
                  <a:moveTo>
                    <a:pt x="112" y="82"/>
                  </a:moveTo>
                  <a:lnTo>
                    <a:pt x="100" y="95"/>
                  </a:lnTo>
                  <a:lnTo>
                    <a:pt x="96" y="95"/>
                  </a:lnTo>
                  <a:lnTo>
                    <a:pt x="95" y="93"/>
                  </a:lnTo>
                  <a:lnTo>
                    <a:pt x="88" y="89"/>
                  </a:lnTo>
                  <a:lnTo>
                    <a:pt x="80" y="89"/>
                  </a:lnTo>
                  <a:lnTo>
                    <a:pt x="78" y="86"/>
                  </a:lnTo>
                  <a:lnTo>
                    <a:pt x="80" y="84"/>
                  </a:lnTo>
                  <a:lnTo>
                    <a:pt x="77" y="78"/>
                  </a:lnTo>
                  <a:lnTo>
                    <a:pt x="75" y="77"/>
                  </a:lnTo>
                  <a:lnTo>
                    <a:pt x="74" y="78"/>
                  </a:lnTo>
                  <a:lnTo>
                    <a:pt x="69" y="77"/>
                  </a:lnTo>
                  <a:lnTo>
                    <a:pt x="68" y="77"/>
                  </a:lnTo>
                  <a:lnTo>
                    <a:pt x="66" y="75"/>
                  </a:lnTo>
                  <a:lnTo>
                    <a:pt x="64" y="75"/>
                  </a:lnTo>
                  <a:lnTo>
                    <a:pt x="61" y="70"/>
                  </a:lnTo>
                  <a:lnTo>
                    <a:pt x="56" y="70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47" y="69"/>
                  </a:lnTo>
                  <a:lnTo>
                    <a:pt x="47" y="71"/>
                  </a:lnTo>
                  <a:lnTo>
                    <a:pt x="46" y="70"/>
                  </a:lnTo>
                  <a:lnTo>
                    <a:pt x="46" y="69"/>
                  </a:lnTo>
                  <a:lnTo>
                    <a:pt x="43" y="67"/>
                  </a:lnTo>
                  <a:lnTo>
                    <a:pt x="42" y="68"/>
                  </a:lnTo>
                  <a:lnTo>
                    <a:pt x="37" y="69"/>
                  </a:lnTo>
                  <a:lnTo>
                    <a:pt x="34" y="69"/>
                  </a:lnTo>
                  <a:lnTo>
                    <a:pt x="34" y="68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21" y="69"/>
                  </a:lnTo>
                  <a:lnTo>
                    <a:pt x="18" y="65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1" y="60"/>
                  </a:lnTo>
                  <a:lnTo>
                    <a:pt x="10" y="62"/>
                  </a:lnTo>
                  <a:lnTo>
                    <a:pt x="7" y="60"/>
                  </a:lnTo>
                  <a:lnTo>
                    <a:pt x="6" y="63"/>
                  </a:lnTo>
                  <a:lnTo>
                    <a:pt x="0" y="57"/>
                  </a:lnTo>
                  <a:lnTo>
                    <a:pt x="11" y="40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4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39" y="4"/>
                  </a:lnTo>
                  <a:lnTo>
                    <a:pt x="42" y="5"/>
                  </a:lnTo>
                  <a:lnTo>
                    <a:pt x="46" y="3"/>
                  </a:lnTo>
                  <a:lnTo>
                    <a:pt x="61" y="5"/>
                  </a:lnTo>
                  <a:lnTo>
                    <a:pt x="63" y="11"/>
                  </a:lnTo>
                  <a:lnTo>
                    <a:pt x="76" y="18"/>
                  </a:lnTo>
                  <a:lnTo>
                    <a:pt x="76" y="25"/>
                  </a:lnTo>
                  <a:lnTo>
                    <a:pt x="72" y="28"/>
                  </a:lnTo>
                  <a:lnTo>
                    <a:pt x="71" y="31"/>
                  </a:lnTo>
                  <a:lnTo>
                    <a:pt x="73" y="37"/>
                  </a:lnTo>
                  <a:lnTo>
                    <a:pt x="77" y="39"/>
                  </a:lnTo>
                  <a:lnTo>
                    <a:pt x="94" y="34"/>
                  </a:lnTo>
                  <a:lnTo>
                    <a:pt x="98" y="41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04" y="56"/>
                  </a:lnTo>
                  <a:lnTo>
                    <a:pt x="109" y="60"/>
                  </a:lnTo>
                  <a:lnTo>
                    <a:pt x="112" y="60"/>
                  </a:lnTo>
                  <a:lnTo>
                    <a:pt x="116" y="62"/>
                  </a:lnTo>
                  <a:lnTo>
                    <a:pt x="116" y="64"/>
                  </a:lnTo>
                  <a:lnTo>
                    <a:pt x="117" y="65"/>
                  </a:lnTo>
                  <a:lnTo>
                    <a:pt x="118" y="65"/>
                  </a:lnTo>
                  <a:lnTo>
                    <a:pt x="121" y="67"/>
                  </a:lnTo>
                  <a:lnTo>
                    <a:pt x="123" y="66"/>
                  </a:lnTo>
                  <a:lnTo>
                    <a:pt x="123" y="70"/>
                  </a:lnTo>
                  <a:lnTo>
                    <a:pt x="126" y="71"/>
                  </a:lnTo>
                  <a:lnTo>
                    <a:pt x="125" y="73"/>
                  </a:lnTo>
                  <a:lnTo>
                    <a:pt x="129" y="76"/>
                  </a:lnTo>
                  <a:lnTo>
                    <a:pt x="127" y="78"/>
                  </a:lnTo>
                  <a:lnTo>
                    <a:pt x="115" y="79"/>
                  </a:lnTo>
                  <a:lnTo>
                    <a:pt x="112" y="8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7" name="Freeform 531"/>
            <p:cNvSpPr>
              <a:spLocks/>
            </p:cNvSpPr>
            <p:nvPr/>
          </p:nvSpPr>
          <p:spPr bwMode="auto">
            <a:xfrm>
              <a:off x="4346" y="1834"/>
              <a:ext cx="99" cy="75"/>
            </a:xfrm>
            <a:custGeom>
              <a:avLst/>
              <a:gdLst>
                <a:gd name="T0" fmla="*/ 67 w 99"/>
                <a:gd name="T1" fmla="*/ 74 h 75"/>
                <a:gd name="T2" fmla="*/ 36 w 99"/>
                <a:gd name="T3" fmla="*/ 60 h 75"/>
                <a:gd name="T4" fmla="*/ 24 w 99"/>
                <a:gd name="T5" fmla="*/ 54 h 75"/>
                <a:gd name="T6" fmla="*/ 9 w 99"/>
                <a:gd name="T7" fmla="*/ 45 h 75"/>
                <a:gd name="T8" fmla="*/ 3 w 99"/>
                <a:gd name="T9" fmla="*/ 21 h 75"/>
                <a:gd name="T10" fmla="*/ 1 w 99"/>
                <a:gd name="T11" fmla="*/ 12 h 75"/>
                <a:gd name="T12" fmla="*/ 13 w 99"/>
                <a:gd name="T13" fmla="*/ 3 h 75"/>
                <a:gd name="T14" fmla="*/ 31 w 99"/>
                <a:gd name="T15" fmla="*/ 13 h 75"/>
                <a:gd name="T16" fmla="*/ 34 w 99"/>
                <a:gd name="T17" fmla="*/ 17 h 75"/>
                <a:gd name="T18" fmla="*/ 34 w 99"/>
                <a:gd name="T19" fmla="*/ 20 h 75"/>
                <a:gd name="T20" fmla="*/ 34 w 99"/>
                <a:gd name="T21" fmla="*/ 25 h 75"/>
                <a:gd name="T22" fmla="*/ 42 w 99"/>
                <a:gd name="T23" fmla="*/ 23 h 75"/>
                <a:gd name="T24" fmla="*/ 47 w 99"/>
                <a:gd name="T25" fmla="*/ 25 h 75"/>
                <a:gd name="T26" fmla="*/ 51 w 99"/>
                <a:gd name="T27" fmla="*/ 24 h 75"/>
                <a:gd name="T28" fmla="*/ 53 w 99"/>
                <a:gd name="T29" fmla="*/ 23 h 75"/>
                <a:gd name="T30" fmla="*/ 56 w 99"/>
                <a:gd name="T31" fmla="*/ 23 h 75"/>
                <a:gd name="T32" fmla="*/ 58 w 99"/>
                <a:gd name="T33" fmla="*/ 25 h 75"/>
                <a:gd name="T34" fmla="*/ 60 w 99"/>
                <a:gd name="T35" fmla="*/ 32 h 75"/>
                <a:gd name="T36" fmla="*/ 59 w 99"/>
                <a:gd name="T37" fmla="*/ 34 h 75"/>
                <a:gd name="T38" fmla="*/ 57 w 99"/>
                <a:gd name="T39" fmla="*/ 37 h 75"/>
                <a:gd name="T40" fmla="*/ 66 w 99"/>
                <a:gd name="T41" fmla="*/ 35 h 75"/>
                <a:gd name="T42" fmla="*/ 67 w 99"/>
                <a:gd name="T43" fmla="*/ 34 h 75"/>
                <a:gd name="T44" fmla="*/ 72 w 99"/>
                <a:gd name="T45" fmla="*/ 30 h 75"/>
                <a:gd name="T46" fmla="*/ 79 w 99"/>
                <a:gd name="T47" fmla="*/ 37 h 75"/>
                <a:gd name="T48" fmla="*/ 79 w 99"/>
                <a:gd name="T49" fmla="*/ 43 h 75"/>
                <a:gd name="T50" fmla="*/ 81 w 99"/>
                <a:gd name="T51" fmla="*/ 46 h 75"/>
                <a:gd name="T52" fmla="*/ 89 w 99"/>
                <a:gd name="T53" fmla="*/ 33 h 75"/>
                <a:gd name="T54" fmla="*/ 98 w 99"/>
                <a:gd name="T55" fmla="*/ 37 h 75"/>
                <a:gd name="T56" fmla="*/ 97 w 99"/>
                <a:gd name="T57" fmla="*/ 44 h 75"/>
                <a:gd name="T58" fmla="*/ 95 w 99"/>
                <a:gd name="T59" fmla="*/ 50 h 75"/>
                <a:gd name="T60" fmla="*/ 89 w 99"/>
                <a:gd name="T61" fmla="*/ 60 h 75"/>
                <a:gd name="T62" fmla="*/ 88 w 99"/>
                <a:gd name="T63" fmla="*/ 62 h 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9"/>
                <a:gd name="T97" fmla="*/ 0 h 75"/>
                <a:gd name="T98" fmla="*/ 99 w 99"/>
                <a:gd name="T99" fmla="*/ 75 h 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9" h="75">
                  <a:moveTo>
                    <a:pt x="88" y="65"/>
                  </a:moveTo>
                  <a:lnTo>
                    <a:pt x="67" y="74"/>
                  </a:lnTo>
                  <a:lnTo>
                    <a:pt x="37" y="59"/>
                  </a:lnTo>
                  <a:lnTo>
                    <a:pt x="36" y="60"/>
                  </a:lnTo>
                  <a:lnTo>
                    <a:pt x="31" y="55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9" y="45"/>
                  </a:lnTo>
                  <a:lnTo>
                    <a:pt x="10" y="29"/>
                  </a:lnTo>
                  <a:lnTo>
                    <a:pt x="3" y="2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2" y="0"/>
                  </a:lnTo>
                  <a:lnTo>
                    <a:pt x="13" y="3"/>
                  </a:lnTo>
                  <a:lnTo>
                    <a:pt x="32" y="12"/>
                  </a:lnTo>
                  <a:lnTo>
                    <a:pt x="31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3" y="19"/>
                  </a:lnTo>
                  <a:lnTo>
                    <a:pt x="34" y="20"/>
                  </a:lnTo>
                  <a:lnTo>
                    <a:pt x="32" y="22"/>
                  </a:lnTo>
                  <a:lnTo>
                    <a:pt x="34" y="25"/>
                  </a:lnTo>
                  <a:lnTo>
                    <a:pt x="41" y="25"/>
                  </a:lnTo>
                  <a:lnTo>
                    <a:pt x="42" y="23"/>
                  </a:lnTo>
                  <a:lnTo>
                    <a:pt x="44" y="26"/>
                  </a:lnTo>
                  <a:lnTo>
                    <a:pt x="47" y="25"/>
                  </a:lnTo>
                  <a:lnTo>
                    <a:pt x="48" y="26"/>
                  </a:lnTo>
                  <a:lnTo>
                    <a:pt x="51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8" y="25"/>
                  </a:lnTo>
                  <a:lnTo>
                    <a:pt x="59" y="25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9" y="34"/>
                  </a:lnTo>
                  <a:lnTo>
                    <a:pt x="57" y="36"/>
                  </a:lnTo>
                  <a:lnTo>
                    <a:pt x="57" y="37"/>
                  </a:lnTo>
                  <a:lnTo>
                    <a:pt x="64" y="37"/>
                  </a:lnTo>
                  <a:lnTo>
                    <a:pt x="66" y="35"/>
                  </a:lnTo>
                  <a:lnTo>
                    <a:pt x="66" y="36"/>
                  </a:lnTo>
                  <a:lnTo>
                    <a:pt x="67" y="34"/>
                  </a:lnTo>
                  <a:lnTo>
                    <a:pt x="69" y="34"/>
                  </a:lnTo>
                  <a:lnTo>
                    <a:pt x="72" y="30"/>
                  </a:lnTo>
                  <a:lnTo>
                    <a:pt x="75" y="31"/>
                  </a:lnTo>
                  <a:lnTo>
                    <a:pt x="79" y="37"/>
                  </a:lnTo>
                  <a:lnTo>
                    <a:pt x="78" y="41"/>
                  </a:lnTo>
                  <a:lnTo>
                    <a:pt x="79" y="43"/>
                  </a:lnTo>
                  <a:lnTo>
                    <a:pt x="78" y="44"/>
                  </a:lnTo>
                  <a:lnTo>
                    <a:pt x="81" y="46"/>
                  </a:lnTo>
                  <a:lnTo>
                    <a:pt x="89" y="39"/>
                  </a:lnTo>
                  <a:lnTo>
                    <a:pt x="89" y="33"/>
                  </a:lnTo>
                  <a:lnTo>
                    <a:pt x="93" y="34"/>
                  </a:lnTo>
                  <a:lnTo>
                    <a:pt x="98" y="37"/>
                  </a:lnTo>
                  <a:lnTo>
                    <a:pt x="96" y="41"/>
                  </a:lnTo>
                  <a:lnTo>
                    <a:pt x="97" y="44"/>
                  </a:lnTo>
                  <a:lnTo>
                    <a:pt x="94" y="47"/>
                  </a:lnTo>
                  <a:lnTo>
                    <a:pt x="95" y="50"/>
                  </a:lnTo>
                  <a:lnTo>
                    <a:pt x="91" y="58"/>
                  </a:lnTo>
                  <a:lnTo>
                    <a:pt x="89" y="60"/>
                  </a:lnTo>
                  <a:lnTo>
                    <a:pt x="90" y="62"/>
                  </a:lnTo>
                  <a:lnTo>
                    <a:pt x="88" y="62"/>
                  </a:lnTo>
                  <a:lnTo>
                    <a:pt x="88" y="6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8" name="Freeform 532"/>
            <p:cNvSpPr>
              <a:spLocks/>
            </p:cNvSpPr>
            <p:nvPr/>
          </p:nvSpPr>
          <p:spPr bwMode="auto">
            <a:xfrm>
              <a:off x="4346" y="1834"/>
              <a:ext cx="105" cy="80"/>
            </a:xfrm>
            <a:custGeom>
              <a:avLst/>
              <a:gdLst>
                <a:gd name="T0" fmla="*/ 71 w 105"/>
                <a:gd name="T1" fmla="*/ 79 h 80"/>
                <a:gd name="T2" fmla="*/ 38 w 105"/>
                <a:gd name="T3" fmla="*/ 64 h 80"/>
                <a:gd name="T4" fmla="*/ 25 w 105"/>
                <a:gd name="T5" fmla="*/ 57 h 80"/>
                <a:gd name="T6" fmla="*/ 10 w 105"/>
                <a:gd name="T7" fmla="*/ 48 h 80"/>
                <a:gd name="T8" fmla="*/ 3 w 105"/>
                <a:gd name="T9" fmla="*/ 23 h 80"/>
                <a:gd name="T10" fmla="*/ 1 w 105"/>
                <a:gd name="T11" fmla="*/ 12 h 80"/>
                <a:gd name="T12" fmla="*/ 14 w 105"/>
                <a:gd name="T13" fmla="*/ 3 h 80"/>
                <a:gd name="T14" fmla="*/ 33 w 105"/>
                <a:gd name="T15" fmla="*/ 14 h 80"/>
                <a:gd name="T16" fmla="*/ 36 w 105"/>
                <a:gd name="T17" fmla="*/ 18 h 80"/>
                <a:gd name="T18" fmla="*/ 36 w 105"/>
                <a:gd name="T19" fmla="*/ 22 h 80"/>
                <a:gd name="T20" fmla="*/ 36 w 105"/>
                <a:gd name="T21" fmla="*/ 27 h 80"/>
                <a:gd name="T22" fmla="*/ 45 w 105"/>
                <a:gd name="T23" fmla="*/ 25 h 80"/>
                <a:gd name="T24" fmla="*/ 50 w 105"/>
                <a:gd name="T25" fmla="*/ 27 h 80"/>
                <a:gd name="T26" fmla="*/ 54 w 105"/>
                <a:gd name="T27" fmla="*/ 26 h 80"/>
                <a:gd name="T28" fmla="*/ 56 w 105"/>
                <a:gd name="T29" fmla="*/ 25 h 80"/>
                <a:gd name="T30" fmla="*/ 59 w 105"/>
                <a:gd name="T31" fmla="*/ 25 h 80"/>
                <a:gd name="T32" fmla="*/ 61 w 105"/>
                <a:gd name="T33" fmla="*/ 27 h 80"/>
                <a:gd name="T34" fmla="*/ 63 w 105"/>
                <a:gd name="T35" fmla="*/ 34 h 80"/>
                <a:gd name="T36" fmla="*/ 62 w 105"/>
                <a:gd name="T37" fmla="*/ 36 h 80"/>
                <a:gd name="T38" fmla="*/ 60 w 105"/>
                <a:gd name="T39" fmla="*/ 40 h 80"/>
                <a:gd name="T40" fmla="*/ 70 w 105"/>
                <a:gd name="T41" fmla="*/ 37 h 80"/>
                <a:gd name="T42" fmla="*/ 71 w 105"/>
                <a:gd name="T43" fmla="*/ 36 h 80"/>
                <a:gd name="T44" fmla="*/ 77 w 105"/>
                <a:gd name="T45" fmla="*/ 32 h 80"/>
                <a:gd name="T46" fmla="*/ 84 w 105"/>
                <a:gd name="T47" fmla="*/ 40 h 80"/>
                <a:gd name="T48" fmla="*/ 84 w 105"/>
                <a:gd name="T49" fmla="*/ 46 h 80"/>
                <a:gd name="T50" fmla="*/ 86 w 105"/>
                <a:gd name="T51" fmla="*/ 49 h 80"/>
                <a:gd name="T52" fmla="*/ 94 w 105"/>
                <a:gd name="T53" fmla="*/ 35 h 80"/>
                <a:gd name="T54" fmla="*/ 104 w 105"/>
                <a:gd name="T55" fmla="*/ 40 h 80"/>
                <a:gd name="T56" fmla="*/ 103 w 105"/>
                <a:gd name="T57" fmla="*/ 47 h 80"/>
                <a:gd name="T58" fmla="*/ 101 w 105"/>
                <a:gd name="T59" fmla="*/ 53 h 80"/>
                <a:gd name="T60" fmla="*/ 94 w 105"/>
                <a:gd name="T61" fmla="*/ 64 h 80"/>
                <a:gd name="T62" fmla="*/ 93 w 105"/>
                <a:gd name="T63" fmla="*/ 67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80"/>
                <a:gd name="T98" fmla="*/ 105 w 105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80">
                  <a:moveTo>
                    <a:pt x="93" y="70"/>
                  </a:moveTo>
                  <a:lnTo>
                    <a:pt x="71" y="79"/>
                  </a:lnTo>
                  <a:lnTo>
                    <a:pt x="39" y="63"/>
                  </a:lnTo>
                  <a:lnTo>
                    <a:pt x="38" y="64"/>
                  </a:lnTo>
                  <a:lnTo>
                    <a:pt x="33" y="58"/>
                  </a:lnTo>
                  <a:lnTo>
                    <a:pt x="25" y="57"/>
                  </a:lnTo>
                  <a:lnTo>
                    <a:pt x="25" y="54"/>
                  </a:lnTo>
                  <a:lnTo>
                    <a:pt x="10" y="48"/>
                  </a:lnTo>
                  <a:lnTo>
                    <a:pt x="11" y="31"/>
                  </a:lnTo>
                  <a:lnTo>
                    <a:pt x="3" y="2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3" y="0"/>
                  </a:lnTo>
                  <a:lnTo>
                    <a:pt x="14" y="3"/>
                  </a:lnTo>
                  <a:lnTo>
                    <a:pt x="34" y="12"/>
                  </a:lnTo>
                  <a:lnTo>
                    <a:pt x="33" y="14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5" y="21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6" y="27"/>
                  </a:lnTo>
                  <a:lnTo>
                    <a:pt x="44" y="27"/>
                  </a:lnTo>
                  <a:lnTo>
                    <a:pt x="45" y="25"/>
                  </a:lnTo>
                  <a:lnTo>
                    <a:pt x="47" y="28"/>
                  </a:lnTo>
                  <a:lnTo>
                    <a:pt x="50" y="27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3" y="34"/>
                  </a:lnTo>
                  <a:lnTo>
                    <a:pt x="61" y="34"/>
                  </a:lnTo>
                  <a:lnTo>
                    <a:pt x="62" y="36"/>
                  </a:lnTo>
                  <a:lnTo>
                    <a:pt x="60" y="38"/>
                  </a:lnTo>
                  <a:lnTo>
                    <a:pt x="60" y="40"/>
                  </a:lnTo>
                  <a:lnTo>
                    <a:pt x="68" y="39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71" y="36"/>
                  </a:lnTo>
                  <a:lnTo>
                    <a:pt x="73" y="36"/>
                  </a:lnTo>
                  <a:lnTo>
                    <a:pt x="77" y="32"/>
                  </a:lnTo>
                  <a:lnTo>
                    <a:pt x="80" y="33"/>
                  </a:lnTo>
                  <a:lnTo>
                    <a:pt x="84" y="40"/>
                  </a:lnTo>
                  <a:lnTo>
                    <a:pt x="83" y="44"/>
                  </a:lnTo>
                  <a:lnTo>
                    <a:pt x="84" y="46"/>
                  </a:lnTo>
                  <a:lnTo>
                    <a:pt x="83" y="47"/>
                  </a:lnTo>
                  <a:lnTo>
                    <a:pt x="86" y="49"/>
                  </a:lnTo>
                  <a:lnTo>
                    <a:pt x="94" y="42"/>
                  </a:lnTo>
                  <a:lnTo>
                    <a:pt x="94" y="35"/>
                  </a:lnTo>
                  <a:lnTo>
                    <a:pt x="99" y="36"/>
                  </a:lnTo>
                  <a:lnTo>
                    <a:pt x="104" y="40"/>
                  </a:lnTo>
                  <a:lnTo>
                    <a:pt x="102" y="44"/>
                  </a:lnTo>
                  <a:lnTo>
                    <a:pt x="103" y="47"/>
                  </a:lnTo>
                  <a:lnTo>
                    <a:pt x="100" y="50"/>
                  </a:lnTo>
                  <a:lnTo>
                    <a:pt x="101" y="53"/>
                  </a:lnTo>
                  <a:lnTo>
                    <a:pt x="96" y="62"/>
                  </a:lnTo>
                  <a:lnTo>
                    <a:pt x="94" y="64"/>
                  </a:lnTo>
                  <a:lnTo>
                    <a:pt x="95" y="67"/>
                  </a:lnTo>
                  <a:lnTo>
                    <a:pt x="93" y="67"/>
                  </a:lnTo>
                  <a:lnTo>
                    <a:pt x="93" y="7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49" name="Freeform 533"/>
            <p:cNvSpPr>
              <a:spLocks/>
            </p:cNvSpPr>
            <p:nvPr/>
          </p:nvSpPr>
          <p:spPr bwMode="auto">
            <a:xfrm>
              <a:off x="4381" y="1897"/>
              <a:ext cx="113" cy="94"/>
            </a:xfrm>
            <a:custGeom>
              <a:avLst/>
              <a:gdLst>
                <a:gd name="T0" fmla="*/ 90 w 113"/>
                <a:gd name="T1" fmla="*/ 82 h 94"/>
                <a:gd name="T2" fmla="*/ 55 w 113"/>
                <a:gd name="T3" fmla="*/ 93 h 94"/>
                <a:gd name="T4" fmla="*/ 30 w 113"/>
                <a:gd name="T5" fmla="*/ 75 h 94"/>
                <a:gd name="T6" fmla="*/ 0 w 113"/>
                <a:gd name="T7" fmla="*/ 60 h 94"/>
                <a:gd name="T8" fmla="*/ 4 w 113"/>
                <a:gd name="T9" fmla="*/ 44 h 94"/>
                <a:gd name="T10" fmla="*/ 9 w 113"/>
                <a:gd name="T11" fmla="*/ 34 h 94"/>
                <a:gd name="T12" fmla="*/ 17 w 113"/>
                <a:gd name="T13" fmla="*/ 33 h 94"/>
                <a:gd name="T14" fmla="*/ 16 w 113"/>
                <a:gd name="T15" fmla="*/ 31 h 94"/>
                <a:gd name="T16" fmla="*/ 7 w 113"/>
                <a:gd name="T17" fmla="*/ 25 h 94"/>
                <a:gd name="T18" fmla="*/ 8 w 113"/>
                <a:gd name="T19" fmla="*/ 21 h 94"/>
                <a:gd name="T20" fmla="*/ 3 w 113"/>
                <a:gd name="T21" fmla="*/ 15 h 94"/>
                <a:gd name="T22" fmla="*/ 1 w 113"/>
                <a:gd name="T23" fmla="*/ 8 h 94"/>
                <a:gd name="T24" fmla="*/ 3 w 113"/>
                <a:gd name="T25" fmla="*/ 1 h 94"/>
                <a:gd name="T26" fmla="*/ 34 w 113"/>
                <a:gd name="T27" fmla="*/ 16 h 94"/>
                <a:gd name="T28" fmla="*/ 86 w 113"/>
                <a:gd name="T29" fmla="*/ 7 h 94"/>
                <a:gd name="T30" fmla="*/ 91 w 113"/>
                <a:gd name="T31" fmla="*/ 16 h 94"/>
                <a:gd name="T32" fmla="*/ 99 w 113"/>
                <a:gd name="T33" fmla="*/ 25 h 94"/>
                <a:gd name="T34" fmla="*/ 103 w 113"/>
                <a:gd name="T35" fmla="*/ 27 h 94"/>
                <a:gd name="T36" fmla="*/ 106 w 113"/>
                <a:gd name="T37" fmla="*/ 29 h 94"/>
                <a:gd name="T38" fmla="*/ 108 w 113"/>
                <a:gd name="T39" fmla="*/ 30 h 94"/>
                <a:gd name="T40" fmla="*/ 112 w 113"/>
                <a:gd name="T41" fmla="*/ 32 h 94"/>
                <a:gd name="T42" fmla="*/ 108 w 113"/>
                <a:gd name="T43" fmla="*/ 36 h 94"/>
                <a:gd name="T44" fmla="*/ 101 w 113"/>
                <a:gd name="T45" fmla="*/ 37 h 94"/>
                <a:gd name="T46" fmla="*/ 92 w 113"/>
                <a:gd name="T47" fmla="*/ 38 h 94"/>
                <a:gd name="T48" fmla="*/ 89 w 113"/>
                <a:gd name="T49" fmla="*/ 43 h 94"/>
                <a:gd name="T50" fmla="*/ 94 w 113"/>
                <a:gd name="T51" fmla="*/ 56 h 94"/>
                <a:gd name="T52" fmla="*/ 90 w 113"/>
                <a:gd name="T53" fmla="*/ 61 h 94"/>
                <a:gd name="T54" fmla="*/ 79 w 113"/>
                <a:gd name="T55" fmla="*/ 56 h 94"/>
                <a:gd name="T56" fmla="*/ 63 w 113"/>
                <a:gd name="T57" fmla="*/ 54 h 94"/>
                <a:gd name="T58" fmla="*/ 58 w 113"/>
                <a:gd name="T59" fmla="*/ 49 h 94"/>
                <a:gd name="T60" fmla="*/ 53 w 113"/>
                <a:gd name="T61" fmla="*/ 51 h 94"/>
                <a:gd name="T62" fmla="*/ 28 w 113"/>
                <a:gd name="T63" fmla="*/ 43 h 94"/>
                <a:gd name="T64" fmla="*/ 27 w 113"/>
                <a:gd name="T65" fmla="*/ 46 h 94"/>
                <a:gd name="T66" fmla="*/ 34 w 113"/>
                <a:gd name="T67" fmla="*/ 51 h 94"/>
                <a:gd name="T68" fmla="*/ 40 w 113"/>
                <a:gd name="T69" fmla="*/ 52 h 94"/>
                <a:gd name="T70" fmla="*/ 48 w 113"/>
                <a:gd name="T71" fmla="*/ 57 h 94"/>
                <a:gd name="T72" fmla="*/ 57 w 113"/>
                <a:gd name="T73" fmla="*/ 59 h 94"/>
                <a:gd name="T74" fmla="*/ 62 w 113"/>
                <a:gd name="T75" fmla="*/ 65 h 94"/>
                <a:gd name="T76" fmla="*/ 71 w 113"/>
                <a:gd name="T77" fmla="*/ 65 h 94"/>
                <a:gd name="T78" fmla="*/ 75 w 113"/>
                <a:gd name="T79" fmla="*/ 70 h 94"/>
                <a:gd name="T80" fmla="*/ 84 w 113"/>
                <a:gd name="T81" fmla="*/ 70 h 94"/>
                <a:gd name="T82" fmla="*/ 90 w 113"/>
                <a:gd name="T83" fmla="*/ 77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3"/>
                <a:gd name="T127" fmla="*/ 0 h 94"/>
                <a:gd name="T128" fmla="*/ 113 w 113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3" h="94">
                  <a:moveTo>
                    <a:pt x="90" y="77"/>
                  </a:moveTo>
                  <a:lnTo>
                    <a:pt x="90" y="82"/>
                  </a:lnTo>
                  <a:lnTo>
                    <a:pt x="87" y="90"/>
                  </a:lnTo>
                  <a:lnTo>
                    <a:pt x="55" y="93"/>
                  </a:lnTo>
                  <a:lnTo>
                    <a:pt x="47" y="86"/>
                  </a:lnTo>
                  <a:lnTo>
                    <a:pt x="30" y="75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3" y="46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5" y="28"/>
                  </a:lnTo>
                  <a:lnTo>
                    <a:pt x="7" y="25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34" y="16"/>
                  </a:lnTo>
                  <a:lnTo>
                    <a:pt x="55" y="7"/>
                  </a:lnTo>
                  <a:lnTo>
                    <a:pt x="86" y="7"/>
                  </a:lnTo>
                  <a:lnTo>
                    <a:pt x="92" y="13"/>
                  </a:lnTo>
                  <a:lnTo>
                    <a:pt x="91" y="16"/>
                  </a:lnTo>
                  <a:lnTo>
                    <a:pt x="94" y="21"/>
                  </a:lnTo>
                  <a:lnTo>
                    <a:pt x="99" y="25"/>
                  </a:lnTo>
                  <a:lnTo>
                    <a:pt x="103" y="26"/>
                  </a:lnTo>
                  <a:lnTo>
                    <a:pt x="103" y="27"/>
                  </a:lnTo>
                  <a:lnTo>
                    <a:pt x="105" y="28"/>
                  </a:lnTo>
                  <a:lnTo>
                    <a:pt x="106" y="29"/>
                  </a:lnTo>
                  <a:lnTo>
                    <a:pt x="108" y="29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12" y="32"/>
                  </a:lnTo>
                  <a:lnTo>
                    <a:pt x="110" y="33"/>
                  </a:lnTo>
                  <a:lnTo>
                    <a:pt x="108" y="36"/>
                  </a:lnTo>
                  <a:lnTo>
                    <a:pt x="106" y="39"/>
                  </a:lnTo>
                  <a:lnTo>
                    <a:pt x="101" y="37"/>
                  </a:lnTo>
                  <a:lnTo>
                    <a:pt x="97" y="38"/>
                  </a:lnTo>
                  <a:lnTo>
                    <a:pt x="92" y="38"/>
                  </a:lnTo>
                  <a:lnTo>
                    <a:pt x="89" y="41"/>
                  </a:lnTo>
                  <a:lnTo>
                    <a:pt x="89" y="43"/>
                  </a:lnTo>
                  <a:lnTo>
                    <a:pt x="92" y="47"/>
                  </a:lnTo>
                  <a:lnTo>
                    <a:pt x="94" y="56"/>
                  </a:lnTo>
                  <a:lnTo>
                    <a:pt x="92" y="61"/>
                  </a:lnTo>
                  <a:lnTo>
                    <a:pt x="90" y="61"/>
                  </a:lnTo>
                  <a:lnTo>
                    <a:pt x="87" y="62"/>
                  </a:lnTo>
                  <a:lnTo>
                    <a:pt x="79" y="56"/>
                  </a:lnTo>
                  <a:lnTo>
                    <a:pt x="68" y="56"/>
                  </a:lnTo>
                  <a:lnTo>
                    <a:pt x="63" y="54"/>
                  </a:lnTo>
                  <a:lnTo>
                    <a:pt x="60" y="50"/>
                  </a:lnTo>
                  <a:lnTo>
                    <a:pt x="58" y="49"/>
                  </a:lnTo>
                  <a:lnTo>
                    <a:pt x="55" y="51"/>
                  </a:lnTo>
                  <a:lnTo>
                    <a:pt x="53" y="51"/>
                  </a:lnTo>
                  <a:lnTo>
                    <a:pt x="29" y="43"/>
                  </a:lnTo>
                  <a:lnTo>
                    <a:pt x="28" y="43"/>
                  </a:lnTo>
                  <a:lnTo>
                    <a:pt x="27" y="44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34" y="51"/>
                  </a:lnTo>
                  <a:lnTo>
                    <a:pt x="36" y="53"/>
                  </a:lnTo>
                  <a:lnTo>
                    <a:pt x="40" y="52"/>
                  </a:lnTo>
                  <a:lnTo>
                    <a:pt x="45" y="55"/>
                  </a:lnTo>
                  <a:lnTo>
                    <a:pt x="48" y="57"/>
                  </a:lnTo>
                  <a:lnTo>
                    <a:pt x="54" y="56"/>
                  </a:lnTo>
                  <a:lnTo>
                    <a:pt x="57" y="59"/>
                  </a:lnTo>
                  <a:lnTo>
                    <a:pt x="58" y="63"/>
                  </a:lnTo>
                  <a:lnTo>
                    <a:pt x="62" y="65"/>
                  </a:lnTo>
                  <a:lnTo>
                    <a:pt x="67" y="63"/>
                  </a:lnTo>
                  <a:lnTo>
                    <a:pt x="71" y="65"/>
                  </a:lnTo>
                  <a:lnTo>
                    <a:pt x="73" y="68"/>
                  </a:lnTo>
                  <a:lnTo>
                    <a:pt x="75" y="70"/>
                  </a:lnTo>
                  <a:lnTo>
                    <a:pt x="80" y="68"/>
                  </a:lnTo>
                  <a:lnTo>
                    <a:pt x="84" y="70"/>
                  </a:lnTo>
                  <a:lnTo>
                    <a:pt x="86" y="77"/>
                  </a:lnTo>
                  <a:lnTo>
                    <a:pt x="90" y="77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0" name="Freeform 534"/>
            <p:cNvSpPr>
              <a:spLocks/>
            </p:cNvSpPr>
            <p:nvPr/>
          </p:nvSpPr>
          <p:spPr bwMode="auto">
            <a:xfrm>
              <a:off x="4381" y="1897"/>
              <a:ext cx="120" cy="100"/>
            </a:xfrm>
            <a:custGeom>
              <a:avLst/>
              <a:gdLst>
                <a:gd name="T0" fmla="*/ 96 w 120"/>
                <a:gd name="T1" fmla="*/ 88 h 100"/>
                <a:gd name="T2" fmla="*/ 58 w 120"/>
                <a:gd name="T3" fmla="*/ 99 h 100"/>
                <a:gd name="T4" fmla="*/ 32 w 120"/>
                <a:gd name="T5" fmla="*/ 79 h 100"/>
                <a:gd name="T6" fmla="*/ 0 w 120"/>
                <a:gd name="T7" fmla="*/ 64 h 100"/>
                <a:gd name="T8" fmla="*/ 4 w 120"/>
                <a:gd name="T9" fmla="*/ 46 h 100"/>
                <a:gd name="T10" fmla="*/ 10 w 120"/>
                <a:gd name="T11" fmla="*/ 36 h 100"/>
                <a:gd name="T12" fmla="*/ 18 w 120"/>
                <a:gd name="T13" fmla="*/ 35 h 100"/>
                <a:gd name="T14" fmla="*/ 17 w 120"/>
                <a:gd name="T15" fmla="*/ 33 h 100"/>
                <a:gd name="T16" fmla="*/ 8 w 120"/>
                <a:gd name="T17" fmla="*/ 27 h 100"/>
                <a:gd name="T18" fmla="*/ 9 w 120"/>
                <a:gd name="T19" fmla="*/ 23 h 100"/>
                <a:gd name="T20" fmla="*/ 3 w 120"/>
                <a:gd name="T21" fmla="*/ 15 h 100"/>
                <a:gd name="T22" fmla="*/ 1 w 120"/>
                <a:gd name="T23" fmla="*/ 8 h 100"/>
                <a:gd name="T24" fmla="*/ 3 w 120"/>
                <a:gd name="T25" fmla="*/ 1 h 100"/>
                <a:gd name="T26" fmla="*/ 36 w 120"/>
                <a:gd name="T27" fmla="*/ 17 h 100"/>
                <a:gd name="T28" fmla="*/ 91 w 120"/>
                <a:gd name="T29" fmla="*/ 7 h 100"/>
                <a:gd name="T30" fmla="*/ 97 w 120"/>
                <a:gd name="T31" fmla="*/ 18 h 100"/>
                <a:gd name="T32" fmla="*/ 105 w 120"/>
                <a:gd name="T33" fmla="*/ 27 h 100"/>
                <a:gd name="T34" fmla="*/ 109 w 120"/>
                <a:gd name="T35" fmla="*/ 29 h 100"/>
                <a:gd name="T36" fmla="*/ 112 w 120"/>
                <a:gd name="T37" fmla="*/ 31 h 100"/>
                <a:gd name="T38" fmla="*/ 115 w 120"/>
                <a:gd name="T39" fmla="*/ 32 h 100"/>
                <a:gd name="T40" fmla="*/ 119 w 120"/>
                <a:gd name="T41" fmla="*/ 34 h 100"/>
                <a:gd name="T42" fmla="*/ 115 w 120"/>
                <a:gd name="T43" fmla="*/ 38 h 100"/>
                <a:gd name="T44" fmla="*/ 107 w 120"/>
                <a:gd name="T45" fmla="*/ 39 h 100"/>
                <a:gd name="T46" fmla="*/ 98 w 120"/>
                <a:gd name="T47" fmla="*/ 40 h 100"/>
                <a:gd name="T48" fmla="*/ 95 w 120"/>
                <a:gd name="T49" fmla="*/ 45 h 100"/>
                <a:gd name="T50" fmla="*/ 100 w 120"/>
                <a:gd name="T51" fmla="*/ 60 h 100"/>
                <a:gd name="T52" fmla="*/ 96 w 120"/>
                <a:gd name="T53" fmla="*/ 65 h 100"/>
                <a:gd name="T54" fmla="*/ 84 w 120"/>
                <a:gd name="T55" fmla="*/ 60 h 100"/>
                <a:gd name="T56" fmla="*/ 67 w 120"/>
                <a:gd name="T57" fmla="*/ 58 h 100"/>
                <a:gd name="T58" fmla="*/ 62 w 120"/>
                <a:gd name="T59" fmla="*/ 53 h 100"/>
                <a:gd name="T60" fmla="*/ 56 w 120"/>
                <a:gd name="T61" fmla="*/ 55 h 100"/>
                <a:gd name="T62" fmla="*/ 30 w 120"/>
                <a:gd name="T63" fmla="*/ 45 h 100"/>
                <a:gd name="T64" fmla="*/ 29 w 120"/>
                <a:gd name="T65" fmla="*/ 48 h 100"/>
                <a:gd name="T66" fmla="*/ 36 w 120"/>
                <a:gd name="T67" fmla="*/ 55 h 100"/>
                <a:gd name="T68" fmla="*/ 43 w 120"/>
                <a:gd name="T69" fmla="*/ 56 h 100"/>
                <a:gd name="T70" fmla="*/ 51 w 120"/>
                <a:gd name="T71" fmla="*/ 61 h 100"/>
                <a:gd name="T72" fmla="*/ 61 w 120"/>
                <a:gd name="T73" fmla="*/ 63 h 100"/>
                <a:gd name="T74" fmla="*/ 66 w 120"/>
                <a:gd name="T75" fmla="*/ 69 h 100"/>
                <a:gd name="T76" fmla="*/ 75 w 120"/>
                <a:gd name="T77" fmla="*/ 69 h 100"/>
                <a:gd name="T78" fmla="*/ 79 w 120"/>
                <a:gd name="T79" fmla="*/ 74 h 100"/>
                <a:gd name="T80" fmla="*/ 89 w 120"/>
                <a:gd name="T81" fmla="*/ 74 h 100"/>
                <a:gd name="T82" fmla="*/ 96 w 120"/>
                <a:gd name="T83" fmla="*/ 81 h 1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0"/>
                <a:gd name="T127" fmla="*/ 0 h 100"/>
                <a:gd name="T128" fmla="*/ 120 w 120"/>
                <a:gd name="T129" fmla="*/ 100 h 1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0" h="100">
                  <a:moveTo>
                    <a:pt x="96" y="81"/>
                  </a:moveTo>
                  <a:lnTo>
                    <a:pt x="96" y="88"/>
                  </a:lnTo>
                  <a:lnTo>
                    <a:pt x="93" y="96"/>
                  </a:lnTo>
                  <a:lnTo>
                    <a:pt x="58" y="99"/>
                  </a:lnTo>
                  <a:lnTo>
                    <a:pt x="50" y="92"/>
                  </a:lnTo>
                  <a:lnTo>
                    <a:pt x="32" y="79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3" y="48"/>
                  </a:lnTo>
                  <a:lnTo>
                    <a:pt x="4" y="46"/>
                  </a:lnTo>
                  <a:lnTo>
                    <a:pt x="3" y="43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7" y="33"/>
                  </a:lnTo>
                  <a:lnTo>
                    <a:pt x="15" y="30"/>
                  </a:lnTo>
                  <a:lnTo>
                    <a:pt x="8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4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36" y="17"/>
                  </a:lnTo>
                  <a:lnTo>
                    <a:pt x="58" y="7"/>
                  </a:lnTo>
                  <a:lnTo>
                    <a:pt x="91" y="7"/>
                  </a:lnTo>
                  <a:lnTo>
                    <a:pt x="98" y="13"/>
                  </a:lnTo>
                  <a:lnTo>
                    <a:pt x="97" y="18"/>
                  </a:lnTo>
                  <a:lnTo>
                    <a:pt x="100" y="23"/>
                  </a:lnTo>
                  <a:lnTo>
                    <a:pt x="105" y="27"/>
                  </a:lnTo>
                  <a:lnTo>
                    <a:pt x="109" y="28"/>
                  </a:lnTo>
                  <a:lnTo>
                    <a:pt x="109" y="29"/>
                  </a:lnTo>
                  <a:lnTo>
                    <a:pt x="111" y="30"/>
                  </a:lnTo>
                  <a:lnTo>
                    <a:pt x="112" y="31"/>
                  </a:lnTo>
                  <a:lnTo>
                    <a:pt x="115" y="31"/>
                  </a:lnTo>
                  <a:lnTo>
                    <a:pt x="115" y="32"/>
                  </a:lnTo>
                  <a:lnTo>
                    <a:pt x="116" y="32"/>
                  </a:lnTo>
                  <a:lnTo>
                    <a:pt x="119" y="34"/>
                  </a:lnTo>
                  <a:lnTo>
                    <a:pt x="117" y="35"/>
                  </a:lnTo>
                  <a:lnTo>
                    <a:pt x="115" y="38"/>
                  </a:lnTo>
                  <a:lnTo>
                    <a:pt x="112" y="41"/>
                  </a:lnTo>
                  <a:lnTo>
                    <a:pt x="107" y="39"/>
                  </a:lnTo>
                  <a:lnTo>
                    <a:pt x="104" y="40"/>
                  </a:lnTo>
                  <a:lnTo>
                    <a:pt x="98" y="40"/>
                  </a:lnTo>
                  <a:lnTo>
                    <a:pt x="95" y="43"/>
                  </a:lnTo>
                  <a:lnTo>
                    <a:pt x="95" y="45"/>
                  </a:lnTo>
                  <a:lnTo>
                    <a:pt x="98" y="50"/>
                  </a:lnTo>
                  <a:lnTo>
                    <a:pt x="100" y="60"/>
                  </a:lnTo>
                  <a:lnTo>
                    <a:pt x="98" y="65"/>
                  </a:lnTo>
                  <a:lnTo>
                    <a:pt x="96" y="65"/>
                  </a:lnTo>
                  <a:lnTo>
                    <a:pt x="93" y="66"/>
                  </a:lnTo>
                  <a:lnTo>
                    <a:pt x="84" y="60"/>
                  </a:lnTo>
                  <a:lnTo>
                    <a:pt x="73" y="60"/>
                  </a:lnTo>
                  <a:lnTo>
                    <a:pt x="67" y="58"/>
                  </a:lnTo>
                  <a:lnTo>
                    <a:pt x="64" y="54"/>
                  </a:lnTo>
                  <a:lnTo>
                    <a:pt x="62" y="53"/>
                  </a:lnTo>
                  <a:lnTo>
                    <a:pt x="58" y="55"/>
                  </a:lnTo>
                  <a:lnTo>
                    <a:pt x="56" y="55"/>
                  </a:lnTo>
                  <a:lnTo>
                    <a:pt x="31" y="45"/>
                  </a:lnTo>
                  <a:lnTo>
                    <a:pt x="30" y="45"/>
                  </a:lnTo>
                  <a:lnTo>
                    <a:pt x="29" y="46"/>
                  </a:lnTo>
                  <a:lnTo>
                    <a:pt x="29" y="48"/>
                  </a:lnTo>
                  <a:lnTo>
                    <a:pt x="35" y="53"/>
                  </a:lnTo>
                  <a:lnTo>
                    <a:pt x="36" y="55"/>
                  </a:lnTo>
                  <a:lnTo>
                    <a:pt x="39" y="57"/>
                  </a:lnTo>
                  <a:lnTo>
                    <a:pt x="43" y="56"/>
                  </a:lnTo>
                  <a:lnTo>
                    <a:pt x="47" y="59"/>
                  </a:lnTo>
                  <a:lnTo>
                    <a:pt x="51" y="61"/>
                  </a:lnTo>
                  <a:lnTo>
                    <a:pt x="57" y="60"/>
                  </a:lnTo>
                  <a:lnTo>
                    <a:pt x="61" y="63"/>
                  </a:lnTo>
                  <a:lnTo>
                    <a:pt x="62" y="67"/>
                  </a:lnTo>
                  <a:lnTo>
                    <a:pt x="66" y="69"/>
                  </a:lnTo>
                  <a:lnTo>
                    <a:pt x="72" y="67"/>
                  </a:lnTo>
                  <a:lnTo>
                    <a:pt x="75" y="69"/>
                  </a:lnTo>
                  <a:lnTo>
                    <a:pt x="77" y="72"/>
                  </a:lnTo>
                  <a:lnTo>
                    <a:pt x="79" y="74"/>
                  </a:lnTo>
                  <a:lnTo>
                    <a:pt x="85" y="72"/>
                  </a:lnTo>
                  <a:lnTo>
                    <a:pt x="89" y="74"/>
                  </a:lnTo>
                  <a:lnTo>
                    <a:pt x="91" y="81"/>
                  </a:lnTo>
                  <a:lnTo>
                    <a:pt x="96" y="8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1" name="Freeform 535"/>
            <p:cNvSpPr>
              <a:spLocks/>
            </p:cNvSpPr>
            <p:nvPr/>
          </p:nvSpPr>
          <p:spPr bwMode="auto">
            <a:xfrm>
              <a:off x="4511" y="1848"/>
              <a:ext cx="59" cy="70"/>
            </a:xfrm>
            <a:custGeom>
              <a:avLst/>
              <a:gdLst>
                <a:gd name="T0" fmla="*/ 51 w 59"/>
                <a:gd name="T1" fmla="*/ 56 h 70"/>
                <a:gd name="T2" fmla="*/ 46 w 59"/>
                <a:gd name="T3" fmla="*/ 57 h 70"/>
                <a:gd name="T4" fmla="*/ 43 w 59"/>
                <a:gd name="T5" fmla="*/ 55 h 70"/>
                <a:gd name="T6" fmla="*/ 43 w 59"/>
                <a:gd name="T7" fmla="*/ 53 h 70"/>
                <a:gd name="T8" fmla="*/ 41 w 59"/>
                <a:gd name="T9" fmla="*/ 53 h 70"/>
                <a:gd name="T10" fmla="*/ 39 w 59"/>
                <a:gd name="T11" fmla="*/ 51 h 70"/>
                <a:gd name="T12" fmla="*/ 35 w 59"/>
                <a:gd name="T13" fmla="*/ 52 h 70"/>
                <a:gd name="T14" fmla="*/ 35 w 59"/>
                <a:gd name="T15" fmla="*/ 53 h 70"/>
                <a:gd name="T16" fmla="*/ 34 w 59"/>
                <a:gd name="T17" fmla="*/ 53 h 70"/>
                <a:gd name="T18" fmla="*/ 35 w 59"/>
                <a:gd name="T19" fmla="*/ 56 h 70"/>
                <a:gd name="T20" fmla="*/ 34 w 59"/>
                <a:gd name="T21" fmla="*/ 60 h 70"/>
                <a:gd name="T22" fmla="*/ 32 w 59"/>
                <a:gd name="T23" fmla="*/ 60 h 70"/>
                <a:gd name="T24" fmla="*/ 31 w 59"/>
                <a:gd name="T25" fmla="*/ 65 h 70"/>
                <a:gd name="T26" fmla="*/ 29 w 59"/>
                <a:gd name="T27" fmla="*/ 69 h 70"/>
                <a:gd name="T28" fmla="*/ 17 w 59"/>
                <a:gd name="T29" fmla="*/ 67 h 70"/>
                <a:gd name="T30" fmla="*/ 21 w 59"/>
                <a:gd name="T31" fmla="*/ 53 h 70"/>
                <a:gd name="T32" fmla="*/ 0 w 59"/>
                <a:gd name="T33" fmla="*/ 52 h 70"/>
                <a:gd name="T34" fmla="*/ 0 w 59"/>
                <a:gd name="T35" fmla="*/ 37 h 70"/>
                <a:gd name="T36" fmla="*/ 8 w 59"/>
                <a:gd name="T37" fmla="*/ 24 h 70"/>
                <a:gd name="T38" fmla="*/ 4 w 59"/>
                <a:gd name="T39" fmla="*/ 14 h 70"/>
                <a:gd name="T40" fmla="*/ 6 w 59"/>
                <a:gd name="T41" fmla="*/ 12 h 70"/>
                <a:gd name="T42" fmla="*/ 10 w 59"/>
                <a:gd name="T43" fmla="*/ 13 h 70"/>
                <a:gd name="T44" fmla="*/ 14 w 59"/>
                <a:gd name="T45" fmla="*/ 11 h 70"/>
                <a:gd name="T46" fmla="*/ 17 w 59"/>
                <a:gd name="T47" fmla="*/ 10 h 70"/>
                <a:gd name="T48" fmla="*/ 18 w 59"/>
                <a:gd name="T49" fmla="*/ 7 h 70"/>
                <a:gd name="T50" fmla="*/ 26 w 59"/>
                <a:gd name="T51" fmla="*/ 2 h 70"/>
                <a:gd name="T52" fmla="*/ 37 w 59"/>
                <a:gd name="T53" fmla="*/ 0 h 70"/>
                <a:gd name="T54" fmla="*/ 50 w 59"/>
                <a:gd name="T55" fmla="*/ 0 h 70"/>
                <a:gd name="T56" fmla="*/ 57 w 59"/>
                <a:gd name="T57" fmla="*/ 5 h 70"/>
                <a:gd name="T58" fmla="*/ 58 w 59"/>
                <a:gd name="T59" fmla="*/ 7 h 70"/>
                <a:gd name="T60" fmla="*/ 56 w 59"/>
                <a:gd name="T61" fmla="*/ 20 h 70"/>
                <a:gd name="T62" fmla="*/ 51 w 59"/>
                <a:gd name="T63" fmla="*/ 20 h 70"/>
                <a:gd name="T64" fmla="*/ 49 w 59"/>
                <a:gd name="T65" fmla="*/ 22 h 70"/>
                <a:gd name="T66" fmla="*/ 49 w 59"/>
                <a:gd name="T67" fmla="*/ 24 h 70"/>
                <a:gd name="T68" fmla="*/ 52 w 59"/>
                <a:gd name="T69" fmla="*/ 26 h 70"/>
                <a:gd name="T70" fmla="*/ 53 w 59"/>
                <a:gd name="T71" fmla="*/ 33 h 70"/>
                <a:gd name="T72" fmla="*/ 53 w 59"/>
                <a:gd name="T73" fmla="*/ 36 h 70"/>
                <a:gd name="T74" fmla="*/ 48 w 59"/>
                <a:gd name="T75" fmla="*/ 37 h 70"/>
                <a:gd name="T76" fmla="*/ 46 w 59"/>
                <a:gd name="T77" fmla="*/ 39 h 70"/>
                <a:gd name="T78" fmla="*/ 46 w 59"/>
                <a:gd name="T79" fmla="*/ 41 h 70"/>
                <a:gd name="T80" fmla="*/ 53 w 59"/>
                <a:gd name="T81" fmla="*/ 43 h 70"/>
                <a:gd name="T82" fmla="*/ 52 w 59"/>
                <a:gd name="T83" fmla="*/ 47 h 70"/>
                <a:gd name="T84" fmla="*/ 54 w 59"/>
                <a:gd name="T85" fmla="*/ 52 h 70"/>
                <a:gd name="T86" fmla="*/ 51 w 59"/>
                <a:gd name="T87" fmla="*/ 56 h 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70"/>
                <a:gd name="T134" fmla="*/ 59 w 59"/>
                <a:gd name="T135" fmla="*/ 70 h 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70">
                  <a:moveTo>
                    <a:pt x="51" y="56"/>
                  </a:moveTo>
                  <a:lnTo>
                    <a:pt x="46" y="57"/>
                  </a:lnTo>
                  <a:lnTo>
                    <a:pt x="43" y="55"/>
                  </a:lnTo>
                  <a:lnTo>
                    <a:pt x="43" y="53"/>
                  </a:lnTo>
                  <a:lnTo>
                    <a:pt x="41" y="53"/>
                  </a:lnTo>
                  <a:lnTo>
                    <a:pt x="39" y="51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1" y="65"/>
                  </a:lnTo>
                  <a:lnTo>
                    <a:pt x="29" y="69"/>
                  </a:lnTo>
                  <a:lnTo>
                    <a:pt x="17" y="67"/>
                  </a:lnTo>
                  <a:lnTo>
                    <a:pt x="21" y="53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8" y="2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10" y="13"/>
                  </a:lnTo>
                  <a:lnTo>
                    <a:pt x="14" y="11"/>
                  </a:lnTo>
                  <a:lnTo>
                    <a:pt x="17" y="10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7" y="0"/>
                  </a:lnTo>
                  <a:lnTo>
                    <a:pt x="50" y="0"/>
                  </a:lnTo>
                  <a:lnTo>
                    <a:pt x="57" y="5"/>
                  </a:lnTo>
                  <a:lnTo>
                    <a:pt x="58" y="7"/>
                  </a:lnTo>
                  <a:lnTo>
                    <a:pt x="56" y="20"/>
                  </a:lnTo>
                  <a:lnTo>
                    <a:pt x="51" y="20"/>
                  </a:lnTo>
                  <a:lnTo>
                    <a:pt x="49" y="22"/>
                  </a:lnTo>
                  <a:lnTo>
                    <a:pt x="49" y="24"/>
                  </a:lnTo>
                  <a:lnTo>
                    <a:pt x="52" y="26"/>
                  </a:lnTo>
                  <a:lnTo>
                    <a:pt x="53" y="33"/>
                  </a:lnTo>
                  <a:lnTo>
                    <a:pt x="53" y="36"/>
                  </a:lnTo>
                  <a:lnTo>
                    <a:pt x="48" y="37"/>
                  </a:lnTo>
                  <a:lnTo>
                    <a:pt x="46" y="39"/>
                  </a:lnTo>
                  <a:lnTo>
                    <a:pt x="46" y="41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54" y="52"/>
                  </a:lnTo>
                  <a:lnTo>
                    <a:pt x="51" y="5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2" name="Freeform 536"/>
            <p:cNvSpPr>
              <a:spLocks/>
            </p:cNvSpPr>
            <p:nvPr/>
          </p:nvSpPr>
          <p:spPr bwMode="auto">
            <a:xfrm>
              <a:off x="4511" y="1848"/>
              <a:ext cx="66" cy="76"/>
            </a:xfrm>
            <a:custGeom>
              <a:avLst/>
              <a:gdLst>
                <a:gd name="T0" fmla="*/ 57 w 66"/>
                <a:gd name="T1" fmla="*/ 61 h 76"/>
                <a:gd name="T2" fmla="*/ 52 w 66"/>
                <a:gd name="T3" fmla="*/ 62 h 76"/>
                <a:gd name="T4" fmla="*/ 48 w 66"/>
                <a:gd name="T5" fmla="*/ 60 h 76"/>
                <a:gd name="T6" fmla="*/ 48 w 66"/>
                <a:gd name="T7" fmla="*/ 58 h 76"/>
                <a:gd name="T8" fmla="*/ 46 w 66"/>
                <a:gd name="T9" fmla="*/ 58 h 76"/>
                <a:gd name="T10" fmla="*/ 44 w 66"/>
                <a:gd name="T11" fmla="*/ 55 h 76"/>
                <a:gd name="T12" fmla="*/ 40 w 66"/>
                <a:gd name="T13" fmla="*/ 57 h 76"/>
                <a:gd name="T14" fmla="*/ 40 w 66"/>
                <a:gd name="T15" fmla="*/ 58 h 76"/>
                <a:gd name="T16" fmla="*/ 39 w 66"/>
                <a:gd name="T17" fmla="*/ 58 h 76"/>
                <a:gd name="T18" fmla="*/ 40 w 66"/>
                <a:gd name="T19" fmla="*/ 61 h 76"/>
                <a:gd name="T20" fmla="*/ 39 w 66"/>
                <a:gd name="T21" fmla="*/ 65 h 76"/>
                <a:gd name="T22" fmla="*/ 36 w 66"/>
                <a:gd name="T23" fmla="*/ 66 h 76"/>
                <a:gd name="T24" fmla="*/ 35 w 66"/>
                <a:gd name="T25" fmla="*/ 71 h 76"/>
                <a:gd name="T26" fmla="*/ 32 w 66"/>
                <a:gd name="T27" fmla="*/ 75 h 76"/>
                <a:gd name="T28" fmla="*/ 19 w 66"/>
                <a:gd name="T29" fmla="*/ 73 h 76"/>
                <a:gd name="T30" fmla="*/ 23 w 66"/>
                <a:gd name="T31" fmla="*/ 58 h 76"/>
                <a:gd name="T32" fmla="*/ 0 w 66"/>
                <a:gd name="T33" fmla="*/ 57 h 76"/>
                <a:gd name="T34" fmla="*/ 0 w 66"/>
                <a:gd name="T35" fmla="*/ 40 h 76"/>
                <a:gd name="T36" fmla="*/ 9 w 66"/>
                <a:gd name="T37" fmla="*/ 26 h 76"/>
                <a:gd name="T38" fmla="*/ 4 w 66"/>
                <a:gd name="T39" fmla="*/ 15 h 76"/>
                <a:gd name="T40" fmla="*/ 7 w 66"/>
                <a:gd name="T41" fmla="*/ 13 h 76"/>
                <a:gd name="T42" fmla="*/ 11 w 66"/>
                <a:gd name="T43" fmla="*/ 14 h 76"/>
                <a:gd name="T44" fmla="*/ 15 w 66"/>
                <a:gd name="T45" fmla="*/ 12 h 76"/>
                <a:gd name="T46" fmla="*/ 19 w 66"/>
                <a:gd name="T47" fmla="*/ 11 h 76"/>
                <a:gd name="T48" fmla="*/ 20 w 66"/>
                <a:gd name="T49" fmla="*/ 7 h 76"/>
                <a:gd name="T50" fmla="*/ 29 w 66"/>
                <a:gd name="T51" fmla="*/ 2 h 76"/>
                <a:gd name="T52" fmla="*/ 42 w 66"/>
                <a:gd name="T53" fmla="*/ 0 h 76"/>
                <a:gd name="T54" fmla="*/ 56 w 66"/>
                <a:gd name="T55" fmla="*/ 0 h 76"/>
                <a:gd name="T56" fmla="*/ 64 w 66"/>
                <a:gd name="T57" fmla="*/ 5 h 76"/>
                <a:gd name="T58" fmla="*/ 65 w 66"/>
                <a:gd name="T59" fmla="*/ 7 h 76"/>
                <a:gd name="T60" fmla="*/ 63 w 66"/>
                <a:gd name="T61" fmla="*/ 22 h 76"/>
                <a:gd name="T62" fmla="*/ 57 w 66"/>
                <a:gd name="T63" fmla="*/ 22 h 76"/>
                <a:gd name="T64" fmla="*/ 55 w 66"/>
                <a:gd name="T65" fmla="*/ 24 h 76"/>
                <a:gd name="T66" fmla="*/ 55 w 66"/>
                <a:gd name="T67" fmla="*/ 26 h 76"/>
                <a:gd name="T68" fmla="*/ 58 w 66"/>
                <a:gd name="T69" fmla="*/ 28 h 76"/>
                <a:gd name="T70" fmla="*/ 59 w 66"/>
                <a:gd name="T71" fmla="*/ 36 h 76"/>
                <a:gd name="T72" fmla="*/ 59 w 66"/>
                <a:gd name="T73" fmla="*/ 39 h 76"/>
                <a:gd name="T74" fmla="*/ 54 w 66"/>
                <a:gd name="T75" fmla="*/ 40 h 76"/>
                <a:gd name="T76" fmla="*/ 52 w 66"/>
                <a:gd name="T77" fmla="*/ 42 h 76"/>
                <a:gd name="T78" fmla="*/ 52 w 66"/>
                <a:gd name="T79" fmla="*/ 44 h 76"/>
                <a:gd name="T80" fmla="*/ 59 w 66"/>
                <a:gd name="T81" fmla="*/ 47 h 76"/>
                <a:gd name="T82" fmla="*/ 58 w 66"/>
                <a:gd name="T83" fmla="*/ 51 h 76"/>
                <a:gd name="T84" fmla="*/ 61 w 66"/>
                <a:gd name="T85" fmla="*/ 57 h 76"/>
                <a:gd name="T86" fmla="*/ 57 w 66"/>
                <a:gd name="T87" fmla="*/ 61 h 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6"/>
                <a:gd name="T133" fmla="*/ 0 h 76"/>
                <a:gd name="T134" fmla="*/ 66 w 66"/>
                <a:gd name="T135" fmla="*/ 76 h 7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6" h="76">
                  <a:moveTo>
                    <a:pt x="57" y="61"/>
                  </a:moveTo>
                  <a:lnTo>
                    <a:pt x="52" y="62"/>
                  </a:lnTo>
                  <a:lnTo>
                    <a:pt x="48" y="60"/>
                  </a:lnTo>
                  <a:lnTo>
                    <a:pt x="48" y="58"/>
                  </a:lnTo>
                  <a:lnTo>
                    <a:pt x="46" y="58"/>
                  </a:lnTo>
                  <a:lnTo>
                    <a:pt x="44" y="55"/>
                  </a:lnTo>
                  <a:lnTo>
                    <a:pt x="40" y="57"/>
                  </a:lnTo>
                  <a:lnTo>
                    <a:pt x="40" y="58"/>
                  </a:lnTo>
                  <a:lnTo>
                    <a:pt x="39" y="58"/>
                  </a:lnTo>
                  <a:lnTo>
                    <a:pt x="40" y="61"/>
                  </a:lnTo>
                  <a:lnTo>
                    <a:pt x="39" y="65"/>
                  </a:lnTo>
                  <a:lnTo>
                    <a:pt x="36" y="66"/>
                  </a:lnTo>
                  <a:lnTo>
                    <a:pt x="35" y="71"/>
                  </a:lnTo>
                  <a:lnTo>
                    <a:pt x="32" y="75"/>
                  </a:lnTo>
                  <a:lnTo>
                    <a:pt x="19" y="73"/>
                  </a:lnTo>
                  <a:lnTo>
                    <a:pt x="23" y="58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9" y="26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1" y="14"/>
                  </a:lnTo>
                  <a:lnTo>
                    <a:pt x="15" y="12"/>
                  </a:lnTo>
                  <a:lnTo>
                    <a:pt x="19" y="11"/>
                  </a:lnTo>
                  <a:lnTo>
                    <a:pt x="20" y="7"/>
                  </a:lnTo>
                  <a:lnTo>
                    <a:pt x="29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64" y="5"/>
                  </a:lnTo>
                  <a:lnTo>
                    <a:pt x="65" y="7"/>
                  </a:lnTo>
                  <a:lnTo>
                    <a:pt x="63" y="22"/>
                  </a:lnTo>
                  <a:lnTo>
                    <a:pt x="57" y="22"/>
                  </a:lnTo>
                  <a:lnTo>
                    <a:pt x="55" y="24"/>
                  </a:lnTo>
                  <a:lnTo>
                    <a:pt x="55" y="26"/>
                  </a:lnTo>
                  <a:lnTo>
                    <a:pt x="58" y="28"/>
                  </a:lnTo>
                  <a:lnTo>
                    <a:pt x="59" y="36"/>
                  </a:lnTo>
                  <a:lnTo>
                    <a:pt x="59" y="39"/>
                  </a:lnTo>
                  <a:lnTo>
                    <a:pt x="54" y="40"/>
                  </a:lnTo>
                  <a:lnTo>
                    <a:pt x="52" y="42"/>
                  </a:lnTo>
                  <a:lnTo>
                    <a:pt x="52" y="44"/>
                  </a:lnTo>
                  <a:lnTo>
                    <a:pt x="59" y="47"/>
                  </a:lnTo>
                  <a:lnTo>
                    <a:pt x="58" y="51"/>
                  </a:lnTo>
                  <a:lnTo>
                    <a:pt x="61" y="57"/>
                  </a:lnTo>
                  <a:lnTo>
                    <a:pt x="57" y="6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3" name="Freeform 537"/>
            <p:cNvSpPr>
              <a:spLocks/>
            </p:cNvSpPr>
            <p:nvPr/>
          </p:nvSpPr>
          <p:spPr bwMode="auto">
            <a:xfrm>
              <a:off x="4359" y="1800"/>
              <a:ext cx="101" cy="78"/>
            </a:xfrm>
            <a:custGeom>
              <a:avLst/>
              <a:gdLst>
                <a:gd name="T0" fmla="*/ 91 w 101"/>
                <a:gd name="T1" fmla="*/ 66 h 78"/>
                <a:gd name="T2" fmla="*/ 80 w 101"/>
                <a:gd name="T3" fmla="*/ 64 h 78"/>
                <a:gd name="T4" fmla="*/ 76 w 101"/>
                <a:gd name="T5" fmla="*/ 70 h 78"/>
                <a:gd name="T6" fmla="*/ 66 w 101"/>
                <a:gd name="T7" fmla="*/ 75 h 78"/>
                <a:gd name="T8" fmla="*/ 66 w 101"/>
                <a:gd name="T9" fmla="*/ 72 h 78"/>
                <a:gd name="T10" fmla="*/ 63 w 101"/>
                <a:gd name="T11" fmla="*/ 62 h 78"/>
                <a:gd name="T12" fmla="*/ 57 w 101"/>
                <a:gd name="T13" fmla="*/ 64 h 78"/>
                <a:gd name="T14" fmla="*/ 54 w 101"/>
                <a:gd name="T15" fmla="*/ 66 h 78"/>
                <a:gd name="T16" fmla="*/ 52 w 101"/>
                <a:gd name="T17" fmla="*/ 67 h 78"/>
                <a:gd name="T18" fmla="*/ 44 w 101"/>
                <a:gd name="T19" fmla="*/ 66 h 78"/>
                <a:gd name="T20" fmla="*/ 45 w 101"/>
                <a:gd name="T21" fmla="*/ 63 h 78"/>
                <a:gd name="T22" fmla="*/ 46 w 101"/>
                <a:gd name="T23" fmla="*/ 56 h 78"/>
                <a:gd name="T24" fmla="*/ 44 w 101"/>
                <a:gd name="T25" fmla="*/ 54 h 78"/>
                <a:gd name="T26" fmla="*/ 41 w 101"/>
                <a:gd name="T27" fmla="*/ 54 h 78"/>
                <a:gd name="T28" fmla="*/ 40 w 101"/>
                <a:gd name="T29" fmla="*/ 55 h 78"/>
                <a:gd name="T30" fmla="*/ 36 w 101"/>
                <a:gd name="T31" fmla="*/ 57 h 78"/>
                <a:gd name="T32" fmla="*/ 32 w 101"/>
                <a:gd name="T33" fmla="*/ 57 h 78"/>
                <a:gd name="T34" fmla="*/ 29 w 101"/>
                <a:gd name="T35" fmla="*/ 56 h 78"/>
                <a:gd name="T36" fmla="*/ 20 w 101"/>
                <a:gd name="T37" fmla="*/ 53 h 78"/>
                <a:gd name="T38" fmla="*/ 21 w 101"/>
                <a:gd name="T39" fmla="*/ 50 h 78"/>
                <a:gd name="T40" fmla="*/ 21 w 101"/>
                <a:gd name="T41" fmla="*/ 45 h 78"/>
                <a:gd name="T42" fmla="*/ 20 w 101"/>
                <a:gd name="T43" fmla="*/ 42 h 78"/>
                <a:gd name="T44" fmla="*/ 0 w 101"/>
                <a:gd name="T45" fmla="*/ 31 h 78"/>
                <a:gd name="T46" fmla="*/ 13 w 101"/>
                <a:gd name="T47" fmla="*/ 27 h 78"/>
                <a:gd name="T48" fmla="*/ 11 w 101"/>
                <a:gd name="T49" fmla="*/ 22 h 78"/>
                <a:gd name="T50" fmla="*/ 10 w 101"/>
                <a:gd name="T51" fmla="*/ 19 h 78"/>
                <a:gd name="T52" fmla="*/ 8 w 101"/>
                <a:gd name="T53" fmla="*/ 16 h 78"/>
                <a:gd name="T54" fmla="*/ 4 w 101"/>
                <a:gd name="T55" fmla="*/ 12 h 78"/>
                <a:gd name="T56" fmla="*/ 11 w 101"/>
                <a:gd name="T57" fmla="*/ 5 h 78"/>
                <a:gd name="T58" fmla="*/ 19 w 101"/>
                <a:gd name="T59" fmla="*/ 0 h 78"/>
                <a:gd name="T60" fmla="*/ 64 w 101"/>
                <a:gd name="T61" fmla="*/ 1 h 78"/>
                <a:gd name="T62" fmla="*/ 95 w 101"/>
                <a:gd name="T63" fmla="*/ 3 h 78"/>
                <a:gd name="T64" fmla="*/ 89 w 101"/>
                <a:gd name="T65" fmla="*/ 14 h 78"/>
                <a:gd name="T66" fmla="*/ 96 w 101"/>
                <a:gd name="T67" fmla="*/ 38 h 78"/>
                <a:gd name="T68" fmla="*/ 99 w 101"/>
                <a:gd name="T69" fmla="*/ 47 h 78"/>
                <a:gd name="T70" fmla="*/ 92 w 101"/>
                <a:gd name="T71" fmla="*/ 54 h 78"/>
                <a:gd name="T72" fmla="*/ 95 w 101"/>
                <a:gd name="T73" fmla="*/ 58 h 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"/>
                <a:gd name="T112" fmla="*/ 0 h 78"/>
                <a:gd name="T113" fmla="*/ 101 w 101"/>
                <a:gd name="T114" fmla="*/ 78 h 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" h="78">
                  <a:moveTo>
                    <a:pt x="95" y="58"/>
                  </a:moveTo>
                  <a:lnTo>
                    <a:pt x="91" y="66"/>
                  </a:lnTo>
                  <a:lnTo>
                    <a:pt x="86" y="68"/>
                  </a:lnTo>
                  <a:lnTo>
                    <a:pt x="80" y="64"/>
                  </a:lnTo>
                  <a:lnTo>
                    <a:pt x="76" y="64"/>
                  </a:lnTo>
                  <a:lnTo>
                    <a:pt x="76" y="70"/>
                  </a:lnTo>
                  <a:lnTo>
                    <a:pt x="69" y="77"/>
                  </a:lnTo>
                  <a:lnTo>
                    <a:pt x="66" y="75"/>
                  </a:lnTo>
                  <a:lnTo>
                    <a:pt x="67" y="74"/>
                  </a:lnTo>
                  <a:lnTo>
                    <a:pt x="66" y="72"/>
                  </a:lnTo>
                  <a:lnTo>
                    <a:pt x="67" y="68"/>
                  </a:lnTo>
                  <a:lnTo>
                    <a:pt x="63" y="62"/>
                  </a:lnTo>
                  <a:lnTo>
                    <a:pt x="60" y="61"/>
                  </a:lnTo>
                  <a:lnTo>
                    <a:pt x="57" y="64"/>
                  </a:lnTo>
                  <a:lnTo>
                    <a:pt x="55" y="64"/>
                  </a:lnTo>
                  <a:lnTo>
                    <a:pt x="54" y="66"/>
                  </a:lnTo>
                  <a:lnTo>
                    <a:pt x="54" y="65"/>
                  </a:lnTo>
                  <a:lnTo>
                    <a:pt x="52" y="67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6" y="56"/>
                  </a:lnTo>
                  <a:lnTo>
                    <a:pt x="45" y="56"/>
                  </a:lnTo>
                  <a:lnTo>
                    <a:pt x="44" y="54"/>
                  </a:lnTo>
                  <a:lnTo>
                    <a:pt x="43" y="54"/>
                  </a:lnTo>
                  <a:lnTo>
                    <a:pt x="41" y="54"/>
                  </a:lnTo>
                  <a:lnTo>
                    <a:pt x="40" y="54"/>
                  </a:lnTo>
                  <a:lnTo>
                    <a:pt x="40" y="55"/>
                  </a:lnTo>
                  <a:lnTo>
                    <a:pt x="38" y="55"/>
                  </a:lnTo>
                  <a:lnTo>
                    <a:pt x="36" y="57"/>
                  </a:lnTo>
                  <a:lnTo>
                    <a:pt x="35" y="56"/>
                  </a:lnTo>
                  <a:lnTo>
                    <a:pt x="32" y="57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2" y="56"/>
                  </a:lnTo>
                  <a:lnTo>
                    <a:pt x="20" y="53"/>
                  </a:lnTo>
                  <a:lnTo>
                    <a:pt x="22" y="51"/>
                  </a:lnTo>
                  <a:lnTo>
                    <a:pt x="21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44"/>
                  </a:lnTo>
                  <a:lnTo>
                    <a:pt x="20" y="42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2" y="28"/>
                  </a:lnTo>
                  <a:lnTo>
                    <a:pt x="13" y="27"/>
                  </a:lnTo>
                  <a:lnTo>
                    <a:pt x="15" y="25"/>
                  </a:lnTo>
                  <a:lnTo>
                    <a:pt x="11" y="22"/>
                  </a:lnTo>
                  <a:lnTo>
                    <a:pt x="12" y="20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5" y="7"/>
                  </a:lnTo>
                  <a:lnTo>
                    <a:pt x="11" y="5"/>
                  </a:lnTo>
                  <a:lnTo>
                    <a:pt x="15" y="6"/>
                  </a:lnTo>
                  <a:lnTo>
                    <a:pt x="19" y="0"/>
                  </a:lnTo>
                  <a:lnTo>
                    <a:pt x="56" y="2"/>
                  </a:lnTo>
                  <a:lnTo>
                    <a:pt x="64" y="1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90" y="7"/>
                  </a:lnTo>
                  <a:lnTo>
                    <a:pt x="89" y="14"/>
                  </a:lnTo>
                  <a:lnTo>
                    <a:pt x="92" y="29"/>
                  </a:lnTo>
                  <a:lnTo>
                    <a:pt x="96" y="38"/>
                  </a:lnTo>
                  <a:lnTo>
                    <a:pt x="100" y="45"/>
                  </a:lnTo>
                  <a:lnTo>
                    <a:pt x="99" y="47"/>
                  </a:lnTo>
                  <a:lnTo>
                    <a:pt x="95" y="49"/>
                  </a:lnTo>
                  <a:lnTo>
                    <a:pt x="92" y="54"/>
                  </a:lnTo>
                  <a:lnTo>
                    <a:pt x="93" y="58"/>
                  </a:lnTo>
                  <a:lnTo>
                    <a:pt x="95" y="58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4" name="Freeform 538"/>
            <p:cNvSpPr>
              <a:spLocks/>
            </p:cNvSpPr>
            <p:nvPr/>
          </p:nvSpPr>
          <p:spPr bwMode="auto">
            <a:xfrm>
              <a:off x="4359" y="1800"/>
              <a:ext cx="108" cy="84"/>
            </a:xfrm>
            <a:custGeom>
              <a:avLst/>
              <a:gdLst>
                <a:gd name="T0" fmla="*/ 97 w 108"/>
                <a:gd name="T1" fmla="*/ 72 h 84"/>
                <a:gd name="T2" fmla="*/ 86 w 108"/>
                <a:gd name="T3" fmla="*/ 70 h 84"/>
                <a:gd name="T4" fmla="*/ 82 w 108"/>
                <a:gd name="T5" fmla="*/ 76 h 84"/>
                <a:gd name="T6" fmla="*/ 71 w 108"/>
                <a:gd name="T7" fmla="*/ 81 h 84"/>
                <a:gd name="T8" fmla="*/ 71 w 108"/>
                <a:gd name="T9" fmla="*/ 78 h 84"/>
                <a:gd name="T10" fmla="*/ 67 w 108"/>
                <a:gd name="T11" fmla="*/ 66 h 84"/>
                <a:gd name="T12" fmla="*/ 61 w 108"/>
                <a:gd name="T13" fmla="*/ 70 h 84"/>
                <a:gd name="T14" fmla="*/ 57 w 108"/>
                <a:gd name="T15" fmla="*/ 72 h 84"/>
                <a:gd name="T16" fmla="*/ 55 w 108"/>
                <a:gd name="T17" fmla="*/ 73 h 84"/>
                <a:gd name="T18" fmla="*/ 47 w 108"/>
                <a:gd name="T19" fmla="*/ 72 h 84"/>
                <a:gd name="T20" fmla="*/ 49 w 108"/>
                <a:gd name="T21" fmla="*/ 67 h 84"/>
                <a:gd name="T22" fmla="*/ 50 w 108"/>
                <a:gd name="T23" fmla="*/ 60 h 84"/>
                <a:gd name="T24" fmla="*/ 47 w 108"/>
                <a:gd name="T25" fmla="*/ 58 h 84"/>
                <a:gd name="T26" fmla="*/ 44 w 108"/>
                <a:gd name="T27" fmla="*/ 58 h 84"/>
                <a:gd name="T28" fmla="*/ 43 w 108"/>
                <a:gd name="T29" fmla="*/ 59 h 84"/>
                <a:gd name="T30" fmla="*/ 39 w 108"/>
                <a:gd name="T31" fmla="*/ 61 h 84"/>
                <a:gd name="T32" fmla="*/ 34 w 108"/>
                <a:gd name="T33" fmla="*/ 61 h 84"/>
                <a:gd name="T34" fmla="*/ 31 w 108"/>
                <a:gd name="T35" fmla="*/ 60 h 84"/>
                <a:gd name="T36" fmla="*/ 21 w 108"/>
                <a:gd name="T37" fmla="*/ 57 h 84"/>
                <a:gd name="T38" fmla="*/ 22 w 108"/>
                <a:gd name="T39" fmla="*/ 54 h 84"/>
                <a:gd name="T40" fmla="*/ 22 w 108"/>
                <a:gd name="T41" fmla="*/ 49 h 84"/>
                <a:gd name="T42" fmla="*/ 21 w 108"/>
                <a:gd name="T43" fmla="*/ 46 h 84"/>
                <a:gd name="T44" fmla="*/ 0 w 108"/>
                <a:gd name="T45" fmla="*/ 33 h 84"/>
                <a:gd name="T46" fmla="*/ 14 w 108"/>
                <a:gd name="T47" fmla="*/ 29 h 84"/>
                <a:gd name="T48" fmla="*/ 12 w 108"/>
                <a:gd name="T49" fmla="*/ 24 h 84"/>
                <a:gd name="T50" fmla="*/ 11 w 108"/>
                <a:gd name="T51" fmla="*/ 21 h 84"/>
                <a:gd name="T52" fmla="*/ 9 w 108"/>
                <a:gd name="T53" fmla="*/ 18 h 84"/>
                <a:gd name="T54" fmla="*/ 4 w 108"/>
                <a:gd name="T55" fmla="*/ 12 h 84"/>
                <a:gd name="T56" fmla="*/ 12 w 108"/>
                <a:gd name="T57" fmla="*/ 5 h 84"/>
                <a:gd name="T58" fmla="*/ 20 w 108"/>
                <a:gd name="T59" fmla="*/ 0 h 84"/>
                <a:gd name="T60" fmla="*/ 68 w 108"/>
                <a:gd name="T61" fmla="*/ 1 h 84"/>
                <a:gd name="T62" fmla="*/ 101 w 108"/>
                <a:gd name="T63" fmla="*/ 3 h 84"/>
                <a:gd name="T64" fmla="*/ 95 w 108"/>
                <a:gd name="T65" fmla="*/ 16 h 84"/>
                <a:gd name="T66" fmla="*/ 103 w 108"/>
                <a:gd name="T67" fmla="*/ 40 h 84"/>
                <a:gd name="T68" fmla="*/ 106 w 108"/>
                <a:gd name="T69" fmla="*/ 51 h 84"/>
                <a:gd name="T70" fmla="*/ 98 w 108"/>
                <a:gd name="T71" fmla="*/ 58 h 84"/>
                <a:gd name="T72" fmla="*/ 101 w 108"/>
                <a:gd name="T73" fmla="*/ 62 h 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84"/>
                <a:gd name="T113" fmla="*/ 108 w 108"/>
                <a:gd name="T114" fmla="*/ 84 h 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84">
                  <a:moveTo>
                    <a:pt x="101" y="62"/>
                  </a:moveTo>
                  <a:lnTo>
                    <a:pt x="97" y="72"/>
                  </a:lnTo>
                  <a:lnTo>
                    <a:pt x="92" y="74"/>
                  </a:lnTo>
                  <a:lnTo>
                    <a:pt x="86" y="70"/>
                  </a:lnTo>
                  <a:lnTo>
                    <a:pt x="82" y="68"/>
                  </a:lnTo>
                  <a:lnTo>
                    <a:pt x="82" y="76"/>
                  </a:lnTo>
                  <a:lnTo>
                    <a:pt x="74" y="83"/>
                  </a:lnTo>
                  <a:lnTo>
                    <a:pt x="71" y="81"/>
                  </a:lnTo>
                  <a:lnTo>
                    <a:pt x="72" y="80"/>
                  </a:lnTo>
                  <a:lnTo>
                    <a:pt x="71" y="78"/>
                  </a:lnTo>
                  <a:lnTo>
                    <a:pt x="72" y="74"/>
                  </a:lnTo>
                  <a:lnTo>
                    <a:pt x="67" y="66"/>
                  </a:lnTo>
                  <a:lnTo>
                    <a:pt x="64" y="65"/>
                  </a:lnTo>
                  <a:lnTo>
                    <a:pt x="61" y="70"/>
                  </a:lnTo>
                  <a:lnTo>
                    <a:pt x="58" y="70"/>
                  </a:lnTo>
                  <a:lnTo>
                    <a:pt x="57" y="72"/>
                  </a:lnTo>
                  <a:lnTo>
                    <a:pt x="57" y="71"/>
                  </a:lnTo>
                  <a:lnTo>
                    <a:pt x="55" y="73"/>
                  </a:lnTo>
                  <a:lnTo>
                    <a:pt x="47" y="74"/>
                  </a:lnTo>
                  <a:lnTo>
                    <a:pt x="47" y="72"/>
                  </a:lnTo>
                  <a:lnTo>
                    <a:pt x="50" y="70"/>
                  </a:lnTo>
                  <a:lnTo>
                    <a:pt x="49" y="67"/>
                  </a:lnTo>
                  <a:lnTo>
                    <a:pt x="51" y="67"/>
                  </a:lnTo>
                  <a:lnTo>
                    <a:pt x="50" y="60"/>
                  </a:lnTo>
                  <a:lnTo>
                    <a:pt x="49" y="60"/>
                  </a:lnTo>
                  <a:lnTo>
                    <a:pt x="47" y="58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3" y="59"/>
                  </a:lnTo>
                  <a:lnTo>
                    <a:pt x="41" y="59"/>
                  </a:lnTo>
                  <a:lnTo>
                    <a:pt x="39" y="61"/>
                  </a:lnTo>
                  <a:lnTo>
                    <a:pt x="38" y="60"/>
                  </a:lnTo>
                  <a:lnTo>
                    <a:pt x="34" y="61"/>
                  </a:lnTo>
                  <a:lnTo>
                    <a:pt x="32" y="58"/>
                  </a:lnTo>
                  <a:lnTo>
                    <a:pt x="31" y="60"/>
                  </a:lnTo>
                  <a:lnTo>
                    <a:pt x="23" y="60"/>
                  </a:lnTo>
                  <a:lnTo>
                    <a:pt x="21" y="57"/>
                  </a:lnTo>
                  <a:lnTo>
                    <a:pt x="23" y="55"/>
                  </a:lnTo>
                  <a:lnTo>
                    <a:pt x="22" y="54"/>
                  </a:lnTo>
                  <a:lnTo>
                    <a:pt x="23" y="52"/>
                  </a:lnTo>
                  <a:lnTo>
                    <a:pt x="22" y="49"/>
                  </a:lnTo>
                  <a:lnTo>
                    <a:pt x="20" y="48"/>
                  </a:lnTo>
                  <a:lnTo>
                    <a:pt x="21" y="46"/>
                  </a:lnTo>
                  <a:lnTo>
                    <a:pt x="1" y="36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2" y="24"/>
                  </a:lnTo>
                  <a:lnTo>
                    <a:pt x="13" y="22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4" y="12"/>
                  </a:lnTo>
                  <a:lnTo>
                    <a:pt x="6" y="7"/>
                  </a:lnTo>
                  <a:lnTo>
                    <a:pt x="12" y="5"/>
                  </a:lnTo>
                  <a:lnTo>
                    <a:pt x="17" y="6"/>
                  </a:lnTo>
                  <a:lnTo>
                    <a:pt x="20" y="0"/>
                  </a:lnTo>
                  <a:lnTo>
                    <a:pt x="60" y="2"/>
                  </a:lnTo>
                  <a:lnTo>
                    <a:pt x="68" y="1"/>
                  </a:lnTo>
                  <a:lnTo>
                    <a:pt x="101" y="1"/>
                  </a:lnTo>
                  <a:lnTo>
                    <a:pt x="101" y="3"/>
                  </a:lnTo>
                  <a:lnTo>
                    <a:pt x="96" y="7"/>
                  </a:lnTo>
                  <a:lnTo>
                    <a:pt x="95" y="16"/>
                  </a:lnTo>
                  <a:lnTo>
                    <a:pt x="98" y="31"/>
                  </a:lnTo>
                  <a:lnTo>
                    <a:pt x="103" y="40"/>
                  </a:lnTo>
                  <a:lnTo>
                    <a:pt x="107" y="49"/>
                  </a:lnTo>
                  <a:lnTo>
                    <a:pt x="106" y="51"/>
                  </a:lnTo>
                  <a:lnTo>
                    <a:pt x="101" y="53"/>
                  </a:lnTo>
                  <a:lnTo>
                    <a:pt x="98" y="58"/>
                  </a:lnTo>
                  <a:lnTo>
                    <a:pt x="99" y="62"/>
                  </a:lnTo>
                  <a:lnTo>
                    <a:pt x="101" y="6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5" name="Freeform 539"/>
            <p:cNvSpPr>
              <a:spLocks/>
            </p:cNvSpPr>
            <p:nvPr/>
          </p:nvSpPr>
          <p:spPr bwMode="auto">
            <a:xfrm>
              <a:off x="4439" y="1853"/>
              <a:ext cx="75" cy="47"/>
            </a:xfrm>
            <a:custGeom>
              <a:avLst/>
              <a:gdLst>
                <a:gd name="T0" fmla="*/ 30 w 75"/>
                <a:gd name="T1" fmla="*/ 45 h 47"/>
                <a:gd name="T2" fmla="*/ 0 w 75"/>
                <a:gd name="T3" fmla="*/ 45 h 47"/>
                <a:gd name="T4" fmla="*/ 0 w 75"/>
                <a:gd name="T5" fmla="*/ 42 h 47"/>
                <a:gd name="T6" fmla="*/ 2 w 75"/>
                <a:gd name="T7" fmla="*/ 42 h 47"/>
                <a:gd name="T8" fmla="*/ 1 w 75"/>
                <a:gd name="T9" fmla="*/ 40 h 47"/>
                <a:gd name="T10" fmla="*/ 3 w 75"/>
                <a:gd name="T11" fmla="*/ 38 h 47"/>
                <a:gd name="T12" fmla="*/ 7 w 75"/>
                <a:gd name="T13" fmla="*/ 31 h 47"/>
                <a:gd name="T14" fmla="*/ 6 w 75"/>
                <a:gd name="T15" fmla="*/ 28 h 47"/>
                <a:gd name="T16" fmla="*/ 9 w 75"/>
                <a:gd name="T17" fmla="*/ 25 h 47"/>
                <a:gd name="T18" fmla="*/ 8 w 75"/>
                <a:gd name="T19" fmla="*/ 23 h 47"/>
                <a:gd name="T20" fmla="*/ 10 w 75"/>
                <a:gd name="T21" fmla="*/ 19 h 47"/>
                <a:gd name="T22" fmla="*/ 15 w 75"/>
                <a:gd name="T23" fmla="*/ 17 h 47"/>
                <a:gd name="T24" fmla="*/ 19 w 75"/>
                <a:gd name="T25" fmla="*/ 9 h 47"/>
                <a:gd name="T26" fmla="*/ 57 w 75"/>
                <a:gd name="T27" fmla="*/ 4 h 47"/>
                <a:gd name="T28" fmla="*/ 60 w 75"/>
                <a:gd name="T29" fmla="*/ 0 h 47"/>
                <a:gd name="T30" fmla="*/ 65 w 75"/>
                <a:gd name="T31" fmla="*/ 0 h 47"/>
                <a:gd name="T32" fmla="*/ 68 w 75"/>
                <a:gd name="T33" fmla="*/ 0 h 47"/>
                <a:gd name="T34" fmla="*/ 70 w 75"/>
                <a:gd name="T35" fmla="*/ 2 h 47"/>
                <a:gd name="T36" fmla="*/ 69 w 75"/>
                <a:gd name="T37" fmla="*/ 7 h 47"/>
                <a:gd name="T38" fmla="*/ 72 w 75"/>
                <a:gd name="T39" fmla="*/ 8 h 47"/>
                <a:gd name="T40" fmla="*/ 70 w 75"/>
                <a:gd name="T41" fmla="*/ 10 h 47"/>
                <a:gd name="T42" fmla="*/ 74 w 75"/>
                <a:gd name="T43" fmla="*/ 19 h 47"/>
                <a:gd name="T44" fmla="*/ 66 w 75"/>
                <a:gd name="T45" fmla="*/ 32 h 47"/>
                <a:gd name="T46" fmla="*/ 66 w 75"/>
                <a:gd name="T47" fmla="*/ 46 h 47"/>
                <a:gd name="T48" fmla="*/ 30 w 75"/>
                <a:gd name="T49" fmla="*/ 45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5"/>
                <a:gd name="T76" fmla="*/ 0 h 47"/>
                <a:gd name="T77" fmla="*/ 75 w 75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5" h="47">
                  <a:moveTo>
                    <a:pt x="30" y="45"/>
                  </a:moveTo>
                  <a:lnTo>
                    <a:pt x="0" y="45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1" y="40"/>
                  </a:lnTo>
                  <a:lnTo>
                    <a:pt x="3" y="38"/>
                  </a:lnTo>
                  <a:lnTo>
                    <a:pt x="7" y="31"/>
                  </a:lnTo>
                  <a:lnTo>
                    <a:pt x="6" y="28"/>
                  </a:lnTo>
                  <a:lnTo>
                    <a:pt x="9" y="25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5" y="17"/>
                  </a:lnTo>
                  <a:lnTo>
                    <a:pt x="19" y="9"/>
                  </a:lnTo>
                  <a:lnTo>
                    <a:pt x="57" y="4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0" y="2"/>
                  </a:lnTo>
                  <a:lnTo>
                    <a:pt x="69" y="7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74" y="19"/>
                  </a:lnTo>
                  <a:lnTo>
                    <a:pt x="66" y="32"/>
                  </a:lnTo>
                  <a:lnTo>
                    <a:pt x="66" y="46"/>
                  </a:lnTo>
                  <a:lnTo>
                    <a:pt x="30" y="4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6" name="Freeform 540"/>
            <p:cNvSpPr>
              <a:spLocks/>
            </p:cNvSpPr>
            <p:nvPr/>
          </p:nvSpPr>
          <p:spPr bwMode="auto">
            <a:xfrm>
              <a:off x="4439" y="1853"/>
              <a:ext cx="82" cy="53"/>
            </a:xfrm>
            <a:custGeom>
              <a:avLst/>
              <a:gdLst>
                <a:gd name="T0" fmla="*/ 33 w 82"/>
                <a:gd name="T1" fmla="*/ 51 h 53"/>
                <a:gd name="T2" fmla="*/ 0 w 82"/>
                <a:gd name="T3" fmla="*/ 51 h 53"/>
                <a:gd name="T4" fmla="*/ 0 w 82"/>
                <a:gd name="T5" fmla="*/ 48 h 53"/>
                <a:gd name="T6" fmla="*/ 2 w 82"/>
                <a:gd name="T7" fmla="*/ 48 h 53"/>
                <a:gd name="T8" fmla="*/ 1 w 82"/>
                <a:gd name="T9" fmla="*/ 45 h 53"/>
                <a:gd name="T10" fmla="*/ 3 w 82"/>
                <a:gd name="T11" fmla="*/ 43 h 53"/>
                <a:gd name="T12" fmla="*/ 8 w 82"/>
                <a:gd name="T13" fmla="*/ 35 h 53"/>
                <a:gd name="T14" fmla="*/ 7 w 82"/>
                <a:gd name="T15" fmla="*/ 32 h 53"/>
                <a:gd name="T16" fmla="*/ 10 w 82"/>
                <a:gd name="T17" fmla="*/ 29 h 53"/>
                <a:gd name="T18" fmla="*/ 9 w 82"/>
                <a:gd name="T19" fmla="*/ 25 h 53"/>
                <a:gd name="T20" fmla="*/ 11 w 82"/>
                <a:gd name="T21" fmla="*/ 21 h 53"/>
                <a:gd name="T22" fmla="*/ 17 w 82"/>
                <a:gd name="T23" fmla="*/ 19 h 53"/>
                <a:gd name="T24" fmla="*/ 21 w 82"/>
                <a:gd name="T25" fmla="*/ 10 h 53"/>
                <a:gd name="T26" fmla="*/ 62 w 82"/>
                <a:gd name="T27" fmla="*/ 4 h 53"/>
                <a:gd name="T28" fmla="*/ 65 w 82"/>
                <a:gd name="T29" fmla="*/ 0 h 53"/>
                <a:gd name="T30" fmla="*/ 71 w 82"/>
                <a:gd name="T31" fmla="*/ 0 h 53"/>
                <a:gd name="T32" fmla="*/ 74 w 82"/>
                <a:gd name="T33" fmla="*/ 0 h 53"/>
                <a:gd name="T34" fmla="*/ 77 w 82"/>
                <a:gd name="T35" fmla="*/ 2 h 53"/>
                <a:gd name="T36" fmla="*/ 75 w 82"/>
                <a:gd name="T37" fmla="*/ 8 h 53"/>
                <a:gd name="T38" fmla="*/ 79 w 82"/>
                <a:gd name="T39" fmla="*/ 9 h 53"/>
                <a:gd name="T40" fmla="*/ 77 w 82"/>
                <a:gd name="T41" fmla="*/ 11 h 53"/>
                <a:gd name="T42" fmla="*/ 81 w 82"/>
                <a:gd name="T43" fmla="*/ 21 h 53"/>
                <a:gd name="T44" fmla="*/ 72 w 82"/>
                <a:gd name="T45" fmla="*/ 36 h 53"/>
                <a:gd name="T46" fmla="*/ 72 w 82"/>
                <a:gd name="T47" fmla="*/ 52 h 53"/>
                <a:gd name="T48" fmla="*/ 33 w 82"/>
                <a:gd name="T49" fmla="*/ 51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2"/>
                <a:gd name="T76" fmla="*/ 0 h 53"/>
                <a:gd name="T77" fmla="*/ 82 w 82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2" h="53">
                  <a:moveTo>
                    <a:pt x="33" y="51"/>
                  </a:moveTo>
                  <a:lnTo>
                    <a:pt x="0" y="51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1" y="45"/>
                  </a:lnTo>
                  <a:lnTo>
                    <a:pt x="3" y="43"/>
                  </a:lnTo>
                  <a:lnTo>
                    <a:pt x="8" y="35"/>
                  </a:lnTo>
                  <a:lnTo>
                    <a:pt x="7" y="32"/>
                  </a:lnTo>
                  <a:lnTo>
                    <a:pt x="10" y="29"/>
                  </a:lnTo>
                  <a:lnTo>
                    <a:pt x="9" y="25"/>
                  </a:lnTo>
                  <a:lnTo>
                    <a:pt x="11" y="21"/>
                  </a:lnTo>
                  <a:lnTo>
                    <a:pt x="17" y="19"/>
                  </a:lnTo>
                  <a:lnTo>
                    <a:pt x="21" y="10"/>
                  </a:lnTo>
                  <a:lnTo>
                    <a:pt x="62" y="4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2"/>
                  </a:lnTo>
                  <a:lnTo>
                    <a:pt x="75" y="8"/>
                  </a:lnTo>
                  <a:lnTo>
                    <a:pt x="79" y="9"/>
                  </a:lnTo>
                  <a:lnTo>
                    <a:pt x="77" y="11"/>
                  </a:lnTo>
                  <a:lnTo>
                    <a:pt x="81" y="21"/>
                  </a:lnTo>
                  <a:lnTo>
                    <a:pt x="72" y="36"/>
                  </a:lnTo>
                  <a:lnTo>
                    <a:pt x="72" y="52"/>
                  </a:lnTo>
                  <a:lnTo>
                    <a:pt x="33" y="5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7" name="Freeform 541"/>
            <p:cNvSpPr>
              <a:spLocks/>
            </p:cNvSpPr>
            <p:nvPr/>
          </p:nvSpPr>
          <p:spPr bwMode="auto">
            <a:xfrm>
              <a:off x="4208" y="1603"/>
              <a:ext cx="69" cy="53"/>
            </a:xfrm>
            <a:custGeom>
              <a:avLst/>
              <a:gdLst>
                <a:gd name="T0" fmla="*/ 54 w 69"/>
                <a:gd name="T1" fmla="*/ 51 h 53"/>
                <a:gd name="T2" fmla="*/ 49 w 69"/>
                <a:gd name="T3" fmla="*/ 52 h 53"/>
                <a:gd name="T4" fmla="*/ 44 w 69"/>
                <a:gd name="T5" fmla="*/ 51 h 53"/>
                <a:gd name="T6" fmla="*/ 42 w 69"/>
                <a:gd name="T7" fmla="*/ 52 h 53"/>
                <a:gd name="T8" fmla="*/ 37 w 69"/>
                <a:gd name="T9" fmla="*/ 46 h 53"/>
                <a:gd name="T10" fmla="*/ 24 w 69"/>
                <a:gd name="T11" fmla="*/ 47 h 53"/>
                <a:gd name="T12" fmla="*/ 20 w 69"/>
                <a:gd name="T13" fmla="*/ 46 h 53"/>
                <a:gd name="T14" fmla="*/ 20 w 69"/>
                <a:gd name="T15" fmla="*/ 45 h 53"/>
                <a:gd name="T16" fmla="*/ 19 w 69"/>
                <a:gd name="T17" fmla="*/ 44 h 53"/>
                <a:gd name="T18" fmla="*/ 11 w 69"/>
                <a:gd name="T19" fmla="*/ 40 h 53"/>
                <a:gd name="T20" fmla="*/ 10 w 69"/>
                <a:gd name="T21" fmla="*/ 36 h 53"/>
                <a:gd name="T22" fmla="*/ 8 w 69"/>
                <a:gd name="T23" fmla="*/ 37 h 53"/>
                <a:gd name="T24" fmla="*/ 3 w 69"/>
                <a:gd name="T25" fmla="*/ 35 h 53"/>
                <a:gd name="T26" fmla="*/ 0 w 69"/>
                <a:gd name="T27" fmla="*/ 29 h 53"/>
                <a:gd name="T28" fmla="*/ 2 w 69"/>
                <a:gd name="T29" fmla="*/ 0 h 53"/>
                <a:gd name="T30" fmla="*/ 68 w 69"/>
                <a:gd name="T31" fmla="*/ 16 h 53"/>
                <a:gd name="T32" fmla="*/ 65 w 69"/>
                <a:gd name="T33" fmla="*/ 21 h 53"/>
                <a:gd name="T34" fmla="*/ 61 w 69"/>
                <a:gd name="T35" fmla="*/ 21 h 53"/>
                <a:gd name="T36" fmla="*/ 56 w 69"/>
                <a:gd name="T37" fmla="*/ 25 h 53"/>
                <a:gd name="T38" fmla="*/ 52 w 69"/>
                <a:gd name="T39" fmla="*/ 26 h 53"/>
                <a:gd name="T40" fmla="*/ 54 w 69"/>
                <a:gd name="T41" fmla="*/ 51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53"/>
                <a:gd name="T65" fmla="*/ 69 w 69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53">
                  <a:moveTo>
                    <a:pt x="54" y="51"/>
                  </a:moveTo>
                  <a:lnTo>
                    <a:pt x="49" y="52"/>
                  </a:lnTo>
                  <a:lnTo>
                    <a:pt x="44" y="51"/>
                  </a:lnTo>
                  <a:lnTo>
                    <a:pt x="42" y="52"/>
                  </a:lnTo>
                  <a:lnTo>
                    <a:pt x="37" y="46"/>
                  </a:lnTo>
                  <a:lnTo>
                    <a:pt x="24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19" y="44"/>
                  </a:lnTo>
                  <a:lnTo>
                    <a:pt x="11" y="40"/>
                  </a:lnTo>
                  <a:lnTo>
                    <a:pt x="10" y="36"/>
                  </a:lnTo>
                  <a:lnTo>
                    <a:pt x="8" y="37"/>
                  </a:lnTo>
                  <a:lnTo>
                    <a:pt x="3" y="35"/>
                  </a:lnTo>
                  <a:lnTo>
                    <a:pt x="0" y="29"/>
                  </a:lnTo>
                  <a:lnTo>
                    <a:pt x="2" y="0"/>
                  </a:lnTo>
                  <a:lnTo>
                    <a:pt x="68" y="16"/>
                  </a:lnTo>
                  <a:lnTo>
                    <a:pt x="65" y="21"/>
                  </a:lnTo>
                  <a:lnTo>
                    <a:pt x="61" y="21"/>
                  </a:lnTo>
                  <a:lnTo>
                    <a:pt x="56" y="25"/>
                  </a:lnTo>
                  <a:lnTo>
                    <a:pt x="52" y="26"/>
                  </a:lnTo>
                  <a:lnTo>
                    <a:pt x="54" y="5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8" name="Freeform 542"/>
            <p:cNvSpPr>
              <a:spLocks/>
            </p:cNvSpPr>
            <p:nvPr/>
          </p:nvSpPr>
          <p:spPr bwMode="auto">
            <a:xfrm>
              <a:off x="4208" y="1603"/>
              <a:ext cx="75" cy="59"/>
            </a:xfrm>
            <a:custGeom>
              <a:avLst/>
              <a:gdLst>
                <a:gd name="T0" fmla="*/ 59 w 75"/>
                <a:gd name="T1" fmla="*/ 57 h 59"/>
                <a:gd name="T2" fmla="*/ 53 w 75"/>
                <a:gd name="T3" fmla="*/ 58 h 59"/>
                <a:gd name="T4" fmla="*/ 47 w 75"/>
                <a:gd name="T5" fmla="*/ 57 h 59"/>
                <a:gd name="T6" fmla="*/ 45 w 75"/>
                <a:gd name="T7" fmla="*/ 58 h 59"/>
                <a:gd name="T8" fmla="*/ 40 w 75"/>
                <a:gd name="T9" fmla="*/ 51 h 59"/>
                <a:gd name="T10" fmla="*/ 27 w 75"/>
                <a:gd name="T11" fmla="*/ 53 h 59"/>
                <a:gd name="T12" fmla="*/ 22 w 75"/>
                <a:gd name="T13" fmla="*/ 51 h 59"/>
                <a:gd name="T14" fmla="*/ 22 w 75"/>
                <a:gd name="T15" fmla="*/ 50 h 59"/>
                <a:gd name="T16" fmla="*/ 21 w 75"/>
                <a:gd name="T17" fmla="*/ 49 h 59"/>
                <a:gd name="T18" fmla="*/ 12 w 75"/>
                <a:gd name="T19" fmla="*/ 45 h 59"/>
                <a:gd name="T20" fmla="*/ 11 w 75"/>
                <a:gd name="T21" fmla="*/ 41 h 59"/>
                <a:gd name="T22" fmla="*/ 9 w 75"/>
                <a:gd name="T23" fmla="*/ 42 h 59"/>
                <a:gd name="T24" fmla="*/ 3 w 75"/>
                <a:gd name="T25" fmla="*/ 39 h 59"/>
                <a:gd name="T26" fmla="*/ 0 w 75"/>
                <a:gd name="T27" fmla="*/ 33 h 59"/>
                <a:gd name="T28" fmla="*/ 2 w 75"/>
                <a:gd name="T29" fmla="*/ 0 h 59"/>
                <a:gd name="T30" fmla="*/ 74 w 75"/>
                <a:gd name="T31" fmla="*/ 18 h 59"/>
                <a:gd name="T32" fmla="*/ 71 w 75"/>
                <a:gd name="T33" fmla="*/ 23 h 59"/>
                <a:gd name="T34" fmla="*/ 66 w 75"/>
                <a:gd name="T35" fmla="*/ 23 h 59"/>
                <a:gd name="T36" fmla="*/ 61 w 75"/>
                <a:gd name="T37" fmla="*/ 27 h 59"/>
                <a:gd name="T38" fmla="*/ 56 w 75"/>
                <a:gd name="T39" fmla="*/ 28 h 59"/>
                <a:gd name="T40" fmla="*/ 59 w 75"/>
                <a:gd name="T41" fmla="*/ 57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9"/>
                <a:gd name="T65" fmla="*/ 75 w 75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9">
                  <a:moveTo>
                    <a:pt x="59" y="57"/>
                  </a:moveTo>
                  <a:lnTo>
                    <a:pt x="53" y="58"/>
                  </a:lnTo>
                  <a:lnTo>
                    <a:pt x="47" y="57"/>
                  </a:lnTo>
                  <a:lnTo>
                    <a:pt x="45" y="58"/>
                  </a:lnTo>
                  <a:lnTo>
                    <a:pt x="40" y="51"/>
                  </a:lnTo>
                  <a:lnTo>
                    <a:pt x="27" y="53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1" y="49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42"/>
                  </a:lnTo>
                  <a:lnTo>
                    <a:pt x="3" y="39"/>
                  </a:lnTo>
                  <a:lnTo>
                    <a:pt x="0" y="33"/>
                  </a:lnTo>
                  <a:lnTo>
                    <a:pt x="2" y="0"/>
                  </a:lnTo>
                  <a:lnTo>
                    <a:pt x="74" y="18"/>
                  </a:lnTo>
                  <a:lnTo>
                    <a:pt x="71" y="23"/>
                  </a:lnTo>
                  <a:lnTo>
                    <a:pt x="66" y="23"/>
                  </a:lnTo>
                  <a:lnTo>
                    <a:pt x="61" y="27"/>
                  </a:lnTo>
                  <a:lnTo>
                    <a:pt x="56" y="28"/>
                  </a:lnTo>
                  <a:lnTo>
                    <a:pt x="59" y="57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59" name="Freeform 543"/>
            <p:cNvSpPr>
              <a:spLocks/>
            </p:cNvSpPr>
            <p:nvPr/>
          </p:nvSpPr>
          <p:spPr bwMode="auto">
            <a:xfrm>
              <a:off x="4195" y="1745"/>
              <a:ext cx="65" cy="58"/>
            </a:xfrm>
            <a:custGeom>
              <a:avLst/>
              <a:gdLst>
                <a:gd name="T0" fmla="*/ 47 w 65"/>
                <a:gd name="T1" fmla="*/ 57 h 58"/>
                <a:gd name="T2" fmla="*/ 45 w 65"/>
                <a:gd name="T3" fmla="*/ 57 h 58"/>
                <a:gd name="T4" fmla="*/ 44 w 65"/>
                <a:gd name="T5" fmla="*/ 55 h 58"/>
                <a:gd name="T6" fmla="*/ 43 w 65"/>
                <a:gd name="T7" fmla="*/ 57 h 58"/>
                <a:gd name="T8" fmla="*/ 37 w 65"/>
                <a:gd name="T9" fmla="*/ 55 h 58"/>
                <a:gd name="T10" fmla="*/ 35 w 65"/>
                <a:gd name="T11" fmla="*/ 56 h 58"/>
                <a:gd name="T12" fmla="*/ 32 w 65"/>
                <a:gd name="T13" fmla="*/ 56 h 58"/>
                <a:gd name="T14" fmla="*/ 28 w 65"/>
                <a:gd name="T15" fmla="*/ 50 h 58"/>
                <a:gd name="T16" fmla="*/ 25 w 65"/>
                <a:gd name="T17" fmla="*/ 51 h 58"/>
                <a:gd name="T18" fmla="*/ 22 w 65"/>
                <a:gd name="T19" fmla="*/ 49 h 58"/>
                <a:gd name="T20" fmla="*/ 20 w 65"/>
                <a:gd name="T21" fmla="*/ 50 h 58"/>
                <a:gd name="T22" fmla="*/ 2 w 65"/>
                <a:gd name="T23" fmla="*/ 47 h 58"/>
                <a:gd name="T24" fmla="*/ 7 w 65"/>
                <a:gd name="T25" fmla="*/ 40 h 58"/>
                <a:gd name="T26" fmla="*/ 0 w 65"/>
                <a:gd name="T27" fmla="*/ 0 h 58"/>
                <a:gd name="T28" fmla="*/ 41 w 65"/>
                <a:gd name="T29" fmla="*/ 0 h 58"/>
                <a:gd name="T30" fmla="*/ 63 w 65"/>
                <a:gd name="T31" fmla="*/ 0 h 58"/>
                <a:gd name="T32" fmla="*/ 64 w 65"/>
                <a:gd name="T33" fmla="*/ 6 h 58"/>
                <a:gd name="T34" fmla="*/ 62 w 65"/>
                <a:gd name="T35" fmla="*/ 11 h 58"/>
                <a:gd name="T36" fmla="*/ 62 w 65"/>
                <a:gd name="T37" fmla="*/ 17 h 58"/>
                <a:gd name="T38" fmla="*/ 60 w 65"/>
                <a:gd name="T39" fmla="*/ 18 h 58"/>
                <a:gd name="T40" fmla="*/ 62 w 65"/>
                <a:gd name="T41" fmla="*/ 20 h 58"/>
                <a:gd name="T42" fmla="*/ 62 w 65"/>
                <a:gd name="T43" fmla="*/ 27 h 58"/>
                <a:gd name="T44" fmla="*/ 57 w 65"/>
                <a:gd name="T45" fmla="*/ 41 h 58"/>
                <a:gd name="T46" fmla="*/ 47 w 65"/>
                <a:gd name="T47" fmla="*/ 57 h 5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58"/>
                <a:gd name="T74" fmla="*/ 65 w 65"/>
                <a:gd name="T75" fmla="*/ 58 h 5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58">
                  <a:moveTo>
                    <a:pt x="47" y="57"/>
                  </a:moveTo>
                  <a:lnTo>
                    <a:pt x="45" y="57"/>
                  </a:lnTo>
                  <a:lnTo>
                    <a:pt x="44" y="55"/>
                  </a:lnTo>
                  <a:lnTo>
                    <a:pt x="43" y="57"/>
                  </a:lnTo>
                  <a:lnTo>
                    <a:pt x="37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8" y="50"/>
                  </a:lnTo>
                  <a:lnTo>
                    <a:pt x="25" y="51"/>
                  </a:lnTo>
                  <a:lnTo>
                    <a:pt x="22" y="49"/>
                  </a:lnTo>
                  <a:lnTo>
                    <a:pt x="20" y="50"/>
                  </a:lnTo>
                  <a:lnTo>
                    <a:pt x="2" y="47"/>
                  </a:lnTo>
                  <a:lnTo>
                    <a:pt x="7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63" y="0"/>
                  </a:lnTo>
                  <a:lnTo>
                    <a:pt x="64" y="6"/>
                  </a:lnTo>
                  <a:lnTo>
                    <a:pt x="62" y="11"/>
                  </a:lnTo>
                  <a:lnTo>
                    <a:pt x="62" y="17"/>
                  </a:lnTo>
                  <a:lnTo>
                    <a:pt x="60" y="18"/>
                  </a:lnTo>
                  <a:lnTo>
                    <a:pt x="62" y="20"/>
                  </a:lnTo>
                  <a:lnTo>
                    <a:pt x="62" y="27"/>
                  </a:lnTo>
                  <a:lnTo>
                    <a:pt x="57" y="41"/>
                  </a:lnTo>
                  <a:lnTo>
                    <a:pt x="47" y="57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0" name="Freeform 544"/>
            <p:cNvSpPr>
              <a:spLocks/>
            </p:cNvSpPr>
            <p:nvPr/>
          </p:nvSpPr>
          <p:spPr bwMode="auto">
            <a:xfrm>
              <a:off x="4195" y="1745"/>
              <a:ext cx="72" cy="66"/>
            </a:xfrm>
            <a:custGeom>
              <a:avLst/>
              <a:gdLst>
                <a:gd name="T0" fmla="*/ 52 w 72"/>
                <a:gd name="T1" fmla="*/ 65 h 66"/>
                <a:gd name="T2" fmla="*/ 50 w 72"/>
                <a:gd name="T3" fmla="*/ 65 h 66"/>
                <a:gd name="T4" fmla="*/ 49 w 72"/>
                <a:gd name="T5" fmla="*/ 63 h 66"/>
                <a:gd name="T6" fmla="*/ 48 w 72"/>
                <a:gd name="T7" fmla="*/ 65 h 66"/>
                <a:gd name="T8" fmla="*/ 41 w 72"/>
                <a:gd name="T9" fmla="*/ 63 h 66"/>
                <a:gd name="T10" fmla="*/ 39 w 72"/>
                <a:gd name="T11" fmla="*/ 64 h 66"/>
                <a:gd name="T12" fmla="*/ 36 w 72"/>
                <a:gd name="T13" fmla="*/ 64 h 66"/>
                <a:gd name="T14" fmla="*/ 31 w 72"/>
                <a:gd name="T15" fmla="*/ 57 h 66"/>
                <a:gd name="T16" fmla="*/ 28 w 72"/>
                <a:gd name="T17" fmla="*/ 58 h 66"/>
                <a:gd name="T18" fmla="*/ 24 w 72"/>
                <a:gd name="T19" fmla="*/ 56 h 66"/>
                <a:gd name="T20" fmla="*/ 22 w 72"/>
                <a:gd name="T21" fmla="*/ 57 h 66"/>
                <a:gd name="T22" fmla="*/ 2 w 72"/>
                <a:gd name="T23" fmla="*/ 53 h 66"/>
                <a:gd name="T24" fmla="*/ 8 w 72"/>
                <a:gd name="T25" fmla="*/ 45 h 66"/>
                <a:gd name="T26" fmla="*/ 0 w 72"/>
                <a:gd name="T27" fmla="*/ 0 h 66"/>
                <a:gd name="T28" fmla="*/ 45 w 72"/>
                <a:gd name="T29" fmla="*/ 0 h 66"/>
                <a:gd name="T30" fmla="*/ 70 w 72"/>
                <a:gd name="T31" fmla="*/ 0 h 66"/>
                <a:gd name="T32" fmla="*/ 71 w 72"/>
                <a:gd name="T33" fmla="*/ 7 h 66"/>
                <a:gd name="T34" fmla="*/ 69 w 72"/>
                <a:gd name="T35" fmla="*/ 13 h 66"/>
                <a:gd name="T36" fmla="*/ 69 w 72"/>
                <a:gd name="T37" fmla="*/ 19 h 66"/>
                <a:gd name="T38" fmla="*/ 67 w 72"/>
                <a:gd name="T39" fmla="*/ 21 h 66"/>
                <a:gd name="T40" fmla="*/ 69 w 72"/>
                <a:gd name="T41" fmla="*/ 23 h 66"/>
                <a:gd name="T42" fmla="*/ 69 w 72"/>
                <a:gd name="T43" fmla="*/ 30 h 66"/>
                <a:gd name="T44" fmla="*/ 63 w 72"/>
                <a:gd name="T45" fmla="*/ 47 h 66"/>
                <a:gd name="T46" fmla="*/ 52 w 72"/>
                <a:gd name="T47" fmla="*/ 65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2"/>
                <a:gd name="T73" fmla="*/ 0 h 66"/>
                <a:gd name="T74" fmla="*/ 72 w 7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2" h="66">
                  <a:moveTo>
                    <a:pt x="52" y="65"/>
                  </a:moveTo>
                  <a:lnTo>
                    <a:pt x="50" y="65"/>
                  </a:lnTo>
                  <a:lnTo>
                    <a:pt x="49" y="63"/>
                  </a:lnTo>
                  <a:lnTo>
                    <a:pt x="48" y="65"/>
                  </a:lnTo>
                  <a:lnTo>
                    <a:pt x="41" y="63"/>
                  </a:lnTo>
                  <a:lnTo>
                    <a:pt x="39" y="64"/>
                  </a:lnTo>
                  <a:lnTo>
                    <a:pt x="36" y="64"/>
                  </a:lnTo>
                  <a:lnTo>
                    <a:pt x="31" y="57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" y="53"/>
                  </a:lnTo>
                  <a:lnTo>
                    <a:pt x="8" y="45"/>
                  </a:lnTo>
                  <a:lnTo>
                    <a:pt x="0" y="0"/>
                  </a:lnTo>
                  <a:lnTo>
                    <a:pt x="45" y="0"/>
                  </a:lnTo>
                  <a:lnTo>
                    <a:pt x="70" y="0"/>
                  </a:lnTo>
                  <a:lnTo>
                    <a:pt x="71" y="7"/>
                  </a:lnTo>
                  <a:lnTo>
                    <a:pt x="69" y="13"/>
                  </a:lnTo>
                  <a:lnTo>
                    <a:pt x="69" y="19"/>
                  </a:lnTo>
                  <a:lnTo>
                    <a:pt x="67" y="21"/>
                  </a:lnTo>
                  <a:lnTo>
                    <a:pt x="69" y="23"/>
                  </a:lnTo>
                  <a:lnTo>
                    <a:pt x="69" y="30"/>
                  </a:lnTo>
                  <a:lnTo>
                    <a:pt x="63" y="47"/>
                  </a:lnTo>
                  <a:lnTo>
                    <a:pt x="52" y="6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1" name="Freeform 545"/>
            <p:cNvSpPr>
              <a:spLocks/>
            </p:cNvSpPr>
            <p:nvPr/>
          </p:nvSpPr>
          <p:spPr bwMode="auto">
            <a:xfrm>
              <a:off x="4208" y="1564"/>
              <a:ext cx="93" cy="53"/>
            </a:xfrm>
            <a:custGeom>
              <a:avLst/>
              <a:gdLst>
                <a:gd name="T0" fmla="*/ 92 w 93"/>
                <a:gd name="T1" fmla="*/ 40 h 53"/>
                <a:gd name="T2" fmla="*/ 90 w 93"/>
                <a:gd name="T3" fmla="*/ 44 h 53"/>
                <a:gd name="T4" fmla="*/ 88 w 93"/>
                <a:gd name="T5" fmla="*/ 44 h 53"/>
                <a:gd name="T6" fmla="*/ 88 w 93"/>
                <a:gd name="T7" fmla="*/ 45 h 53"/>
                <a:gd name="T8" fmla="*/ 86 w 93"/>
                <a:gd name="T9" fmla="*/ 45 h 53"/>
                <a:gd name="T10" fmla="*/ 86 w 93"/>
                <a:gd name="T11" fmla="*/ 46 h 53"/>
                <a:gd name="T12" fmla="*/ 82 w 93"/>
                <a:gd name="T13" fmla="*/ 48 h 53"/>
                <a:gd name="T14" fmla="*/ 76 w 93"/>
                <a:gd name="T15" fmla="*/ 52 h 53"/>
                <a:gd name="T16" fmla="*/ 69 w 93"/>
                <a:gd name="T17" fmla="*/ 51 h 53"/>
                <a:gd name="T18" fmla="*/ 2 w 93"/>
                <a:gd name="T19" fmla="*/ 34 h 53"/>
                <a:gd name="T20" fmla="*/ 1 w 93"/>
                <a:gd name="T21" fmla="*/ 22 h 53"/>
                <a:gd name="T22" fmla="*/ 0 w 93"/>
                <a:gd name="T23" fmla="*/ 20 h 53"/>
                <a:gd name="T24" fmla="*/ 3 w 93"/>
                <a:gd name="T25" fmla="*/ 19 h 53"/>
                <a:gd name="T26" fmla="*/ 6 w 93"/>
                <a:gd name="T27" fmla="*/ 15 h 53"/>
                <a:gd name="T28" fmla="*/ 6 w 93"/>
                <a:gd name="T29" fmla="*/ 12 h 53"/>
                <a:gd name="T30" fmla="*/ 8 w 93"/>
                <a:gd name="T31" fmla="*/ 12 h 53"/>
                <a:gd name="T32" fmla="*/ 9 w 93"/>
                <a:gd name="T33" fmla="*/ 9 h 53"/>
                <a:gd name="T34" fmla="*/ 11 w 93"/>
                <a:gd name="T35" fmla="*/ 9 h 53"/>
                <a:gd name="T36" fmla="*/ 16 w 93"/>
                <a:gd name="T37" fmla="*/ 7 h 53"/>
                <a:gd name="T38" fmla="*/ 18 w 93"/>
                <a:gd name="T39" fmla="*/ 7 h 53"/>
                <a:gd name="T40" fmla="*/ 18 w 93"/>
                <a:gd name="T41" fmla="*/ 9 h 53"/>
                <a:gd name="T42" fmla="*/ 22 w 93"/>
                <a:gd name="T43" fmla="*/ 10 h 53"/>
                <a:gd name="T44" fmla="*/ 24 w 93"/>
                <a:gd name="T45" fmla="*/ 7 h 53"/>
                <a:gd name="T46" fmla="*/ 28 w 93"/>
                <a:gd name="T47" fmla="*/ 7 h 53"/>
                <a:gd name="T48" fmla="*/ 30 w 93"/>
                <a:gd name="T49" fmla="*/ 4 h 53"/>
                <a:gd name="T50" fmla="*/ 35 w 93"/>
                <a:gd name="T51" fmla="*/ 5 h 53"/>
                <a:gd name="T52" fmla="*/ 35 w 93"/>
                <a:gd name="T53" fmla="*/ 1 h 53"/>
                <a:gd name="T54" fmla="*/ 37 w 93"/>
                <a:gd name="T55" fmla="*/ 0 h 53"/>
                <a:gd name="T56" fmla="*/ 39 w 93"/>
                <a:gd name="T57" fmla="*/ 2 h 53"/>
                <a:gd name="T58" fmla="*/ 54 w 93"/>
                <a:gd name="T59" fmla="*/ 4 h 53"/>
                <a:gd name="T60" fmla="*/ 54 w 93"/>
                <a:gd name="T61" fmla="*/ 8 h 53"/>
                <a:gd name="T62" fmla="*/ 58 w 93"/>
                <a:gd name="T63" fmla="*/ 7 h 53"/>
                <a:gd name="T64" fmla="*/ 60 w 93"/>
                <a:gd name="T65" fmla="*/ 14 h 53"/>
                <a:gd name="T66" fmla="*/ 57 w 93"/>
                <a:gd name="T67" fmla="*/ 14 h 53"/>
                <a:gd name="T68" fmla="*/ 58 w 93"/>
                <a:gd name="T69" fmla="*/ 18 h 53"/>
                <a:gd name="T70" fmla="*/ 57 w 93"/>
                <a:gd name="T71" fmla="*/ 20 h 53"/>
                <a:gd name="T72" fmla="*/ 57 w 93"/>
                <a:gd name="T73" fmla="*/ 22 h 53"/>
                <a:gd name="T74" fmla="*/ 63 w 93"/>
                <a:gd name="T75" fmla="*/ 27 h 53"/>
                <a:gd name="T76" fmla="*/ 69 w 93"/>
                <a:gd name="T77" fmla="*/ 28 h 53"/>
                <a:gd name="T78" fmla="*/ 68 w 93"/>
                <a:gd name="T79" fmla="*/ 30 h 53"/>
                <a:gd name="T80" fmla="*/ 67 w 93"/>
                <a:gd name="T81" fmla="*/ 31 h 53"/>
                <a:gd name="T82" fmla="*/ 67 w 93"/>
                <a:gd name="T83" fmla="*/ 33 h 53"/>
                <a:gd name="T84" fmla="*/ 74 w 93"/>
                <a:gd name="T85" fmla="*/ 39 h 53"/>
                <a:gd name="T86" fmla="*/ 78 w 93"/>
                <a:gd name="T87" fmla="*/ 39 h 53"/>
                <a:gd name="T88" fmla="*/ 79 w 93"/>
                <a:gd name="T89" fmla="*/ 36 h 53"/>
                <a:gd name="T90" fmla="*/ 82 w 93"/>
                <a:gd name="T91" fmla="*/ 36 h 53"/>
                <a:gd name="T92" fmla="*/ 82 w 93"/>
                <a:gd name="T93" fmla="*/ 34 h 53"/>
                <a:gd name="T94" fmla="*/ 83 w 93"/>
                <a:gd name="T95" fmla="*/ 33 h 53"/>
                <a:gd name="T96" fmla="*/ 86 w 93"/>
                <a:gd name="T97" fmla="*/ 37 h 53"/>
                <a:gd name="T98" fmla="*/ 87 w 93"/>
                <a:gd name="T99" fmla="*/ 35 h 53"/>
                <a:gd name="T100" fmla="*/ 89 w 93"/>
                <a:gd name="T101" fmla="*/ 35 h 53"/>
                <a:gd name="T102" fmla="*/ 92 w 93"/>
                <a:gd name="T103" fmla="*/ 40 h 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"/>
                <a:gd name="T157" fmla="*/ 0 h 53"/>
                <a:gd name="T158" fmla="*/ 93 w 93"/>
                <a:gd name="T159" fmla="*/ 53 h 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" h="53">
                  <a:moveTo>
                    <a:pt x="92" y="40"/>
                  </a:moveTo>
                  <a:lnTo>
                    <a:pt x="90" y="44"/>
                  </a:lnTo>
                  <a:lnTo>
                    <a:pt x="88" y="44"/>
                  </a:lnTo>
                  <a:lnTo>
                    <a:pt x="88" y="45"/>
                  </a:lnTo>
                  <a:lnTo>
                    <a:pt x="86" y="45"/>
                  </a:lnTo>
                  <a:lnTo>
                    <a:pt x="86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69" y="51"/>
                  </a:lnTo>
                  <a:lnTo>
                    <a:pt x="2" y="34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0" y="4"/>
                  </a:lnTo>
                  <a:lnTo>
                    <a:pt x="35" y="5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54" y="4"/>
                  </a:lnTo>
                  <a:lnTo>
                    <a:pt x="54" y="8"/>
                  </a:lnTo>
                  <a:lnTo>
                    <a:pt x="58" y="7"/>
                  </a:lnTo>
                  <a:lnTo>
                    <a:pt x="60" y="14"/>
                  </a:lnTo>
                  <a:lnTo>
                    <a:pt x="57" y="14"/>
                  </a:lnTo>
                  <a:lnTo>
                    <a:pt x="58" y="18"/>
                  </a:lnTo>
                  <a:lnTo>
                    <a:pt x="57" y="20"/>
                  </a:lnTo>
                  <a:lnTo>
                    <a:pt x="57" y="22"/>
                  </a:lnTo>
                  <a:lnTo>
                    <a:pt x="63" y="27"/>
                  </a:lnTo>
                  <a:lnTo>
                    <a:pt x="69" y="28"/>
                  </a:lnTo>
                  <a:lnTo>
                    <a:pt x="68" y="30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74" y="39"/>
                  </a:lnTo>
                  <a:lnTo>
                    <a:pt x="78" y="39"/>
                  </a:lnTo>
                  <a:lnTo>
                    <a:pt x="79" y="36"/>
                  </a:lnTo>
                  <a:lnTo>
                    <a:pt x="82" y="36"/>
                  </a:lnTo>
                  <a:lnTo>
                    <a:pt x="82" y="34"/>
                  </a:lnTo>
                  <a:lnTo>
                    <a:pt x="83" y="33"/>
                  </a:lnTo>
                  <a:lnTo>
                    <a:pt x="86" y="37"/>
                  </a:lnTo>
                  <a:lnTo>
                    <a:pt x="87" y="35"/>
                  </a:lnTo>
                  <a:lnTo>
                    <a:pt x="89" y="35"/>
                  </a:lnTo>
                  <a:lnTo>
                    <a:pt x="92" y="4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2" name="Freeform 546"/>
            <p:cNvSpPr>
              <a:spLocks/>
            </p:cNvSpPr>
            <p:nvPr/>
          </p:nvSpPr>
          <p:spPr bwMode="auto">
            <a:xfrm>
              <a:off x="4208" y="1564"/>
              <a:ext cx="99" cy="60"/>
            </a:xfrm>
            <a:custGeom>
              <a:avLst/>
              <a:gdLst>
                <a:gd name="T0" fmla="*/ 98 w 99"/>
                <a:gd name="T1" fmla="*/ 45 h 60"/>
                <a:gd name="T2" fmla="*/ 96 w 99"/>
                <a:gd name="T3" fmla="*/ 50 h 60"/>
                <a:gd name="T4" fmla="*/ 94 w 99"/>
                <a:gd name="T5" fmla="*/ 50 h 60"/>
                <a:gd name="T6" fmla="*/ 94 w 99"/>
                <a:gd name="T7" fmla="*/ 51 h 60"/>
                <a:gd name="T8" fmla="*/ 91 w 99"/>
                <a:gd name="T9" fmla="*/ 51 h 60"/>
                <a:gd name="T10" fmla="*/ 91 w 99"/>
                <a:gd name="T11" fmla="*/ 53 h 60"/>
                <a:gd name="T12" fmla="*/ 87 w 99"/>
                <a:gd name="T13" fmla="*/ 55 h 60"/>
                <a:gd name="T14" fmla="*/ 81 w 99"/>
                <a:gd name="T15" fmla="*/ 59 h 60"/>
                <a:gd name="T16" fmla="*/ 74 w 99"/>
                <a:gd name="T17" fmla="*/ 58 h 60"/>
                <a:gd name="T18" fmla="*/ 2 w 99"/>
                <a:gd name="T19" fmla="*/ 39 h 60"/>
                <a:gd name="T20" fmla="*/ 1 w 99"/>
                <a:gd name="T21" fmla="*/ 25 h 60"/>
                <a:gd name="T22" fmla="*/ 0 w 99"/>
                <a:gd name="T23" fmla="*/ 23 h 60"/>
                <a:gd name="T24" fmla="*/ 3 w 99"/>
                <a:gd name="T25" fmla="*/ 21 h 60"/>
                <a:gd name="T26" fmla="*/ 7 w 99"/>
                <a:gd name="T27" fmla="*/ 17 h 60"/>
                <a:gd name="T28" fmla="*/ 7 w 99"/>
                <a:gd name="T29" fmla="*/ 14 h 60"/>
                <a:gd name="T30" fmla="*/ 9 w 99"/>
                <a:gd name="T31" fmla="*/ 14 h 60"/>
                <a:gd name="T32" fmla="*/ 10 w 99"/>
                <a:gd name="T33" fmla="*/ 11 h 60"/>
                <a:gd name="T34" fmla="*/ 12 w 99"/>
                <a:gd name="T35" fmla="*/ 11 h 60"/>
                <a:gd name="T36" fmla="*/ 17 w 99"/>
                <a:gd name="T37" fmla="*/ 7 h 60"/>
                <a:gd name="T38" fmla="*/ 19 w 99"/>
                <a:gd name="T39" fmla="*/ 8 h 60"/>
                <a:gd name="T40" fmla="*/ 19 w 99"/>
                <a:gd name="T41" fmla="*/ 11 h 60"/>
                <a:gd name="T42" fmla="*/ 23 w 99"/>
                <a:gd name="T43" fmla="*/ 12 h 60"/>
                <a:gd name="T44" fmla="*/ 25 w 99"/>
                <a:gd name="T45" fmla="*/ 8 h 60"/>
                <a:gd name="T46" fmla="*/ 30 w 99"/>
                <a:gd name="T47" fmla="*/ 8 h 60"/>
                <a:gd name="T48" fmla="*/ 32 w 99"/>
                <a:gd name="T49" fmla="*/ 4 h 60"/>
                <a:gd name="T50" fmla="*/ 37 w 99"/>
                <a:gd name="T51" fmla="*/ 5 h 60"/>
                <a:gd name="T52" fmla="*/ 37 w 99"/>
                <a:gd name="T53" fmla="*/ 1 h 60"/>
                <a:gd name="T54" fmla="*/ 40 w 99"/>
                <a:gd name="T55" fmla="*/ 0 h 60"/>
                <a:gd name="T56" fmla="*/ 42 w 99"/>
                <a:gd name="T57" fmla="*/ 2 h 60"/>
                <a:gd name="T58" fmla="*/ 57 w 99"/>
                <a:gd name="T59" fmla="*/ 4 h 60"/>
                <a:gd name="T60" fmla="*/ 57 w 99"/>
                <a:gd name="T61" fmla="*/ 9 h 60"/>
                <a:gd name="T62" fmla="*/ 62 w 99"/>
                <a:gd name="T63" fmla="*/ 8 h 60"/>
                <a:gd name="T64" fmla="*/ 64 w 99"/>
                <a:gd name="T65" fmla="*/ 16 h 60"/>
                <a:gd name="T66" fmla="*/ 61 w 99"/>
                <a:gd name="T67" fmla="*/ 16 h 60"/>
                <a:gd name="T68" fmla="*/ 62 w 99"/>
                <a:gd name="T69" fmla="*/ 20 h 60"/>
                <a:gd name="T70" fmla="*/ 61 w 99"/>
                <a:gd name="T71" fmla="*/ 22 h 60"/>
                <a:gd name="T72" fmla="*/ 61 w 99"/>
                <a:gd name="T73" fmla="*/ 25 h 60"/>
                <a:gd name="T74" fmla="*/ 67 w 99"/>
                <a:gd name="T75" fmla="*/ 31 h 60"/>
                <a:gd name="T76" fmla="*/ 74 w 99"/>
                <a:gd name="T77" fmla="*/ 32 h 60"/>
                <a:gd name="T78" fmla="*/ 73 w 99"/>
                <a:gd name="T79" fmla="*/ 34 h 60"/>
                <a:gd name="T80" fmla="*/ 72 w 99"/>
                <a:gd name="T81" fmla="*/ 35 h 60"/>
                <a:gd name="T82" fmla="*/ 72 w 99"/>
                <a:gd name="T83" fmla="*/ 37 h 60"/>
                <a:gd name="T84" fmla="*/ 79 w 99"/>
                <a:gd name="T85" fmla="*/ 44 h 60"/>
                <a:gd name="T86" fmla="*/ 83 w 99"/>
                <a:gd name="T87" fmla="*/ 44 h 60"/>
                <a:gd name="T88" fmla="*/ 84 w 99"/>
                <a:gd name="T89" fmla="*/ 41 h 60"/>
                <a:gd name="T90" fmla="*/ 87 w 99"/>
                <a:gd name="T91" fmla="*/ 41 h 60"/>
                <a:gd name="T92" fmla="*/ 87 w 99"/>
                <a:gd name="T93" fmla="*/ 39 h 60"/>
                <a:gd name="T94" fmla="*/ 88 w 99"/>
                <a:gd name="T95" fmla="*/ 38 h 60"/>
                <a:gd name="T96" fmla="*/ 91 w 99"/>
                <a:gd name="T97" fmla="*/ 42 h 60"/>
                <a:gd name="T98" fmla="*/ 92 w 99"/>
                <a:gd name="T99" fmla="*/ 40 h 60"/>
                <a:gd name="T100" fmla="*/ 95 w 99"/>
                <a:gd name="T101" fmla="*/ 40 h 60"/>
                <a:gd name="T102" fmla="*/ 98 w 99"/>
                <a:gd name="T103" fmla="*/ 45 h 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"/>
                <a:gd name="T157" fmla="*/ 0 h 60"/>
                <a:gd name="T158" fmla="*/ 99 w 99"/>
                <a:gd name="T159" fmla="*/ 60 h 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" h="60">
                  <a:moveTo>
                    <a:pt x="98" y="45"/>
                  </a:moveTo>
                  <a:lnTo>
                    <a:pt x="96" y="50"/>
                  </a:lnTo>
                  <a:lnTo>
                    <a:pt x="94" y="50"/>
                  </a:lnTo>
                  <a:lnTo>
                    <a:pt x="94" y="51"/>
                  </a:lnTo>
                  <a:lnTo>
                    <a:pt x="91" y="51"/>
                  </a:lnTo>
                  <a:lnTo>
                    <a:pt x="91" y="53"/>
                  </a:lnTo>
                  <a:lnTo>
                    <a:pt x="87" y="55"/>
                  </a:lnTo>
                  <a:lnTo>
                    <a:pt x="81" y="59"/>
                  </a:lnTo>
                  <a:lnTo>
                    <a:pt x="74" y="58"/>
                  </a:lnTo>
                  <a:lnTo>
                    <a:pt x="2" y="39"/>
                  </a:lnTo>
                  <a:lnTo>
                    <a:pt x="1" y="25"/>
                  </a:lnTo>
                  <a:lnTo>
                    <a:pt x="0" y="23"/>
                  </a:lnTo>
                  <a:lnTo>
                    <a:pt x="3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23" y="12"/>
                  </a:lnTo>
                  <a:lnTo>
                    <a:pt x="25" y="8"/>
                  </a:lnTo>
                  <a:lnTo>
                    <a:pt x="30" y="8"/>
                  </a:lnTo>
                  <a:lnTo>
                    <a:pt x="32" y="4"/>
                  </a:lnTo>
                  <a:lnTo>
                    <a:pt x="37" y="5"/>
                  </a:lnTo>
                  <a:lnTo>
                    <a:pt x="37" y="1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57" y="4"/>
                  </a:lnTo>
                  <a:lnTo>
                    <a:pt x="57" y="9"/>
                  </a:lnTo>
                  <a:lnTo>
                    <a:pt x="62" y="8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62" y="20"/>
                  </a:lnTo>
                  <a:lnTo>
                    <a:pt x="61" y="22"/>
                  </a:lnTo>
                  <a:lnTo>
                    <a:pt x="61" y="25"/>
                  </a:lnTo>
                  <a:lnTo>
                    <a:pt x="67" y="31"/>
                  </a:lnTo>
                  <a:lnTo>
                    <a:pt x="74" y="32"/>
                  </a:lnTo>
                  <a:lnTo>
                    <a:pt x="73" y="34"/>
                  </a:lnTo>
                  <a:lnTo>
                    <a:pt x="72" y="35"/>
                  </a:lnTo>
                  <a:lnTo>
                    <a:pt x="72" y="37"/>
                  </a:lnTo>
                  <a:lnTo>
                    <a:pt x="79" y="44"/>
                  </a:lnTo>
                  <a:lnTo>
                    <a:pt x="83" y="44"/>
                  </a:lnTo>
                  <a:lnTo>
                    <a:pt x="84" y="41"/>
                  </a:lnTo>
                  <a:lnTo>
                    <a:pt x="87" y="41"/>
                  </a:lnTo>
                  <a:lnTo>
                    <a:pt x="87" y="39"/>
                  </a:lnTo>
                  <a:lnTo>
                    <a:pt x="88" y="38"/>
                  </a:lnTo>
                  <a:lnTo>
                    <a:pt x="91" y="42"/>
                  </a:lnTo>
                  <a:lnTo>
                    <a:pt x="92" y="40"/>
                  </a:lnTo>
                  <a:lnTo>
                    <a:pt x="95" y="40"/>
                  </a:lnTo>
                  <a:lnTo>
                    <a:pt x="98" y="4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3" name="Freeform 547"/>
            <p:cNvSpPr>
              <a:spLocks/>
            </p:cNvSpPr>
            <p:nvPr/>
          </p:nvSpPr>
          <p:spPr bwMode="auto">
            <a:xfrm>
              <a:off x="4312" y="1638"/>
              <a:ext cx="103" cy="70"/>
            </a:xfrm>
            <a:custGeom>
              <a:avLst/>
              <a:gdLst>
                <a:gd name="T0" fmla="*/ 29 w 103"/>
                <a:gd name="T1" fmla="*/ 69 h 70"/>
                <a:gd name="T2" fmla="*/ 20 w 103"/>
                <a:gd name="T3" fmla="*/ 67 h 70"/>
                <a:gd name="T4" fmla="*/ 24 w 103"/>
                <a:gd name="T5" fmla="*/ 42 h 70"/>
                <a:gd name="T6" fmla="*/ 22 w 103"/>
                <a:gd name="T7" fmla="*/ 43 h 70"/>
                <a:gd name="T8" fmla="*/ 18 w 103"/>
                <a:gd name="T9" fmla="*/ 45 h 70"/>
                <a:gd name="T10" fmla="*/ 13 w 103"/>
                <a:gd name="T11" fmla="*/ 44 h 70"/>
                <a:gd name="T12" fmla="*/ 8 w 103"/>
                <a:gd name="T13" fmla="*/ 45 h 70"/>
                <a:gd name="T14" fmla="*/ 7 w 103"/>
                <a:gd name="T15" fmla="*/ 44 h 70"/>
                <a:gd name="T16" fmla="*/ 6 w 103"/>
                <a:gd name="T17" fmla="*/ 44 h 70"/>
                <a:gd name="T18" fmla="*/ 3 w 103"/>
                <a:gd name="T19" fmla="*/ 41 h 70"/>
                <a:gd name="T20" fmla="*/ 2 w 103"/>
                <a:gd name="T21" fmla="*/ 41 h 70"/>
                <a:gd name="T22" fmla="*/ 2 w 103"/>
                <a:gd name="T23" fmla="*/ 40 h 70"/>
                <a:gd name="T24" fmla="*/ 0 w 103"/>
                <a:gd name="T25" fmla="*/ 40 h 70"/>
                <a:gd name="T26" fmla="*/ 34 w 103"/>
                <a:gd name="T27" fmla="*/ 21 h 70"/>
                <a:gd name="T28" fmla="*/ 71 w 103"/>
                <a:gd name="T29" fmla="*/ 0 h 70"/>
                <a:gd name="T30" fmla="*/ 72 w 103"/>
                <a:gd name="T31" fmla="*/ 2 h 70"/>
                <a:gd name="T32" fmla="*/ 77 w 103"/>
                <a:gd name="T33" fmla="*/ 2 h 70"/>
                <a:gd name="T34" fmla="*/ 79 w 103"/>
                <a:gd name="T35" fmla="*/ 4 h 70"/>
                <a:gd name="T36" fmla="*/ 82 w 103"/>
                <a:gd name="T37" fmla="*/ 5 h 70"/>
                <a:gd name="T38" fmla="*/ 83 w 103"/>
                <a:gd name="T39" fmla="*/ 7 h 70"/>
                <a:gd name="T40" fmla="*/ 88 w 103"/>
                <a:gd name="T41" fmla="*/ 8 h 70"/>
                <a:gd name="T42" fmla="*/ 90 w 103"/>
                <a:gd name="T43" fmla="*/ 7 h 70"/>
                <a:gd name="T44" fmla="*/ 97 w 103"/>
                <a:gd name="T45" fmla="*/ 10 h 70"/>
                <a:gd name="T46" fmla="*/ 101 w 103"/>
                <a:gd name="T47" fmla="*/ 9 h 70"/>
                <a:gd name="T48" fmla="*/ 100 w 103"/>
                <a:gd name="T49" fmla="*/ 19 h 70"/>
                <a:gd name="T50" fmla="*/ 102 w 103"/>
                <a:gd name="T51" fmla="*/ 29 h 70"/>
                <a:gd name="T52" fmla="*/ 29 w 103"/>
                <a:gd name="T53" fmla="*/ 69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3"/>
                <a:gd name="T82" fmla="*/ 0 h 70"/>
                <a:gd name="T83" fmla="*/ 103 w 103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3" h="70">
                  <a:moveTo>
                    <a:pt x="29" y="69"/>
                  </a:moveTo>
                  <a:lnTo>
                    <a:pt x="20" y="67"/>
                  </a:lnTo>
                  <a:lnTo>
                    <a:pt x="24" y="42"/>
                  </a:lnTo>
                  <a:lnTo>
                    <a:pt x="22" y="43"/>
                  </a:lnTo>
                  <a:lnTo>
                    <a:pt x="18" y="45"/>
                  </a:lnTo>
                  <a:lnTo>
                    <a:pt x="13" y="44"/>
                  </a:lnTo>
                  <a:lnTo>
                    <a:pt x="8" y="45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3" y="41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34" y="21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82" y="5"/>
                  </a:lnTo>
                  <a:lnTo>
                    <a:pt x="83" y="7"/>
                  </a:lnTo>
                  <a:lnTo>
                    <a:pt x="88" y="8"/>
                  </a:lnTo>
                  <a:lnTo>
                    <a:pt x="90" y="7"/>
                  </a:lnTo>
                  <a:lnTo>
                    <a:pt x="97" y="10"/>
                  </a:lnTo>
                  <a:lnTo>
                    <a:pt x="101" y="9"/>
                  </a:lnTo>
                  <a:lnTo>
                    <a:pt x="100" y="19"/>
                  </a:lnTo>
                  <a:lnTo>
                    <a:pt x="102" y="29"/>
                  </a:lnTo>
                  <a:lnTo>
                    <a:pt x="29" y="69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4" name="Freeform 548"/>
            <p:cNvSpPr>
              <a:spLocks/>
            </p:cNvSpPr>
            <p:nvPr/>
          </p:nvSpPr>
          <p:spPr bwMode="auto">
            <a:xfrm>
              <a:off x="4312" y="1638"/>
              <a:ext cx="110" cy="77"/>
            </a:xfrm>
            <a:custGeom>
              <a:avLst/>
              <a:gdLst>
                <a:gd name="T0" fmla="*/ 31 w 110"/>
                <a:gd name="T1" fmla="*/ 76 h 77"/>
                <a:gd name="T2" fmla="*/ 21 w 110"/>
                <a:gd name="T3" fmla="*/ 74 h 77"/>
                <a:gd name="T4" fmla="*/ 25 w 110"/>
                <a:gd name="T5" fmla="*/ 46 h 77"/>
                <a:gd name="T6" fmla="*/ 23 w 110"/>
                <a:gd name="T7" fmla="*/ 47 h 77"/>
                <a:gd name="T8" fmla="*/ 19 w 110"/>
                <a:gd name="T9" fmla="*/ 49 h 77"/>
                <a:gd name="T10" fmla="*/ 14 w 110"/>
                <a:gd name="T11" fmla="*/ 48 h 77"/>
                <a:gd name="T12" fmla="*/ 9 w 110"/>
                <a:gd name="T13" fmla="*/ 49 h 77"/>
                <a:gd name="T14" fmla="*/ 8 w 110"/>
                <a:gd name="T15" fmla="*/ 48 h 77"/>
                <a:gd name="T16" fmla="*/ 7 w 110"/>
                <a:gd name="T17" fmla="*/ 48 h 77"/>
                <a:gd name="T18" fmla="*/ 3 w 110"/>
                <a:gd name="T19" fmla="*/ 45 h 77"/>
                <a:gd name="T20" fmla="*/ 2 w 110"/>
                <a:gd name="T21" fmla="*/ 45 h 77"/>
                <a:gd name="T22" fmla="*/ 2 w 110"/>
                <a:gd name="T23" fmla="*/ 44 h 77"/>
                <a:gd name="T24" fmla="*/ 0 w 110"/>
                <a:gd name="T25" fmla="*/ 44 h 77"/>
                <a:gd name="T26" fmla="*/ 36 w 110"/>
                <a:gd name="T27" fmla="*/ 23 h 77"/>
                <a:gd name="T28" fmla="*/ 76 w 110"/>
                <a:gd name="T29" fmla="*/ 0 h 77"/>
                <a:gd name="T30" fmla="*/ 77 w 110"/>
                <a:gd name="T31" fmla="*/ 2 h 77"/>
                <a:gd name="T32" fmla="*/ 83 w 110"/>
                <a:gd name="T33" fmla="*/ 2 h 77"/>
                <a:gd name="T34" fmla="*/ 85 w 110"/>
                <a:gd name="T35" fmla="*/ 4 h 77"/>
                <a:gd name="T36" fmla="*/ 88 w 110"/>
                <a:gd name="T37" fmla="*/ 5 h 77"/>
                <a:gd name="T38" fmla="*/ 89 w 110"/>
                <a:gd name="T39" fmla="*/ 8 h 77"/>
                <a:gd name="T40" fmla="*/ 94 w 110"/>
                <a:gd name="T41" fmla="*/ 9 h 77"/>
                <a:gd name="T42" fmla="*/ 96 w 110"/>
                <a:gd name="T43" fmla="*/ 8 h 77"/>
                <a:gd name="T44" fmla="*/ 103 w 110"/>
                <a:gd name="T45" fmla="*/ 11 h 77"/>
                <a:gd name="T46" fmla="*/ 108 w 110"/>
                <a:gd name="T47" fmla="*/ 10 h 77"/>
                <a:gd name="T48" fmla="*/ 107 w 110"/>
                <a:gd name="T49" fmla="*/ 21 h 77"/>
                <a:gd name="T50" fmla="*/ 109 w 110"/>
                <a:gd name="T51" fmla="*/ 32 h 77"/>
                <a:gd name="T52" fmla="*/ 31 w 110"/>
                <a:gd name="T53" fmla="*/ 76 h 7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0"/>
                <a:gd name="T82" fmla="*/ 0 h 77"/>
                <a:gd name="T83" fmla="*/ 110 w 110"/>
                <a:gd name="T84" fmla="*/ 77 h 7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0" h="77">
                  <a:moveTo>
                    <a:pt x="31" y="76"/>
                  </a:moveTo>
                  <a:lnTo>
                    <a:pt x="21" y="74"/>
                  </a:lnTo>
                  <a:lnTo>
                    <a:pt x="25" y="46"/>
                  </a:lnTo>
                  <a:lnTo>
                    <a:pt x="23" y="47"/>
                  </a:lnTo>
                  <a:lnTo>
                    <a:pt x="19" y="49"/>
                  </a:lnTo>
                  <a:lnTo>
                    <a:pt x="14" y="48"/>
                  </a:lnTo>
                  <a:lnTo>
                    <a:pt x="9" y="49"/>
                  </a:lnTo>
                  <a:lnTo>
                    <a:pt x="8" y="48"/>
                  </a:lnTo>
                  <a:lnTo>
                    <a:pt x="7" y="48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36" y="23"/>
                  </a:lnTo>
                  <a:lnTo>
                    <a:pt x="76" y="0"/>
                  </a:lnTo>
                  <a:lnTo>
                    <a:pt x="77" y="2"/>
                  </a:lnTo>
                  <a:lnTo>
                    <a:pt x="83" y="2"/>
                  </a:lnTo>
                  <a:lnTo>
                    <a:pt x="85" y="4"/>
                  </a:lnTo>
                  <a:lnTo>
                    <a:pt x="88" y="5"/>
                  </a:lnTo>
                  <a:lnTo>
                    <a:pt x="89" y="8"/>
                  </a:lnTo>
                  <a:lnTo>
                    <a:pt x="94" y="9"/>
                  </a:lnTo>
                  <a:lnTo>
                    <a:pt x="96" y="8"/>
                  </a:lnTo>
                  <a:lnTo>
                    <a:pt x="103" y="11"/>
                  </a:lnTo>
                  <a:lnTo>
                    <a:pt x="108" y="10"/>
                  </a:lnTo>
                  <a:lnTo>
                    <a:pt x="107" y="21"/>
                  </a:lnTo>
                  <a:lnTo>
                    <a:pt x="109" y="32"/>
                  </a:lnTo>
                  <a:lnTo>
                    <a:pt x="31" y="7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5" name="Freeform 549"/>
            <p:cNvSpPr>
              <a:spLocks/>
            </p:cNvSpPr>
            <p:nvPr/>
          </p:nvSpPr>
          <p:spPr bwMode="auto">
            <a:xfrm>
              <a:off x="4379" y="1745"/>
              <a:ext cx="78" cy="52"/>
            </a:xfrm>
            <a:custGeom>
              <a:avLst/>
              <a:gdLst>
                <a:gd name="T0" fmla="*/ 75 w 78"/>
                <a:gd name="T1" fmla="*/ 50 h 52"/>
                <a:gd name="T2" fmla="*/ 45 w 78"/>
                <a:gd name="T3" fmla="*/ 50 h 52"/>
                <a:gd name="T4" fmla="*/ 36 w 78"/>
                <a:gd name="T5" fmla="*/ 51 h 52"/>
                <a:gd name="T6" fmla="*/ 0 w 78"/>
                <a:gd name="T7" fmla="*/ 49 h 52"/>
                <a:gd name="T8" fmla="*/ 12 w 78"/>
                <a:gd name="T9" fmla="*/ 17 h 52"/>
                <a:gd name="T10" fmla="*/ 11 w 78"/>
                <a:gd name="T11" fmla="*/ 15 h 52"/>
                <a:gd name="T12" fmla="*/ 14 w 78"/>
                <a:gd name="T13" fmla="*/ 11 h 52"/>
                <a:gd name="T14" fmla="*/ 19 w 78"/>
                <a:gd name="T15" fmla="*/ 12 h 52"/>
                <a:gd name="T16" fmla="*/ 21 w 78"/>
                <a:gd name="T17" fmla="*/ 9 h 52"/>
                <a:gd name="T18" fmla="*/ 21 w 78"/>
                <a:gd name="T19" fmla="*/ 7 h 52"/>
                <a:gd name="T20" fmla="*/ 19 w 78"/>
                <a:gd name="T21" fmla="*/ 7 h 52"/>
                <a:gd name="T22" fmla="*/ 19 w 78"/>
                <a:gd name="T23" fmla="*/ 5 h 52"/>
                <a:gd name="T24" fmla="*/ 9 w 78"/>
                <a:gd name="T25" fmla="*/ 3 h 52"/>
                <a:gd name="T26" fmla="*/ 9 w 78"/>
                <a:gd name="T27" fmla="*/ 0 h 52"/>
                <a:gd name="T28" fmla="*/ 45 w 78"/>
                <a:gd name="T29" fmla="*/ 0 h 52"/>
                <a:gd name="T30" fmla="*/ 44 w 78"/>
                <a:gd name="T31" fmla="*/ 2 h 52"/>
                <a:gd name="T32" fmla="*/ 47 w 78"/>
                <a:gd name="T33" fmla="*/ 4 h 52"/>
                <a:gd name="T34" fmla="*/ 46 w 78"/>
                <a:gd name="T35" fmla="*/ 5 h 52"/>
                <a:gd name="T36" fmla="*/ 44 w 78"/>
                <a:gd name="T37" fmla="*/ 7 h 52"/>
                <a:gd name="T38" fmla="*/ 44 w 78"/>
                <a:gd name="T39" fmla="*/ 9 h 52"/>
                <a:gd name="T40" fmla="*/ 42 w 78"/>
                <a:gd name="T41" fmla="*/ 9 h 52"/>
                <a:gd name="T42" fmla="*/ 42 w 78"/>
                <a:gd name="T43" fmla="*/ 11 h 52"/>
                <a:gd name="T44" fmla="*/ 40 w 78"/>
                <a:gd name="T45" fmla="*/ 12 h 52"/>
                <a:gd name="T46" fmla="*/ 41 w 78"/>
                <a:gd name="T47" fmla="*/ 22 h 52"/>
                <a:gd name="T48" fmla="*/ 44 w 78"/>
                <a:gd name="T49" fmla="*/ 25 h 52"/>
                <a:gd name="T50" fmla="*/ 59 w 78"/>
                <a:gd name="T51" fmla="*/ 30 h 52"/>
                <a:gd name="T52" fmla="*/ 66 w 78"/>
                <a:gd name="T53" fmla="*/ 30 h 52"/>
                <a:gd name="T54" fmla="*/ 77 w 78"/>
                <a:gd name="T55" fmla="*/ 40 h 52"/>
                <a:gd name="T56" fmla="*/ 76 w 78"/>
                <a:gd name="T57" fmla="*/ 41 h 52"/>
                <a:gd name="T58" fmla="*/ 76 w 78"/>
                <a:gd name="T59" fmla="*/ 46 h 52"/>
                <a:gd name="T60" fmla="*/ 75 w 78"/>
                <a:gd name="T61" fmla="*/ 50 h 5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8"/>
                <a:gd name="T94" fmla="*/ 0 h 52"/>
                <a:gd name="T95" fmla="*/ 78 w 78"/>
                <a:gd name="T96" fmla="*/ 52 h 5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8" h="52">
                  <a:moveTo>
                    <a:pt x="75" y="50"/>
                  </a:moveTo>
                  <a:lnTo>
                    <a:pt x="45" y="50"/>
                  </a:lnTo>
                  <a:lnTo>
                    <a:pt x="36" y="51"/>
                  </a:lnTo>
                  <a:lnTo>
                    <a:pt x="0" y="49"/>
                  </a:lnTo>
                  <a:lnTo>
                    <a:pt x="12" y="17"/>
                  </a:lnTo>
                  <a:lnTo>
                    <a:pt x="11" y="15"/>
                  </a:lnTo>
                  <a:lnTo>
                    <a:pt x="14" y="11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45" y="0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46" y="5"/>
                  </a:lnTo>
                  <a:lnTo>
                    <a:pt x="44" y="7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0" y="12"/>
                  </a:lnTo>
                  <a:lnTo>
                    <a:pt x="41" y="22"/>
                  </a:lnTo>
                  <a:lnTo>
                    <a:pt x="44" y="25"/>
                  </a:lnTo>
                  <a:lnTo>
                    <a:pt x="59" y="30"/>
                  </a:lnTo>
                  <a:lnTo>
                    <a:pt x="66" y="30"/>
                  </a:lnTo>
                  <a:lnTo>
                    <a:pt x="77" y="40"/>
                  </a:lnTo>
                  <a:lnTo>
                    <a:pt x="76" y="41"/>
                  </a:lnTo>
                  <a:lnTo>
                    <a:pt x="76" y="46"/>
                  </a:lnTo>
                  <a:lnTo>
                    <a:pt x="75" y="5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6" name="Freeform 550"/>
            <p:cNvSpPr>
              <a:spLocks/>
            </p:cNvSpPr>
            <p:nvPr/>
          </p:nvSpPr>
          <p:spPr bwMode="auto">
            <a:xfrm>
              <a:off x="4379" y="1745"/>
              <a:ext cx="85" cy="58"/>
            </a:xfrm>
            <a:custGeom>
              <a:avLst/>
              <a:gdLst>
                <a:gd name="T0" fmla="*/ 82 w 85"/>
                <a:gd name="T1" fmla="*/ 56 h 58"/>
                <a:gd name="T2" fmla="*/ 49 w 85"/>
                <a:gd name="T3" fmla="*/ 56 h 58"/>
                <a:gd name="T4" fmla="*/ 40 w 85"/>
                <a:gd name="T5" fmla="*/ 57 h 58"/>
                <a:gd name="T6" fmla="*/ 0 w 85"/>
                <a:gd name="T7" fmla="*/ 55 h 58"/>
                <a:gd name="T8" fmla="*/ 13 w 85"/>
                <a:gd name="T9" fmla="*/ 19 h 58"/>
                <a:gd name="T10" fmla="*/ 12 w 85"/>
                <a:gd name="T11" fmla="*/ 16 h 58"/>
                <a:gd name="T12" fmla="*/ 15 w 85"/>
                <a:gd name="T13" fmla="*/ 12 h 58"/>
                <a:gd name="T14" fmla="*/ 21 w 85"/>
                <a:gd name="T15" fmla="*/ 13 h 58"/>
                <a:gd name="T16" fmla="*/ 23 w 85"/>
                <a:gd name="T17" fmla="*/ 10 h 58"/>
                <a:gd name="T18" fmla="*/ 23 w 85"/>
                <a:gd name="T19" fmla="*/ 8 h 58"/>
                <a:gd name="T20" fmla="*/ 21 w 85"/>
                <a:gd name="T21" fmla="*/ 8 h 58"/>
                <a:gd name="T22" fmla="*/ 21 w 85"/>
                <a:gd name="T23" fmla="*/ 6 h 58"/>
                <a:gd name="T24" fmla="*/ 10 w 85"/>
                <a:gd name="T25" fmla="*/ 3 h 58"/>
                <a:gd name="T26" fmla="*/ 10 w 85"/>
                <a:gd name="T27" fmla="*/ 0 h 58"/>
                <a:gd name="T28" fmla="*/ 49 w 85"/>
                <a:gd name="T29" fmla="*/ 0 h 58"/>
                <a:gd name="T30" fmla="*/ 48 w 85"/>
                <a:gd name="T31" fmla="*/ 2 h 58"/>
                <a:gd name="T32" fmla="*/ 51 w 85"/>
                <a:gd name="T33" fmla="*/ 4 h 58"/>
                <a:gd name="T34" fmla="*/ 50 w 85"/>
                <a:gd name="T35" fmla="*/ 6 h 58"/>
                <a:gd name="T36" fmla="*/ 48 w 85"/>
                <a:gd name="T37" fmla="*/ 8 h 58"/>
                <a:gd name="T38" fmla="*/ 48 w 85"/>
                <a:gd name="T39" fmla="*/ 10 h 58"/>
                <a:gd name="T40" fmla="*/ 45 w 85"/>
                <a:gd name="T41" fmla="*/ 10 h 58"/>
                <a:gd name="T42" fmla="*/ 45 w 85"/>
                <a:gd name="T43" fmla="*/ 12 h 58"/>
                <a:gd name="T44" fmla="*/ 43 w 85"/>
                <a:gd name="T45" fmla="*/ 13 h 58"/>
                <a:gd name="T46" fmla="*/ 44 w 85"/>
                <a:gd name="T47" fmla="*/ 24 h 58"/>
                <a:gd name="T48" fmla="*/ 48 w 85"/>
                <a:gd name="T49" fmla="*/ 27 h 58"/>
                <a:gd name="T50" fmla="*/ 64 w 85"/>
                <a:gd name="T51" fmla="*/ 34 h 58"/>
                <a:gd name="T52" fmla="*/ 72 w 85"/>
                <a:gd name="T53" fmla="*/ 34 h 58"/>
                <a:gd name="T54" fmla="*/ 84 w 85"/>
                <a:gd name="T55" fmla="*/ 45 h 58"/>
                <a:gd name="T56" fmla="*/ 83 w 85"/>
                <a:gd name="T57" fmla="*/ 46 h 58"/>
                <a:gd name="T58" fmla="*/ 83 w 85"/>
                <a:gd name="T59" fmla="*/ 52 h 58"/>
                <a:gd name="T60" fmla="*/ 82 w 85"/>
                <a:gd name="T61" fmla="*/ 56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58"/>
                <a:gd name="T95" fmla="*/ 85 w 85"/>
                <a:gd name="T96" fmla="*/ 58 h 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58">
                  <a:moveTo>
                    <a:pt x="82" y="56"/>
                  </a:moveTo>
                  <a:lnTo>
                    <a:pt x="49" y="56"/>
                  </a:lnTo>
                  <a:lnTo>
                    <a:pt x="40" y="57"/>
                  </a:lnTo>
                  <a:lnTo>
                    <a:pt x="0" y="55"/>
                  </a:lnTo>
                  <a:lnTo>
                    <a:pt x="13" y="19"/>
                  </a:lnTo>
                  <a:lnTo>
                    <a:pt x="12" y="16"/>
                  </a:lnTo>
                  <a:lnTo>
                    <a:pt x="15" y="12"/>
                  </a:lnTo>
                  <a:lnTo>
                    <a:pt x="21" y="13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51" y="4"/>
                  </a:lnTo>
                  <a:lnTo>
                    <a:pt x="50" y="6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4" y="24"/>
                  </a:lnTo>
                  <a:lnTo>
                    <a:pt x="48" y="27"/>
                  </a:lnTo>
                  <a:lnTo>
                    <a:pt x="64" y="34"/>
                  </a:lnTo>
                  <a:lnTo>
                    <a:pt x="72" y="34"/>
                  </a:lnTo>
                  <a:lnTo>
                    <a:pt x="84" y="45"/>
                  </a:lnTo>
                  <a:lnTo>
                    <a:pt x="83" y="46"/>
                  </a:lnTo>
                  <a:lnTo>
                    <a:pt x="83" y="52"/>
                  </a:lnTo>
                  <a:lnTo>
                    <a:pt x="82" y="5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7" name="Freeform 551"/>
            <p:cNvSpPr>
              <a:spLocks/>
            </p:cNvSpPr>
            <p:nvPr/>
          </p:nvSpPr>
          <p:spPr bwMode="auto">
            <a:xfrm>
              <a:off x="4265" y="1745"/>
              <a:ext cx="131" cy="67"/>
            </a:xfrm>
            <a:custGeom>
              <a:avLst/>
              <a:gdLst>
                <a:gd name="T0" fmla="*/ 108 w 131"/>
                <a:gd name="T1" fmla="*/ 52 h 67"/>
                <a:gd name="T2" fmla="*/ 105 w 131"/>
                <a:gd name="T3" fmla="*/ 57 h 67"/>
                <a:gd name="T4" fmla="*/ 101 w 131"/>
                <a:gd name="T5" fmla="*/ 56 h 67"/>
                <a:gd name="T6" fmla="*/ 95 w 131"/>
                <a:gd name="T7" fmla="*/ 58 h 67"/>
                <a:gd name="T8" fmla="*/ 94 w 131"/>
                <a:gd name="T9" fmla="*/ 63 h 67"/>
                <a:gd name="T10" fmla="*/ 95 w 131"/>
                <a:gd name="T11" fmla="*/ 66 h 67"/>
                <a:gd name="T12" fmla="*/ 94 w 131"/>
                <a:gd name="T13" fmla="*/ 66 h 67"/>
                <a:gd name="T14" fmla="*/ 93 w 131"/>
                <a:gd name="T15" fmla="*/ 65 h 67"/>
                <a:gd name="T16" fmla="*/ 93 w 131"/>
                <a:gd name="T17" fmla="*/ 63 h 67"/>
                <a:gd name="T18" fmla="*/ 89 w 131"/>
                <a:gd name="T19" fmla="*/ 61 h 67"/>
                <a:gd name="T20" fmla="*/ 86 w 131"/>
                <a:gd name="T21" fmla="*/ 61 h 67"/>
                <a:gd name="T22" fmla="*/ 81 w 131"/>
                <a:gd name="T23" fmla="*/ 58 h 67"/>
                <a:gd name="T24" fmla="*/ 82 w 131"/>
                <a:gd name="T25" fmla="*/ 52 h 67"/>
                <a:gd name="T26" fmla="*/ 77 w 131"/>
                <a:gd name="T27" fmla="*/ 49 h 67"/>
                <a:gd name="T28" fmla="*/ 76 w 131"/>
                <a:gd name="T29" fmla="*/ 44 h 67"/>
                <a:gd name="T30" fmla="*/ 72 w 131"/>
                <a:gd name="T31" fmla="*/ 38 h 67"/>
                <a:gd name="T32" fmla="*/ 56 w 131"/>
                <a:gd name="T33" fmla="*/ 42 h 67"/>
                <a:gd name="T34" fmla="*/ 52 w 131"/>
                <a:gd name="T35" fmla="*/ 40 h 67"/>
                <a:gd name="T36" fmla="*/ 50 w 131"/>
                <a:gd name="T37" fmla="*/ 35 h 67"/>
                <a:gd name="T38" fmla="*/ 51 w 131"/>
                <a:gd name="T39" fmla="*/ 33 h 67"/>
                <a:gd name="T40" fmla="*/ 55 w 131"/>
                <a:gd name="T41" fmla="*/ 30 h 67"/>
                <a:gd name="T42" fmla="*/ 55 w 131"/>
                <a:gd name="T43" fmla="*/ 23 h 67"/>
                <a:gd name="T44" fmla="*/ 43 w 131"/>
                <a:gd name="T45" fmla="*/ 17 h 67"/>
                <a:gd name="T46" fmla="*/ 41 w 131"/>
                <a:gd name="T47" fmla="*/ 11 h 67"/>
                <a:gd name="T48" fmla="*/ 27 w 131"/>
                <a:gd name="T49" fmla="*/ 10 h 67"/>
                <a:gd name="T50" fmla="*/ 23 w 131"/>
                <a:gd name="T51" fmla="*/ 11 h 67"/>
                <a:gd name="T52" fmla="*/ 20 w 131"/>
                <a:gd name="T53" fmla="*/ 11 h 67"/>
                <a:gd name="T54" fmla="*/ 12 w 131"/>
                <a:gd name="T55" fmla="*/ 8 h 67"/>
                <a:gd name="T56" fmla="*/ 1 w 131"/>
                <a:gd name="T57" fmla="*/ 7 h 67"/>
                <a:gd name="T58" fmla="*/ 0 w 131"/>
                <a:gd name="T59" fmla="*/ 0 h 67"/>
                <a:gd name="T60" fmla="*/ 115 w 131"/>
                <a:gd name="T61" fmla="*/ 0 h 67"/>
                <a:gd name="T62" fmla="*/ 118 w 131"/>
                <a:gd name="T63" fmla="*/ 0 h 67"/>
                <a:gd name="T64" fmla="*/ 118 w 131"/>
                <a:gd name="T65" fmla="*/ 3 h 67"/>
                <a:gd name="T66" fmla="*/ 128 w 131"/>
                <a:gd name="T67" fmla="*/ 6 h 67"/>
                <a:gd name="T68" fmla="*/ 128 w 131"/>
                <a:gd name="T69" fmla="*/ 8 h 67"/>
                <a:gd name="T70" fmla="*/ 130 w 131"/>
                <a:gd name="T71" fmla="*/ 8 h 67"/>
                <a:gd name="T72" fmla="*/ 130 w 131"/>
                <a:gd name="T73" fmla="*/ 10 h 67"/>
                <a:gd name="T74" fmla="*/ 128 w 131"/>
                <a:gd name="T75" fmla="*/ 12 h 67"/>
                <a:gd name="T76" fmla="*/ 123 w 131"/>
                <a:gd name="T77" fmla="*/ 11 h 67"/>
                <a:gd name="T78" fmla="*/ 120 w 131"/>
                <a:gd name="T79" fmla="*/ 15 h 67"/>
                <a:gd name="T80" fmla="*/ 121 w 131"/>
                <a:gd name="T81" fmla="*/ 18 h 67"/>
                <a:gd name="T82" fmla="*/ 108 w 131"/>
                <a:gd name="T83" fmla="*/ 52 h 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1"/>
                <a:gd name="T127" fmla="*/ 0 h 67"/>
                <a:gd name="T128" fmla="*/ 131 w 131"/>
                <a:gd name="T129" fmla="*/ 67 h 6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1" h="67">
                  <a:moveTo>
                    <a:pt x="108" y="52"/>
                  </a:moveTo>
                  <a:lnTo>
                    <a:pt x="105" y="57"/>
                  </a:lnTo>
                  <a:lnTo>
                    <a:pt x="101" y="56"/>
                  </a:lnTo>
                  <a:lnTo>
                    <a:pt x="95" y="58"/>
                  </a:lnTo>
                  <a:lnTo>
                    <a:pt x="94" y="63"/>
                  </a:lnTo>
                  <a:lnTo>
                    <a:pt x="95" y="66"/>
                  </a:lnTo>
                  <a:lnTo>
                    <a:pt x="94" y="66"/>
                  </a:lnTo>
                  <a:lnTo>
                    <a:pt x="93" y="65"/>
                  </a:lnTo>
                  <a:lnTo>
                    <a:pt x="93" y="63"/>
                  </a:lnTo>
                  <a:lnTo>
                    <a:pt x="89" y="61"/>
                  </a:lnTo>
                  <a:lnTo>
                    <a:pt x="86" y="61"/>
                  </a:lnTo>
                  <a:lnTo>
                    <a:pt x="81" y="58"/>
                  </a:lnTo>
                  <a:lnTo>
                    <a:pt x="82" y="52"/>
                  </a:lnTo>
                  <a:lnTo>
                    <a:pt x="77" y="49"/>
                  </a:lnTo>
                  <a:lnTo>
                    <a:pt x="76" y="44"/>
                  </a:lnTo>
                  <a:lnTo>
                    <a:pt x="72" y="38"/>
                  </a:lnTo>
                  <a:lnTo>
                    <a:pt x="56" y="42"/>
                  </a:lnTo>
                  <a:lnTo>
                    <a:pt x="52" y="40"/>
                  </a:lnTo>
                  <a:lnTo>
                    <a:pt x="50" y="35"/>
                  </a:lnTo>
                  <a:lnTo>
                    <a:pt x="51" y="33"/>
                  </a:lnTo>
                  <a:lnTo>
                    <a:pt x="55" y="30"/>
                  </a:lnTo>
                  <a:lnTo>
                    <a:pt x="55" y="23"/>
                  </a:lnTo>
                  <a:lnTo>
                    <a:pt x="43" y="17"/>
                  </a:lnTo>
                  <a:lnTo>
                    <a:pt x="41" y="11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2" y="8"/>
                  </a:lnTo>
                  <a:lnTo>
                    <a:pt x="1" y="7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18" y="3"/>
                  </a:lnTo>
                  <a:lnTo>
                    <a:pt x="128" y="6"/>
                  </a:lnTo>
                  <a:lnTo>
                    <a:pt x="128" y="8"/>
                  </a:lnTo>
                  <a:lnTo>
                    <a:pt x="130" y="8"/>
                  </a:lnTo>
                  <a:lnTo>
                    <a:pt x="130" y="10"/>
                  </a:lnTo>
                  <a:lnTo>
                    <a:pt x="128" y="12"/>
                  </a:lnTo>
                  <a:lnTo>
                    <a:pt x="123" y="11"/>
                  </a:lnTo>
                  <a:lnTo>
                    <a:pt x="120" y="15"/>
                  </a:lnTo>
                  <a:lnTo>
                    <a:pt x="121" y="18"/>
                  </a:lnTo>
                  <a:lnTo>
                    <a:pt x="108" y="5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8" name="Freeform 552"/>
            <p:cNvSpPr>
              <a:spLocks/>
            </p:cNvSpPr>
            <p:nvPr/>
          </p:nvSpPr>
          <p:spPr bwMode="auto">
            <a:xfrm>
              <a:off x="4265" y="1745"/>
              <a:ext cx="138" cy="72"/>
            </a:xfrm>
            <a:custGeom>
              <a:avLst/>
              <a:gdLst>
                <a:gd name="T0" fmla="*/ 114 w 138"/>
                <a:gd name="T1" fmla="*/ 56 h 72"/>
                <a:gd name="T2" fmla="*/ 111 w 138"/>
                <a:gd name="T3" fmla="*/ 62 h 72"/>
                <a:gd name="T4" fmla="*/ 106 w 138"/>
                <a:gd name="T5" fmla="*/ 61 h 72"/>
                <a:gd name="T6" fmla="*/ 100 w 138"/>
                <a:gd name="T7" fmla="*/ 63 h 72"/>
                <a:gd name="T8" fmla="*/ 99 w 138"/>
                <a:gd name="T9" fmla="*/ 68 h 72"/>
                <a:gd name="T10" fmla="*/ 100 w 138"/>
                <a:gd name="T11" fmla="*/ 71 h 72"/>
                <a:gd name="T12" fmla="*/ 99 w 138"/>
                <a:gd name="T13" fmla="*/ 71 h 72"/>
                <a:gd name="T14" fmla="*/ 98 w 138"/>
                <a:gd name="T15" fmla="*/ 70 h 72"/>
                <a:gd name="T16" fmla="*/ 98 w 138"/>
                <a:gd name="T17" fmla="*/ 68 h 72"/>
                <a:gd name="T18" fmla="*/ 94 w 138"/>
                <a:gd name="T19" fmla="*/ 66 h 72"/>
                <a:gd name="T20" fmla="*/ 91 w 138"/>
                <a:gd name="T21" fmla="*/ 66 h 72"/>
                <a:gd name="T22" fmla="*/ 85 w 138"/>
                <a:gd name="T23" fmla="*/ 63 h 72"/>
                <a:gd name="T24" fmla="*/ 87 w 138"/>
                <a:gd name="T25" fmla="*/ 56 h 72"/>
                <a:gd name="T26" fmla="*/ 81 w 138"/>
                <a:gd name="T27" fmla="*/ 52 h 72"/>
                <a:gd name="T28" fmla="*/ 80 w 138"/>
                <a:gd name="T29" fmla="*/ 47 h 72"/>
                <a:gd name="T30" fmla="*/ 76 w 138"/>
                <a:gd name="T31" fmla="*/ 41 h 72"/>
                <a:gd name="T32" fmla="*/ 59 w 138"/>
                <a:gd name="T33" fmla="*/ 45 h 72"/>
                <a:gd name="T34" fmla="*/ 55 w 138"/>
                <a:gd name="T35" fmla="*/ 43 h 72"/>
                <a:gd name="T36" fmla="*/ 53 w 138"/>
                <a:gd name="T37" fmla="*/ 38 h 72"/>
                <a:gd name="T38" fmla="*/ 54 w 138"/>
                <a:gd name="T39" fmla="*/ 35 h 72"/>
                <a:gd name="T40" fmla="*/ 58 w 138"/>
                <a:gd name="T41" fmla="*/ 32 h 72"/>
                <a:gd name="T42" fmla="*/ 58 w 138"/>
                <a:gd name="T43" fmla="*/ 25 h 72"/>
                <a:gd name="T44" fmla="*/ 45 w 138"/>
                <a:gd name="T45" fmla="*/ 19 h 72"/>
                <a:gd name="T46" fmla="*/ 43 w 138"/>
                <a:gd name="T47" fmla="*/ 12 h 72"/>
                <a:gd name="T48" fmla="*/ 28 w 138"/>
                <a:gd name="T49" fmla="*/ 10 h 72"/>
                <a:gd name="T50" fmla="*/ 24 w 138"/>
                <a:gd name="T51" fmla="*/ 12 h 72"/>
                <a:gd name="T52" fmla="*/ 21 w 138"/>
                <a:gd name="T53" fmla="*/ 11 h 72"/>
                <a:gd name="T54" fmla="*/ 13 w 138"/>
                <a:gd name="T55" fmla="*/ 8 h 72"/>
                <a:gd name="T56" fmla="*/ 1 w 138"/>
                <a:gd name="T57" fmla="*/ 7 h 72"/>
                <a:gd name="T58" fmla="*/ 0 w 138"/>
                <a:gd name="T59" fmla="*/ 0 h 72"/>
                <a:gd name="T60" fmla="*/ 122 w 138"/>
                <a:gd name="T61" fmla="*/ 0 h 72"/>
                <a:gd name="T62" fmla="*/ 124 w 138"/>
                <a:gd name="T63" fmla="*/ 0 h 72"/>
                <a:gd name="T64" fmla="*/ 124 w 138"/>
                <a:gd name="T65" fmla="*/ 3 h 72"/>
                <a:gd name="T66" fmla="*/ 135 w 138"/>
                <a:gd name="T67" fmla="*/ 6 h 72"/>
                <a:gd name="T68" fmla="*/ 135 w 138"/>
                <a:gd name="T69" fmla="*/ 8 h 72"/>
                <a:gd name="T70" fmla="*/ 137 w 138"/>
                <a:gd name="T71" fmla="*/ 8 h 72"/>
                <a:gd name="T72" fmla="*/ 137 w 138"/>
                <a:gd name="T73" fmla="*/ 10 h 72"/>
                <a:gd name="T74" fmla="*/ 135 w 138"/>
                <a:gd name="T75" fmla="*/ 13 h 72"/>
                <a:gd name="T76" fmla="*/ 129 w 138"/>
                <a:gd name="T77" fmla="*/ 12 h 72"/>
                <a:gd name="T78" fmla="*/ 126 w 138"/>
                <a:gd name="T79" fmla="*/ 16 h 72"/>
                <a:gd name="T80" fmla="*/ 127 w 138"/>
                <a:gd name="T81" fmla="*/ 20 h 72"/>
                <a:gd name="T82" fmla="*/ 114 w 138"/>
                <a:gd name="T83" fmla="*/ 56 h 7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8"/>
                <a:gd name="T127" fmla="*/ 0 h 72"/>
                <a:gd name="T128" fmla="*/ 138 w 138"/>
                <a:gd name="T129" fmla="*/ 72 h 7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8" h="72">
                  <a:moveTo>
                    <a:pt x="114" y="56"/>
                  </a:moveTo>
                  <a:lnTo>
                    <a:pt x="111" y="62"/>
                  </a:lnTo>
                  <a:lnTo>
                    <a:pt x="106" y="61"/>
                  </a:lnTo>
                  <a:lnTo>
                    <a:pt x="100" y="63"/>
                  </a:lnTo>
                  <a:lnTo>
                    <a:pt x="99" y="68"/>
                  </a:lnTo>
                  <a:lnTo>
                    <a:pt x="100" y="71"/>
                  </a:lnTo>
                  <a:lnTo>
                    <a:pt x="99" y="71"/>
                  </a:lnTo>
                  <a:lnTo>
                    <a:pt x="98" y="70"/>
                  </a:lnTo>
                  <a:lnTo>
                    <a:pt x="98" y="68"/>
                  </a:lnTo>
                  <a:lnTo>
                    <a:pt x="94" y="66"/>
                  </a:lnTo>
                  <a:lnTo>
                    <a:pt x="91" y="66"/>
                  </a:lnTo>
                  <a:lnTo>
                    <a:pt x="85" y="63"/>
                  </a:lnTo>
                  <a:lnTo>
                    <a:pt x="87" y="56"/>
                  </a:lnTo>
                  <a:lnTo>
                    <a:pt x="81" y="52"/>
                  </a:lnTo>
                  <a:lnTo>
                    <a:pt x="80" y="47"/>
                  </a:lnTo>
                  <a:lnTo>
                    <a:pt x="76" y="41"/>
                  </a:lnTo>
                  <a:lnTo>
                    <a:pt x="59" y="45"/>
                  </a:lnTo>
                  <a:lnTo>
                    <a:pt x="55" y="43"/>
                  </a:lnTo>
                  <a:lnTo>
                    <a:pt x="53" y="38"/>
                  </a:lnTo>
                  <a:lnTo>
                    <a:pt x="54" y="35"/>
                  </a:lnTo>
                  <a:lnTo>
                    <a:pt x="58" y="32"/>
                  </a:lnTo>
                  <a:lnTo>
                    <a:pt x="58" y="25"/>
                  </a:lnTo>
                  <a:lnTo>
                    <a:pt x="45" y="19"/>
                  </a:lnTo>
                  <a:lnTo>
                    <a:pt x="43" y="12"/>
                  </a:lnTo>
                  <a:lnTo>
                    <a:pt x="28" y="10"/>
                  </a:lnTo>
                  <a:lnTo>
                    <a:pt x="24" y="12"/>
                  </a:lnTo>
                  <a:lnTo>
                    <a:pt x="21" y="11"/>
                  </a:lnTo>
                  <a:lnTo>
                    <a:pt x="13" y="8"/>
                  </a:lnTo>
                  <a:lnTo>
                    <a:pt x="1" y="7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8"/>
                  </a:lnTo>
                  <a:lnTo>
                    <a:pt x="137" y="10"/>
                  </a:lnTo>
                  <a:lnTo>
                    <a:pt x="135" y="13"/>
                  </a:lnTo>
                  <a:lnTo>
                    <a:pt x="129" y="12"/>
                  </a:lnTo>
                  <a:lnTo>
                    <a:pt x="126" y="16"/>
                  </a:lnTo>
                  <a:lnTo>
                    <a:pt x="127" y="20"/>
                  </a:lnTo>
                  <a:lnTo>
                    <a:pt x="114" y="5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69" name="Freeform 553"/>
            <p:cNvSpPr>
              <a:spLocks/>
            </p:cNvSpPr>
            <p:nvPr/>
          </p:nvSpPr>
          <p:spPr bwMode="auto">
            <a:xfrm>
              <a:off x="4287" y="1678"/>
              <a:ext cx="72" cy="61"/>
            </a:xfrm>
            <a:custGeom>
              <a:avLst/>
              <a:gdLst>
                <a:gd name="T0" fmla="*/ 71 w 72"/>
                <a:gd name="T1" fmla="*/ 60 h 61"/>
                <a:gd name="T2" fmla="*/ 0 w 72"/>
                <a:gd name="T3" fmla="*/ 60 h 61"/>
                <a:gd name="T4" fmla="*/ 17 w 72"/>
                <a:gd name="T5" fmla="*/ 31 h 61"/>
                <a:gd name="T6" fmla="*/ 17 w 72"/>
                <a:gd name="T7" fmla="*/ 0 h 61"/>
                <a:gd name="T8" fmla="*/ 18 w 72"/>
                <a:gd name="T9" fmla="*/ 1 h 61"/>
                <a:gd name="T10" fmla="*/ 18 w 72"/>
                <a:gd name="T11" fmla="*/ 3 h 61"/>
                <a:gd name="T12" fmla="*/ 19 w 72"/>
                <a:gd name="T13" fmla="*/ 4 h 61"/>
                <a:gd name="T14" fmla="*/ 21 w 72"/>
                <a:gd name="T15" fmla="*/ 4 h 61"/>
                <a:gd name="T16" fmla="*/ 20 w 72"/>
                <a:gd name="T17" fmla="*/ 3 h 61"/>
                <a:gd name="T18" fmla="*/ 20 w 72"/>
                <a:gd name="T19" fmla="*/ 2 h 61"/>
                <a:gd name="T20" fmla="*/ 23 w 72"/>
                <a:gd name="T21" fmla="*/ 4 h 61"/>
                <a:gd name="T22" fmla="*/ 25 w 72"/>
                <a:gd name="T23" fmla="*/ 4 h 61"/>
                <a:gd name="T24" fmla="*/ 25 w 72"/>
                <a:gd name="T25" fmla="*/ 5 h 61"/>
                <a:gd name="T26" fmla="*/ 26 w 72"/>
                <a:gd name="T27" fmla="*/ 5 h 61"/>
                <a:gd name="T28" fmla="*/ 29 w 72"/>
                <a:gd name="T29" fmla="*/ 7 h 61"/>
                <a:gd name="T30" fmla="*/ 30 w 72"/>
                <a:gd name="T31" fmla="*/ 7 h 61"/>
                <a:gd name="T32" fmla="*/ 31 w 72"/>
                <a:gd name="T33" fmla="*/ 8 h 61"/>
                <a:gd name="T34" fmla="*/ 36 w 72"/>
                <a:gd name="T35" fmla="*/ 7 h 61"/>
                <a:gd name="T36" fmla="*/ 40 w 72"/>
                <a:gd name="T37" fmla="*/ 8 h 61"/>
                <a:gd name="T38" fmla="*/ 44 w 72"/>
                <a:gd name="T39" fmla="*/ 6 h 61"/>
                <a:gd name="T40" fmla="*/ 46 w 72"/>
                <a:gd name="T41" fmla="*/ 6 h 61"/>
                <a:gd name="T42" fmla="*/ 42 w 72"/>
                <a:gd name="T43" fmla="*/ 30 h 61"/>
                <a:gd name="T44" fmla="*/ 51 w 72"/>
                <a:gd name="T45" fmla="*/ 32 h 61"/>
                <a:gd name="T46" fmla="*/ 40 w 72"/>
                <a:gd name="T47" fmla="*/ 38 h 61"/>
                <a:gd name="T48" fmla="*/ 44 w 72"/>
                <a:gd name="T49" fmla="*/ 39 h 61"/>
                <a:gd name="T50" fmla="*/ 44 w 72"/>
                <a:gd name="T51" fmla="*/ 41 h 61"/>
                <a:gd name="T52" fmla="*/ 47 w 72"/>
                <a:gd name="T53" fmla="*/ 42 h 61"/>
                <a:gd name="T54" fmla="*/ 53 w 72"/>
                <a:gd name="T55" fmla="*/ 42 h 61"/>
                <a:gd name="T56" fmla="*/ 58 w 72"/>
                <a:gd name="T57" fmla="*/ 43 h 61"/>
                <a:gd name="T58" fmla="*/ 58 w 72"/>
                <a:gd name="T59" fmla="*/ 44 h 61"/>
                <a:gd name="T60" fmla="*/ 59 w 72"/>
                <a:gd name="T61" fmla="*/ 45 h 61"/>
                <a:gd name="T62" fmla="*/ 60 w 72"/>
                <a:gd name="T63" fmla="*/ 46 h 61"/>
                <a:gd name="T64" fmla="*/ 60 w 72"/>
                <a:gd name="T65" fmla="*/ 49 h 61"/>
                <a:gd name="T66" fmla="*/ 62 w 72"/>
                <a:gd name="T67" fmla="*/ 51 h 61"/>
                <a:gd name="T68" fmla="*/ 62 w 72"/>
                <a:gd name="T69" fmla="*/ 54 h 61"/>
                <a:gd name="T70" fmla="*/ 61 w 72"/>
                <a:gd name="T71" fmla="*/ 54 h 61"/>
                <a:gd name="T72" fmla="*/ 62 w 72"/>
                <a:gd name="T73" fmla="*/ 58 h 61"/>
                <a:gd name="T74" fmla="*/ 65 w 72"/>
                <a:gd name="T75" fmla="*/ 57 h 61"/>
                <a:gd name="T76" fmla="*/ 71 w 72"/>
                <a:gd name="T77" fmla="*/ 60 h 61"/>
                <a:gd name="T78" fmla="*/ 34 w 72"/>
                <a:gd name="T79" fmla="*/ 38 h 61"/>
                <a:gd name="T80" fmla="*/ 36 w 72"/>
                <a:gd name="T81" fmla="*/ 35 h 61"/>
                <a:gd name="T82" fmla="*/ 36 w 72"/>
                <a:gd name="T83" fmla="*/ 33 h 61"/>
                <a:gd name="T84" fmla="*/ 35 w 72"/>
                <a:gd name="T85" fmla="*/ 33 h 61"/>
                <a:gd name="T86" fmla="*/ 31 w 72"/>
                <a:gd name="T87" fmla="*/ 34 h 61"/>
                <a:gd name="T88" fmla="*/ 33 w 72"/>
                <a:gd name="T89" fmla="*/ 38 h 61"/>
                <a:gd name="T90" fmla="*/ 34 w 72"/>
                <a:gd name="T91" fmla="*/ 38 h 61"/>
                <a:gd name="T92" fmla="*/ 71 w 72"/>
                <a:gd name="T93" fmla="*/ 60 h 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2"/>
                <a:gd name="T142" fmla="*/ 0 h 61"/>
                <a:gd name="T143" fmla="*/ 72 w 72"/>
                <a:gd name="T144" fmla="*/ 61 h 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2" h="61">
                  <a:moveTo>
                    <a:pt x="71" y="60"/>
                  </a:moveTo>
                  <a:lnTo>
                    <a:pt x="0" y="60"/>
                  </a:lnTo>
                  <a:lnTo>
                    <a:pt x="17" y="31"/>
                  </a:lnTo>
                  <a:lnTo>
                    <a:pt x="17" y="0"/>
                  </a:lnTo>
                  <a:lnTo>
                    <a:pt x="18" y="1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1" y="8"/>
                  </a:lnTo>
                  <a:lnTo>
                    <a:pt x="36" y="7"/>
                  </a:lnTo>
                  <a:lnTo>
                    <a:pt x="40" y="8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2" y="30"/>
                  </a:lnTo>
                  <a:lnTo>
                    <a:pt x="51" y="32"/>
                  </a:lnTo>
                  <a:lnTo>
                    <a:pt x="40" y="38"/>
                  </a:lnTo>
                  <a:lnTo>
                    <a:pt x="44" y="39"/>
                  </a:lnTo>
                  <a:lnTo>
                    <a:pt x="44" y="41"/>
                  </a:lnTo>
                  <a:lnTo>
                    <a:pt x="47" y="42"/>
                  </a:lnTo>
                  <a:lnTo>
                    <a:pt x="53" y="42"/>
                  </a:lnTo>
                  <a:lnTo>
                    <a:pt x="58" y="43"/>
                  </a:lnTo>
                  <a:lnTo>
                    <a:pt x="58" y="44"/>
                  </a:lnTo>
                  <a:lnTo>
                    <a:pt x="59" y="45"/>
                  </a:lnTo>
                  <a:lnTo>
                    <a:pt x="60" y="46"/>
                  </a:lnTo>
                  <a:lnTo>
                    <a:pt x="60" y="49"/>
                  </a:lnTo>
                  <a:lnTo>
                    <a:pt x="62" y="51"/>
                  </a:lnTo>
                  <a:lnTo>
                    <a:pt x="62" y="54"/>
                  </a:lnTo>
                  <a:lnTo>
                    <a:pt x="61" y="54"/>
                  </a:lnTo>
                  <a:lnTo>
                    <a:pt x="62" y="58"/>
                  </a:lnTo>
                  <a:lnTo>
                    <a:pt x="65" y="57"/>
                  </a:lnTo>
                  <a:lnTo>
                    <a:pt x="71" y="60"/>
                  </a:lnTo>
                  <a:lnTo>
                    <a:pt x="34" y="38"/>
                  </a:lnTo>
                  <a:lnTo>
                    <a:pt x="36" y="35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1" y="34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71" y="6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0" name="Freeform 554"/>
            <p:cNvSpPr>
              <a:spLocks/>
            </p:cNvSpPr>
            <p:nvPr/>
          </p:nvSpPr>
          <p:spPr bwMode="auto">
            <a:xfrm>
              <a:off x="4287" y="1678"/>
              <a:ext cx="79" cy="68"/>
            </a:xfrm>
            <a:custGeom>
              <a:avLst/>
              <a:gdLst>
                <a:gd name="T0" fmla="*/ 78 w 79"/>
                <a:gd name="T1" fmla="*/ 67 h 68"/>
                <a:gd name="T2" fmla="*/ 0 w 79"/>
                <a:gd name="T3" fmla="*/ 67 h 68"/>
                <a:gd name="T4" fmla="*/ 19 w 79"/>
                <a:gd name="T5" fmla="*/ 35 h 68"/>
                <a:gd name="T6" fmla="*/ 19 w 79"/>
                <a:gd name="T7" fmla="*/ 0 h 68"/>
                <a:gd name="T8" fmla="*/ 20 w 79"/>
                <a:gd name="T9" fmla="*/ 1 h 68"/>
                <a:gd name="T10" fmla="*/ 20 w 79"/>
                <a:gd name="T11" fmla="*/ 3 h 68"/>
                <a:gd name="T12" fmla="*/ 21 w 79"/>
                <a:gd name="T13" fmla="*/ 4 h 68"/>
                <a:gd name="T14" fmla="*/ 23 w 79"/>
                <a:gd name="T15" fmla="*/ 4 h 68"/>
                <a:gd name="T16" fmla="*/ 22 w 79"/>
                <a:gd name="T17" fmla="*/ 3 h 68"/>
                <a:gd name="T18" fmla="*/ 22 w 79"/>
                <a:gd name="T19" fmla="*/ 2 h 68"/>
                <a:gd name="T20" fmla="*/ 25 w 79"/>
                <a:gd name="T21" fmla="*/ 4 h 68"/>
                <a:gd name="T22" fmla="*/ 27 w 79"/>
                <a:gd name="T23" fmla="*/ 4 h 68"/>
                <a:gd name="T24" fmla="*/ 27 w 79"/>
                <a:gd name="T25" fmla="*/ 5 h 68"/>
                <a:gd name="T26" fmla="*/ 29 w 79"/>
                <a:gd name="T27" fmla="*/ 5 h 68"/>
                <a:gd name="T28" fmla="*/ 32 w 79"/>
                <a:gd name="T29" fmla="*/ 8 h 68"/>
                <a:gd name="T30" fmla="*/ 33 w 79"/>
                <a:gd name="T31" fmla="*/ 8 h 68"/>
                <a:gd name="T32" fmla="*/ 34 w 79"/>
                <a:gd name="T33" fmla="*/ 9 h 68"/>
                <a:gd name="T34" fmla="*/ 40 w 79"/>
                <a:gd name="T35" fmla="*/ 8 h 68"/>
                <a:gd name="T36" fmla="*/ 44 w 79"/>
                <a:gd name="T37" fmla="*/ 9 h 68"/>
                <a:gd name="T38" fmla="*/ 48 w 79"/>
                <a:gd name="T39" fmla="*/ 7 h 68"/>
                <a:gd name="T40" fmla="*/ 51 w 79"/>
                <a:gd name="T41" fmla="*/ 6 h 68"/>
                <a:gd name="T42" fmla="*/ 46 w 79"/>
                <a:gd name="T43" fmla="*/ 34 h 68"/>
                <a:gd name="T44" fmla="*/ 56 w 79"/>
                <a:gd name="T45" fmla="*/ 36 h 68"/>
                <a:gd name="T46" fmla="*/ 44 w 79"/>
                <a:gd name="T47" fmla="*/ 42 h 68"/>
                <a:gd name="T48" fmla="*/ 48 w 79"/>
                <a:gd name="T49" fmla="*/ 43 h 68"/>
                <a:gd name="T50" fmla="*/ 48 w 79"/>
                <a:gd name="T51" fmla="*/ 45 h 68"/>
                <a:gd name="T52" fmla="*/ 52 w 79"/>
                <a:gd name="T53" fmla="*/ 46 h 68"/>
                <a:gd name="T54" fmla="*/ 58 w 79"/>
                <a:gd name="T55" fmla="*/ 46 h 68"/>
                <a:gd name="T56" fmla="*/ 64 w 79"/>
                <a:gd name="T57" fmla="*/ 48 h 68"/>
                <a:gd name="T58" fmla="*/ 64 w 79"/>
                <a:gd name="T59" fmla="*/ 49 h 68"/>
                <a:gd name="T60" fmla="*/ 65 w 79"/>
                <a:gd name="T61" fmla="*/ 51 h 68"/>
                <a:gd name="T62" fmla="*/ 66 w 79"/>
                <a:gd name="T63" fmla="*/ 52 h 68"/>
                <a:gd name="T64" fmla="*/ 66 w 79"/>
                <a:gd name="T65" fmla="*/ 55 h 68"/>
                <a:gd name="T66" fmla="*/ 68 w 79"/>
                <a:gd name="T67" fmla="*/ 57 h 68"/>
                <a:gd name="T68" fmla="*/ 68 w 79"/>
                <a:gd name="T69" fmla="*/ 60 h 68"/>
                <a:gd name="T70" fmla="*/ 67 w 79"/>
                <a:gd name="T71" fmla="*/ 61 h 68"/>
                <a:gd name="T72" fmla="*/ 68 w 79"/>
                <a:gd name="T73" fmla="*/ 65 h 68"/>
                <a:gd name="T74" fmla="*/ 71 w 79"/>
                <a:gd name="T75" fmla="*/ 64 h 68"/>
                <a:gd name="T76" fmla="*/ 78 w 79"/>
                <a:gd name="T77" fmla="*/ 67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9"/>
                <a:gd name="T118" fmla="*/ 0 h 68"/>
                <a:gd name="T119" fmla="*/ 79 w 79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9" h="68">
                  <a:moveTo>
                    <a:pt x="78" y="67"/>
                  </a:moveTo>
                  <a:lnTo>
                    <a:pt x="0" y="67"/>
                  </a:lnTo>
                  <a:lnTo>
                    <a:pt x="19" y="35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4" y="9"/>
                  </a:lnTo>
                  <a:lnTo>
                    <a:pt x="40" y="8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1" y="6"/>
                  </a:lnTo>
                  <a:lnTo>
                    <a:pt x="46" y="34"/>
                  </a:lnTo>
                  <a:lnTo>
                    <a:pt x="56" y="36"/>
                  </a:lnTo>
                  <a:lnTo>
                    <a:pt x="44" y="42"/>
                  </a:lnTo>
                  <a:lnTo>
                    <a:pt x="48" y="43"/>
                  </a:lnTo>
                  <a:lnTo>
                    <a:pt x="48" y="45"/>
                  </a:lnTo>
                  <a:lnTo>
                    <a:pt x="52" y="46"/>
                  </a:lnTo>
                  <a:lnTo>
                    <a:pt x="58" y="46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5" y="51"/>
                  </a:lnTo>
                  <a:lnTo>
                    <a:pt x="66" y="52"/>
                  </a:lnTo>
                  <a:lnTo>
                    <a:pt x="66" y="55"/>
                  </a:lnTo>
                  <a:lnTo>
                    <a:pt x="68" y="57"/>
                  </a:lnTo>
                  <a:lnTo>
                    <a:pt x="68" y="60"/>
                  </a:lnTo>
                  <a:lnTo>
                    <a:pt x="67" y="61"/>
                  </a:lnTo>
                  <a:lnTo>
                    <a:pt x="68" y="65"/>
                  </a:lnTo>
                  <a:lnTo>
                    <a:pt x="71" y="64"/>
                  </a:lnTo>
                  <a:lnTo>
                    <a:pt x="78" y="67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1" name="Freeform 555"/>
            <p:cNvSpPr>
              <a:spLocks/>
            </p:cNvSpPr>
            <p:nvPr/>
          </p:nvSpPr>
          <p:spPr bwMode="auto">
            <a:xfrm>
              <a:off x="4321" y="1715"/>
              <a:ext cx="6" cy="5"/>
            </a:xfrm>
            <a:custGeom>
              <a:avLst/>
              <a:gdLst>
                <a:gd name="T0" fmla="*/ 3 w 6"/>
                <a:gd name="T1" fmla="*/ 4 h 5"/>
                <a:gd name="T2" fmla="*/ 5 w 6"/>
                <a:gd name="T3" fmla="*/ 2 h 5"/>
                <a:gd name="T4" fmla="*/ 5 w 6"/>
                <a:gd name="T5" fmla="*/ 0 h 5"/>
                <a:gd name="T6" fmla="*/ 4 w 6"/>
                <a:gd name="T7" fmla="*/ 0 h 5"/>
                <a:gd name="T8" fmla="*/ 0 w 6"/>
                <a:gd name="T9" fmla="*/ 1 h 5"/>
                <a:gd name="T10" fmla="*/ 2 w 6"/>
                <a:gd name="T11" fmla="*/ 4 h 5"/>
                <a:gd name="T12" fmla="*/ 3 w 6"/>
                <a:gd name="T13" fmla="*/ 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3" y="4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3" y="4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2" name="Freeform 556"/>
            <p:cNvSpPr>
              <a:spLocks/>
            </p:cNvSpPr>
            <p:nvPr/>
          </p:nvSpPr>
          <p:spPr bwMode="auto">
            <a:xfrm>
              <a:off x="4240" y="1653"/>
              <a:ext cx="60" cy="86"/>
            </a:xfrm>
            <a:custGeom>
              <a:avLst/>
              <a:gdLst>
                <a:gd name="T0" fmla="*/ 22 w 60"/>
                <a:gd name="T1" fmla="*/ 85 h 86"/>
                <a:gd name="T2" fmla="*/ 0 w 60"/>
                <a:gd name="T3" fmla="*/ 85 h 86"/>
                <a:gd name="T4" fmla="*/ 3 w 60"/>
                <a:gd name="T5" fmla="*/ 43 h 86"/>
                <a:gd name="T6" fmla="*/ 7 w 60"/>
                <a:gd name="T7" fmla="*/ 0 h 86"/>
                <a:gd name="T8" fmla="*/ 12 w 60"/>
                <a:gd name="T9" fmla="*/ 7 h 86"/>
                <a:gd name="T10" fmla="*/ 14 w 60"/>
                <a:gd name="T11" fmla="*/ 6 h 86"/>
                <a:gd name="T12" fmla="*/ 19 w 60"/>
                <a:gd name="T13" fmla="*/ 7 h 86"/>
                <a:gd name="T14" fmla="*/ 24 w 60"/>
                <a:gd name="T15" fmla="*/ 6 h 86"/>
                <a:gd name="T16" fmla="*/ 28 w 60"/>
                <a:gd name="T17" fmla="*/ 6 h 86"/>
                <a:gd name="T18" fmla="*/ 30 w 60"/>
                <a:gd name="T19" fmla="*/ 6 h 86"/>
                <a:gd name="T20" fmla="*/ 31 w 60"/>
                <a:gd name="T21" fmla="*/ 5 h 86"/>
                <a:gd name="T22" fmla="*/ 42 w 60"/>
                <a:gd name="T23" fmla="*/ 9 h 86"/>
                <a:gd name="T24" fmla="*/ 44 w 60"/>
                <a:gd name="T25" fmla="*/ 12 h 86"/>
                <a:gd name="T26" fmla="*/ 46 w 60"/>
                <a:gd name="T27" fmla="*/ 12 h 86"/>
                <a:gd name="T28" fmla="*/ 45 w 60"/>
                <a:gd name="T29" fmla="*/ 13 h 86"/>
                <a:gd name="T30" fmla="*/ 48 w 60"/>
                <a:gd name="T31" fmla="*/ 14 h 86"/>
                <a:gd name="T32" fmla="*/ 50 w 60"/>
                <a:gd name="T33" fmla="*/ 17 h 86"/>
                <a:gd name="T34" fmla="*/ 50 w 60"/>
                <a:gd name="T35" fmla="*/ 19 h 86"/>
                <a:gd name="T36" fmla="*/ 52 w 60"/>
                <a:gd name="T37" fmla="*/ 18 h 86"/>
                <a:gd name="T38" fmla="*/ 53 w 60"/>
                <a:gd name="T39" fmla="*/ 20 h 86"/>
                <a:gd name="T40" fmla="*/ 56 w 60"/>
                <a:gd name="T41" fmla="*/ 21 h 86"/>
                <a:gd name="T42" fmla="*/ 59 w 60"/>
                <a:gd name="T43" fmla="*/ 22 h 86"/>
                <a:gd name="T44" fmla="*/ 59 w 60"/>
                <a:gd name="T45" fmla="*/ 55 h 86"/>
                <a:gd name="T46" fmla="*/ 42 w 60"/>
                <a:gd name="T47" fmla="*/ 85 h 86"/>
                <a:gd name="T48" fmla="*/ 22 w 60"/>
                <a:gd name="T49" fmla="*/ 85 h 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"/>
                <a:gd name="T76" fmla="*/ 0 h 86"/>
                <a:gd name="T77" fmla="*/ 60 w 60"/>
                <a:gd name="T78" fmla="*/ 86 h 8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" h="86">
                  <a:moveTo>
                    <a:pt x="22" y="85"/>
                  </a:moveTo>
                  <a:lnTo>
                    <a:pt x="0" y="85"/>
                  </a:lnTo>
                  <a:lnTo>
                    <a:pt x="3" y="43"/>
                  </a:lnTo>
                  <a:lnTo>
                    <a:pt x="7" y="0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9" y="7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5"/>
                  </a:lnTo>
                  <a:lnTo>
                    <a:pt x="42" y="9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5" y="13"/>
                  </a:lnTo>
                  <a:lnTo>
                    <a:pt x="48" y="14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18"/>
                  </a:lnTo>
                  <a:lnTo>
                    <a:pt x="53" y="20"/>
                  </a:lnTo>
                  <a:lnTo>
                    <a:pt x="56" y="21"/>
                  </a:lnTo>
                  <a:lnTo>
                    <a:pt x="59" y="22"/>
                  </a:lnTo>
                  <a:lnTo>
                    <a:pt x="59" y="55"/>
                  </a:lnTo>
                  <a:lnTo>
                    <a:pt x="42" y="85"/>
                  </a:lnTo>
                  <a:lnTo>
                    <a:pt x="22" y="85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3" name="Freeform 557"/>
            <p:cNvSpPr>
              <a:spLocks/>
            </p:cNvSpPr>
            <p:nvPr/>
          </p:nvSpPr>
          <p:spPr bwMode="auto">
            <a:xfrm>
              <a:off x="4240" y="1653"/>
              <a:ext cx="66" cy="93"/>
            </a:xfrm>
            <a:custGeom>
              <a:avLst/>
              <a:gdLst>
                <a:gd name="T0" fmla="*/ 24 w 66"/>
                <a:gd name="T1" fmla="*/ 92 h 93"/>
                <a:gd name="T2" fmla="*/ 0 w 66"/>
                <a:gd name="T3" fmla="*/ 92 h 93"/>
                <a:gd name="T4" fmla="*/ 3 w 66"/>
                <a:gd name="T5" fmla="*/ 47 h 93"/>
                <a:gd name="T6" fmla="*/ 8 w 66"/>
                <a:gd name="T7" fmla="*/ 0 h 93"/>
                <a:gd name="T8" fmla="*/ 13 w 66"/>
                <a:gd name="T9" fmla="*/ 7 h 93"/>
                <a:gd name="T10" fmla="*/ 15 w 66"/>
                <a:gd name="T11" fmla="*/ 6 h 93"/>
                <a:gd name="T12" fmla="*/ 21 w 66"/>
                <a:gd name="T13" fmla="*/ 7 h 93"/>
                <a:gd name="T14" fmla="*/ 26 w 66"/>
                <a:gd name="T15" fmla="*/ 6 h 93"/>
                <a:gd name="T16" fmla="*/ 31 w 66"/>
                <a:gd name="T17" fmla="*/ 6 h 93"/>
                <a:gd name="T18" fmla="*/ 33 w 66"/>
                <a:gd name="T19" fmla="*/ 6 h 93"/>
                <a:gd name="T20" fmla="*/ 34 w 66"/>
                <a:gd name="T21" fmla="*/ 5 h 93"/>
                <a:gd name="T22" fmla="*/ 46 w 66"/>
                <a:gd name="T23" fmla="*/ 9 h 93"/>
                <a:gd name="T24" fmla="*/ 48 w 66"/>
                <a:gd name="T25" fmla="*/ 13 h 93"/>
                <a:gd name="T26" fmla="*/ 51 w 66"/>
                <a:gd name="T27" fmla="*/ 13 h 93"/>
                <a:gd name="T28" fmla="*/ 50 w 66"/>
                <a:gd name="T29" fmla="*/ 14 h 93"/>
                <a:gd name="T30" fmla="*/ 53 w 66"/>
                <a:gd name="T31" fmla="*/ 16 h 93"/>
                <a:gd name="T32" fmla="*/ 55 w 66"/>
                <a:gd name="T33" fmla="*/ 19 h 93"/>
                <a:gd name="T34" fmla="*/ 55 w 66"/>
                <a:gd name="T35" fmla="*/ 21 h 93"/>
                <a:gd name="T36" fmla="*/ 57 w 66"/>
                <a:gd name="T37" fmla="*/ 20 h 93"/>
                <a:gd name="T38" fmla="*/ 58 w 66"/>
                <a:gd name="T39" fmla="*/ 22 h 93"/>
                <a:gd name="T40" fmla="*/ 62 w 66"/>
                <a:gd name="T41" fmla="*/ 23 h 93"/>
                <a:gd name="T42" fmla="*/ 65 w 66"/>
                <a:gd name="T43" fmla="*/ 24 h 93"/>
                <a:gd name="T44" fmla="*/ 65 w 66"/>
                <a:gd name="T45" fmla="*/ 60 h 93"/>
                <a:gd name="T46" fmla="*/ 46 w 66"/>
                <a:gd name="T47" fmla="*/ 92 h 93"/>
                <a:gd name="T48" fmla="*/ 24 w 66"/>
                <a:gd name="T49" fmla="*/ 92 h 9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"/>
                <a:gd name="T76" fmla="*/ 0 h 93"/>
                <a:gd name="T77" fmla="*/ 66 w 66"/>
                <a:gd name="T78" fmla="*/ 93 h 9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" h="93">
                  <a:moveTo>
                    <a:pt x="24" y="92"/>
                  </a:moveTo>
                  <a:lnTo>
                    <a:pt x="0" y="92"/>
                  </a:lnTo>
                  <a:lnTo>
                    <a:pt x="3" y="47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21" y="7"/>
                  </a:lnTo>
                  <a:lnTo>
                    <a:pt x="26" y="6"/>
                  </a:lnTo>
                  <a:lnTo>
                    <a:pt x="31" y="6"/>
                  </a:lnTo>
                  <a:lnTo>
                    <a:pt x="33" y="6"/>
                  </a:lnTo>
                  <a:lnTo>
                    <a:pt x="34" y="5"/>
                  </a:lnTo>
                  <a:lnTo>
                    <a:pt x="46" y="9"/>
                  </a:lnTo>
                  <a:lnTo>
                    <a:pt x="48" y="13"/>
                  </a:lnTo>
                  <a:lnTo>
                    <a:pt x="51" y="13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7" y="20"/>
                  </a:lnTo>
                  <a:lnTo>
                    <a:pt x="58" y="22"/>
                  </a:lnTo>
                  <a:lnTo>
                    <a:pt x="62" y="23"/>
                  </a:lnTo>
                  <a:lnTo>
                    <a:pt x="65" y="24"/>
                  </a:lnTo>
                  <a:lnTo>
                    <a:pt x="65" y="60"/>
                  </a:lnTo>
                  <a:lnTo>
                    <a:pt x="46" y="92"/>
                  </a:lnTo>
                  <a:lnTo>
                    <a:pt x="24" y="9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4" name="Freeform 558"/>
            <p:cNvSpPr>
              <a:spLocks/>
            </p:cNvSpPr>
            <p:nvPr/>
          </p:nvSpPr>
          <p:spPr bwMode="auto">
            <a:xfrm>
              <a:off x="4331" y="1659"/>
              <a:ext cx="107" cy="80"/>
            </a:xfrm>
            <a:custGeom>
              <a:avLst/>
              <a:gdLst>
                <a:gd name="T0" fmla="*/ 91 w 107"/>
                <a:gd name="T1" fmla="*/ 79 h 80"/>
                <a:gd name="T2" fmla="*/ 55 w 107"/>
                <a:gd name="T3" fmla="*/ 79 h 80"/>
                <a:gd name="T4" fmla="*/ 52 w 107"/>
                <a:gd name="T5" fmla="*/ 79 h 80"/>
                <a:gd name="T6" fmla="*/ 32 w 107"/>
                <a:gd name="T7" fmla="*/ 79 h 80"/>
                <a:gd name="T8" fmla="*/ 26 w 107"/>
                <a:gd name="T9" fmla="*/ 76 h 80"/>
                <a:gd name="T10" fmla="*/ 23 w 107"/>
                <a:gd name="T11" fmla="*/ 77 h 80"/>
                <a:gd name="T12" fmla="*/ 22 w 107"/>
                <a:gd name="T13" fmla="*/ 73 h 80"/>
                <a:gd name="T14" fmla="*/ 23 w 107"/>
                <a:gd name="T15" fmla="*/ 72 h 80"/>
                <a:gd name="T16" fmla="*/ 23 w 107"/>
                <a:gd name="T17" fmla="*/ 69 h 80"/>
                <a:gd name="T18" fmla="*/ 21 w 107"/>
                <a:gd name="T19" fmla="*/ 68 h 80"/>
                <a:gd name="T20" fmla="*/ 21 w 107"/>
                <a:gd name="T21" fmla="*/ 65 h 80"/>
                <a:gd name="T22" fmla="*/ 20 w 107"/>
                <a:gd name="T23" fmla="*/ 64 h 80"/>
                <a:gd name="T24" fmla="*/ 19 w 107"/>
                <a:gd name="T25" fmla="*/ 63 h 80"/>
                <a:gd name="T26" fmla="*/ 19 w 107"/>
                <a:gd name="T27" fmla="*/ 62 h 80"/>
                <a:gd name="T28" fmla="*/ 13 w 107"/>
                <a:gd name="T29" fmla="*/ 60 h 80"/>
                <a:gd name="T30" fmla="*/ 7 w 107"/>
                <a:gd name="T31" fmla="*/ 60 h 80"/>
                <a:gd name="T32" fmla="*/ 4 w 107"/>
                <a:gd name="T33" fmla="*/ 59 h 80"/>
                <a:gd name="T34" fmla="*/ 4 w 107"/>
                <a:gd name="T35" fmla="*/ 57 h 80"/>
                <a:gd name="T36" fmla="*/ 0 w 107"/>
                <a:gd name="T37" fmla="*/ 56 h 80"/>
                <a:gd name="T38" fmla="*/ 11 w 107"/>
                <a:gd name="T39" fmla="*/ 50 h 80"/>
                <a:gd name="T40" fmla="*/ 84 w 107"/>
                <a:gd name="T41" fmla="*/ 10 h 80"/>
                <a:gd name="T42" fmla="*/ 101 w 107"/>
                <a:gd name="T43" fmla="*/ 0 h 80"/>
                <a:gd name="T44" fmla="*/ 100 w 107"/>
                <a:gd name="T45" fmla="*/ 7 h 80"/>
                <a:gd name="T46" fmla="*/ 102 w 107"/>
                <a:gd name="T47" fmla="*/ 11 h 80"/>
                <a:gd name="T48" fmla="*/ 103 w 107"/>
                <a:gd name="T49" fmla="*/ 11 h 80"/>
                <a:gd name="T50" fmla="*/ 103 w 107"/>
                <a:gd name="T51" fmla="*/ 13 h 80"/>
                <a:gd name="T52" fmla="*/ 106 w 107"/>
                <a:gd name="T53" fmla="*/ 14 h 80"/>
                <a:gd name="T54" fmla="*/ 106 w 107"/>
                <a:gd name="T55" fmla="*/ 16 h 80"/>
                <a:gd name="T56" fmla="*/ 104 w 107"/>
                <a:gd name="T57" fmla="*/ 19 h 80"/>
                <a:gd name="T58" fmla="*/ 105 w 107"/>
                <a:gd name="T59" fmla="*/ 20 h 80"/>
                <a:gd name="T60" fmla="*/ 101 w 107"/>
                <a:gd name="T61" fmla="*/ 25 h 80"/>
                <a:gd name="T62" fmla="*/ 98 w 107"/>
                <a:gd name="T63" fmla="*/ 32 h 80"/>
                <a:gd name="T64" fmla="*/ 99 w 107"/>
                <a:gd name="T65" fmla="*/ 33 h 80"/>
                <a:gd name="T66" fmla="*/ 98 w 107"/>
                <a:gd name="T67" fmla="*/ 36 h 80"/>
                <a:gd name="T68" fmla="*/ 96 w 107"/>
                <a:gd name="T69" fmla="*/ 41 h 80"/>
                <a:gd name="T70" fmla="*/ 94 w 107"/>
                <a:gd name="T71" fmla="*/ 41 h 80"/>
                <a:gd name="T72" fmla="*/ 94 w 107"/>
                <a:gd name="T73" fmla="*/ 44 h 80"/>
                <a:gd name="T74" fmla="*/ 91 w 107"/>
                <a:gd name="T75" fmla="*/ 46 h 80"/>
                <a:gd name="T76" fmla="*/ 91 w 107"/>
                <a:gd name="T77" fmla="*/ 48 h 80"/>
                <a:gd name="T78" fmla="*/ 89 w 107"/>
                <a:gd name="T79" fmla="*/ 50 h 80"/>
                <a:gd name="T80" fmla="*/ 90 w 107"/>
                <a:gd name="T81" fmla="*/ 51 h 80"/>
                <a:gd name="T82" fmla="*/ 91 w 107"/>
                <a:gd name="T83" fmla="*/ 51 h 80"/>
                <a:gd name="T84" fmla="*/ 92 w 107"/>
                <a:gd name="T85" fmla="*/ 52 h 80"/>
                <a:gd name="T86" fmla="*/ 90 w 107"/>
                <a:gd name="T87" fmla="*/ 55 h 80"/>
                <a:gd name="T88" fmla="*/ 87 w 107"/>
                <a:gd name="T89" fmla="*/ 53 h 80"/>
                <a:gd name="T90" fmla="*/ 82 w 107"/>
                <a:gd name="T91" fmla="*/ 55 h 80"/>
                <a:gd name="T92" fmla="*/ 85 w 107"/>
                <a:gd name="T93" fmla="*/ 55 h 80"/>
                <a:gd name="T94" fmla="*/ 87 w 107"/>
                <a:gd name="T95" fmla="*/ 59 h 80"/>
                <a:gd name="T96" fmla="*/ 91 w 107"/>
                <a:gd name="T97" fmla="*/ 59 h 80"/>
                <a:gd name="T98" fmla="*/ 92 w 107"/>
                <a:gd name="T99" fmla="*/ 61 h 80"/>
                <a:gd name="T100" fmla="*/ 94 w 107"/>
                <a:gd name="T101" fmla="*/ 61 h 80"/>
                <a:gd name="T102" fmla="*/ 95 w 107"/>
                <a:gd name="T103" fmla="*/ 64 h 80"/>
                <a:gd name="T104" fmla="*/ 92 w 107"/>
                <a:gd name="T105" fmla="*/ 66 h 80"/>
                <a:gd name="T106" fmla="*/ 92 w 107"/>
                <a:gd name="T107" fmla="*/ 67 h 80"/>
                <a:gd name="T108" fmla="*/ 92 w 107"/>
                <a:gd name="T109" fmla="*/ 72 h 80"/>
                <a:gd name="T110" fmla="*/ 89 w 107"/>
                <a:gd name="T111" fmla="*/ 76 h 80"/>
                <a:gd name="T112" fmla="*/ 91 w 107"/>
                <a:gd name="T113" fmla="*/ 77 h 80"/>
                <a:gd name="T114" fmla="*/ 91 w 107"/>
                <a:gd name="T115" fmla="*/ 79 h 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7"/>
                <a:gd name="T175" fmla="*/ 0 h 80"/>
                <a:gd name="T176" fmla="*/ 107 w 107"/>
                <a:gd name="T177" fmla="*/ 80 h 8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7" h="80">
                  <a:moveTo>
                    <a:pt x="91" y="79"/>
                  </a:moveTo>
                  <a:lnTo>
                    <a:pt x="55" y="79"/>
                  </a:lnTo>
                  <a:lnTo>
                    <a:pt x="52" y="79"/>
                  </a:lnTo>
                  <a:lnTo>
                    <a:pt x="32" y="79"/>
                  </a:lnTo>
                  <a:lnTo>
                    <a:pt x="26" y="76"/>
                  </a:lnTo>
                  <a:lnTo>
                    <a:pt x="23" y="77"/>
                  </a:lnTo>
                  <a:lnTo>
                    <a:pt x="22" y="73"/>
                  </a:lnTo>
                  <a:lnTo>
                    <a:pt x="23" y="72"/>
                  </a:lnTo>
                  <a:lnTo>
                    <a:pt x="23" y="69"/>
                  </a:lnTo>
                  <a:lnTo>
                    <a:pt x="21" y="68"/>
                  </a:lnTo>
                  <a:lnTo>
                    <a:pt x="21" y="65"/>
                  </a:lnTo>
                  <a:lnTo>
                    <a:pt x="20" y="64"/>
                  </a:lnTo>
                  <a:lnTo>
                    <a:pt x="19" y="63"/>
                  </a:lnTo>
                  <a:lnTo>
                    <a:pt x="19" y="62"/>
                  </a:lnTo>
                  <a:lnTo>
                    <a:pt x="13" y="60"/>
                  </a:lnTo>
                  <a:lnTo>
                    <a:pt x="7" y="60"/>
                  </a:lnTo>
                  <a:lnTo>
                    <a:pt x="4" y="59"/>
                  </a:lnTo>
                  <a:lnTo>
                    <a:pt x="4" y="57"/>
                  </a:lnTo>
                  <a:lnTo>
                    <a:pt x="0" y="56"/>
                  </a:lnTo>
                  <a:lnTo>
                    <a:pt x="11" y="50"/>
                  </a:lnTo>
                  <a:lnTo>
                    <a:pt x="84" y="10"/>
                  </a:lnTo>
                  <a:lnTo>
                    <a:pt x="101" y="0"/>
                  </a:lnTo>
                  <a:lnTo>
                    <a:pt x="100" y="7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6" y="14"/>
                  </a:lnTo>
                  <a:lnTo>
                    <a:pt x="106" y="16"/>
                  </a:lnTo>
                  <a:lnTo>
                    <a:pt x="104" y="19"/>
                  </a:lnTo>
                  <a:lnTo>
                    <a:pt x="105" y="20"/>
                  </a:lnTo>
                  <a:lnTo>
                    <a:pt x="101" y="25"/>
                  </a:lnTo>
                  <a:lnTo>
                    <a:pt x="98" y="32"/>
                  </a:lnTo>
                  <a:lnTo>
                    <a:pt x="99" y="33"/>
                  </a:lnTo>
                  <a:lnTo>
                    <a:pt x="98" y="36"/>
                  </a:lnTo>
                  <a:lnTo>
                    <a:pt x="96" y="41"/>
                  </a:lnTo>
                  <a:lnTo>
                    <a:pt x="94" y="41"/>
                  </a:lnTo>
                  <a:lnTo>
                    <a:pt x="94" y="44"/>
                  </a:lnTo>
                  <a:lnTo>
                    <a:pt x="91" y="46"/>
                  </a:lnTo>
                  <a:lnTo>
                    <a:pt x="91" y="48"/>
                  </a:lnTo>
                  <a:lnTo>
                    <a:pt x="89" y="50"/>
                  </a:lnTo>
                  <a:lnTo>
                    <a:pt x="90" y="51"/>
                  </a:lnTo>
                  <a:lnTo>
                    <a:pt x="91" y="51"/>
                  </a:lnTo>
                  <a:lnTo>
                    <a:pt x="92" y="52"/>
                  </a:lnTo>
                  <a:lnTo>
                    <a:pt x="90" y="55"/>
                  </a:lnTo>
                  <a:lnTo>
                    <a:pt x="87" y="53"/>
                  </a:lnTo>
                  <a:lnTo>
                    <a:pt x="82" y="55"/>
                  </a:lnTo>
                  <a:lnTo>
                    <a:pt x="85" y="55"/>
                  </a:lnTo>
                  <a:lnTo>
                    <a:pt x="87" y="59"/>
                  </a:lnTo>
                  <a:lnTo>
                    <a:pt x="91" y="59"/>
                  </a:lnTo>
                  <a:lnTo>
                    <a:pt x="92" y="61"/>
                  </a:lnTo>
                  <a:lnTo>
                    <a:pt x="94" y="61"/>
                  </a:lnTo>
                  <a:lnTo>
                    <a:pt x="95" y="64"/>
                  </a:lnTo>
                  <a:lnTo>
                    <a:pt x="92" y="66"/>
                  </a:lnTo>
                  <a:lnTo>
                    <a:pt x="92" y="67"/>
                  </a:lnTo>
                  <a:lnTo>
                    <a:pt x="92" y="72"/>
                  </a:lnTo>
                  <a:lnTo>
                    <a:pt x="89" y="76"/>
                  </a:lnTo>
                  <a:lnTo>
                    <a:pt x="91" y="77"/>
                  </a:lnTo>
                  <a:lnTo>
                    <a:pt x="91" y="79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5" name="Freeform 559"/>
            <p:cNvSpPr>
              <a:spLocks/>
            </p:cNvSpPr>
            <p:nvPr/>
          </p:nvSpPr>
          <p:spPr bwMode="auto">
            <a:xfrm>
              <a:off x="4331" y="1659"/>
              <a:ext cx="114" cy="87"/>
            </a:xfrm>
            <a:custGeom>
              <a:avLst/>
              <a:gdLst>
                <a:gd name="T0" fmla="*/ 97 w 114"/>
                <a:gd name="T1" fmla="*/ 86 h 87"/>
                <a:gd name="T2" fmla="*/ 58 w 114"/>
                <a:gd name="T3" fmla="*/ 86 h 87"/>
                <a:gd name="T4" fmla="*/ 56 w 114"/>
                <a:gd name="T5" fmla="*/ 86 h 87"/>
                <a:gd name="T6" fmla="*/ 34 w 114"/>
                <a:gd name="T7" fmla="*/ 86 h 87"/>
                <a:gd name="T8" fmla="*/ 27 w 114"/>
                <a:gd name="T9" fmla="*/ 83 h 87"/>
                <a:gd name="T10" fmla="*/ 24 w 114"/>
                <a:gd name="T11" fmla="*/ 84 h 87"/>
                <a:gd name="T12" fmla="*/ 23 w 114"/>
                <a:gd name="T13" fmla="*/ 80 h 87"/>
                <a:gd name="T14" fmla="*/ 24 w 114"/>
                <a:gd name="T15" fmla="*/ 79 h 87"/>
                <a:gd name="T16" fmla="*/ 24 w 114"/>
                <a:gd name="T17" fmla="*/ 76 h 87"/>
                <a:gd name="T18" fmla="*/ 22 w 114"/>
                <a:gd name="T19" fmla="*/ 74 h 87"/>
                <a:gd name="T20" fmla="*/ 22 w 114"/>
                <a:gd name="T21" fmla="*/ 70 h 87"/>
                <a:gd name="T22" fmla="*/ 21 w 114"/>
                <a:gd name="T23" fmla="*/ 69 h 87"/>
                <a:gd name="T24" fmla="*/ 20 w 114"/>
                <a:gd name="T25" fmla="*/ 68 h 87"/>
                <a:gd name="T26" fmla="*/ 20 w 114"/>
                <a:gd name="T27" fmla="*/ 67 h 87"/>
                <a:gd name="T28" fmla="*/ 14 w 114"/>
                <a:gd name="T29" fmla="*/ 65 h 87"/>
                <a:gd name="T30" fmla="*/ 8 w 114"/>
                <a:gd name="T31" fmla="*/ 65 h 87"/>
                <a:gd name="T32" fmla="*/ 4 w 114"/>
                <a:gd name="T33" fmla="*/ 64 h 87"/>
                <a:gd name="T34" fmla="*/ 4 w 114"/>
                <a:gd name="T35" fmla="*/ 62 h 87"/>
                <a:gd name="T36" fmla="*/ 0 w 114"/>
                <a:gd name="T37" fmla="*/ 61 h 87"/>
                <a:gd name="T38" fmla="*/ 12 w 114"/>
                <a:gd name="T39" fmla="*/ 55 h 87"/>
                <a:gd name="T40" fmla="*/ 90 w 114"/>
                <a:gd name="T41" fmla="*/ 10 h 87"/>
                <a:gd name="T42" fmla="*/ 108 w 114"/>
                <a:gd name="T43" fmla="*/ 0 h 87"/>
                <a:gd name="T44" fmla="*/ 106 w 114"/>
                <a:gd name="T45" fmla="*/ 7 h 87"/>
                <a:gd name="T46" fmla="*/ 109 w 114"/>
                <a:gd name="T47" fmla="*/ 12 h 87"/>
                <a:gd name="T48" fmla="*/ 110 w 114"/>
                <a:gd name="T49" fmla="*/ 12 h 87"/>
                <a:gd name="T50" fmla="*/ 110 w 114"/>
                <a:gd name="T51" fmla="*/ 15 h 87"/>
                <a:gd name="T52" fmla="*/ 113 w 114"/>
                <a:gd name="T53" fmla="*/ 16 h 87"/>
                <a:gd name="T54" fmla="*/ 113 w 114"/>
                <a:gd name="T55" fmla="*/ 18 h 87"/>
                <a:gd name="T56" fmla="*/ 111 w 114"/>
                <a:gd name="T57" fmla="*/ 21 h 87"/>
                <a:gd name="T58" fmla="*/ 112 w 114"/>
                <a:gd name="T59" fmla="*/ 22 h 87"/>
                <a:gd name="T60" fmla="*/ 108 w 114"/>
                <a:gd name="T61" fmla="*/ 27 h 87"/>
                <a:gd name="T62" fmla="*/ 104 w 114"/>
                <a:gd name="T63" fmla="*/ 35 h 87"/>
                <a:gd name="T64" fmla="*/ 105 w 114"/>
                <a:gd name="T65" fmla="*/ 36 h 87"/>
                <a:gd name="T66" fmla="*/ 104 w 114"/>
                <a:gd name="T67" fmla="*/ 39 h 87"/>
                <a:gd name="T68" fmla="*/ 102 w 114"/>
                <a:gd name="T69" fmla="*/ 45 h 87"/>
                <a:gd name="T70" fmla="*/ 100 w 114"/>
                <a:gd name="T71" fmla="*/ 45 h 87"/>
                <a:gd name="T72" fmla="*/ 100 w 114"/>
                <a:gd name="T73" fmla="*/ 48 h 87"/>
                <a:gd name="T74" fmla="*/ 97 w 114"/>
                <a:gd name="T75" fmla="*/ 50 h 87"/>
                <a:gd name="T76" fmla="*/ 97 w 114"/>
                <a:gd name="T77" fmla="*/ 52 h 87"/>
                <a:gd name="T78" fmla="*/ 94 w 114"/>
                <a:gd name="T79" fmla="*/ 55 h 87"/>
                <a:gd name="T80" fmla="*/ 95 w 114"/>
                <a:gd name="T81" fmla="*/ 56 h 87"/>
                <a:gd name="T82" fmla="*/ 97 w 114"/>
                <a:gd name="T83" fmla="*/ 56 h 87"/>
                <a:gd name="T84" fmla="*/ 98 w 114"/>
                <a:gd name="T85" fmla="*/ 57 h 87"/>
                <a:gd name="T86" fmla="*/ 95 w 114"/>
                <a:gd name="T87" fmla="*/ 60 h 87"/>
                <a:gd name="T88" fmla="*/ 93 w 114"/>
                <a:gd name="T89" fmla="*/ 58 h 87"/>
                <a:gd name="T90" fmla="*/ 88 w 114"/>
                <a:gd name="T91" fmla="*/ 60 h 87"/>
                <a:gd name="T92" fmla="*/ 91 w 114"/>
                <a:gd name="T93" fmla="*/ 60 h 87"/>
                <a:gd name="T94" fmla="*/ 93 w 114"/>
                <a:gd name="T95" fmla="*/ 64 h 87"/>
                <a:gd name="T96" fmla="*/ 97 w 114"/>
                <a:gd name="T97" fmla="*/ 64 h 87"/>
                <a:gd name="T98" fmla="*/ 98 w 114"/>
                <a:gd name="T99" fmla="*/ 66 h 87"/>
                <a:gd name="T100" fmla="*/ 100 w 114"/>
                <a:gd name="T101" fmla="*/ 66 h 87"/>
                <a:gd name="T102" fmla="*/ 101 w 114"/>
                <a:gd name="T103" fmla="*/ 69 h 87"/>
                <a:gd name="T104" fmla="*/ 98 w 114"/>
                <a:gd name="T105" fmla="*/ 71 h 87"/>
                <a:gd name="T106" fmla="*/ 98 w 114"/>
                <a:gd name="T107" fmla="*/ 73 h 87"/>
                <a:gd name="T108" fmla="*/ 98 w 114"/>
                <a:gd name="T109" fmla="*/ 79 h 87"/>
                <a:gd name="T110" fmla="*/ 94 w 114"/>
                <a:gd name="T111" fmla="*/ 83 h 87"/>
                <a:gd name="T112" fmla="*/ 97 w 114"/>
                <a:gd name="T113" fmla="*/ 84 h 87"/>
                <a:gd name="T114" fmla="*/ 97 w 114"/>
                <a:gd name="T115" fmla="*/ 86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4"/>
                <a:gd name="T175" fmla="*/ 0 h 87"/>
                <a:gd name="T176" fmla="*/ 114 w 114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4" h="87">
                  <a:moveTo>
                    <a:pt x="97" y="86"/>
                  </a:moveTo>
                  <a:lnTo>
                    <a:pt x="58" y="86"/>
                  </a:lnTo>
                  <a:lnTo>
                    <a:pt x="56" y="86"/>
                  </a:lnTo>
                  <a:lnTo>
                    <a:pt x="34" y="86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3" y="80"/>
                  </a:lnTo>
                  <a:lnTo>
                    <a:pt x="24" y="79"/>
                  </a:lnTo>
                  <a:lnTo>
                    <a:pt x="24" y="76"/>
                  </a:lnTo>
                  <a:lnTo>
                    <a:pt x="22" y="74"/>
                  </a:lnTo>
                  <a:lnTo>
                    <a:pt x="22" y="70"/>
                  </a:lnTo>
                  <a:lnTo>
                    <a:pt x="21" y="69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14" y="65"/>
                  </a:lnTo>
                  <a:lnTo>
                    <a:pt x="8" y="65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0" y="61"/>
                  </a:lnTo>
                  <a:lnTo>
                    <a:pt x="12" y="55"/>
                  </a:lnTo>
                  <a:lnTo>
                    <a:pt x="90" y="10"/>
                  </a:lnTo>
                  <a:lnTo>
                    <a:pt x="108" y="0"/>
                  </a:lnTo>
                  <a:lnTo>
                    <a:pt x="106" y="7"/>
                  </a:lnTo>
                  <a:lnTo>
                    <a:pt x="109" y="12"/>
                  </a:lnTo>
                  <a:lnTo>
                    <a:pt x="110" y="12"/>
                  </a:lnTo>
                  <a:lnTo>
                    <a:pt x="110" y="15"/>
                  </a:lnTo>
                  <a:lnTo>
                    <a:pt x="113" y="16"/>
                  </a:lnTo>
                  <a:lnTo>
                    <a:pt x="113" y="18"/>
                  </a:lnTo>
                  <a:lnTo>
                    <a:pt x="111" y="21"/>
                  </a:lnTo>
                  <a:lnTo>
                    <a:pt x="112" y="22"/>
                  </a:lnTo>
                  <a:lnTo>
                    <a:pt x="108" y="27"/>
                  </a:lnTo>
                  <a:lnTo>
                    <a:pt x="104" y="35"/>
                  </a:lnTo>
                  <a:lnTo>
                    <a:pt x="105" y="36"/>
                  </a:lnTo>
                  <a:lnTo>
                    <a:pt x="104" y="39"/>
                  </a:lnTo>
                  <a:lnTo>
                    <a:pt x="102" y="45"/>
                  </a:lnTo>
                  <a:lnTo>
                    <a:pt x="100" y="45"/>
                  </a:lnTo>
                  <a:lnTo>
                    <a:pt x="100" y="48"/>
                  </a:lnTo>
                  <a:lnTo>
                    <a:pt x="97" y="50"/>
                  </a:lnTo>
                  <a:lnTo>
                    <a:pt x="97" y="52"/>
                  </a:lnTo>
                  <a:lnTo>
                    <a:pt x="94" y="55"/>
                  </a:lnTo>
                  <a:lnTo>
                    <a:pt x="95" y="56"/>
                  </a:lnTo>
                  <a:lnTo>
                    <a:pt x="97" y="56"/>
                  </a:lnTo>
                  <a:lnTo>
                    <a:pt x="98" y="57"/>
                  </a:lnTo>
                  <a:lnTo>
                    <a:pt x="95" y="60"/>
                  </a:lnTo>
                  <a:lnTo>
                    <a:pt x="93" y="58"/>
                  </a:lnTo>
                  <a:lnTo>
                    <a:pt x="88" y="60"/>
                  </a:lnTo>
                  <a:lnTo>
                    <a:pt x="91" y="60"/>
                  </a:lnTo>
                  <a:lnTo>
                    <a:pt x="93" y="64"/>
                  </a:lnTo>
                  <a:lnTo>
                    <a:pt x="97" y="64"/>
                  </a:lnTo>
                  <a:lnTo>
                    <a:pt x="98" y="66"/>
                  </a:lnTo>
                  <a:lnTo>
                    <a:pt x="100" y="66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8" y="73"/>
                  </a:lnTo>
                  <a:lnTo>
                    <a:pt x="98" y="79"/>
                  </a:lnTo>
                  <a:lnTo>
                    <a:pt x="94" y="83"/>
                  </a:lnTo>
                  <a:lnTo>
                    <a:pt x="97" y="84"/>
                  </a:lnTo>
                  <a:lnTo>
                    <a:pt x="97" y="8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6" name="Freeform 560"/>
            <p:cNvSpPr>
              <a:spLocks/>
            </p:cNvSpPr>
            <p:nvPr/>
          </p:nvSpPr>
          <p:spPr bwMode="auto">
            <a:xfrm>
              <a:off x="4422" y="1743"/>
              <a:ext cx="76" cy="42"/>
            </a:xfrm>
            <a:custGeom>
              <a:avLst/>
              <a:gdLst>
                <a:gd name="T0" fmla="*/ 40 w 76"/>
                <a:gd name="T1" fmla="*/ 41 h 42"/>
                <a:gd name="T2" fmla="*/ 38 w 76"/>
                <a:gd name="T3" fmla="*/ 41 h 42"/>
                <a:gd name="T4" fmla="*/ 26 w 76"/>
                <a:gd name="T5" fmla="*/ 31 h 42"/>
                <a:gd name="T6" fmla="*/ 19 w 76"/>
                <a:gd name="T7" fmla="*/ 31 h 42"/>
                <a:gd name="T8" fmla="*/ 4 w 76"/>
                <a:gd name="T9" fmla="*/ 26 h 42"/>
                <a:gd name="T10" fmla="*/ 1 w 76"/>
                <a:gd name="T11" fmla="*/ 23 h 42"/>
                <a:gd name="T12" fmla="*/ 0 w 76"/>
                <a:gd name="T13" fmla="*/ 13 h 42"/>
                <a:gd name="T14" fmla="*/ 2 w 76"/>
                <a:gd name="T15" fmla="*/ 12 h 42"/>
                <a:gd name="T16" fmla="*/ 2 w 76"/>
                <a:gd name="T17" fmla="*/ 11 h 42"/>
                <a:gd name="T18" fmla="*/ 4 w 76"/>
                <a:gd name="T19" fmla="*/ 11 h 42"/>
                <a:gd name="T20" fmla="*/ 4 w 76"/>
                <a:gd name="T21" fmla="*/ 9 h 42"/>
                <a:gd name="T22" fmla="*/ 6 w 76"/>
                <a:gd name="T23" fmla="*/ 7 h 42"/>
                <a:gd name="T24" fmla="*/ 7 w 76"/>
                <a:gd name="T25" fmla="*/ 5 h 42"/>
                <a:gd name="T26" fmla="*/ 4 w 76"/>
                <a:gd name="T27" fmla="*/ 4 h 42"/>
                <a:gd name="T28" fmla="*/ 5 w 76"/>
                <a:gd name="T29" fmla="*/ 2 h 42"/>
                <a:gd name="T30" fmla="*/ 5 w 76"/>
                <a:gd name="T31" fmla="*/ 0 h 42"/>
                <a:gd name="T32" fmla="*/ 62 w 76"/>
                <a:gd name="T33" fmla="*/ 0 h 42"/>
                <a:gd name="T34" fmla="*/ 70 w 76"/>
                <a:gd name="T35" fmla="*/ 7 h 42"/>
                <a:gd name="T36" fmla="*/ 69 w 76"/>
                <a:gd name="T37" fmla="*/ 14 h 42"/>
                <a:gd name="T38" fmla="*/ 75 w 76"/>
                <a:gd name="T39" fmla="*/ 29 h 42"/>
                <a:gd name="T40" fmla="*/ 60 w 76"/>
                <a:gd name="T41" fmla="*/ 32 h 42"/>
                <a:gd name="T42" fmla="*/ 58 w 76"/>
                <a:gd name="T43" fmla="*/ 36 h 42"/>
                <a:gd name="T44" fmla="*/ 56 w 76"/>
                <a:gd name="T45" fmla="*/ 36 h 42"/>
                <a:gd name="T46" fmla="*/ 53 w 76"/>
                <a:gd name="T47" fmla="*/ 38 h 42"/>
                <a:gd name="T48" fmla="*/ 47 w 76"/>
                <a:gd name="T49" fmla="*/ 37 h 42"/>
                <a:gd name="T50" fmla="*/ 46 w 76"/>
                <a:gd name="T51" fmla="*/ 39 h 42"/>
                <a:gd name="T52" fmla="*/ 43 w 76"/>
                <a:gd name="T53" fmla="*/ 39 h 42"/>
                <a:gd name="T54" fmla="*/ 42 w 76"/>
                <a:gd name="T55" fmla="*/ 41 h 42"/>
                <a:gd name="T56" fmla="*/ 40 w 76"/>
                <a:gd name="T57" fmla="*/ 41 h 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"/>
                <a:gd name="T88" fmla="*/ 0 h 42"/>
                <a:gd name="T89" fmla="*/ 76 w 76"/>
                <a:gd name="T90" fmla="*/ 42 h 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" h="42">
                  <a:moveTo>
                    <a:pt x="40" y="41"/>
                  </a:moveTo>
                  <a:lnTo>
                    <a:pt x="38" y="41"/>
                  </a:lnTo>
                  <a:lnTo>
                    <a:pt x="26" y="31"/>
                  </a:lnTo>
                  <a:lnTo>
                    <a:pt x="19" y="31"/>
                  </a:lnTo>
                  <a:lnTo>
                    <a:pt x="4" y="26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6" y="7"/>
                  </a:lnTo>
                  <a:lnTo>
                    <a:pt x="7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62" y="0"/>
                  </a:lnTo>
                  <a:lnTo>
                    <a:pt x="70" y="7"/>
                  </a:lnTo>
                  <a:lnTo>
                    <a:pt x="69" y="14"/>
                  </a:lnTo>
                  <a:lnTo>
                    <a:pt x="75" y="29"/>
                  </a:lnTo>
                  <a:lnTo>
                    <a:pt x="60" y="32"/>
                  </a:lnTo>
                  <a:lnTo>
                    <a:pt x="58" y="36"/>
                  </a:lnTo>
                  <a:lnTo>
                    <a:pt x="56" y="36"/>
                  </a:lnTo>
                  <a:lnTo>
                    <a:pt x="53" y="38"/>
                  </a:lnTo>
                  <a:lnTo>
                    <a:pt x="47" y="37"/>
                  </a:lnTo>
                  <a:lnTo>
                    <a:pt x="46" y="39"/>
                  </a:lnTo>
                  <a:lnTo>
                    <a:pt x="43" y="39"/>
                  </a:lnTo>
                  <a:lnTo>
                    <a:pt x="42" y="41"/>
                  </a:lnTo>
                  <a:lnTo>
                    <a:pt x="40" y="4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7" name="Freeform 561"/>
            <p:cNvSpPr>
              <a:spLocks/>
            </p:cNvSpPr>
            <p:nvPr/>
          </p:nvSpPr>
          <p:spPr bwMode="auto">
            <a:xfrm>
              <a:off x="4422" y="1743"/>
              <a:ext cx="82" cy="49"/>
            </a:xfrm>
            <a:custGeom>
              <a:avLst/>
              <a:gdLst>
                <a:gd name="T0" fmla="*/ 43 w 82"/>
                <a:gd name="T1" fmla="*/ 48 h 49"/>
                <a:gd name="T2" fmla="*/ 41 w 82"/>
                <a:gd name="T3" fmla="*/ 48 h 49"/>
                <a:gd name="T4" fmla="*/ 28 w 82"/>
                <a:gd name="T5" fmla="*/ 37 h 49"/>
                <a:gd name="T6" fmla="*/ 21 w 82"/>
                <a:gd name="T7" fmla="*/ 37 h 49"/>
                <a:gd name="T8" fmla="*/ 4 w 82"/>
                <a:gd name="T9" fmla="*/ 30 h 49"/>
                <a:gd name="T10" fmla="*/ 1 w 82"/>
                <a:gd name="T11" fmla="*/ 27 h 49"/>
                <a:gd name="T12" fmla="*/ 0 w 82"/>
                <a:gd name="T13" fmla="*/ 16 h 49"/>
                <a:gd name="T14" fmla="*/ 2 w 82"/>
                <a:gd name="T15" fmla="*/ 15 h 49"/>
                <a:gd name="T16" fmla="*/ 2 w 82"/>
                <a:gd name="T17" fmla="*/ 13 h 49"/>
                <a:gd name="T18" fmla="*/ 4 w 82"/>
                <a:gd name="T19" fmla="*/ 13 h 49"/>
                <a:gd name="T20" fmla="*/ 4 w 82"/>
                <a:gd name="T21" fmla="*/ 10 h 49"/>
                <a:gd name="T22" fmla="*/ 7 w 82"/>
                <a:gd name="T23" fmla="*/ 8 h 49"/>
                <a:gd name="T24" fmla="*/ 8 w 82"/>
                <a:gd name="T25" fmla="*/ 6 h 49"/>
                <a:gd name="T26" fmla="*/ 4 w 82"/>
                <a:gd name="T27" fmla="*/ 4 h 49"/>
                <a:gd name="T28" fmla="*/ 5 w 82"/>
                <a:gd name="T29" fmla="*/ 2 h 49"/>
                <a:gd name="T30" fmla="*/ 5 w 82"/>
                <a:gd name="T31" fmla="*/ 0 h 49"/>
                <a:gd name="T32" fmla="*/ 67 w 82"/>
                <a:gd name="T33" fmla="*/ 0 h 49"/>
                <a:gd name="T34" fmla="*/ 76 w 82"/>
                <a:gd name="T35" fmla="*/ 8 h 49"/>
                <a:gd name="T36" fmla="*/ 74 w 82"/>
                <a:gd name="T37" fmla="*/ 17 h 49"/>
                <a:gd name="T38" fmla="*/ 81 w 82"/>
                <a:gd name="T39" fmla="*/ 33 h 49"/>
                <a:gd name="T40" fmla="*/ 65 w 82"/>
                <a:gd name="T41" fmla="*/ 38 h 49"/>
                <a:gd name="T42" fmla="*/ 62 w 82"/>
                <a:gd name="T43" fmla="*/ 42 h 49"/>
                <a:gd name="T44" fmla="*/ 60 w 82"/>
                <a:gd name="T45" fmla="*/ 42 h 49"/>
                <a:gd name="T46" fmla="*/ 57 w 82"/>
                <a:gd name="T47" fmla="*/ 45 h 49"/>
                <a:gd name="T48" fmla="*/ 50 w 82"/>
                <a:gd name="T49" fmla="*/ 43 h 49"/>
                <a:gd name="T50" fmla="*/ 49 w 82"/>
                <a:gd name="T51" fmla="*/ 46 h 49"/>
                <a:gd name="T52" fmla="*/ 46 w 82"/>
                <a:gd name="T53" fmla="*/ 46 h 49"/>
                <a:gd name="T54" fmla="*/ 45 w 82"/>
                <a:gd name="T55" fmla="*/ 48 h 49"/>
                <a:gd name="T56" fmla="*/ 43 w 82"/>
                <a:gd name="T57" fmla="*/ 48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2"/>
                <a:gd name="T88" fmla="*/ 0 h 49"/>
                <a:gd name="T89" fmla="*/ 82 w 82"/>
                <a:gd name="T90" fmla="*/ 49 h 4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2" h="49">
                  <a:moveTo>
                    <a:pt x="43" y="48"/>
                  </a:moveTo>
                  <a:lnTo>
                    <a:pt x="41" y="48"/>
                  </a:lnTo>
                  <a:lnTo>
                    <a:pt x="28" y="37"/>
                  </a:lnTo>
                  <a:lnTo>
                    <a:pt x="21" y="37"/>
                  </a:lnTo>
                  <a:lnTo>
                    <a:pt x="4" y="30"/>
                  </a:lnTo>
                  <a:lnTo>
                    <a:pt x="1" y="27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7" y="8"/>
                  </a:lnTo>
                  <a:lnTo>
                    <a:pt x="8" y="6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67" y="0"/>
                  </a:lnTo>
                  <a:lnTo>
                    <a:pt x="76" y="8"/>
                  </a:lnTo>
                  <a:lnTo>
                    <a:pt x="74" y="17"/>
                  </a:lnTo>
                  <a:lnTo>
                    <a:pt x="81" y="33"/>
                  </a:lnTo>
                  <a:lnTo>
                    <a:pt x="65" y="38"/>
                  </a:lnTo>
                  <a:lnTo>
                    <a:pt x="62" y="42"/>
                  </a:lnTo>
                  <a:lnTo>
                    <a:pt x="60" y="42"/>
                  </a:lnTo>
                  <a:lnTo>
                    <a:pt x="57" y="45"/>
                  </a:lnTo>
                  <a:lnTo>
                    <a:pt x="50" y="43"/>
                  </a:lnTo>
                  <a:lnTo>
                    <a:pt x="49" y="46"/>
                  </a:lnTo>
                  <a:lnTo>
                    <a:pt x="46" y="46"/>
                  </a:lnTo>
                  <a:lnTo>
                    <a:pt x="45" y="48"/>
                  </a:lnTo>
                  <a:lnTo>
                    <a:pt x="43" y="48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8" name="Freeform 562"/>
            <p:cNvSpPr>
              <a:spLocks/>
            </p:cNvSpPr>
            <p:nvPr/>
          </p:nvSpPr>
          <p:spPr bwMode="auto">
            <a:xfrm>
              <a:off x="4489" y="1743"/>
              <a:ext cx="97" cy="69"/>
            </a:xfrm>
            <a:custGeom>
              <a:avLst/>
              <a:gdLst>
                <a:gd name="T0" fmla="*/ 90 w 97"/>
                <a:gd name="T1" fmla="*/ 50 h 69"/>
                <a:gd name="T2" fmla="*/ 88 w 97"/>
                <a:gd name="T3" fmla="*/ 51 h 69"/>
                <a:gd name="T4" fmla="*/ 92 w 97"/>
                <a:gd name="T5" fmla="*/ 58 h 69"/>
                <a:gd name="T6" fmla="*/ 90 w 97"/>
                <a:gd name="T7" fmla="*/ 62 h 69"/>
                <a:gd name="T8" fmla="*/ 96 w 97"/>
                <a:gd name="T9" fmla="*/ 66 h 69"/>
                <a:gd name="T10" fmla="*/ 96 w 97"/>
                <a:gd name="T11" fmla="*/ 68 h 69"/>
                <a:gd name="T12" fmla="*/ 84 w 97"/>
                <a:gd name="T13" fmla="*/ 66 h 69"/>
                <a:gd name="T14" fmla="*/ 79 w 97"/>
                <a:gd name="T15" fmla="*/ 64 h 69"/>
                <a:gd name="T16" fmla="*/ 74 w 97"/>
                <a:gd name="T17" fmla="*/ 57 h 69"/>
                <a:gd name="T18" fmla="*/ 70 w 97"/>
                <a:gd name="T19" fmla="*/ 56 h 69"/>
                <a:gd name="T20" fmla="*/ 62 w 97"/>
                <a:gd name="T21" fmla="*/ 46 h 69"/>
                <a:gd name="T22" fmla="*/ 57 w 97"/>
                <a:gd name="T23" fmla="*/ 45 h 69"/>
                <a:gd name="T24" fmla="*/ 57 w 97"/>
                <a:gd name="T25" fmla="*/ 46 h 69"/>
                <a:gd name="T26" fmla="*/ 52 w 97"/>
                <a:gd name="T27" fmla="*/ 44 h 69"/>
                <a:gd name="T28" fmla="*/ 53 w 97"/>
                <a:gd name="T29" fmla="*/ 44 h 69"/>
                <a:gd name="T30" fmla="*/ 53 w 97"/>
                <a:gd name="T31" fmla="*/ 41 h 69"/>
                <a:gd name="T32" fmla="*/ 55 w 97"/>
                <a:gd name="T33" fmla="*/ 42 h 69"/>
                <a:gd name="T34" fmla="*/ 56 w 97"/>
                <a:gd name="T35" fmla="*/ 40 h 69"/>
                <a:gd name="T36" fmla="*/ 51 w 97"/>
                <a:gd name="T37" fmla="*/ 39 h 69"/>
                <a:gd name="T38" fmla="*/ 51 w 97"/>
                <a:gd name="T39" fmla="*/ 37 h 69"/>
                <a:gd name="T40" fmla="*/ 47 w 97"/>
                <a:gd name="T41" fmla="*/ 32 h 69"/>
                <a:gd name="T42" fmla="*/ 44 w 97"/>
                <a:gd name="T43" fmla="*/ 34 h 69"/>
                <a:gd name="T44" fmla="*/ 44 w 97"/>
                <a:gd name="T45" fmla="*/ 30 h 69"/>
                <a:gd name="T46" fmla="*/ 39 w 97"/>
                <a:gd name="T47" fmla="*/ 30 h 69"/>
                <a:gd name="T48" fmla="*/ 34 w 97"/>
                <a:gd name="T49" fmla="*/ 23 h 69"/>
                <a:gd name="T50" fmla="*/ 31 w 97"/>
                <a:gd name="T51" fmla="*/ 23 h 69"/>
                <a:gd name="T52" fmla="*/ 30 w 97"/>
                <a:gd name="T53" fmla="*/ 22 h 69"/>
                <a:gd name="T54" fmla="*/ 27 w 97"/>
                <a:gd name="T55" fmla="*/ 21 h 69"/>
                <a:gd name="T56" fmla="*/ 27 w 97"/>
                <a:gd name="T57" fmla="*/ 18 h 69"/>
                <a:gd name="T58" fmla="*/ 19 w 97"/>
                <a:gd name="T59" fmla="*/ 15 h 69"/>
                <a:gd name="T60" fmla="*/ 8 w 97"/>
                <a:gd name="T61" fmla="*/ 8 h 69"/>
                <a:gd name="T62" fmla="*/ 0 w 97"/>
                <a:gd name="T63" fmla="*/ 0 h 69"/>
                <a:gd name="T64" fmla="*/ 35 w 97"/>
                <a:gd name="T65" fmla="*/ 0 h 69"/>
                <a:gd name="T66" fmla="*/ 60 w 97"/>
                <a:gd name="T67" fmla="*/ 22 h 69"/>
                <a:gd name="T68" fmla="*/ 60 w 97"/>
                <a:gd name="T69" fmla="*/ 28 h 69"/>
                <a:gd name="T70" fmla="*/ 62 w 97"/>
                <a:gd name="T71" fmla="*/ 29 h 69"/>
                <a:gd name="T72" fmla="*/ 67 w 97"/>
                <a:gd name="T73" fmla="*/ 34 h 69"/>
                <a:gd name="T74" fmla="*/ 72 w 97"/>
                <a:gd name="T75" fmla="*/ 36 h 69"/>
                <a:gd name="T76" fmla="*/ 76 w 97"/>
                <a:gd name="T77" fmla="*/ 34 h 69"/>
                <a:gd name="T78" fmla="*/ 78 w 97"/>
                <a:gd name="T79" fmla="*/ 34 h 69"/>
                <a:gd name="T80" fmla="*/ 79 w 97"/>
                <a:gd name="T81" fmla="*/ 37 h 69"/>
                <a:gd name="T82" fmla="*/ 82 w 97"/>
                <a:gd name="T83" fmla="*/ 36 h 69"/>
                <a:gd name="T84" fmla="*/ 81 w 97"/>
                <a:gd name="T85" fmla="*/ 38 h 69"/>
                <a:gd name="T86" fmla="*/ 84 w 97"/>
                <a:gd name="T87" fmla="*/ 42 h 69"/>
                <a:gd name="T88" fmla="*/ 88 w 97"/>
                <a:gd name="T89" fmla="*/ 43 h 69"/>
                <a:gd name="T90" fmla="*/ 89 w 97"/>
                <a:gd name="T91" fmla="*/ 46 h 69"/>
                <a:gd name="T92" fmla="*/ 92 w 97"/>
                <a:gd name="T93" fmla="*/ 47 h 69"/>
                <a:gd name="T94" fmla="*/ 90 w 97"/>
                <a:gd name="T95" fmla="*/ 50 h 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69"/>
                <a:gd name="T146" fmla="*/ 97 w 97"/>
                <a:gd name="T147" fmla="*/ 69 h 6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69">
                  <a:moveTo>
                    <a:pt x="90" y="50"/>
                  </a:moveTo>
                  <a:lnTo>
                    <a:pt x="88" y="51"/>
                  </a:lnTo>
                  <a:lnTo>
                    <a:pt x="92" y="58"/>
                  </a:lnTo>
                  <a:lnTo>
                    <a:pt x="90" y="62"/>
                  </a:lnTo>
                  <a:lnTo>
                    <a:pt x="96" y="66"/>
                  </a:lnTo>
                  <a:lnTo>
                    <a:pt x="96" y="68"/>
                  </a:lnTo>
                  <a:lnTo>
                    <a:pt x="84" y="66"/>
                  </a:lnTo>
                  <a:lnTo>
                    <a:pt x="79" y="64"/>
                  </a:lnTo>
                  <a:lnTo>
                    <a:pt x="74" y="57"/>
                  </a:lnTo>
                  <a:lnTo>
                    <a:pt x="70" y="56"/>
                  </a:lnTo>
                  <a:lnTo>
                    <a:pt x="62" y="46"/>
                  </a:lnTo>
                  <a:lnTo>
                    <a:pt x="57" y="45"/>
                  </a:lnTo>
                  <a:lnTo>
                    <a:pt x="57" y="46"/>
                  </a:lnTo>
                  <a:lnTo>
                    <a:pt x="52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5" y="42"/>
                  </a:lnTo>
                  <a:lnTo>
                    <a:pt x="56" y="40"/>
                  </a:lnTo>
                  <a:lnTo>
                    <a:pt x="51" y="39"/>
                  </a:lnTo>
                  <a:lnTo>
                    <a:pt x="51" y="37"/>
                  </a:lnTo>
                  <a:lnTo>
                    <a:pt x="47" y="32"/>
                  </a:lnTo>
                  <a:lnTo>
                    <a:pt x="44" y="34"/>
                  </a:lnTo>
                  <a:lnTo>
                    <a:pt x="44" y="30"/>
                  </a:lnTo>
                  <a:lnTo>
                    <a:pt x="39" y="30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30" y="22"/>
                  </a:lnTo>
                  <a:lnTo>
                    <a:pt x="27" y="21"/>
                  </a:lnTo>
                  <a:lnTo>
                    <a:pt x="27" y="18"/>
                  </a:lnTo>
                  <a:lnTo>
                    <a:pt x="19" y="15"/>
                  </a:lnTo>
                  <a:lnTo>
                    <a:pt x="8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60" y="22"/>
                  </a:lnTo>
                  <a:lnTo>
                    <a:pt x="60" y="28"/>
                  </a:lnTo>
                  <a:lnTo>
                    <a:pt x="62" y="29"/>
                  </a:lnTo>
                  <a:lnTo>
                    <a:pt x="67" y="34"/>
                  </a:lnTo>
                  <a:lnTo>
                    <a:pt x="72" y="36"/>
                  </a:lnTo>
                  <a:lnTo>
                    <a:pt x="76" y="34"/>
                  </a:lnTo>
                  <a:lnTo>
                    <a:pt x="78" y="34"/>
                  </a:lnTo>
                  <a:lnTo>
                    <a:pt x="79" y="37"/>
                  </a:lnTo>
                  <a:lnTo>
                    <a:pt x="82" y="36"/>
                  </a:lnTo>
                  <a:lnTo>
                    <a:pt x="81" y="38"/>
                  </a:lnTo>
                  <a:lnTo>
                    <a:pt x="84" y="42"/>
                  </a:lnTo>
                  <a:lnTo>
                    <a:pt x="88" y="43"/>
                  </a:lnTo>
                  <a:lnTo>
                    <a:pt x="89" y="46"/>
                  </a:lnTo>
                  <a:lnTo>
                    <a:pt x="92" y="47"/>
                  </a:lnTo>
                  <a:lnTo>
                    <a:pt x="90" y="5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79" name="Freeform 563"/>
            <p:cNvSpPr>
              <a:spLocks/>
            </p:cNvSpPr>
            <p:nvPr/>
          </p:nvSpPr>
          <p:spPr bwMode="auto">
            <a:xfrm>
              <a:off x="4489" y="1743"/>
              <a:ext cx="103" cy="74"/>
            </a:xfrm>
            <a:custGeom>
              <a:avLst/>
              <a:gdLst>
                <a:gd name="T0" fmla="*/ 95 w 103"/>
                <a:gd name="T1" fmla="*/ 53 h 74"/>
                <a:gd name="T2" fmla="*/ 93 w 103"/>
                <a:gd name="T3" fmla="*/ 54 h 74"/>
                <a:gd name="T4" fmla="*/ 98 w 103"/>
                <a:gd name="T5" fmla="*/ 63 h 74"/>
                <a:gd name="T6" fmla="*/ 95 w 103"/>
                <a:gd name="T7" fmla="*/ 67 h 74"/>
                <a:gd name="T8" fmla="*/ 102 w 103"/>
                <a:gd name="T9" fmla="*/ 71 h 74"/>
                <a:gd name="T10" fmla="*/ 102 w 103"/>
                <a:gd name="T11" fmla="*/ 73 h 74"/>
                <a:gd name="T12" fmla="*/ 89 w 103"/>
                <a:gd name="T13" fmla="*/ 71 h 74"/>
                <a:gd name="T14" fmla="*/ 84 w 103"/>
                <a:gd name="T15" fmla="*/ 69 h 74"/>
                <a:gd name="T16" fmla="*/ 79 w 103"/>
                <a:gd name="T17" fmla="*/ 61 h 74"/>
                <a:gd name="T18" fmla="*/ 75 w 103"/>
                <a:gd name="T19" fmla="*/ 60 h 74"/>
                <a:gd name="T20" fmla="*/ 66 w 103"/>
                <a:gd name="T21" fmla="*/ 49 h 74"/>
                <a:gd name="T22" fmla="*/ 60 w 103"/>
                <a:gd name="T23" fmla="*/ 48 h 74"/>
                <a:gd name="T24" fmla="*/ 60 w 103"/>
                <a:gd name="T25" fmla="*/ 49 h 74"/>
                <a:gd name="T26" fmla="*/ 55 w 103"/>
                <a:gd name="T27" fmla="*/ 47 h 74"/>
                <a:gd name="T28" fmla="*/ 56 w 103"/>
                <a:gd name="T29" fmla="*/ 47 h 74"/>
                <a:gd name="T30" fmla="*/ 56 w 103"/>
                <a:gd name="T31" fmla="*/ 44 h 74"/>
                <a:gd name="T32" fmla="*/ 58 w 103"/>
                <a:gd name="T33" fmla="*/ 45 h 74"/>
                <a:gd name="T34" fmla="*/ 59 w 103"/>
                <a:gd name="T35" fmla="*/ 43 h 74"/>
                <a:gd name="T36" fmla="*/ 54 w 103"/>
                <a:gd name="T37" fmla="*/ 42 h 74"/>
                <a:gd name="T38" fmla="*/ 54 w 103"/>
                <a:gd name="T39" fmla="*/ 40 h 74"/>
                <a:gd name="T40" fmla="*/ 50 w 103"/>
                <a:gd name="T41" fmla="*/ 34 h 74"/>
                <a:gd name="T42" fmla="*/ 47 w 103"/>
                <a:gd name="T43" fmla="*/ 36 h 74"/>
                <a:gd name="T44" fmla="*/ 47 w 103"/>
                <a:gd name="T45" fmla="*/ 32 h 74"/>
                <a:gd name="T46" fmla="*/ 42 w 103"/>
                <a:gd name="T47" fmla="*/ 32 h 74"/>
                <a:gd name="T48" fmla="*/ 36 w 103"/>
                <a:gd name="T49" fmla="*/ 25 h 74"/>
                <a:gd name="T50" fmla="*/ 33 w 103"/>
                <a:gd name="T51" fmla="*/ 25 h 74"/>
                <a:gd name="T52" fmla="*/ 32 w 103"/>
                <a:gd name="T53" fmla="*/ 24 h 74"/>
                <a:gd name="T54" fmla="*/ 29 w 103"/>
                <a:gd name="T55" fmla="*/ 23 h 74"/>
                <a:gd name="T56" fmla="*/ 29 w 103"/>
                <a:gd name="T57" fmla="*/ 20 h 74"/>
                <a:gd name="T58" fmla="*/ 20 w 103"/>
                <a:gd name="T59" fmla="*/ 16 h 74"/>
                <a:gd name="T60" fmla="*/ 9 w 103"/>
                <a:gd name="T61" fmla="*/ 8 h 74"/>
                <a:gd name="T62" fmla="*/ 0 w 103"/>
                <a:gd name="T63" fmla="*/ 0 h 74"/>
                <a:gd name="T64" fmla="*/ 37 w 103"/>
                <a:gd name="T65" fmla="*/ 0 h 74"/>
                <a:gd name="T66" fmla="*/ 64 w 103"/>
                <a:gd name="T67" fmla="*/ 24 h 74"/>
                <a:gd name="T68" fmla="*/ 64 w 103"/>
                <a:gd name="T69" fmla="*/ 30 h 74"/>
                <a:gd name="T70" fmla="*/ 66 w 103"/>
                <a:gd name="T71" fmla="*/ 31 h 74"/>
                <a:gd name="T72" fmla="*/ 71 w 103"/>
                <a:gd name="T73" fmla="*/ 37 h 74"/>
                <a:gd name="T74" fmla="*/ 77 w 103"/>
                <a:gd name="T75" fmla="*/ 39 h 74"/>
                <a:gd name="T76" fmla="*/ 81 w 103"/>
                <a:gd name="T77" fmla="*/ 36 h 74"/>
                <a:gd name="T78" fmla="*/ 83 w 103"/>
                <a:gd name="T79" fmla="*/ 37 h 74"/>
                <a:gd name="T80" fmla="*/ 84 w 103"/>
                <a:gd name="T81" fmla="*/ 40 h 74"/>
                <a:gd name="T82" fmla="*/ 87 w 103"/>
                <a:gd name="T83" fmla="*/ 39 h 74"/>
                <a:gd name="T84" fmla="*/ 86 w 103"/>
                <a:gd name="T85" fmla="*/ 41 h 74"/>
                <a:gd name="T86" fmla="*/ 89 w 103"/>
                <a:gd name="T87" fmla="*/ 45 h 74"/>
                <a:gd name="T88" fmla="*/ 93 w 103"/>
                <a:gd name="T89" fmla="*/ 46 h 74"/>
                <a:gd name="T90" fmla="*/ 94 w 103"/>
                <a:gd name="T91" fmla="*/ 49 h 74"/>
                <a:gd name="T92" fmla="*/ 98 w 103"/>
                <a:gd name="T93" fmla="*/ 50 h 74"/>
                <a:gd name="T94" fmla="*/ 95 w 103"/>
                <a:gd name="T95" fmla="*/ 53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74"/>
                <a:gd name="T146" fmla="*/ 103 w 103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74">
                  <a:moveTo>
                    <a:pt x="95" y="53"/>
                  </a:moveTo>
                  <a:lnTo>
                    <a:pt x="93" y="54"/>
                  </a:lnTo>
                  <a:lnTo>
                    <a:pt x="98" y="63"/>
                  </a:lnTo>
                  <a:lnTo>
                    <a:pt x="95" y="67"/>
                  </a:lnTo>
                  <a:lnTo>
                    <a:pt x="102" y="71"/>
                  </a:lnTo>
                  <a:lnTo>
                    <a:pt x="102" y="73"/>
                  </a:lnTo>
                  <a:lnTo>
                    <a:pt x="89" y="71"/>
                  </a:lnTo>
                  <a:lnTo>
                    <a:pt x="84" y="69"/>
                  </a:lnTo>
                  <a:lnTo>
                    <a:pt x="79" y="61"/>
                  </a:lnTo>
                  <a:lnTo>
                    <a:pt x="75" y="60"/>
                  </a:lnTo>
                  <a:lnTo>
                    <a:pt x="66" y="49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55" y="47"/>
                  </a:lnTo>
                  <a:lnTo>
                    <a:pt x="56" y="47"/>
                  </a:lnTo>
                  <a:lnTo>
                    <a:pt x="56" y="44"/>
                  </a:lnTo>
                  <a:lnTo>
                    <a:pt x="58" y="45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54" y="40"/>
                  </a:lnTo>
                  <a:lnTo>
                    <a:pt x="50" y="34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42" y="32"/>
                  </a:lnTo>
                  <a:lnTo>
                    <a:pt x="36" y="25"/>
                  </a:lnTo>
                  <a:lnTo>
                    <a:pt x="33" y="25"/>
                  </a:lnTo>
                  <a:lnTo>
                    <a:pt x="32" y="24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0" y="16"/>
                  </a:lnTo>
                  <a:lnTo>
                    <a:pt x="9" y="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64" y="24"/>
                  </a:lnTo>
                  <a:lnTo>
                    <a:pt x="64" y="30"/>
                  </a:lnTo>
                  <a:lnTo>
                    <a:pt x="66" y="31"/>
                  </a:lnTo>
                  <a:lnTo>
                    <a:pt x="71" y="37"/>
                  </a:lnTo>
                  <a:lnTo>
                    <a:pt x="77" y="39"/>
                  </a:lnTo>
                  <a:lnTo>
                    <a:pt x="81" y="36"/>
                  </a:lnTo>
                  <a:lnTo>
                    <a:pt x="83" y="37"/>
                  </a:lnTo>
                  <a:lnTo>
                    <a:pt x="84" y="40"/>
                  </a:lnTo>
                  <a:lnTo>
                    <a:pt x="87" y="39"/>
                  </a:lnTo>
                  <a:lnTo>
                    <a:pt x="86" y="41"/>
                  </a:lnTo>
                  <a:lnTo>
                    <a:pt x="89" y="45"/>
                  </a:lnTo>
                  <a:lnTo>
                    <a:pt x="93" y="46"/>
                  </a:lnTo>
                  <a:lnTo>
                    <a:pt x="94" y="49"/>
                  </a:lnTo>
                  <a:lnTo>
                    <a:pt x="98" y="50"/>
                  </a:lnTo>
                  <a:lnTo>
                    <a:pt x="95" y="53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0" name="Freeform 564"/>
            <p:cNvSpPr>
              <a:spLocks/>
            </p:cNvSpPr>
            <p:nvPr/>
          </p:nvSpPr>
          <p:spPr bwMode="auto">
            <a:xfrm>
              <a:off x="4526" y="1743"/>
              <a:ext cx="84" cy="85"/>
            </a:xfrm>
            <a:custGeom>
              <a:avLst/>
              <a:gdLst>
                <a:gd name="T0" fmla="*/ 43 w 84"/>
                <a:gd name="T1" fmla="*/ 5 h 85"/>
                <a:gd name="T2" fmla="*/ 37 w 84"/>
                <a:gd name="T3" fmla="*/ 6 h 85"/>
                <a:gd name="T4" fmla="*/ 37 w 84"/>
                <a:gd name="T5" fmla="*/ 10 h 85"/>
                <a:gd name="T6" fmla="*/ 45 w 84"/>
                <a:gd name="T7" fmla="*/ 11 h 85"/>
                <a:gd name="T8" fmla="*/ 50 w 84"/>
                <a:gd name="T9" fmla="*/ 18 h 85"/>
                <a:gd name="T10" fmla="*/ 56 w 84"/>
                <a:gd name="T11" fmla="*/ 22 h 85"/>
                <a:gd name="T12" fmla="*/ 59 w 84"/>
                <a:gd name="T13" fmla="*/ 33 h 85"/>
                <a:gd name="T14" fmla="*/ 68 w 84"/>
                <a:gd name="T15" fmla="*/ 47 h 85"/>
                <a:gd name="T16" fmla="*/ 75 w 84"/>
                <a:gd name="T17" fmla="*/ 61 h 85"/>
                <a:gd name="T18" fmla="*/ 75 w 84"/>
                <a:gd name="T19" fmla="*/ 68 h 85"/>
                <a:gd name="T20" fmla="*/ 78 w 84"/>
                <a:gd name="T21" fmla="*/ 78 h 85"/>
                <a:gd name="T22" fmla="*/ 78 w 84"/>
                <a:gd name="T23" fmla="*/ 84 h 85"/>
                <a:gd name="T24" fmla="*/ 69 w 84"/>
                <a:gd name="T25" fmla="*/ 74 h 85"/>
                <a:gd name="T26" fmla="*/ 63 w 84"/>
                <a:gd name="T27" fmla="*/ 62 h 85"/>
                <a:gd name="T28" fmla="*/ 55 w 84"/>
                <a:gd name="T29" fmla="*/ 50 h 85"/>
                <a:gd name="T30" fmla="*/ 56 w 84"/>
                <a:gd name="T31" fmla="*/ 47 h 85"/>
                <a:gd name="T32" fmla="*/ 52 w 84"/>
                <a:gd name="T33" fmla="*/ 43 h 85"/>
                <a:gd name="T34" fmla="*/ 45 w 84"/>
                <a:gd name="T35" fmla="*/ 38 h 85"/>
                <a:gd name="T36" fmla="*/ 44 w 84"/>
                <a:gd name="T37" fmla="*/ 37 h 85"/>
                <a:gd name="T38" fmla="*/ 41 w 84"/>
                <a:gd name="T39" fmla="*/ 33 h 85"/>
                <a:gd name="T40" fmla="*/ 32 w 84"/>
                <a:gd name="T41" fmla="*/ 34 h 85"/>
                <a:gd name="T42" fmla="*/ 25 w 84"/>
                <a:gd name="T43" fmla="*/ 28 h 85"/>
                <a:gd name="T44" fmla="*/ 0 w 84"/>
                <a:gd name="T45" fmla="*/ 0 h 85"/>
                <a:gd name="T46" fmla="*/ 42 w 84"/>
                <a:gd name="T47" fmla="*/ 0 h 85"/>
                <a:gd name="T48" fmla="*/ 82 w 84"/>
                <a:gd name="T49" fmla="*/ 56 h 85"/>
                <a:gd name="T50" fmla="*/ 70 w 84"/>
                <a:gd name="T51" fmla="*/ 43 h 85"/>
                <a:gd name="T52" fmla="*/ 68 w 84"/>
                <a:gd name="T53" fmla="*/ 30 h 85"/>
                <a:gd name="T54" fmla="*/ 64 w 84"/>
                <a:gd name="T55" fmla="*/ 13 h 85"/>
                <a:gd name="T56" fmla="*/ 69 w 84"/>
                <a:gd name="T57" fmla="*/ 0 h 85"/>
                <a:gd name="T58" fmla="*/ 83 w 84"/>
                <a:gd name="T59" fmla="*/ 56 h 85"/>
                <a:gd name="T60" fmla="*/ 60 w 84"/>
                <a:gd name="T61" fmla="*/ 6 h 85"/>
                <a:gd name="T62" fmla="*/ 58 w 84"/>
                <a:gd name="T63" fmla="*/ 12 h 85"/>
                <a:gd name="T64" fmla="*/ 49 w 84"/>
                <a:gd name="T65" fmla="*/ 10 h 85"/>
                <a:gd name="T66" fmla="*/ 45 w 84"/>
                <a:gd name="T67" fmla="*/ 0 h 85"/>
                <a:gd name="T68" fmla="*/ 42 w 84"/>
                <a:gd name="T69" fmla="*/ 0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85"/>
                <a:gd name="T107" fmla="*/ 84 w 84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85">
                  <a:moveTo>
                    <a:pt x="42" y="0"/>
                  </a:moveTo>
                  <a:lnTo>
                    <a:pt x="43" y="5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6" y="8"/>
                  </a:lnTo>
                  <a:lnTo>
                    <a:pt x="37" y="10"/>
                  </a:lnTo>
                  <a:lnTo>
                    <a:pt x="39" y="11"/>
                  </a:lnTo>
                  <a:lnTo>
                    <a:pt x="45" y="11"/>
                  </a:lnTo>
                  <a:lnTo>
                    <a:pt x="47" y="18"/>
                  </a:lnTo>
                  <a:lnTo>
                    <a:pt x="50" y="18"/>
                  </a:lnTo>
                  <a:lnTo>
                    <a:pt x="52" y="2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59" y="33"/>
                  </a:lnTo>
                  <a:lnTo>
                    <a:pt x="65" y="42"/>
                  </a:lnTo>
                  <a:lnTo>
                    <a:pt x="68" y="47"/>
                  </a:lnTo>
                  <a:lnTo>
                    <a:pt x="71" y="55"/>
                  </a:lnTo>
                  <a:lnTo>
                    <a:pt x="75" y="61"/>
                  </a:lnTo>
                  <a:lnTo>
                    <a:pt x="74" y="65"/>
                  </a:lnTo>
                  <a:lnTo>
                    <a:pt x="75" y="68"/>
                  </a:lnTo>
                  <a:lnTo>
                    <a:pt x="78" y="75"/>
                  </a:lnTo>
                  <a:lnTo>
                    <a:pt x="78" y="78"/>
                  </a:lnTo>
                  <a:lnTo>
                    <a:pt x="80" y="83"/>
                  </a:lnTo>
                  <a:lnTo>
                    <a:pt x="78" y="84"/>
                  </a:lnTo>
                  <a:lnTo>
                    <a:pt x="71" y="78"/>
                  </a:lnTo>
                  <a:lnTo>
                    <a:pt x="69" y="74"/>
                  </a:lnTo>
                  <a:lnTo>
                    <a:pt x="67" y="66"/>
                  </a:lnTo>
                  <a:lnTo>
                    <a:pt x="63" y="62"/>
                  </a:lnTo>
                  <a:lnTo>
                    <a:pt x="63" y="60"/>
                  </a:lnTo>
                  <a:lnTo>
                    <a:pt x="55" y="50"/>
                  </a:lnTo>
                  <a:lnTo>
                    <a:pt x="54" y="50"/>
                  </a:lnTo>
                  <a:lnTo>
                    <a:pt x="56" y="47"/>
                  </a:lnTo>
                  <a:lnTo>
                    <a:pt x="53" y="46"/>
                  </a:lnTo>
                  <a:lnTo>
                    <a:pt x="52" y="43"/>
                  </a:lnTo>
                  <a:lnTo>
                    <a:pt x="48" y="42"/>
                  </a:lnTo>
                  <a:lnTo>
                    <a:pt x="45" y="38"/>
                  </a:lnTo>
                  <a:lnTo>
                    <a:pt x="46" y="36"/>
                  </a:lnTo>
                  <a:lnTo>
                    <a:pt x="44" y="37"/>
                  </a:lnTo>
                  <a:lnTo>
                    <a:pt x="43" y="34"/>
                  </a:lnTo>
                  <a:lnTo>
                    <a:pt x="41" y="33"/>
                  </a:lnTo>
                  <a:lnTo>
                    <a:pt x="37" y="36"/>
                  </a:lnTo>
                  <a:lnTo>
                    <a:pt x="32" y="34"/>
                  </a:lnTo>
                  <a:lnTo>
                    <a:pt x="27" y="29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83" y="56"/>
                  </a:lnTo>
                  <a:lnTo>
                    <a:pt x="82" y="56"/>
                  </a:lnTo>
                  <a:lnTo>
                    <a:pt x="76" y="55"/>
                  </a:lnTo>
                  <a:lnTo>
                    <a:pt x="70" y="43"/>
                  </a:lnTo>
                  <a:lnTo>
                    <a:pt x="73" y="34"/>
                  </a:lnTo>
                  <a:lnTo>
                    <a:pt x="68" y="30"/>
                  </a:lnTo>
                  <a:lnTo>
                    <a:pt x="68" y="22"/>
                  </a:lnTo>
                  <a:lnTo>
                    <a:pt x="64" y="13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8" y="39"/>
                  </a:lnTo>
                  <a:lnTo>
                    <a:pt x="83" y="56"/>
                  </a:lnTo>
                  <a:lnTo>
                    <a:pt x="61" y="0"/>
                  </a:lnTo>
                  <a:lnTo>
                    <a:pt x="60" y="6"/>
                  </a:lnTo>
                  <a:lnTo>
                    <a:pt x="63" y="11"/>
                  </a:lnTo>
                  <a:lnTo>
                    <a:pt x="58" y="12"/>
                  </a:lnTo>
                  <a:lnTo>
                    <a:pt x="51" y="11"/>
                  </a:lnTo>
                  <a:lnTo>
                    <a:pt x="49" y="10"/>
                  </a:lnTo>
                  <a:lnTo>
                    <a:pt x="49" y="6"/>
                  </a:lnTo>
                  <a:lnTo>
                    <a:pt x="45" y="0"/>
                  </a:lnTo>
                  <a:lnTo>
                    <a:pt x="61" y="0"/>
                  </a:lnTo>
                  <a:lnTo>
                    <a:pt x="42" y="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1" name="Freeform 565"/>
            <p:cNvSpPr>
              <a:spLocks/>
            </p:cNvSpPr>
            <p:nvPr/>
          </p:nvSpPr>
          <p:spPr bwMode="auto">
            <a:xfrm>
              <a:off x="4526" y="1743"/>
              <a:ext cx="87" cy="92"/>
            </a:xfrm>
            <a:custGeom>
              <a:avLst/>
              <a:gdLst>
                <a:gd name="T0" fmla="*/ 45 w 87"/>
                <a:gd name="T1" fmla="*/ 0 h 92"/>
                <a:gd name="T2" fmla="*/ 46 w 87"/>
                <a:gd name="T3" fmla="*/ 5 h 92"/>
                <a:gd name="T4" fmla="*/ 45 w 87"/>
                <a:gd name="T5" fmla="*/ 6 h 92"/>
                <a:gd name="T6" fmla="*/ 40 w 87"/>
                <a:gd name="T7" fmla="*/ 6 h 92"/>
                <a:gd name="T8" fmla="*/ 39 w 87"/>
                <a:gd name="T9" fmla="*/ 8 h 92"/>
                <a:gd name="T10" fmla="*/ 40 w 87"/>
                <a:gd name="T11" fmla="*/ 10 h 92"/>
                <a:gd name="T12" fmla="*/ 42 w 87"/>
                <a:gd name="T13" fmla="*/ 12 h 92"/>
                <a:gd name="T14" fmla="*/ 49 w 87"/>
                <a:gd name="T15" fmla="*/ 12 h 92"/>
                <a:gd name="T16" fmla="*/ 51 w 87"/>
                <a:gd name="T17" fmla="*/ 20 h 92"/>
                <a:gd name="T18" fmla="*/ 54 w 87"/>
                <a:gd name="T19" fmla="*/ 20 h 92"/>
                <a:gd name="T20" fmla="*/ 56 w 87"/>
                <a:gd name="T21" fmla="*/ 23 h 92"/>
                <a:gd name="T22" fmla="*/ 61 w 87"/>
                <a:gd name="T23" fmla="*/ 24 h 92"/>
                <a:gd name="T24" fmla="*/ 63 w 87"/>
                <a:gd name="T25" fmla="*/ 26 h 92"/>
                <a:gd name="T26" fmla="*/ 64 w 87"/>
                <a:gd name="T27" fmla="*/ 36 h 92"/>
                <a:gd name="T28" fmla="*/ 69 w 87"/>
                <a:gd name="T29" fmla="*/ 46 h 92"/>
                <a:gd name="T30" fmla="*/ 73 w 87"/>
                <a:gd name="T31" fmla="*/ 51 h 92"/>
                <a:gd name="T32" fmla="*/ 76 w 87"/>
                <a:gd name="T33" fmla="*/ 60 h 92"/>
                <a:gd name="T34" fmla="*/ 80 w 87"/>
                <a:gd name="T35" fmla="*/ 66 h 92"/>
                <a:gd name="T36" fmla="*/ 79 w 87"/>
                <a:gd name="T37" fmla="*/ 70 h 92"/>
                <a:gd name="T38" fmla="*/ 80 w 87"/>
                <a:gd name="T39" fmla="*/ 73 h 92"/>
                <a:gd name="T40" fmla="*/ 84 w 87"/>
                <a:gd name="T41" fmla="*/ 82 h 92"/>
                <a:gd name="T42" fmla="*/ 84 w 87"/>
                <a:gd name="T43" fmla="*/ 85 h 92"/>
                <a:gd name="T44" fmla="*/ 86 w 87"/>
                <a:gd name="T45" fmla="*/ 90 h 92"/>
                <a:gd name="T46" fmla="*/ 84 w 87"/>
                <a:gd name="T47" fmla="*/ 91 h 92"/>
                <a:gd name="T48" fmla="*/ 76 w 87"/>
                <a:gd name="T49" fmla="*/ 85 h 92"/>
                <a:gd name="T50" fmla="*/ 74 w 87"/>
                <a:gd name="T51" fmla="*/ 81 h 92"/>
                <a:gd name="T52" fmla="*/ 72 w 87"/>
                <a:gd name="T53" fmla="*/ 71 h 92"/>
                <a:gd name="T54" fmla="*/ 67 w 87"/>
                <a:gd name="T55" fmla="*/ 67 h 92"/>
                <a:gd name="T56" fmla="*/ 67 w 87"/>
                <a:gd name="T57" fmla="*/ 65 h 92"/>
                <a:gd name="T58" fmla="*/ 60 w 87"/>
                <a:gd name="T59" fmla="*/ 54 h 92"/>
                <a:gd name="T60" fmla="*/ 58 w 87"/>
                <a:gd name="T61" fmla="*/ 54 h 92"/>
                <a:gd name="T62" fmla="*/ 61 w 87"/>
                <a:gd name="T63" fmla="*/ 51 h 92"/>
                <a:gd name="T64" fmla="*/ 57 w 87"/>
                <a:gd name="T65" fmla="*/ 50 h 92"/>
                <a:gd name="T66" fmla="*/ 56 w 87"/>
                <a:gd name="T67" fmla="*/ 47 h 92"/>
                <a:gd name="T68" fmla="*/ 52 w 87"/>
                <a:gd name="T69" fmla="*/ 46 h 92"/>
                <a:gd name="T70" fmla="*/ 49 w 87"/>
                <a:gd name="T71" fmla="*/ 41 h 92"/>
                <a:gd name="T72" fmla="*/ 50 w 87"/>
                <a:gd name="T73" fmla="*/ 39 h 92"/>
                <a:gd name="T74" fmla="*/ 47 w 87"/>
                <a:gd name="T75" fmla="*/ 40 h 92"/>
                <a:gd name="T76" fmla="*/ 46 w 87"/>
                <a:gd name="T77" fmla="*/ 37 h 92"/>
                <a:gd name="T78" fmla="*/ 44 w 87"/>
                <a:gd name="T79" fmla="*/ 36 h 92"/>
                <a:gd name="T80" fmla="*/ 40 w 87"/>
                <a:gd name="T81" fmla="*/ 39 h 92"/>
                <a:gd name="T82" fmla="*/ 34 w 87"/>
                <a:gd name="T83" fmla="*/ 37 h 92"/>
                <a:gd name="T84" fmla="*/ 29 w 87"/>
                <a:gd name="T85" fmla="*/ 31 h 92"/>
                <a:gd name="T86" fmla="*/ 26 w 87"/>
                <a:gd name="T87" fmla="*/ 30 h 92"/>
                <a:gd name="T88" fmla="*/ 26 w 87"/>
                <a:gd name="T89" fmla="*/ 24 h 92"/>
                <a:gd name="T90" fmla="*/ 0 w 87"/>
                <a:gd name="T91" fmla="*/ 0 h 92"/>
                <a:gd name="T92" fmla="*/ 32 w 87"/>
                <a:gd name="T93" fmla="*/ 0 h 92"/>
                <a:gd name="T94" fmla="*/ 45 w 87"/>
                <a:gd name="T95" fmla="*/ 0 h 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7"/>
                <a:gd name="T145" fmla="*/ 0 h 92"/>
                <a:gd name="T146" fmla="*/ 87 w 87"/>
                <a:gd name="T147" fmla="*/ 92 h 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7" h="92">
                  <a:moveTo>
                    <a:pt x="45" y="0"/>
                  </a:moveTo>
                  <a:lnTo>
                    <a:pt x="46" y="5"/>
                  </a:lnTo>
                  <a:lnTo>
                    <a:pt x="45" y="6"/>
                  </a:lnTo>
                  <a:lnTo>
                    <a:pt x="40" y="6"/>
                  </a:lnTo>
                  <a:lnTo>
                    <a:pt x="39" y="8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9" y="12"/>
                  </a:lnTo>
                  <a:lnTo>
                    <a:pt x="51" y="20"/>
                  </a:lnTo>
                  <a:lnTo>
                    <a:pt x="54" y="20"/>
                  </a:lnTo>
                  <a:lnTo>
                    <a:pt x="56" y="23"/>
                  </a:lnTo>
                  <a:lnTo>
                    <a:pt x="61" y="24"/>
                  </a:lnTo>
                  <a:lnTo>
                    <a:pt x="63" y="26"/>
                  </a:lnTo>
                  <a:lnTo>
                    <a:pt x="64" y="36"/>
                  </a:lnTo>
                  <a:lnTo>
                    <a:pt x="69" y="46"/>
                  </a:lnTo>
                  <a:lnTo>
                    <a:pt x="73" y="51"/>
                  </a:lnTo>
                  <a:lnTo>
                    <a:pt x="76" y="60"/>
                  </a:lnTo>
                  <a:lnTo>
                    <a:pt x="80" y="66"/>
                  </a:lnTo>
                  <a:lnTo>
                    <a:pt x="79" y="70"/>
                  </a:lnTo>
                  <a:lnTo>
                    <a:pt x="80" y="73"/>
                  </a:lnTo>
                  <a:lnTo>
                    <a:pt x="84" y="82"/>
                  </a:lnTo>
                  <a:lnTo>
                    <a:pt x="84" y="85"/>
                  </a:lnTo>
                  <a:lnTo>
                    <a:pt x="86" y="90"/>
                  </a:lnTo>
                  <a:lnTo>
                    <a:pt x="84" y="91"/>
                  </a:lnTo>
                  <a:lnTo>
                    <a:pt x="76" y="85"/>
                  </a:lnTo>
                  <a:lnTo>
                    <a:pt x="74" y="81"/>
                  </a:lnTo>
                  <a:lnTo>
                    <a:pt x="72" y="71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54"/>
                  </a:lnTo>
                  <a:lnTo>
                    <a:pt x="58" y="54"/>
                  </a:lnTo>
                  <a:lnTo>
                    <a:pt x="61" y="51"/>
                  </a:lnTo>
                  <a:lnTo>
                    <a:pt x="57" y="50"/>
                  </a:lnTo>
                  <a:lnTo>
                    <a:pt x="56" y="47"/>
                  </a:lnTo>
                  <a:lnTo>
                    <a:pt x="52" y="46"/>
                  </a:lnTo>
                  <a:lnTo>
                    <a:pt x="49" y="41"/>
                  </a:lnTo>
                  <a:lnTo>
                    <a:pt x="50" y="39"/>
                  </a:lnTo>
                  <a:lnTo>
                    <a:pt x="47" y="40"/>
                  </a:lnTo>
                  <a:lnTo>
                    <a:pt x="46" y="37"/>
                  </a:lnTo>
                  <a:lnTo>
                    <a:pt x="44" y="36"/>
                  </a:lnTo>
                  <a:lnTo>
                    <a:pt x="40" y="39"/>
                  </a:lnTo>
                  <a:lnTo>
                    <a:pt x="34" y="37"/>
                  </a:lnTo>
                  <a:lnTo>
                    <a:pt x="29" y="31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0" y="0"/>
                  </a:lnTo>
                  <a:lnTo>
                    <a:pt x="32" y="0"/>
                  </a:lnTo>
                  <a:lnTo>
                    <a:pt x="45" y="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2" name="Freeform 566"/>
            <p:cNvSpPr>
              <a:spLocks/>
            </p:cNvSpPr>
            <p:nvPr/>
          </p:nvSpPr>
          <p:spPr bwMode="auto">
            <a:xfrm>
              <a:off x="4595" y="1743"/>
              <a:ext cx="21" cy="61"/>
            </a:xfrm>
            <a:custGeom>
              <a:avLst/>
              <a:gdLst>
                <a:gd name="T0" fmla="*/ 20 w 21"/>
                <a:gd name="T1" fmla="*/ 60 h 61"/>
                <a:gd name="T2" fmla="*/ 19 w 21"/>
                <a:gd name="T3" fmla="*/ 60 h 61"/>
                <a:gd name="T4" fmla="*/ 13 w 21"/>
                <a:gd name="T5" fmla="*/ 59 h 61"/>
                <a:gd name="T6" fmla="*/ 6 w 21"/>
                <a:gd name="T7" fmla="*/ 46 h 61"/>
                <a:gd name="T8" fmla="*/ 9 w 21"/>
                <a:gd name="T9" fmla="*/ 37 h 61"/>
                <a:gd name="T10" fmla="*/ 4 w 21"/>
                <a:gd name="T11" fmla="*/ 32 h 61"/>
                <a:gd name="T12" fmla="*/ 4 w 21"/>
                <a:gd name="T13" fmla="*/ 23 h 61"/>
                <a:gd name="T14" fmla="*/ 0 w 21"/>
                <a:gd name="T15" fmla="*/ 14 h 61"/>
                <a:gd name="T16" fmla="*/ 0 w 21"/>
                <a:gd name="T17" fmla="*/ 0 h 61"/>
                <a:gd name="T18" fmla="*/ 5 w 21"/>
                <a:gd name="T19" fmla="*/ 0 h 61"/>
                <a:gd name="T20" fmla="*/ 15 w 21"/>
                <a:gd name="T21" fmla="*/ 42 h 61"/>
                <a:gd name="T22" fmla="*/ 20 w 21"/>
                <a:gd name="T23" fmla="*/ 6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61"/>
                <a:gd name="T38" fmla="*/ 21 w 21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61">
                  <a:moveTo>
                    <a:pt x="20" y="60"/>
                  </a:moveTo>
                  <a:lnTo>
                    <a:pt x="19" y="60"/>
                  </a:lnTo>
                  <a:lnTo>
                    <a:pt x="13" y="59"/>
                  </a:lnTo>
                  <a:lnTo>
                    <a:pt x="6" y="46"/>
                  </a:lnTo>
                  <a:lnTo>
                    <a:pt x="9" y="37"/>
                  </a:lnTo>
                  <a:lnTo>
                    <a:pt x="4" y="32"/>
                  </a:lnTo>
                  <a:lnTo>
                    <a:pt x="4" y="23"/>
                  </a:lnTo>
                  <a:lnTo>
                    <a:pt x="0" y="1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" y="42"/>
                  </a:lnTo>
                  <a:lnTo>
                    <a:pt x="20" y="6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3" name="Freeform 567"/>
            <p:cNvSpPr>
              <a:spLocks/>
            </p:cNvSpPr>
            <p:nvPr/>
          </p:nvSpPr>
          <p:spPr bwMode="auto">
            <a:xfrm>
              <a:off x="1506" y="1754"/>
              <a:ext cx="822" cy="662"/>
            </a:xfrm>
            <a:custGeom>
              <a:avLst/>
              <a:gdLst>
                <a:gd name="T0" fmla="*/ 812 w 822"/>
                <a:gd name="T1" fmla="*/ 127 h 662"/>
                <a:gd name="T2" fmla="*/ 792 w 822"/>
                <a:gd name="T3" fmla="*/ 140 h 662"/>
                <a:gd name="T4" fmla="*/ 786 w 822"/>
                <a:gd name="T5" fmla="*/ 157 h 662"/>
                <a:gd name="T6" fmla="*/ 776 w 822"/>
                <a:gd name="T7" fmla="*/ 187 h 662"/>
                <a:gd name="T8" fmla="*/ 755 w 822"/>
                <a:gd name="T9" fmla="*/ 187 h 662"/>
                <a:gd name="T10" fmla="*/ 753 w 822"/>
                <a:gd name="T11" fmla="*/ 204 h 662"/>
                <a:gd name="T12" fmla="*/ 740 w 822"/>
                <a:gd name="T13" fmla="*/ 201 h 662"/>
                <a:gd name="T14" fmla="*/ 743 w 822"/>
                <a:gd name="T15" fmla="*/ 205 h 662"/>
                <a:gd name="T16" fmla="*/ 735 w 822"/>
                <a:gd name="T17" fmla="*/ 230 h 662"/>
                <a:gd name="T18" fmla="*/ 744 w 822"/>
                <a:gd name="T19" fmla="*/ 245 h 662"/>
                <a:gd name="T20" fmla="*/ 735 w 822"/>
                <a:gd name="T21" fmla="*/ 260 h 662"/>
                <a:gd name="T22" fmla="*/ 712 w 822"/>
                <a:gd name="T23" fmla="*/ 284 h 662"/>
                <a:gd name="T24" fmla="*/ 712 w 822"/>
                <a:gd name="T25" fmla="*/ 309 h 662"/>
                <a:gd name="T26" fmla="*/ 691 w 822"/>
                <a:gd name="T27" fmla="*/ 307 h 662"/>
                <a:gd name="T28" fmla="*/ 685 w 822"/>
                <a:gd name="T29" fmla="*/ 323 h 662"/>
                <a:gd name="T30" fmla="*/ 679 w 822"/>
                <a:gd name="T31" fmla="*/ 328 h 662"/>
                <a:gd name="T32" fmla="*/ 669 w 822"/>
                <a:gd name="T33" fmla="*/ 333 h 662"/>
                <a:gd name="T34" fmla="*/ 671 w 822"/>
                <a:gd name="T35" fmla="*/ 353 h 662"/>
                <a:gd name="T36" fmla="*/ 667 w 822"/>
                <a:gd name="T37" fmla="*/ 359 h 662"/>
                <a:gd name="T38" fmla="*/ 669 w 822"/>
                <a:gd name="T39" fmla="*/ 391 h 662"/>
                <a:gd name="T40" fmla="*/ 650 w 822"/>
                <a:gd name="T41" fmla="*/ 402 h 662"/>
                <a:gd name="T42" fmla="*/ 626 w 822"/>
                <a:gd name="T43" fmla="*/ 421 h 662"/>
                <a:gd name="T44" fmla="*/ 609 w 822"/>
                <a:gd name="T45" fmla="*/ 427 h 662"/>
                <a:gd name="T46" fmla="*/ 630 w 822"/>
                <a:gd name="T47" fmla="*/ 440 h 662"/>
                <a:gd name="T48" fmla="*/ 619 w 822"/>
                <a:gd name="T49" fmla="*/ 455 h 662"/>
                <a:gd name="T50" fmla="*/ 583 w 822"/>
                <a:gd name="T51" fmla="*/ 477 h 662"/>
                <a:gd name="T52" fmla="*/ 600 w 822"/>
                <a:gd name="T53" fmla="*/ 511 h 662"/>
                <a:gd name="T54" fmla="*/ 574 w 822"/>
                <a:gd name="T55" fmla="*/ 516 h 662"/>
                <a:gd name="T56" fmla="*/ 582 w 822"/>
                <a:gd name="T57" fmla="*/ 537 h 662"/>
                <a:gd name="T58" fmla="*/ 576 w 822"/>
                <a:gd name="T59" fmla="*/ 547 h 662"/>
                <a:gd name="T60" fmla="*/ 568 w 822"/>
                <a:gd name="T61" fmla="*/ 566 h 662"/>
                <a:gd name="T62" fmla="*/ 568 w 822"/>
                <a:gd name="T63" fmla="*/ 569 h 662"/>
                <a:gd name="T64" fmla="*/ 563 w 822"/>
                <a:gd name="T65" fmla="*/ 586 h 662"/>
                <a:gd name="T66" fmla="*/ 588 w 822"/>
                <a:gd name="T67" fmla="*/ 576 h 662"/>
                <a:gd name="T68" fmla="*/ 584 w 822"/>
                <a:gd name="T69" fmla="*/ 607 h 662"/>
                <a:gd name="T70" fmla="*/ 582 w 822"/>
                <a:gd name="T71" fmla="*/ 635 h 662"/>
                <a:gd name="T72" fmla="*/ 573 w 822"/>
                <a:gd name="T73" fmla="*/ 646 h 662"/>
                <a:gd name="T74" fmla="*/ 522 w 822"/>
                <a:gd name="T75" fmla="*/ 660 h 662"/>
                <a:gd name="T76" fmla="*/ 96 w 822"/>
                <a:gd name="T77" fmla="*/ 557 h 662"/>
                <a:gd name="T78" fmla="*/ 81 w 822"/>
                <a:gd name="T79" fmla="*/ 557 h 662"/>
                <a:gd name="T80" fmla="*/ 72 w 822"/>
                <a:gd name="T81" fmla="*/ 549 h 662"/>
                <a:gd name="T82" fmla="*/ 64 w 822"/>
                <a:gd name="T83" fmla="*/ 557 h 662"/>
                <a:gd name="T84" fmla="*/ 56 w 822"/>
                <a:gd name="T85" fmla="*/ 553 h 662"/>
                <a:gd name="T86" fmla="*/ 44 w 822"/>
                <a:gd name="T87" fmla="*/ 555 h 662"/>
                <a:gd name="T88" fmla="*/ 32 w 822"/>
                <a:gd name="T89" fmla="*/ 550 h 662"/>
                <a:gd name="T90" fmla="*/ 25 w 822"/>
                <a:gd name="T91" fmla="*/ 539 h 662"/>
                <a:gd name="T92" fmla="*/ 29 w 822"/>
                <a:gd name="T93" fmla="*/ 296 h 662"/>
                <a:gd name="T94" fmla="*/ 0 w 822"/>
                <a:gd name="T95" fmla="*/ 0 h 662"/>
                <a:gd name="T96" fmla="*/ 577 w 822"/>
                <a:gd name="T97" fmla="*/ 0 h 662"/>
                <a:gd name="T98" fmla="*/ 737 w 822"/>
                <a:gd name="T99" fmla="*/ 6 h 662"/>
                <a:gd name="T100" fmla="*/ 749 w 822"/>
                <a:gd name="T101" fmla="*/ 19 h 662"/>
                <a:gd name="T102" fmla="*/ 744 w 822"/>
                <a:gd name="T103" fmla="*/ 44 h 662"/>
                <a:gd name="T104" fmla="*/ 724 w 822"/>
                <a:gd name="T105" fmla="*/ 68 h 662"/>
                <a:gd name="T106" fmla="*/ 708 w 822"/>
                <a:gd name="T107" fmla="*/ 81 h 662"/>
                <a:gd name="T108" fmla="*/ 807 w 822"/>
                <a:gd name="T109" fmla="*/ 93 h 6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22"/>
                <a:gd name="T166" fmla="*/ 0 h 662"/>
                <a:gd name="T167" fmla="*/ 822 w 822"/>
                <a:gd name="T168" fmla="*/ 662 h 6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22" h="662">
                  <a:moveTo>
                    <a:pt x="818" y="118"/>
                  </a:moveTo>
                  <a:lnTo>
                    <a:pt x="804" y="111"/>
                  </a:lnTo>
                  <a:lnTo>
                    <a:pt x="802" y="113"/>
                  </a:lnTo>
                  <a:lnTo>
                    <a:pt x="800" y="119"/>
                  </a:lnTo>
                  <a:lnTo>
                    <a:pt x="801" y="121"/>
                  </a:lnTo>
                  <a:lnTo>
                    <a:pt x="811" y="125"/>
                  </a:lnTo>
                  <a:lnTo>
                    <a:pt x="812" y="127"/>
                  </a:lnTo>
                  <a:lnTo>
                    <a:pt x="810" y="130"/>
                  </a:lnTo>
                  <a:lnTo>
                    <a:pt x="807" y="131"/>
                  </a:lnTo>
                  <a:lnTo>
                    <a:pt x="801" y="130"/>
                  </a:lnTo>
                  <a:lnTo>
                    <a:pt x="799" y="131"/>
                  </a:lnTo>
                  <a:lnTo>
                    <a:pt x="796" y="134"/>
                  </a:lnTo>
                  <a:lnTo>
                    <a:pt x="796" y="137"/>
                  </a:lnTo>
                  <a:lnTo>
                    <a:pt x="792" y="140"/>
                  </a:lnTo>
                  <a:lnTo>
                    <a:pt x="780" y="141"/>
                  </a:lnTo>
                  <a:lnTo>
                    <a:pt x="778" y="140"/>
                  </a:lnTo>
                  <a:lnTo>
                    <a:pt x="770" y="145"/>
                  </a:lnTo>
                  <a:lnTo>
                    <a:pt x="770" y="153"/>
                  </a:lnTo>
                  <a:lnTo>
                    <a:pt x="775" y="159"/>
                  </a:lnTo>
                  <a:lnTo>
                    <a:pt x="780" y="160"/>
                  </a:lnTo>
                  <a:lnTo>
                    <a:pt x="786" y="157"/>
                  </a:lnTo>
                  <a:lnTo>
                    <a:pt x="788" y="159"/>
                  </a:lnTo>
                  <a:lnTo>
                    <a:pt x="786" y="164"/>
                  </a:lnTo>
                  <a:lnTo>
                    <a:pt x="777" y="166"/>
                  </a:lnTo>
                  <a:lnTo>
                    <a:pt x="770" y="172"/>
                  </a:lnTo>
                  <a:lnTo>
                    <a:pt x="773" y="178"/>
                  </a:lnTo>
                  <a:lnTo>
                    <a:pt x="778" y="181"/>
                  </a:lnTo>
                  <a:lnTo>
                    <a:pt x="776" y="187"/>
                  </a:lnTo>
                  <a:lnTo>
                    <a:pt x="770" y="185"/>
                  </a:lnTo>
                  <a:lnTo>
                    <a:pt x="769" y="184"/>
                  </a:lnTo>
                  <a:lnTo>
                    <a:pt x="769" y="180"/>
                  </a:lnTo>
                  <a:lnTo>
                    <a:pt x="765" y="177"/>
                  </a:lnTo>
                  <a:lnTo>
                    <a:pt x="757" y="178"/>
                  </a:lnTo>
                  <a:lnTo>
                    <a:pt x="755" y="185"/>
                  </a:lnTo>
                  <a:lnTo>
                    <a:pt x="755" y="187"/>
                  </a:lnTo>
                  <a:lnTo>
                    <a:pt x="756" y="192"/>
                  </a:lnTo>
                  <a:lnTo>
                    <a:pt x="762" y="197"/>
                  </a:lnTo>
                  <a:lnTo>
                    <a:pt x="763" y="202"/>
                  </a:lnTo>
                  <a:lnTo>
                    <a:pt x="756" y="204"/>
                  </a:lnTo>
                  <a:lnTo>
                    <a:pt x="753" y="208"/>
                  </a:lnTo>
                  <a:lnTo>
                    <a:pt x="752" y="206"/>
                  </a:lnTo>
                  <a:lnTo>
                    <a:pt x="753" y="204"/>
                  </a:lnTo>
                  <a:lnTo>
                    <a:pt x="751" y="201"/>
                  </a:lnTo>
                  <a:lnTo>
                    <a:pt x="752" y="196"/>
                  </a:lnTo>
                  <a:lnTo>
                    <a:pt x="749" y="193"/>
                  </a:lnTo>
                  <a:lnTo>
                    <a:pt x="747" y="193"/>
                  </a:lnTo>
                  <a:lnTo>
                    <a:pt x="743" y="195"/>
                  </a:lnTo>
                  <a:lnTo>
                    <a:pt x="742" y="200"/>
                  </a:lnTo>
                  <a:lnTo>
                    <a:pt x="740" y="201"/>
                  </a:lnTo>
                  <a:lnTo>
                    <a:pt x="735" y="204"/>
                  </a:lnTo>
                  <a:lnTo>
                    <a:pt x="733" y="211"/>
                  </a:lnTo>
                  <a:lnTo>
                    <a:pt x="735" y="212"/>
                  </a:lnTo>
                  <a:lnTo>
                    <a:pt x="741" y="212"/>
                  </a:lnTo>
                  <a:lnTo>
                    <a:pt x="738" y="208"/>
                  </a:lnTo>
                  <a:lnTo>
                    <a:pt x="740" y="206"/>
                  </a:lnTo>
                  <a:lnTo>
                    <a:pt x="743" y="205"/>
                  </a:lnTo>
                  <a:lnTo>
                    <a:pt x="749" y="210"/>
                  </a:lnTo>
                  <a:lnTo>
                    <a:pt x="747" y="216"/>
                  </a:lnTo>
                  <a:lnTo>
                    <a:pt x="745" y="219"/>
                  </a:lnTo>
                  <a:lnTo>
                    <a:pt x="745" y="221"/>
                  </a:lnTo>
                  <a:lnTo>
                    <a:pt x="745" y="226"/>
                  </a:lnTo>
                  <a:lnTo>
                    <a:pt x="737" y="226"/>
                  </a:lnTo>
                  <a:lnTo>
                    <a:pt x="735" y="230"/>
                  </a:lnTo>
                  <a:lnTo>
                    <a:pt x="738" y="235"/>
                  </a:lnTo>
                  <a:lnTo>
                    <a:pt x="745" y="235"/>
                  </a:lnTo>
                  <a:lnTo>
                    <a:pt x="749" y="240"/>
                  </a:lnTo>
                  <a:lnTo>
                    <a:pt x="749" y="243"/>
                  </a:lnTo>
                  <a:lnTo>
                    <a:pt x="748" y="243"/>
                  </a:lnTo>
                  <a:lnTo>
                    <a:pt x="746" y="246"/>
                  </a:lnTo>
                  <a:lnTo>
                    <a:pt x="744" y="245"/>
                  </a:lnTo>
                  <a:lnTo>
                    <a:pt x="743" y="247"/>
                  </a:lnTo>
                  <a:lnTo>
                    <a:pt x="745" y="251"/>
                  </a:lnTo>
                  <a:lnTo>
                    <a:pt x="752" y="254"/>
                  </a:lnTo>
                  <a:lnTo>
                    <a:pt x="752" y="257"/>
                  </a:lnTo>
                  <a:lnTo>
                    <a:pt x="747" y="261"/>
                  </a:lnTo>
                  <a:lnTo>
                    <a:pt x="741" y="259"/>
                  </a:lnTo>
                  <a:lnTo>
                    <a:pt x="735" y="260"/>
                  </a:lnTo>
                  <a:lnTo>
                    <a:pt x="731" y="271"/>
                  </a:lnTo>
                  <a:lnTo>
                    <a:pt x="731" y="275"/>
                  </a:lnTo>
                  <a:lnTo>
                    <a:pt x="729" y="277"/>
                  </a:lnTo>
                  <a:lnTo>
                    <a:pt x="727" y="278"/>
                  </a:lnTo>
                  <a:lnTo>
                    <a:pt x="714" y="275"/>
                  </a:lnTo>
                  <a:lnTo>
                    <a:pt x="712" y="278"/>
                  </a:lnTo>
                  <a:lnTo>
                    <a:pt x="712" y="284"/>
                  </a:lnTo>
                  <a:lnTo>
                    <a:pt x="714" y="288"/>
                  </a:lnTo>
                  <a:lnTo>
                    <a:pt x="722" y="293"/>
                  </a:lnTo>
                  <a:lnTo>
                    <a:pt x="722" y="295"/>
                  </a:lnTo>
                  <a:lnTo>
                    <a:pt x="722" y="301"/>
                  </a:lnTo>
                  <a:lnTo>
                    <a:pt x="720" y="303"/>
                  </a:lnTo>
                  <a:lnTo>
                    <a:pt x="711" y="307"/>
                  </a:lnTo>
                  <a:lnTo>
                    <a:pt x="712" y="309"/>
                  </a:lnTo>
                  <a:lnTo>
                    <a:pt x="712" y="312"/>
                  </a:lnTo>
                  <a:lnTo>
                    <a:pt x="707" y="309"/>
                  </a:lnTo>
                  <a:lnTo>
                    <a:pt x="700" y="311"/>
                  </a:lnTo>
                  <a:lnTo>
                    <a:pt x="696" y="316"/>
                  </a:lnTo>
                  <a:lnTo>
                    <a:pt x="691" y="317"/>
                  </a:lnTo>
                  <a:lnTo>
                    <a:pt x="690" y="312"/>
                  </a:lnTo>
                  <a:lnTo>
                    <a:pt x="691" y="307"/>
                  </a:lnTo>
                  <a:lnTo>
                    <a:pt x="691" y="306"/>
                  </a:lnTo>
                  <a:lnTo>
                    <a:pt x="687" y="303"/>
                  </a:lnTo>
                  <a:lnTo>
                    <a:pt x="683" y="306"/>
                  </a:lnTo>
                  <a:lnTo>
                    <a:pt x="682" y="309"/>
                  </a:lnTo>
                  <a:lnTo>
                    <a:pt x="688" y="318"/>
                  </a:lnTo>
                  <a:lnTo>
                    <a:pt x="688" y="319"/>
                  </a:lnTo>
                  <a:lnTo>
                    <a:pt x="685" y="323"/>
                  </a:lnTo>
                  <a:lnTo>
                    <a:pt x="688" y="330"/>
                  </a:lnTo>
                  <a:lnTo>
                    <a:pt x="688" y="332"/>
                  </a:lnTo>
                  <a:lnTo>
                    <a:pt x="683" y="335"/>
                  </a:lnTo>
                  <a:lnTo>
                    <a:pt x="680" y="335"/>
                  </a:lnTo>
                  <a:lnTo>
                    <a:pt x="676" y="333"/>
                  </a:lnTo>
                  <a:lnTo>
                    <a:pt x="677" y="329"/>
                  </a:lnTo>
                  <a:lnTo>
                    <a:pt x="679" y="328"/>
                  </a:lnTo>
                  <a:lnTo>
                    <a:pt x="680" y="326"/>
                  </a:lnTo>
                  <a:lnTo>
                    <a:pt x="678" y="321"/>
                  </a:lnTo>
                  <a:lnTo>
                    <a:pt x="676" y="321"/>
                  </a:lnTo>
                  <a:lnTo>
                    <a:pt x="672" y="324"/>
                  </a:lnTo>
                  <a:lnTo>
                    <a:pt x="674" y="329"/>
                  </a:lnTo>
                  <a:lnTo>
                    <a:pt x="674" y="332"/>
                  </a:lnTo>
                  <a:lnTo>
                    <a:pt x="669" y="333"/>
                  </a:lnTo>
                  <a:lnTo>
                    <a:pt x="668" y="337"/>
                  </a:lnTo>
                  <a:lnTo>
                    <a:pt x="676" y="340"/>
                  </a:lnTo>
                  <a:lnTo>
                    <a:pt x="686" y="340"/>
                  </a:lnTo>
                  <a:lnTo>
                    <a:pt x="687" y="343"/>
                  </a:lnTo>
                  <a:lnTo>
                    <a:pt x="679" y="352"/>
                  </a:lnTo>
                  <a:lnTo>
                    <a:pt x="675" y="354"/>
                  </a:lnTo>
                  <a:lnTo>
                    <a:pt x="671" y="353"/>
                  </a:lnTo>
                  <a:lnTo>
                    <a:pt x="671" y="350"/>
                  </a:lnTo>
                  <a:lnTo>
                    <a:pt x="674" y="343"/>
                  </a:lnTo>
                  <a:lnTo>
                    <a:pt x="669" y="341"/>
                  </a:lnTo>
                  <a:lnTo>
                    <a:pt x="669" y="345"/>
                  </a:lnTo>
                  <a:lnTo>
                    <a:pt x="666" y="351"/>
                  </a:lnTo>
                  <a:lnTo>
                    <a:pt x="665" y="354"/>
                  </a:lnTo>
                  <a:lnTo>
                    <a:pt x="667" y="359"/>
                  </a:lnTo>
                  <a:lnTo>
                    <a:pt x="672" y="364"/>
                  </a:lnTo>
                  <a:lnTo>
                    <a:pt x="671" y="371"/>
                  </a:lnTo>
                  <a:lnTo>
                    <a:pt x="669" y="373"/>
                  </a:lnTo>
                  <a:lnTo>
                    <a:pt x="667" y="375"/>
                  </a:lnTo>
                  <a:lnTo>
                    <a:pt x="665" y="381"/>
                  </a:lnTo>
                  <a:lnTo>
                    <a:pt x="667" y="387"/>
                  </a:lnTo>
                  <a:lnTo>
                    <a:pt x="669" y="391"/>
                  </a:lnTo>
                  <a:lnTo>
                    <a:pt x="668" y="393"/>
                  </a:lnTo>
                  <a:lnTo>
                    <a:pt x="661" y="398"/>
                  </a:lnTo>
                  <a:lnTo>
                    <a:pt x="654" y="401"/>
                  </a:lnTo>
                  <a:lnTo>
                    <a:pt x="653" y="405"/>
                  </a:lnTo>
                  <a:lnTo>
                    <a:pt x="654" y="412"/>
                  </a:lnTo>
                  <a:lnTo>
                    <a:pt x="648" y="411"/>
                  </a:lnTo>
                  <a:lnTo>
                    <a:pt x="650" y="402"/>
                  </a:lnTo>
                  <a:lnTo>
                    <a:pt x="637" y="404"/>
                  </a:lnTo>
                  <a:lnTo>
                    <a:pt x="636" y="406"/>
                  </a:lnTo>
                  <a:lnTo>
                    <a:pt x="639" y="410"/>
                  </a:lnTo>
                  <a:lnTo>
                    <a:pt x="641" y="415"/>
                  </a:lnTo>
                  <a:lnTo>
                    <a:pt x="639" y="418"/>
                  </a:lnTo>
                  <a:lnTo>
                    <a:pt x="636" y="419"/>
                  </a:lnTo>
                  <a:lnTo>
                    <a:pt x="626" y="421"/>
                  </a:lnTo>
                  <a:lnTo>
                    <a:pt x="624" y="425"/>
                  </a:lnTo>
                  <a:lnTo>
                    <a:pt x="625" y="430"/>
                  </a:lnTo>
                  <a:lnTo>
                    <a:pt x="624" y="432"/>
                  </a:lnTo>
                  <a:lnTo>
                    <a:pt x="616" y="431"/>
                  </a:lnTo>
                  <a:lnTo>
                    <a:pt x="612" y="426"/>
                  </a:lnTo>
                  <a:lnTo>
                    <a:pt x="611" y="426"/>
                  </a:lnTo>
                  <a:lnTo>
                    <a:pt x="609" y="427"/>
                  </a:lnTo>
                  <a:lnTo>
                    <a:pt x="609" y="431"/>
                  </a:lnTo>
                  <a:lnTo>
                    <a:pt x="612" y="436"/>
                  </a:lnTo>
                  <a:lnTo>
                    <a:pt x="616" y="438"/>
                  </a:lnTo>
                  <a:lnTo>
                    <a:pt x="619" y="436"/>
                  </a:lnTo>
                  <a:lnTo>
                    <a:pt x="621" y="437"/>
                  </a:lnTo>
                  <a:lnTo>
                    <a:pt x="628" y="437"/>
                  </a:lnTo>
                  <a:lnTo>
                    <a:pt x="630" y="440"/>
                  </a:lnTo>
                  <a:lnTo>
                    <a:pt x="627" y="444"/>
                  </a:lnTo>
                  <a:lnTo>
                    <a:pt x="622" y="445"/>
                  </a:lnTo>
                  <a:lnTo>
                    <a:pt x="612" y="440"/>
                  </a:lnTo>
                  <a:lnTo>
                    <a:pt x="607" y="442"/>
                  </a:lnTo>
                  <a:lnTo>
                    <a:pt x="605" y="450"/>
                  </a:lnTo>
                  <a:lnTo>
                    <a:pt x="611" y="454"/>
                  </a:lnTo>
                  <a:lnTo>
                    <a:pt x="619" y="455"/>
                  </a:lnTo>
                  <a:lnTo>
                    <a:pt x="619" y="458"/>
                  </a:lnTo>
                  <a:lnTo>
                    <a:pt x="615" y="467"/>
                  </a:lnTo>
                  <a:lnTo>
                    <a:pt x="605" y="469"/>
                  </a:lnTo>
                  <a:lnTo>
                    <a:pt x="600" y="468"/>
                  </a:lnTo>
                  <a:lnTo>
                    <a:pt x="590" y="474"/>
                  </a:lnTo>
                  <a:lnTo>
                    <a:pt x="584" y="475"/>
                  </a:lnTo>
                  <a:lnTo>
                    <a:pt x="583" y="477"/>
                  </a:lnTo>
                  <a:lnTo>
                    <a:pt x="583" y="481"/>
                  </a:lnTo>
                  <a:lnTo>
                    <a:pt x="591" y="483"/>
                  </a:lnTo>
                  <a:lnTo>
                    <a:pt x="595" y="486"/>
                  </a:lnTo>
                  <a:lnTo>
                    <a:pt x="587" y="496"/>
                  </a:lnTo>
                  <a:lnTo>
                    <a:pt x="587" y="499"/>
                  </a:lnTo>
                  <a:lnTo>
                    <a:pt x="590" y="506"/>
                  </a:lnTo>
                  <a:lnTo>
                    <a:pt x="600" y="511"/>
                  </a:lnTo>
                  <a:lnTo>
                    <a:pt x="600" y="514"/>
                  </a:lnTo>
                  <a:lnTo>
                    <a:pt x="595" y="517"/>
                  </a:lnTo>
                  <a:lnTo>
                    <a:pt x="587" y="514"/>
                  </a:lnTo>
                  <a:lnTo>
                    <a:pt x="580" y="516"/>
                  </a:lnTo>
                  <a:lnTo>
                    <a:pt x="576" y="514"/>
                  </a:lnTo>
                  <a:lnTo>
                    <a:pt x="574" y="515"/>
                  </a:lnTo>
                  <a:lnTo>
                    <a:pt x="574" y="516"/>
                  </a:lnTo>
                  <a:lnTo>
                    <a:pt x="574" y="523"/>
                  </a:lnTo>
                  <a:lnTo>
                    <a:pt x="577" y="527"/>
                  </a:lnTo>
                  <a:lnTo>
                    <a:pt x="580" y="528"/>
                  </a:lnTo>
                  <a:lnTo>
                    <a:pt x="587" y="525"/>
                  </a:lnTo>
                  <a:lnTo>
                    <a:pt x="591" y="527"/>
                  </a:lnTo>
                  <a:lnTo>
                    <a:pt x="591" y="532"/>
                  </a:lnTo>
                  <a:lnTo>
                    <a:pt x="582" y="537"/>
                  </a:lnTo>
                  <a:lnTo>
                    <a:pt x="576" y="533"/>
                  </a:lnTo>
                  <a:lnTo>
                    <a:pt x="570" y="527"/>
                  </a:lnTo>
                  <a:lnTo>
                    <a:pt x="563" y="529"/>
                  </a:lnTo>
                  <a:lnTo>
                    <a:pt x="561" y="530"/>
                  </a:lnTo>
                  <a:lnTo>
                    <a:pt x="561" y="535"/>
                  </a:lnTo>
                  <a:lnTo>
                    <a:pt x="574" y="542"/>
                  </a:lnTo>
                  <a:lnTo>
                    <a:pt x="576" y="547"/>
                  </a:lnTo>
                  <a:lnTo>
                    <a:pt x="576" y="549"/>
                  </a:lnTo>
                  <a:lnTo>
                    <a:pt x="572" y="551"/>
                  </a:lnTo>
                  <a:lnTo>
                    <a:pt x="568" y="551"/>
                  </a:lnTo>
                  <a:lnTo>
                    <a:pt x="559" y="555"/>
                  </a:lnTo>
                  <a:lnTo>
                    <a:pt x="559" y="557"/>
                  </a:lnTo>
                  <a:lnTo>
                    <a:pt x="562" y="561"/>
                  </a:lnTo>
                  <a:lnTo>
                    <a:pt x="568" y="566"/>
                  </a:lnTo>
                  <a:lnTo>
                    <a:pt x="563" y="572"/>
                  </a:lnTo>
                  <a:lnTo>
                    <a:pt x="559" y="574"/>
                  </a:lnTo>
                  <a:lnTo>
                    <a:pt x="559" y="577"/>
                  </a:lnTo>
                  <a:lnTo>
                    <a:pt x="563" y="579"/>
                  </a:lnTo>
                  <a:lnTo>
                    <a:pt x="568" y="577"/>
                  </a:lnTo>
                  <a:lnTo>
                    <a:pt x="570" y="575"/>
                  </a:lnTo>
                  <a:lnTo>
                    <a:pt x="568" y="569"/>
                  </a:lnTo>
                  <a:lnTo>
                    <a:pt x="570" y="567"/>
                  </a:lnTo>
                  <a:lnTo>
                    <a:pt x="577" y="571"/>
                  </a:lnTo>
                  <a:lnTo>
                    <a:pt x="578" y="576"/>
                  </a:lnTo>
                  <a:lnTo>
                    <a:pt x="574" y="581"/>
                  </a:lnTo>
                  <a:lnTo>
                    <a:pt x="565" y="583"/>
                  </a:lnTo>
                  <a:lnTo>
                    <a:pt x="563" y="584"/>
                  </a:lnTo>
                  <a:lnTo>
                    <a:pt x="563" y="586"/>
                  </a:lnTo>
                  <a:lnTo>
                    <a:pt x="566" y="588"/>
                  </a:lnTo>
                  <a:lnTo>
                    <a:pt x="569" y="589"/>
                  </a:lnTo>
                  <a:lnTo>
                    <a:pt x="574" y="589"/>
                  </a:lnTo>
                  <a:lnTo>
                    <a:pt x="581" y="585"/>
                  </a:lnTo>
                  <a:lnTo>
                    <a:pt x="582" y="579"/>
                  </a:lnTo>
                  <a:lnTo>
                    <a:pt x="583" y="575"/>
                  </a:lnTo>
                  <a:lnTo>
                    <a:pt x="588" y="576"/>
                  </a:lnTo>
                  <a:lnTo>
                    <a:pt x="587" y="583"/>
                  </a:lnTo>
                  <a:lnTo>
                    <a:pt x="574" y="595"/>
                  </a:lnTo>
                  <a:lnTo>
                    <a:pt x="574" y="604"/>
                  </a:lnTo>
                  <a:lnTo>
                    <a:pt x="577" y="610"/>
                  </a:lnTo>
                  <a:lnTo>
                    <a:pt x="580" y="616"/>
                  </a:lnTo>
                  <a:lnTo>
                    <a:pt x="581" y="617"/>
                  </a:lnTo>
                  <a:lnTo>
                    <a:pt x="584" y="607"/>
                  </a:lnTo>
                  <a:lnTo>
                    <a:pt x="589" y="607"/>
                  </a:lnTo>
                  <a:lnTo>
                    <a:pt x="590" y="610"/>
                  </a:lnTo>
                  <a:lnTo>
                    <a:pt x="589" y="615"/>
                  </a:lnTo>
                  <a:lnTo>
                    <a:pt x="587" y="619"/>
                  </a:lnTo>
                  <a:lnTo>
                    <a:pt x="582" y="620"/>
                  </a:lnTo>
                  <a:lnTo>
                    <a:pt x="583" y="627"/>
                  </a:lnTo>
                  <a:lnTo>
                    <a:pt x="582" y="635"/>
                  </a:lnTo>
                  <a:lnTo>
                    <a:pt x="577" y="636"/>
                  </a:lnTo>
                  <a:lnTo>
                    <a:pt x="573" y="636"/>
                  </a:lnTo>
                  <a:lnTo>
                    <a:pt x="571" y="634"/>
                  </a:lnTo>
                  <a:lnTo>
                    <a:pt x="568" y="634"/>
                  </a:lnTo>
                  <a:lnTo>
                    <a:pt x="565" y="638"/>
                  </a:lnTo>
                  <a:lnTo>
                    <a:pt x="565" y="640"/>
                  </a:lnTo>
                  <a:lnTo>
                    <a:pt x="573" y="646"/>
                  </a:lnTo>
                  <a:lnTo>
                    <a:pt x="578" y="650"/>
                  </a:lnTo>
                  <a:lnTo>
                    <a:pt x="577" y="654"/>
                  </a:lnTo>
                  <a:lnTo>
                    <a:pt x="571" y="657"/>
                  </a:lnTo>
                  <a:lnTo>
                    <a:pt x="570" y="659"/>
                  </a:lnTo>
                  <a:lnTo>
                    <a:pt x="570" y="661"/>
                  </a:lnTo>
                  <a:lnTo>
                    <a:pt x="555" y="660"/>
                  </a:lnTo>
                  <a:lnTo>
                    <a:pt x="522" y="660"/>
                  </a:lnTo>
                  <a:lnTo>
                    <a:pt x="422" y="660"/>
                  </a:lnTo>
                  <a:lnTo>
                    <a:pt x="313" y="658"/>
                  </a:lnTo>
                  <a:lnTo>
                    <a:pt x="270" y="658"/>
                  </a:lnTo>
                  <a:lnTo>
                    <a:pt x="228" y="658"/>
                  </a:lnTo>
                  <a:lnTo>
                    <a:pt x="96" y="658"/>
                  </a:lnTo>
                  <a:lnTo>
                    <a:pt x="96" y="609"/>
                  </a:lnTo>
                  <a:lnTo>
                    <a:pt x="96" y="557"/>
                  </a:lnTo>
                  <a:lnTo>
                    <a:pt x="90" y="556"/>
                  </a:lnTo>
                  <a:lnTo>
                    <a:pt x="91" y="555"/>
                  </a:lnTo>
                  <a:lnTo>
                    <a:pt x="94" y="555"/>
                  </a:lnTo>
                  <a:lnTo>
                    <a:pt x="94" y="554"/>
                  </a:lnTo>
                  <a:lnTo>
                    <a:pt x="87" y="553"/>
                  </a:lnTo>
                  <a:lnTo>
                    <a:pt x="83" y="554"/>
                  </a:lnTo>
                  <a:lnTo>
                    <a:pt x="81" y="557"/>
                  </a:lnTo>
                  <a:lnTo>
                    <a:pt x="80" y="553"/>
                  </a:lnTo>
                  <a:lnTo>
                    <a:pt x="78" y="555"/>
                  </a:lnTo>
                  <a:lnTo>
                    <a:pt x="77" y="554"/>
                  </a:lnTo>
                  <a:lnTo>
                    <a:pt x="77" y="552"/>
                  </a:lnTo>
                  <a:lnTo>
                    <a:pt x="76" y="552"/>
                  </a:lnTo>
                  <a:lnTo>
                    <a:pt x="76" y="551"/>
                  </a:lnTo>
                  <a:lnTo>
                    <a:pt x="72" y="549"/>
                  </a:lnTo>
                  <a:lnTo>
                    <a:pt x="68" y="552"/>
                  </a:lnTo>
                  <a:lnTo>
                    <a:pt x="70" y="553"/>
                  </a:lnTo>
                  <a:lnTo>
                    <a:pt x="72" y="555"/>
                  </a:lnTo>
                  <a:lnTo>
                    <a:pt x="70" y="556"/>
                  </a:lnTo>
                  <a:lnTo>
                    <a:pt x="68" y="555"/>
                  </a:lnTo>
                  <a:lnTo>
                    <a:pt x="66" y="556"/>
                  </a:lnTo>
                  <a:lnTo>
                    <a:pt x="64" y="557"/>
                  </a:lnTo>
                  <a:lnTo>
                    <a:pt x="61" y="555"/>
                  </a:lnTo>
                  <a:lnTo>
                    <a:pt x="64" y="551"/>
                  </a:lnTo>
                  <a:lnTo>
                    <a:pt x="63" y="550"/>
                  </a:lnTo>
                  <a:lnTo>
                    <a:pt x="59" y="552"/>
                  </a:lnTo>
                  <a:lnTo>
                    <a:pt x="57" y="556"/>
                  </a:lnTo>
                  <a:lnTo>
                    <a:pt x="54" y="555"/>
                  </a:lnTo>
                  <a:lnTo>
                    <a:pt x="56" y="553"/>
                  </a:lnTo>
                  <a:lnTo>
                    <a:pt x="55" y="551"/>
                  </a:lnTo>
                  <a:lnTo>
                    <a:pt x="53" y="553"/>
                  </a:lnTo>
                  <a:lnTo>
                    <a:pt x="51" y="557"/>
                  </a:lnTo>
                  <a:lnTo>
                    <a:pt x="50" y="557"/>
                  </a:lnTo>
                  <a:lnTo>
                    <a:pt x="47" y="557"/>
                  </a:lnTo>
                  <a:lnTo>
                    <a:pt x="46" y="554"/>
                  </a:lnTo>
                  <a:lnTo>
                    <a:pt x="44" y="555"/>
                  </a:lnTo>
                  <a:lnTo>
                    <a:pt x="44" y="558"/>
                  </a:lnTo>
                  <a:lnTo>
                    <a:pt x="40" y="558"/>
                  </a:lnTo>
                  <a:lnTo>
                    <a:pt x="36" y="556"/>
                  </a:lnTo>
                  <a:lnTo>
                    <a:pt x="40" y="554"/>
                  </a:lnTo>
                  <a:lnTo>
                    <a:pt x="40" y="552"/>
                  </a:lnTo>
                  <a:lnTo>
                    <a:pt x="34" y="554"/>
                  </a:lnTo>
                  <a:lnTo>
                    <a:pt x="32" y="550"/>
                  </a:lnTo>
                  <a:lnTo>
                    <a:pt x="28" y="550"/>
                  </a:lnTo>
                  <a:lnTo>
                    <a:pt x="24" y="548"/>
                  </a:lnTo>
                  <a:lnTo>
                    <a:pt x="28" y="544"/>
                  </a:lnTo>
                  <a:lnTo>
                    <a:pt x="25" y="541"/>
                  </a:lnTo>
                  <a:lnTo>
                    <a:pt x="28" y="541"/>
                  </a:lnTo>
                  <a:lnTo>
                    <a:pt x="28" y="539"/>
                  </a:lnTo>
                  <a:lnTo>
                    <a:pt x="25" y="539"/>
                  </a:lnTo>
                  <a:lnTo>
                    <a:pt x="25" y="541"/>
                  </a:lnTo>
                  <a:lnTo>
                    <a:pt x="22" y="540"/>
                  </a:lnTo>
                  <a:lnTo>
                    <a:pt x="23" y="484"/>
                  </a:lnTo>
                  <a:lnTo>
                    <a:pt x="24" y="436"/>
                  </a:lnTo>
                  <a:lnTo>
                    <a:pt x="26" y="376"/>
                  </a:lnTo>
                  <a:lnTo>
                    <a:pt x="28" y="334"/>
                  </a:lnTo>
                  <a:lnTo>
                    <a:pt x="29" y="296"/>
                  </a:lnTo>
                  <a:lnTo>
                    <a:pt x="31" y="210"/>
                  </a:lnTo>
                  <a:lnTo>
                    <a:pt x="30" y="208"/>
                  </a:lnTo>
                  <a:lnTo>
                    <a:pt x="24" y="163"/>
                  </a:lnTo>
                  <a:lnTo>
                    <a:pt x="21" y="140"/>
                  </a:lnTo>
                  <a:lnTo>
                    <a:pt x="11" y="75"/>
                  </a:lnTo>
                  <a:lnTo>
                    <a:pt x="9" y="64"/>
                  </a:lnTo>
                  <a:lnTo>
                    <a:pt x="0" y="0"/>
                  </a:lnTo>
                  <a:lnTo>
                    <a:pt x="218" y="0"/>
                  </a:lnTo>
                  <a:lnTo>
                    <a:pt x="292" y="0"/>
                  </a:lnTo>
                  <a:lnTo>
                    <a:pt x="305" y="0"/>
                  </a:lnTo>
                  <a:lnTo>
                    <a:pt x="346" y="0"/>
                  </a:lnTo>
                  <a:lnTo>
                    <a:pt x="486" y="0"/>
                  </a:lnTo>
                  <a:lnTo>
                    <a:pt x="523" y="0"/>
                  </a:lnTo>
                  <a:lnTo>
                    <a:pt x="577" y="0"/>
                  </a:lnTo>
                  <a:lnTo>
                    <a:pt x="633" y="0"/>
                  </a:lnTo>
                  <a:lnTo>
                    <a:pt x="668" y="0"/>
                  </a:lnTo>
                  <a:lnTo>
                    <a:pt x="726" y="0"/>
                  </a:lnTo>
                  <a:lnTo>
                    <a:pt x="737" y="0"/>
                  </a:lnTo>
                  <a:lnTo>
                    <a:pt x="736" y="3"/>
                  </a:lnTo>
                  <a:lnTo>
                    <a:pt x="740" y="4"/>
                  </a:lnTo>
                  <a:lnTo>
                    <a:pt x="737" y="6"/>
                  </a:lnTo>
                  <a:lnTo>
                    <a:pt x="741" y="8"/>
                  </a:lnTo>
                  <a:lnTo>
                    <a:pt x="741" y="11"/>
                  </a:lnTo>
                  <a:lnTo>
                    <a:pt x="740" y="13"/>
                  </a:lnTo>
                  <a:lnTo>
                    <a:pt x="741" y="14"/>
                  </a:lnTo>
                  <a:lnTo>
                    <a:pt x="740" y="15"/>
                  </a:lnTo>
                  <a:lnTo>
                    <a:pt x="742" y="15"/>
                  </a:lnTo>
                  <a:lnTo>
                    <a:pt x="749" y="19"/>
                  </a:lnTo>
                  <a:lnTo>
                    <a:pt x="752" y="21"/>
                  </a:lnTo>
                  <a:lnTo>
                    <a:pt x="752" y="26"/>
                  </a:lnTo>
                  <a:lnTo>
                    <a:pt x="749" y="28"/>
                  </a:lnTo>
                  <a:lnTo>
                    <a:pt x="749" y="33"/>
                  </a:lnTo>
                  <a:lnTo>
                    <a:pt x="752" y="37"/>
                  </a:lnTo>
                  <a:lnTo>
                    <a:pt x="749" y="43"/>
                  </a:lnTo>
                  <a:lnTo>
                    <a:pt x="744" y="44"/>
                  </a:lnTo>
                  <a:lnTo>
                    <a:pt x="742" y="48"/>
                  </a:lnTo>
                  <a:lnTo>
                    <a:pt x="743" y="49"/>
                  </a:lnTo>
                  <a:lnTo>
                    <a:pt x="742" y="52"/>
                  </a:lnTo>
                  <a:lnTo>
                    <a:pt x="732" y="56"/>
                  </a:lnTo>
                  <a:lnTo>
                    <a:pt x="731" y="57"/>
                  </a:lnTo>
                  <a:lnTo>
                    <a:pt x="725" y="61"/>
                  </a:lnTo>
                  <a:lnTo>
                    <a:pt x="724" y="68"/>
                  </a:lnTo>
                  <a:lnTo>
                    <a:pt x="720" y="70"/>
                  </a:lnTo>
                  <a:lnTo>
                    <a:pt x="719" y="71"/>
                  </a:lnTo>
                  <a:lnTo>
                    <a:pt x="714" y="72"/>
                  </a:lnTo>
                  <a:lnTo>
                    <a:pt x="713" y="75"/>
                  </a:lnTo>
                  <a:lnTo>
                    <a:pt x="710" y="77"/>
                  </a:lnTo>
                  <a:lnTo>
                    <a:pt x="710" y="80"/>
                  </a:lnTo>
                  <a:lnTo>
                    <a:pt x="708" y="81"/>
                  </a:lnTo>
                  <a:lnTo>
                    <a:pt x="708" y="86"/>
                  </a:lnTo>
                  <a:lnTo>
                    <a:pt x="705" y="87"/>
                  </a:lnTo>
                  <a:lnTo>
                    <a:pt x="704" y="90"/>
                  </a:lnTo>
                  <a:lnTo>
                    <a:pt x="701" y="95"/>
                  </a:lnTo>
                  <a:lnTo>
                    <a:pt x="715" y="95"/>
                  </a:lnTo>
                  <a:lnTo>
                    <a:pt x="769" y="94"/>
                  </a:lnTo>
                  <a:lnTo>
                    <a:pt x="807" y="93"/>
                  </a:lnTo>
                  <a:lnTo>
                    <a:pt x="809" y="97"/>
                  </a:lnTo>
                  <a:lnTo>
                    <a:pt x="809" y="101"/>
                  </a:lnTo>
                  <a:lnTo>
                    <a:pt x="820" y="109"/>
                  </a:lnTo>
                  <a:lnTo>
                    <a:pt x="821" y="112"/>
                  </a:lnTo>
                  <a:lnTo>
                    <a:pt x="821" y="115"/>
                  </a:lnTo>
                  <a:lnTo>
                    <a:pt x="818" y="11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4" name="Freeform 568"/>
            <p:cNvSpPr>
              <a:spLocks/>
            </p:cNvSpPr>
            <p:nvPr/>
          </p:nvSpPr>
          <p:spPr bwMode="auto">
            <a:xfrm>
              <a:off x="4575" y="1743"/>
              <a:ext cx="19" cy="15"/>
            </a:xfrm>
            <a:custGeom>
              <a:avLst/>
              <a:gdLst>
                <a:gd name="T0" fmla="*/ 17 w 19"/>
                <a:gd name="T1" fmla="*/ 0 h 15"/>
                <a:gd name="T2" fmla="*/ 16 w 19"/>
                <a:gd name="T3" fmla="*/ 6 h 15"/>
                <a:gd name="T4" fmla="*/ 18 w 19"/>
                <a:gd name="T5" fmla="*/ 13 h 15"/>
                <a:gd name="T6" fmla="*/ 14 w 19"/>
                <a:gd name="T7" fmla="*/ 14 h 15"/>
                <a:gd name="T8" fmla="*/ 6 w 19"/>
                <a:gd name="T9" fmla="*/ 13 h 15"/>
                <a:gd name="T10" fmla="*/ 4 w 19"/>
                <a:gd name="T11" fmla="*/ 11 h 15"/>
                <a:gd name="T12" fmla="*/ 4 w 19"/>
                <a:gd name="T13" fmla="*/ 6 h 15"/>
                <a:gd name="T14" fmla="*/ 0 w 19"/>
                <a:gd name="T15" fmla="*/ 0 h 15"/>
                <a:gd name="T16" fmla="*/ 17 w 19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7" y="0"/>
                  </a:moveTo>
                  <a:lnTo>
                    <a:pt x="16" y="6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5" name="Freeform 569"/>
            <p:cNvSpPr>
              <a:spLocks/>
            </p:cNvSpPr>
            <p:nvPr/>
          </p:nvSpPr>
          <p:spPr bwMode="auto">
            <a:xfrm>
              <a:off x="4425" y="1628"/>
              <a:ext cx="75" cy="92"/>
            </a:xfrm>
            <a:custGeom>
              <a:avLst/>
              <a:gdLst>
                <a:gd name="T0" fmla="*/ 5 w 75"/>
                <a:gd name="T1" fmla="*/ 91 h 92"/>
                <a:gd name="T2" fmla="*/ 3 w 75"/>
                <a:gd name="T3" fmla="*/ 91 h 92"/>
                <a:gd name="T4" fmla="*/ 2 w 75"/>
                <a:gd name="T5" fmla="*/ 89 h 92"/>
                <a:gd name="T6" fmla="*/ 1 w 75"/>
                <a:gd name="T7" fmla="*/ 85 h 92"/>
                <a:gd name="T8" fmla="*/ 3 w 75"/>
                <a:gd name="T9" fmla="*/ 82 h 92"/>
                <a:gd name="T10" fmla="*/ 2 w 75"/>
                <a:gd name="T11" fmla="*/ 81 h 92"/>
                <a:gd name="T12" fmla="*/ 1 w 75"/>
                <a:gd name="T13" fmla="*/ 81 h 92"/>
                <a:gd name="T14" fmla="*/ 0 w 75"/>
                <a:gd name="T15" fmla="*/ 80 h 92"/>
                <a:gd name="T16" fmla="*/ 2 w 75"/>
                <a:gd name="T17" fmla="*/ 77 h 92"/>
                <a:gd name="T18" fmla="*/ 2 w 75"/>
                <a:gd name="T19" fmla="*/ 75 h 92"/>
                <a:gd name="T20" fmla="*/ 5 w 75"/>
                <a:gd name="T21" fmla="*/ 73 h 92"/>
                <a:gd name="T22" fmla="*/ 5 w 75"/>
                <a:gd name="T23" fmla="*/ 70 h 92"/>
                <a:gd name="T24" fmla="*/ 7 w 75"/>
                <a:gd name="T25" fmla="*/ 70 h 92"/>
                <a:gd name="T26" fmla="*/ 9 w 75"/>
                <a:gd name="T27" fmla="*/ 66 h 92"/>
                <a:gd name="T28" fmla="*/ 10 w 75"/>
                <a:gd name="T29" fmla="*/ 63 h 92"/>
                <a:gd name="T30" fmla="*/ 9 w 75"/>
                <a:gd name="T31" fmla="*/ 62 h 92"/>
                <a:gd name="T32" fmla="*/ 12 w 75"/>
                <a:gd name="T33" fmla="*/ 54 h 92"/>
                <a:gd name="T34" fmla="*/ 16 w 75"/>
                <a:gd name="T35" fmla="*/ 49 h 92"/>
                <a:gd name="T36" fmla="*/ 15 w 75"/>
                <a:gd name="T37" fmla="*/ 48 h 92"/>
                <a:gd name="T38" fmla="*/ 17 w 75"/>
                <a:gd name="T39" fmla="*/ 45 h 92"/>
                <a:gd name="T40" fmla="*/ 17 w 75"/>
                <a:gd name="T41" fmla="*/ 43 h 92"/>
                <a:gd name="T42" fmla="*/ 14 w 75"/>
                <a:gd name="T43" fmla="*/ 42 h 92"/>
                <a:gd name="T44" fmla="*/ 14 w 75"/>
                <a:gd name="T45" fmla="*/ 40 h 92"/>
                <a:gd name="T46" fmla="*/ 13 w 75"/>
                <a:gd name="T47" fmla="*/ 40 h 92"/>
                <a:gd name="T48" fmla="*/ 11 w 75"/>
                <a:gd name="T49" fmla="*/ 35 h 92"/>
                <a:gd name="T50" fmla="*/ 12 w 75"/>
                <a:gd name="T51" fmla="*/ 28 h 92"/>
                <a:gd name="T52" fmla="*/ 35 w 75"/>
                <a:gd name="T53" fmla="*/ 18 h 92"/>
                <a:gd name="T54" fmla="*/ 35 w 75"/>
                <a:gd name="T55" fmla="*/ 13 h 92"/>
                <a:gd name="T56" fmla="*/ 38 w 75"/>
                <a:gd name="T57" fmla="*/ 12 h 92"/>
                <a:gd name="T58" fmla="*/ 38 w 75"/>
                <a:gd name="T59" fmla="*/ 9 h 92"/>
                <a:gd name="T60" fmla="*/ 39 w 75"/>
                <a:gd name="T61" fmla="*/ 8 h 92"/>
                <a:gd name="T62" fmla="*/ 38 w 75"/>
                <a:gd name="T63" fmla="*/ 5 h 92"/>
                <a:gd name="T64" fmla="*/ 39 w 75"/>
                <a:gd name="T65" fmla="*/ 3 h 92"/>
                <a:gd name="T66" fmla="*/ 44 w 75"/>
                <a:gd name="T67" fmla="*/ 0 h 92"/>
                <a:gd name="T68" fmla="*/ 43 w 75"/>
                <a:gd name="T69" fmla="*/ 5 h 92"/>
                <a:gd name="T70" fmla="*/ 46 w 75"/>
                <a:gd name="T71" fmla="*/ 12 h 92"/>
                <a:gd name="T72" fmla="*/ 70 w 75"/>
                <a:gd name="T73" fmla="*/ 32 h 92"/>
                <a:gd name="T74" fmla="*/ 74 w 75"/>
                <a:gd name="T75" fmla="*/ 38 h 92"/>
                <a:gd name="T76" fmla="*/ 67 w 75"/>
                <a:gd name="T77" fmla="*/ 40 h 92"/>
                <a:gd name="T78" fmla="*/ 63 w 75"/>
                <a:gd name="T79" fmla="*/ 44 h 92"/>
                <a:gd name="T80" fmla="*/ 62 w 75"/>
                <a:gd name="T81" fmla="*/ 44 h 92"/>
                <a:gd name="T82" fmla="*/ 61 w 75"/>
                <a:gd name="T83" fmla="*/ 42 h 92"/>
                <a:gd name="T84" fmla="*/ 60 w 75"/>
                <a:gd name="T85" fmla="*/ 43 h 92"/>
                <a:gd name="T86" fmla="*/ 5 w 75"/>
                <a:gd name="T87" fmla="*/ 91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5"/>
                <a:gd name="T133" fmla="*/ 0 h 92"/>
                <a:gd name="T134" fmla="*/ 75 w 75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5" h="92">
                  <a:moveTo>
                    <a:pt x="5" y="91"/>
                  </a:moveTo>
                  <a:lnTo>
                    <a:pt x="3" y="91"/>
                  </a:lnTo>
                  <a:lnTo>
                    <a:pt x="2" y="89"/>
                  </a:lnTo>
                  <a:lnTo>
                    <a:pt x="1" y="85"/>
                  </a:lnTo>
                  <a:lnTo>
                    <a:pt x="3" y="82"/>
                  </a:lnTo>
                  <a:lnTo>
                    <a:pt x="2" y="81"/>
                  </a:lnTo>
                  <a:lnTo>
                    <a:pt x="1" y="81"/>
                  </a:lnTo>
                  <a:lnTo>
                    <a:pt x="0" y="80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5" y="7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9" y="66"/>
                  </a:lnTo>
                  <a:lnTo>
                    <a:pt x="10" y="63"/>
                  </a:lnTo>
                  <a:lnTo>
                    <a:pt x="9" y="62"/>
                  </a:lnTo>
                  <a:lnTo>
                    <a:pt x="12" y="54"/>
                  </a:lnTo>
                  <a:lnTo>
                    <a:pt x="16" y="49"/>
                  </a:lnTo>
                  <a:lnTo>
                    <a:pt x="15" y="48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3" y="40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35" y="18"/>
                  </a:lnTo>
                  <a:lnTo>
                    <a:pt x="35" y="13"/>
                  </a:lnTo>
                  <a:lnTo>
                    <a:pt x="38" y="12"/>
                  </a:lnTo>
                  <a:lnTo>
                    <a:pt x="38" y="9"/>
                  </a:lnTo>
                  <a:lnTo>
                    <a:pt x="39" y="8"/>
                  </a:lnTo>
                  <a:lnTo>
                    <a:pt x="38" y="5"/>
                  </a:lnTo>
                  <a:lnTo>
                    <a:pt x="39" y="3"/>
                  </a:lnTo>
                  <a:lnTo>
                    <a:pt x="44" y="0"/>
                  </a:lnTo>
                  <a:lnTo>
                    <a:pt x="43" y="5"/>
                  </a:lnTo>
                  <a:lnTo>
                    <a:pt x="46" y="12"/>
                  </a:lnTo>
                  <a:lnTo>
                    <a:pt x="70" y="32"/>
                  </a:lnTo>
                  <a:lnTo>
                    <a:pt x="74" y="38"/>
                  </a:lnTo>
                  <a:lnTo>
                    <a:pt x="67" y="40"/>
                  </a:lnTo>
                  <a:lnTo>
                    <a:pt x="63" y="44"/>
                  </a:lnTo>
                  <a:lnTo>
                    <a:pt x="62" y="44"/>
                  </a:lnTo>
                  <a:lnTo>
                    <a:pt x="61" y="42"/>
                  </a:lnTo>
                  <a:lnTo>
                    <a:pt x="60" y="43"/>
                  </a:lnTo>
                  <a:lnTo>
                    <a:pt x="5" y="91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6" name="Freeform 570"/>
            <p:cNvSpPr>
              <a:spLocks/>
            </p:cNvSpPr>
            <p:nvPr/>
          </p:nvSpPr>
          <p:spPr bwMode="auto">
            <a:xfrm>
              <a:off x="4425" y="1628"/>
              <a:ext cx="81" cy="99"/>
            </a:xfrm>
            <a:custGeom>
              <a:avLst/>
              <a:gdLst>
                <a:gd name="T0" fmla="*/ 5 w 81"/>
                <a:gd name="T1" fmla="*/ 98 h 99"/>
                <a:gd name="T2" fmla="*/ 3 w 81"/>
                <a:gd name="T3" fmla="*/ 98 h 99"/>
                <a:gd name="T4" fmla="*/ 2 w 81"/>
                <a:gd name="T5" fmla="*/ 96 h 99"/>
                <a:gd name="T6" fmla="*/ 1 w 81"/>
                <a:gd name="T7" fmla="*/ 92 h 99"/>
                <a:gd name="T8" fmla="*/ 3 w 81"/>
                <a:gd name="T9" fmla="*/ 89 h 99"/>
                <a:gd name="T10" fmla="*/ 2 w 81"/>
                <a:gd name="T11" fmla="*/ 87 h 99"/>
                <a:gd name="T12" fmla="*/ 1 w 81"/>
                <a:gd name="T13" fmla="*/ 87 h 99"/>
                <a:gd name="T14" fmla="*/ 0 w 81"/>
                <a:gd name="T15" fmla="*/ 86 h 99"/>
                <a:gd name="T16" fmla="*/ 2 w 81"/>
                <a:gd name="T17" fmla="*/ 83 h 99"/>
                <a:gd name="T18" fmla="*/ 2 w 81"/>
                <a:gd name="T19" fmla="*/ 81 h 99"/>
                <a:gd name="T20" fmla="*/ 5 w 81"/>
                <a:gd name="T21" fmla="*/ 79 h 99"/>
                <a:gd name="T22" fmla="*/ 5 w 81"/>
                <a:gd name="T23" fmla="*/ 76 h 99"/>
                <a:gd name="T24" fmla="*/ 8 w 81"/>
                <a:gd name="T25" fmla="*/ 76 h 99"/>
                <a:gd name="T26" fmla="*/ 10 w 81"/>
                <a:gd name="T27" fmla="*/ 71 h 99"/>
                <a:gd name="T28" fmla="*/ 11 w 81"/>
                <a:gd name="T29" fmla="*/ 67 h 99"/>
                <a:gd name="T30" fmla="*/ 10 w 81"/>
                <a:gd name="T31" fmla="*/ 66 h 99"/>
                <a:gd name="T32" fmla="*/ 13 w 81"/>
                <a:gd name="T33" fmla="*/ 58 h 99"/>
                <a:gd name="T34" fmla="*/ 18 w 81"/>
                <a:gd name="T35" fmla="*/ 53 h 99"/>
                <a:gd name="T36" fmla="*/ 16 w 81"/>
                <a:gd name="T37" fmla="*/ 52 h 99"/>
                <a:gd name="T38" fmla="*/ 19 w 81"/>
                <a:gd name="T39" fmla="*/ 48 h 99"/>
                <a:gd name="T40" fmla="*/ 19 w 81"/>
                <a:gd name="T41" fmla="*/ 46 h 99"/>
                <a:gd name="T42" fmla="*/ 15 w 81"/>
                <a:gd name="T43" fmla="*/ 45 h 99"/>
                <a:gd name="T44" fmla="*/ 15 w 81"/>
                <a:gd name="T45" fmla="*/ 43 h 99"/>
                <a:gd name="T46" fmla="*/ 14 w 81"/>
                <a:gd name="T47" fmla="*/ 43 h 99"/>
                <a:gd name="T48" fmla="*/ 12 w 81"/>
                <a:gd name="T49" fmla="*/ 38 h 99"/>
                <a:gd name="T50" fmla="*/ 13 w 81"/>
                <a:gd name="T51" fmla="*/ 31 h 99"/>
                <a:gd name="T52" fmla="*/ 38 w 81"/>
                <a:gd name="T53" fmla="*/ 19 h 99"/>
                <a:gd name="T54" fmla="*/ 38 w 81"/>
                <a:gd name="T55" fmla="*/ 14 h 99"/>
                <a:gd name="T56" fmla="*/ 41 w 81"/>
                <a:gd name="T57" fmla="*/ 13 h 99"/>
                <a:gd name="T58" fmla="*/ 41 w 81"/>
                <a:gd name="T59" fmla="*/ 9 h 99"/>
                <a:gd name="T60" fmla="*/ 42 w 81"/>
                <a:gd name="T61" fmla="*/ 8 h 99"/>
                <a:gd name="T62" fmla="*/ 41 w 81"/>
                <a:gd name="T63" fmla="*/ 5 h 99"/>
                <a:gd name="T64" fmla="*/ 42 w 81"/>
                <a:gd name="T65" fmla="*/ 3 h 99"/>
                <a:gd name="T66" fmla="*/ 47 w 81"/>
                <a:gd name="T67" fmla="*/ 0 h 99"/>
                <a:gd name="T68" fmla="*/ 46 w 81"/>
                <a:gd name="T69" fmla="*/ 5 h 99"/>
                <a:gd name="T70" fmla="*/ 49 w 81"/>
                <a:gd name="T71" fmla="*/ 13 h 99"/>
                <a:gd name="T72" fmla="*/ 76 w 81"/>
                <a:gd name="T73" fmla="*/ 35 h 99"/>
                <a:gd name="T74" fmla="*/ 80 w 81"/>
                <a:gd name="T75" fmla="*/ 41 h 99"/>
                <a:gd name="T76" fmla="*/ 72 w 81"/>
                <a:gd name="T77" fmla="*/ 43 h 99"/>
                <a:gd name="T78" fmla="*/ 68 w 81"/>
                <a:gd name="T79" fmla="*/ 47 h 99"/>
                <a:gd name="T80" fmla="*/ 67 w 81"/>
                <a:gd name="T81" fmla="*/ 47 h 99"/>
                <a:gd name="T82" fmla="*/ 66 w 81"/>
                <a:gd name="T83" fmla="*/ 45 h 99"/>
                <a:gd name="T84" fmla="*/ 65 w 81"/>
                <a:gd name="T85" fmla="*/ 46 h 99"/>
                <a:gd name="T86" fmla="*/ 5 w 81"/>
                <a:gd name="T87" fmla="*/ 98 h 9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99"/>
                <a:gd name="T134" fmla="*/ 81 w 81"/>
                <a:gd name="T135" fmla="*/ 99 h 9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99">
                  <a:moveTo>
                    <a:pt x="5" y="98"/>
                  </a:moveTo>
                  <a:lnTo>
                    <a:pt x="3" y="98"/>
                  </a:lnTo>
                  <a:lnTo>
                    <a:pt x="2" y="96"/>
                  </a:lnTo>
                  <a:lnTo>
                    <a:pt x="1" y="92"/>
                  </a:lnTo>
                  <a:lnTo>
                    <a:pt x="3" y="89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0" y="86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5" y="79"/>
                  </a:lnTo>
                  <a:lnTo>
                    <a:pt x="5" y="76"/>
                  </a:lnTo>
                  <a:lnTo>
                    <a:pt x="8" y="76"/>
                  </a:lnTo>
                  <a:lnTo>
                    <a:pt x="10" y="71"/>
                  </a:lnTo>
                  <a:lnTo>
                    <a:pt x="11" y="67"/>
                  </a:lnTo>
                  <a:lnTo>
                    <a:pt x="10" y="66"/>
                  </a:lnTo>
                  <a:lnTo>
                    <a:pt x="13" y="58"/>
                  </a:lnTo>
                  <a:lnTo>
                    <a:pt x="18" y="53"/>
                  </a:lnTo>
                  <a:lnTo>
                    <a:pt x="16" y="52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5" y="45"/>
                  </a:lnTo>
                  <a:lnTo>
                    <a:pt x="15" y="43"/>
                  </a:lnTo>
                  <a:lnTo>
                    <a:pt x="14" y="43"/>
                  </a:lnTo>
                  <a:lnTo>
                    <a:pt x="12" y="38"/>
                  </a:lnTo>
                  <a:lnTo>
                    <a:pt x="13" y="31"/>
                  </a:lnTo>
                  <a:lnTo>
                    <a:pt x="38" y="19"/>
                  </a:lnTo>
                  <a:lnTo>
                    <a:pt x="38" y="14"/>
                  </a:lnTo>
                  <a:lnTo>
                    <a:pt x="41" y="13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1" y="5"/>
                  </a:lnTo>
                  <a:lnTo>
                    <a:pt x="42" y="3"/>
                  </a:lnTo>
                  <a:lnTo>
                    <a:pt x="47" y="0"/>
                  </a:lnTo>
                  <a:lnTo>
                    <a:pt x="46" y="5"/>
                  </a:lnTo>
                  <a:lnTo>
                    <a:pt x="49" y="13"/>
                  </a:lnTo>
                  <a:lnTo>
                    <a:pt x="76" y="35"/>
                  </a:lnTo>
                  <a:lnTo>
                    <a:pt x="80" y="41"/>
                  </a:lnTo>
                  <a:lnTo>
                    <a:pt x="72" y="43"/>
                  </a:lnTo>
                  <a:lnTo>
                    <a:pt x="68" y="47"/>
                  </a:lnTo>
                  <a:lnTo>
                    <a:pt x="67" y="47"/>
                  </a:lnTo>
                  <a:lnTo>
                    <a:pt x="66" y="45"/>
                  </a:lnTo>
                  <a:lnTo>
                    <a:pt x="65" y="46"/>
                  </a:lnTo>
                  <a:lnTo>
                    <a:pt x="5" y="98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7" name="Freeform 571"/>
            <p:cNvSpPr>
              <a:spLocks/>
            </p:cNvSpPr>
            <p:nvPr/>
          </p:nvSpPr>
          <p:spPr bwMode="auto">
            <a:xfrm>
              <a:off x="4388" y="1612"/>
              <a:ext cx="79" cy="52"/>
            </a:xfrm>
            <a:custGeom>
              <a:avLst/>
              <a:gdLst>
                <a:gd name="T0" fmla="*/ 47 w 79"/>
                <a:gd name="T1" fmla="*/ 42 h 52"/>
                <a:gd name="T2" fmla="*/ 30 w 79"/>
                <a:gd name="T3" fmla="*/ 51 h 52"/>
                <a:gd name="T4" fmla="*/ 28 w 79"/>
                <a:gd name="T5" fmla="*/ 41 h 52"/>
                <a:gd name="T6" fmla="*/ 29 w 79"/>
                <a:gd name="T7" fmla="*/ 32 h 52"/>
                <a:gd name="T8" fmla="*/ 25 w 79"/>
                <a:gd name="T9" fmla="*/ 33 h 52"/>
                <a:gd name="T10" fmla="*/ 18 w 79"/>
                <a:gd name="T11" fmla="*/ 30 h 52"/>
                <a:gd name="T12" fmla="*/ 16 w 79"/>
                <a:gd name="T13" fmla="*/ 31 h 52"/>
                <a:gd name="T14" fmla="*/ 12 w 79"/>
                <a:gd name="T15" fmla="*/ 30 h 52"/>
                <a:gd name="T16" fmla="*/ 11 w 79"/>
                <a:gd name="T17" fmla="*/ 27 h 52"/>
                <a:gd name="T18" fmla="*/ 8 w 79"/>
                <a:gd name="T19" fmla="*/ 26 h 52"/>
                <a:gd name="T20" fmla="*/ 6 w 79"/>
                <a:gd name="T21" fmla="*/ 25 h 52"/>
                <a:gd name="T22" fmla="*/ 1 w 79"/>
                <a:gd name="T23" fmla="*/ 25 h 52"/>
                <a:gd name="T24" fmla="*/ 0 w 79"/>
                <a:gd name="T25" fmla="*/ 23 h 52"/>
                <a:gd name="T26" fmla="*/ 12 w 79"/>
                <a:gd name="T27" fmla="*/ 12 h 52"/>
                <a:gd name="T28" fmla="*/ 12 w 79"/>
                <a:gd name="T29" fmla="*/ 11 h 52"/>
                <a:gd name="T30" fmla="*/ 17 w 79"/>
                <a:gd name="T31" fmla="*/ 7 h 52"/>
                <a:gd name="T32" fmla="*/ 20 w 79"/>
                <a:gd name="T33" fmla="*/ 8 h 52"/>
                <a:gd name="T34" fmla="*/ 21 w 79"/>
                <a:gd name="T35" fmla="*/ 6 h 52"/>
                <a:gd name="T36" fmla="*/ 22 w 79"/>
                <a:gd name="T37" fmla="*/ 3 h 52"/>
                <a:gd name="T38" fmla="*/ 27 w 79"/>
                <a:gd name="T39" fmla="*/ 0 h 52"/>
                <a:gd name="T40" fmla="*/ 34 w 79"/>
                <a:gd name="T41" fmla="*/ 4 h 52"/>
                <a:gd name="T42" fmla="*/ 42 w 79"/>
                <a:gd name="T43" fmla="*/ 4 h 52"/>
                <a:gd name="T44" fmla="*/ 53 w 79"/>
                <a:gd name="T45" fmla="*/ 4 h 52"/>
                <a:gd name="T46" fmla="*/ 60 w 79"/>
                <a:gd name="T47" fmla="*/ 12 h 52"/>
                <a:gd name="T48" fmla="*/ 63 w 79"/>
                <a:gd name="T49" fmla="*/ 13 h 52"/>
                <a:gd name="T50" fmla="*/ 65 w 79"/>
                <a:gd name="T51" fmla="*/ 12 h 52"/>
                <a:gd name="T52" fmla="*/ 68 w 79"/>
                <a:gd name="T53" fmla="*/ 7 h 52"/>
                <a:gd name="T54" fmla="*/ 73 w 79"/>
                <a:gd name="T55" fmla="*/ 6 h 52"/>
                <a:gd name="T56" fmla="*/ 78 w 79"/>
                <a:gd name="T57" fmla="*/ 9 h 52"/>
                <a:gd name="T58" fmla="*/ 78 w 79"/>
                <a:gd name="T59" fmla="*/ 15 h 52"/>
                <a:gd name="T60" fmla="*/ 73 w 79"/>
                <a:gd name="T61" fmla="*/ 18 h 52"/>
                <a:gd name="T62" fmla="*/ 72 w 79"/>
                <a:gd name="T63" fmla="*/ 20 h 52"/>
                <a:gd name="T64" fmla="*/ 73 w 79"/>
                <a:gd name="T65" fmla="*/ 23 h 52"/>
                <a:gd name="T66" fmla="*/ 72 w 79"/>
                <a:gd name="T67" fmla="*/ 24 h 52"/>
                <a:gd name="T68" fmla="*/ 72 w 79"/>
                <a:gd name="T69" fmla="*/ 26 h 52"/>
                <a:gd name="T70" fmla="*/ 70 w 79"/>
                <a:gd name="T71" fmla="*/ 27 h 52"/>
                <a:gd name="T72" fmla="*/ 70 w 79"/>
                <a:gd name="T73" fmla="*/ 32 h 52"/>
                <a:gd name="T74" fmla="*/ 47 w 79"/>
                <a:gd name="T75" fmla="*/ 42 h 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9"/>
                <a:gd name="T115" fmla="*/ 0 h 52"/>
                <a:gd name="T116" fmla="*/ 79 w 79"/>
                <a:gd name="T117" fmla="*/ 52 h 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9" h="52">
                  <a:moveTo>
                    <a:pt x="47" y="42"/>
                  </a:moveTo>
                  <a:lnTo>
                    <a:pt x="30" y="51"/>
                  </a:lnTo>
                  <a:lnTo>
                    <a:pt x="28" y="41"/>
                  </a:lnTo>
                  <a:lnTo>
                    <a:pt x="29" y="32"/>
                  </a:lnTo>
                  <a:lnTo>
                    <a:pt x="25" y="33"/>
                  </a:lnTo>
                  <a:lnTo>
                    <a:pt x="18" y="30"/>
                  </a:lnTo>
                  <a:lnTo>
                    <a:pt x="16" y="31"/>
                  </a:lnTo>
                  <a:lnTo>
                    <a:pt x="12" y="30"/>
                  </a:lnTo>
                  <a:lnTo>
                    <a:pt x="11" y="27"/>
                  </a:lnTo>
                  <a:lnTo>
                    <a:pt x="8" y="26"/>
                  </a:lnTo>
                  <a:lnTo>
                    <a:pt x="6" y="25"/>
                  </a:lnTo>
                  <a:lnTo>
                    <a:pt x="1" y="25"/>
                  </a:lnTo>
                  <a:lnTo>
                    <a:pt x="0" y="23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7" y="7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2" y="3"/>
                  </a:lnTo>
                  <a:lnTo>
                    <a:pt x="27" y="0"/>
                  </a:lnTo>
                  <a:lnTo>
                    <a:pt x="34" y="4"/>
                  </a:lnTo>
                  <a:lnTo>
                    <a:pt x="42" y="4"/>
                  </a:lnTo>
                  <a:lnTo>
                    <a:pt x="53" y="4"/>
                  </a:lnTo>
                  <a:lnTo>
                    <a:pt x="60" y="12"/>
                  </a:lnTo>
                  <a:lnTo>
                    <a:pt x="63" y="13"/>
                  </a:lnTo>
                  <a:lnTo>
                    <a:pt x="65" y="12"/>
                  </a:lnTo>
                  <a:lnTo>
                    <a:pt x="68" y="7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78" y="15"/>
                  </a:lnTo>
                  <a:lnTo>
                    <a:pt x="73" y="18"/>
                  </a:lnTo>
                  <a:lnTo>
                    <a:pt x="72" y="20"/>
                  </a:lnTo>
                  <a:lnTo>
                    <a:pt x="73" y="23"/>
                  </a:lnTo>
                  <a:lnTo>
                    <a:pt x="72" y="24"/>
                  </a:lnTo>
                  <a:lnTo>
                    <a:pt x="72" y="26"/>
                  </a:lnTo>
                  <a:lnTo>
                    <a:pt x="70" y="27"/>
                  </a:lnTo>
                  <a:lnTo>
                    <a:pt x="70" y="32"/>
                  </a:lnTo>
                  <a:lnTo>
                    <a:pt x="47" y="4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8" name="Freeform 572"/>
            <p:cNvSpPr>
              <a:spLocks/>
            </p:cNvSpPr>
            <p:nvPr/>
          </p:nvSpPr>
          <p:spPr bwMode="auto">
            <a:xfrm>
              <a:off x="4388" y="1612"/>
              <a:ext cx="85" cy="59"/>
            </a:xfrm>
            <a:custGeom>
              <a:avLst/>
              <a:gdLst>
                <a:gd name="T0" fmla="*/ 50 w 85"/>
                <a:gd name="T1" fmla="*/ 48 h 59"/>
                <a:gd name="T2" fmla="*/ 33 w 85"/>
                <a:gd name="T3" fmla="*/ 58 h 59"/>
                <a:gd name="T4" fmla="*/ 31 w 85"/>
                <a:gd name="T5" fmla="*/ 47 h 59"/>
                <a:gd name="T6" fmla="*/ 32 w 85"/>
                <a:gd name="T7" fmla="*/ 36 h 59"/>
                <a:gd name="T8" fmla="*/ 27 w 85"/>
                <a:gd name="T9" fmla="*/ 37 h 59"/>
                <a:gd name="T10" fmla="*/ 20 w 85"/>
                <a:gd name="T11" fmla="*/ 34 h 59"/>
                <a:gd name="T12" fmla="*/ 17 w 85"/>
                <a:gd name="T13" fmla="*/ 35 h 59"/>
                <a:gd name="T14" fmla="*/ 13 w 85"/>
                <a:gd name="T15" fmla="*/ 34 h 59"/>
                <a:gd name="T16" fmla="*/ 12 w 85"/>
                <a:gd name="T17" fmla="*/ 31 h 59"/>
                <a:gd name="T18" fmla="*/ 9 w 85"/>
                <a:gd name="T19" fmla="*/ 30 h 59"/>
                <a:gd name="T20" fmla="*/ 7 w 85"/>
                <a:gd name="T21" fmla="*/ 28 h 59"/>
                <a:gd name="T22" fmla="*/ 1 w 85"/>
                <a:gd name="T23" fmla="*/ 28 h 59"/>
                <a:gd name="T24" fmla="*/ 0 w 85"/>
                <a:gd name="T25" fmla="*/ 26 h 59"/>
                <a:gd name="T26" fmla="*/ 13 w 85"/>
                <a:gd name="T27" fmla="*/ 13 h 59"/>
                <a:gd name="T28" fmla="*/ 13 w 85"/>
                <a:gd name="T29" fmla="*/ 12 h 59"/>
                <a:gd name="T30" fmla="*/ 19 w 85"/>
                <a:gd name="T31" fmla="*/ 8 h 59"/>
                <a:gd name="T32" fmla="*/ 22 w 85"/>
                <a:gd name="T33" fmla="*/ 9 h 59"/>
                <a:gd name="T34" fmla="*/ 23 w 85"/>
                <a:gd name="T35" fmla="*/ 7 h 59"/>
                <a:gd name="T36" fmla="*/ 24 w 85"/>
                <a:gd name="T37" fmla="*/ 3 h 59"/>
                <a:gd name="T38" fmla="*/ 29 w 85"/>
                <a:gd name="T39" fmla="*/ 0 h 59"/>
                <a:gd name="T40" fmla="*/ 37 w 85"/>
                <a:gd name="T41" fmla="*/ 4 h 59"/>
                <a:gd name="T42" fmla="*/ 45 w 85"/>
                <a:gd name="T43" fmla="*/ 4 h 59"/>
                <a:gd name="T44" fmla="*/ 57 w 85"/>
                <a:gd name="T45" fmla="*/ 4 h 59"/>
                <a:gd name="T46" fmla="*/ 64 w 85"/>
                <a:gd name="T47" fmla="*/ 13 h 59"/>
                <a:gd name="T48" fmla="*/ 68 w 85"/>
                <a:gd name="T49" fmla="*/ 15 h 59"/>
                <a:gd name="T50" fmla="*/ 70 w 85"/>
                <a:gd name="T51" fmla="*/ 13 h 59"/>
                <a:gd name="T52" fmla="*/ 73 w 85"/>
                <a:gd name="T53" fmla="*/ 8 h 59"/>
                <a:gd name="T54" fmla="*/ 79 w 85"/>
                <a:gd name="T55" fmla="*/ 7 h 59"/>
                <a:gd name="T56" fmla="*/ 84 w 85"/>
                <a:gd name="T57" fmla="*/ 10 h 59"/>
                <a:gd name="T58" fmla="*/ 84 w 85"/>
                <a:gd name="T59" fmla="*/ 18 h 59"/>
                <a:gd name="T60" fmla="*/ 79 w 85"/>
                <a:gd name="T61" fmla="*/ 21 h 59"/>
                <a:gd name="T62" fmla="*/ 77 w 85"/>
                <a:gd name="T63" fmla="*/ 23 h 59"/>
                <a:gd name="T64" fmla="*/ 79 w 85"/>
                <a:gd name="T65" fmla="*/ 26 h 59"/>
                <a:gd name="T66" fmla="*/ 77 w 85"/>
                <a:gd name="T67" fmla="*/ 27 h 59"/>
                <a:gd name="T68" fmla="*/ 77 w 85"/>
                <a:gd name="T69" fmla="*/ 30 h 59"/>
                <a:gd name="T70" fmla="*/ 75 w 85"/>
                <a:gd name="T71" fmla="*/ 31 h 59"/>
                <a:gd name="T72" fmla="*/ 75 w 85"/>
                <a:gd name="T73" fmla="*/ 36 h 59"/>
                <a:gd name="T74" fmla="*/ 50 w 85"/>
                <a:gd name="T75" fmla="*/ 48 h 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5"/>
                <a:gd name="T115" fmla="*/ 0 h 59"/>
                <a:gd name="T116" fmla="*/ 85 w 85"/>
                <a:gd name="T117" fmla="*/ 59 h 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5" h="59">
                  <a:moveTo>
                    <a:pt x="50" y="48"/>
                  </a:moveTo>
                  <a:lnTo>
                    <a:pt x="33" y="58"/>
                  </a:lnTo>
                  <a:lnTo>
                    <a:pt x="31" y="47"/>
                  </a:lnTo>
                  <a:lnTo>
                    <a:pt x="32" y="36"/>
                  </a:lnTo>
                  <a:lnTo>
                    <a:pt x="27" y="37"/>
                  </a:lnTo>
                  <a:lnTo>
                    <a:pt x="20" y="34"/>
                  </a:lnTo>
                  <a:lnTo>
                    <a:pt x="17" y="35"/>
                  </a:lnTo>
                  <a:lnTo>
                    <a:pt x="13" y="34"/>
                  </a:lnTo>
                  <a:lnTo>
                    <a:pt x="12" y="31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37" y="4"/>
                  </a:lnTo>
                  <a:lnTo>
                    <a:pt x="45" y="4"/>
                  </a:lnTo>
                  <a:lnTo>
                    <a:pt x="57" y="4"/>
                  </a:lnTo>
                  <a:lnTo>
                    <a:pt x="64" y="13"/>
                  </a:lnTo>
                  <a:lnTo>
                    <a:pt x="68" y="15"/>
                  </a:lnTo>
                  <a:lnTo>
                    <a:pt x="70" y="13"/>
                  </a:lnTo>
                  <a:lnTo>
                    <a:pt x="73" y="8"/>
                  </a:lnTo>
                  <a:lnTo>
                    <a:pt x="79" y="7"/>
                  </a:lnTo>
                  <a:lnTo>
                    <a:pt x="84" y="10"/>
                  </a:lnTo>
                  <a:lnTo>
                    <a:pt x="84" y="18"/>
                  </a:lnTo>
                  <a:lnTo>
                    <a:pt x="79" y="21"/>
                  </a:lnTo>
                  <a:lnTo>
                    <a:pt x="77" y="23"/>
                  </a:lnTo>
                  <a:lnTo>
                    <a:pt x="79" y="26"/>
                  </a:lnTo>
                  <a:lnTo>
                    <a:pt x="77" y="27"/>
                  </a:lnTo>
                  <a:lnTo>
                    <a:pt x="77" y="30"/>
                  </a:lnTo>
                  <a:lnTo>
                    <a:pt x="75" y="31"/>
                  </a:lnTo>
                  <a:lnTo>
                    <a:pt x="75" y="36"/>
                  </a:lnTo>
                  <a:lnTo>
                    <a:pt x="50" y="48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89" name="Freeform 573"/>
            <p:cNvSpPr>
              <a:spLocks/>
            </p:cNvSpPr>
            <p:nvPr/>
          </p:nvSpPr>
          <p:spPr bwMode="auto">
            <a:xfrm>
              <a:off x="4348" y="1597"/>
              <a:ext cx="64" cy="57"/>
            </a:xfrm>
            <a:custGeom>
              <a:avLst/>
              <a:gdLst>
                <a:gd name="T0" fmla="*/ 36 w 64"/>
                <a:gd name="T1" fmla="*/ 36 h 57"/>
                <a:gd name="T2" fmla="*/ 0 w 64"/>
                <a:gd name="T3" fmla="*/ 56 h 57"/>
                <a:gd name="T4" fmla="*/ 0 w 64"/>
                <a:gd name="T5" fmla="*/ 26 h 57"/>
                <a:gd name="T6" fmla="*/ 4 w 64"/>
                <a:gd name="T7" fmla="*/ 24 h 57"/>
                <a:gd name="T8" fmla="*/ 4 w 64"/>
                <a:gd name="T9" fmla="*/ 25 h 57"/>
                <a:gd name="T10" fmla="*/ 8 w 64"/>
                <a:gd name="T11" fmla="*/ 26 h 57"/>
                <a:gd name="T12" fmla="*/ 8 w 64"/>
                <a:gd name="T13" fmla="*/ 22 h 57"/>
                <a:gd name="T14" fmla="*/ 10 w 64"/>
                <a:gd name="T15" fmla="*/ 21 h 57"/>
                <a:gd name="T16" fmla="*/ 8 w 64"/>
                <a:gd name="T17" fmla="*/ 19 h 57"/>
                <a:gd name="T18" fmla="*/ 7 w 64"/>
                <a:gd name="T19" fmla="*/ 19 h 57"/>
                <a:gd name="T20" fmla="*/ 5 w 64"/>
                <a:gd name="T21" fmla="*/ 15 h 57"/>
                <a:gd name="T22" fmla="*/ 2 w 64"/>
                <a:gd name="T23" fmla="*/ 13 h 57"/>
                <a:gd name="T24" fmla="*/ 4 w 64"/>
                <a:gd name="T25" fmla="*/ 8 h 57"/>
                <a:gd name="T26" fmla="*/ 6 w 64"/>
                <a:gd name="T27" fmla="*/ 7 h 57"/>
                <a:gd name="T28" fmla="*/ 6 w 64"/>
                <a:gd name="T29" fmla="*/ 3 h 57"/>
                <a:gd name="T30" fmla="*/ 9 w 64"/>
                <a:gd name="T31" fmla="*/ 2 h 57"/>
                <a:gd name="T32" fmla="*/ 11 w 64"/>
                <a:gd name="T33" fmla="*/ 7 h 57"/>
                <a:gd name="T34" fmla="*/ 10 w 64"/>
                <a:gd name="T35" fmla="*/ 11 h 57"/>
                <a:gd name="T36" fmla="*/ 20 w 64"/>
                <a:gd name="T37" fmla="*/ 6 h 57"/>
                <a:gd name="T38" fmla="*/ 21 w 64"/>
                <a:gd name="T39" fmla="*/ 5 h 57"/>
                <a:gd name="T40" fmla="*/ 17 w 64"/>
                <a:gd name="T41" fmla="*/ 1 h 57"/>
                <a:gd name="T42" fmla="*/ 19 w 64"/>
                <a:gd name="T43" fmla="*/ 0 h 57"/>
                <a:gd name="T44" fmla="*/ 22 w 64"/>
                <a:gd name="T45" fmla="*/ 3 h 57"/>
                <a:gd name="T46" fmla="*/ 26 w 64"/>
                <a:gd name="T47" fmla="*/ 1 h 57"/>
                <a:gd name="T48" fmla="*/ 40 w 64"/>
                <a:gd name="T49" fmla="*/ 4 h 57"/>
                <a:gd name="T50" fmla="*/ 46 w 64"/>
                <a:gd name="T51" fmla="*/ 2 h 57"/>
                <a:gd name="T52" fmla="*/ 47 w 64"/>
                <a:gd name="T53" fmla="*/ 7 h 57"/>
                <a:gd name="T54" fmla="*/ 49 w 64"/>
                <a:gd name="T55" fmla="*/ 9 h 57"/>
                <a:gd name="T56" fmla="*/ 58 w 64"/>
                <a:gd name="T57" fmla="*/ 3 h 57"/>
                <a:gd name="T58" fmla="*/ 61 w 64"/>
                <a:gd name="T59" fmla="*/ 5 h 57"/>
                <a:gd name="T60" fmla="*/ 63 w 64"/>
                <a:gd name="T61" fmla="*/ 13 h 57"/>
                <a:gd name="T62" fmla="*/ 58 w 64"/>
                <a:gd name="T63" fmla="*/ 16 h 57"/>
                <a:gd name="T64" fmla="*/ 57 w 64"/>
                <a:gd name="T65" fmla="*/ 19 h 57"/>
                <a:gd name="T66" fmla="*/ 56 w 64"/>
                <a:gd name="T67" fmla="*/ 21 h 57"/>
                <a:gd name="T68" fmla="*/ 53 w 64"/>
                <a:gd name="T69" fmla="*/ 20 h 57"/>
                <a:gd name="T70" fmla="*/ 48 w 64"/>
                <a:gd name="T71" fmla="*/ 24 h 57"/>
                <a:gd name="T72" fmla="*/ 48 w 64"/>
                <a:gd name="T73" fmla="*/ 25 h 57"/>
                <a:gd name="T74" fmla="*/ 36 w 64"/>
                <a:gd name="T75" fmla="*/ 36 h 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4"/>
                <a:gd name="T115" fmla="*/ 0 h 57"/>
                <a:gd name="T116" fmla="*/ 64 w 64"/>
                <a:gd name="T117" fmla="*/ 57 h 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4" h="57">
                  <a:moveTo>
                    <a:pt x="36" y="36"/>
                  </a:moveTo>
                  <a:lnTo>
                    <a:pt x="0" y="56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4" y="8"/>
                  </a:lnTo>
                  <a:lnTo>
                    <a:pt x="6" y="7"/>
                  </a:lnTo>
                  <a:lnTo>
                    <a:pt x="6" y="3"/>
                  </a:lnTo>
                  <a:lnTo>
                    <a:pt x="9" y="2"/>
                  </a:lnTo>
                  <a:lnTo>
                    <a:pt x="11" y="7"/>
                  </a:lnTo>
                  <a:lnTo>
                    <a:pt x="10" y="11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3"/>
                  </a:lnTo>
                  <a:lnTo>
                    <a:pt x="26" y="1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47" y="7"/>
                  </a:lnTo>
                  <a:lnTo>
                    <a:pt x="49" y="9"/>
                  </a:lnTo>
                  <a:lnTo>
                    <a:pt x="58" y="3"/>
                  </a:lnTo>
                  <a:lnTo>
                    <a:pt x="61" y="5"/>
                  </a:lnTo>
                  <a:lnTo>
                    <a:pt x="63" y="13"/>
                  </a:lnTo>
                  <a:lnTo>
                    <a:pt x="58" y="16"/>
                  </a:lnTo>
                  <a:lnTo>
                    <a:pt x="57" y="19"/>
                  </a:lnTo>
                  <a:lnTo>
                    <a:pt x="56" y="21"/>
                  </a:lnTo>
                  <a:lnTo>
                    <a:pt x="53" y="20"/>
                  </a:lnTo>
                  <a:lnTo>
                    <a:pt x="48" y="24"/>
                  </a:lnTo>
                  <a:lnTo>
                    <a:pt x="48" y="25"/>
                  </a:lnTo>
                  <a:lnTo>
                    <a:pt x="36" y="3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0" name="Freeform 574"/>
            <p:cNvSpPr>
              <a:spLocks/>
            </p:cNvSpPr>
            <p:nvPr/>
          </p:nvSpPr>
          <p:spPr bwMode="auto">
            <a:xfrm>
              <a:off x="4348" y="1597"/>
              <a:ext cx="70" cy="64"/>
            </a:xfrm>
            <a:custGeom>
              <a:avLst/>
              <a:gdLst>
                <a:gd name="T0" fmla="*/ 39 w 70"/>
                <a:gd name="T1" fmla="*/ 40 h 64"/>
                <a:gd name="T2" fmla="*/ 0 w 70"/>
                <a:gd name="T3" fmla="*/ 63 h 64"/>
                <a:gd name="T4" fmla="*/ 0 w 70"/>
                <a:gd name="T5" fmla="*/ 29 h 64"/>
                <a:gd name="T6" fmla="*/ 4 w 70"/>
                <a:gd name="T7" fmla="*/ 27 h 64"/>
                <a:gd name="T8" fmla="*/ 4 w 70"/>
                <a:gd name="T9" fmla="*/ 28 h 64"/>
                <a:gd name="T10" fmla="*/ 9 w 70"/>
                <a:gd name="T11" fmla="*/ 29 h 64"/>
                <a:gd name="T12" fmla="*/ 9 w 70"/>
                <a:gd name="T13" fmla="*/ 25 h 64"/>
                <a:gd name="T14" fmla="*/ 11 w 70"/>
                <a:gd name="T15" fmla="*/ 24 h 64"/>
                <a:gd name="T16" fmla="*/ 9 w 70"/>
                <a:gd name="T17" fmla="*/ 22 h 64"/>
                <a:gd name="T18" fmla="*/ 8 w 70"/>
                <a:gd name="T19" fmla="*/ 22 h 64"/>
                <a:gd name="T20" fmla="*/ 5 w 70"/>
                <a:gd name="T21" fmla="*/ 17 h 64"/>
                <a:gd name="T22" fmla="*/ 2 w 70"/>
                <a:gd name="T23" fmla="*/ 14 h 64"/>
                <a:gd name="T24" fmla="*/ 4 w 70"/>
                <a:gd name="T25" fmla="*/ 9 h 64"/>
                <a:gd name="T26" fmla="*/ 7 w 70"/>
                <a:gd name="T27" fmla="*/ 8 h 64"/>
                <a:gd name="T28" fmla="*/ 7 w 70"/>
                <a:gd name="T29" fmla="*/ 3 h 64"/>
                <a:gd name="T30" fmla="*/ 10 w 70"/>
                <a:gd name="T31" fmla="*/ 2 h 64"/>
                <a:gd name="T32" fmla="*/ 12 w 70"/>
                <a:gd name="T33" fmla="*/ 8 h 64"/>
                <a:gd name="T34" fmla="*/ 11 w 70"/>
                <a:gd name="T35" fmla="*/ 12 h 64"/>
                <a:gd name="T36" fmla="*/ 22 w 70"/>
                <a:gd name="T37" fmla="*/ 7 h 64"/>
                <a:gd name="T38" fmla="*/ 23 w 70"/>
                <a:gd name="T39" fmla="*/ 5 h 64"/>
                <a:gd name="T40" fmla="*/ 19 w 70"/>
                <a:gd name="T41" fmla="*/ 1 h 64"/>
                <a:gd name="T42" fmla="*/ 21 w 70"/>
                <a:gd name="T43" fmla="*/ 0 h 64"/>
                <a:gd name="T44" fmla="*/ 24 w 70"/>
                <a:gd name="T45" fmla="*/ 3 h 64"/>
                <a:gd name="T46" fmla="*/ 28 w 70"/>
                <a:gd name="T47" fmla="*/ 1 h 64"/>
                <a:gd name="T48" fmla="*/ 44 w 70"/>
                <a:gd name="T49" fmla="*/ 4 h 64"/>
                <a:gd name="T50" fmla="*/ 50 w 70"/>
                <a:gd name="T51" fmla="*/ 2 h 64"/>
                <a:gd name="T52" fmla="*/ 51 w 70"/>
                <a:gd name="T53" fmla="*/ 8 h 64"/>
                <a:gd name="T54" fmla="*/ 54 w 70"/>
                <a:gd name="T55" fmla="*/ 10 h 64"/>
                <a:gd name="T56" fmla="*/ 64 w 70"/>
                <a:gd name="T57" fmla="*/ 3 h 64"/>
                <a:gd name="T58" fmla="*/ 67 w 70"/>
                <a:gd name="T59" fmla="*/ 5 h 64"/>
                <a:gd name="T60" fmla="*/ 69 w 70"/>
                <a:gd name="T61" fmla="*/ 14 h 64"/>
                <a:gd name="T62" fmla="*/ 64 w 70"/>
                <a:gd name="T63" fmla="*/ 18 h 64"/>
                <a:gd name="T64" fmla="*/ 62 w 70"/>
                <a:gd name="T65" fmla="*/ 22 h 64"/>
                <a:gd name="T66" fmla="*/ 61 w 70"/>
                <a:gd name="T67" fmla="*/ 24 h 64"/>
                <a:gd name="T68" fmla="*/ 58 w 70"/>
                <a:gd name="T69" fmla="*/ 23 h 64"/>
                <a:gd name="T70" fmla="*/ 53 w 70"/>
                <a:gd name="T71" fmla="*/ 27 h 64"/>
                <a:gd name="T72" fmla="*/ 53 w 70"/>
                <a:gd name="T73" fmla="*/ 28 h 64"/>
                <a:gd name="T74" fmla="*/ 39 w 70"/>
                <a:gd name="T75" fmla="*/ 40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64"/>
                <a:gd name="T116" fmla="*/ 70 w 70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64">
                  <a:moveTo>
                    <a:pt x="39" y="40"/>
                  </a:moveTo>
                  <a:lnTo>
                    <a:pt x="0" y="63"/>
                  </a:lnTo>
                  <a:lnTo>
                    <a:pt x="0" y="29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1" y="24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4" y="9"/>
                  </a:lnTo>
                  <a:lnTo>
                    <a:pt x="7" y="8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19" y="1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28" y="1"/>
                  </a:lnTo>
                  <a:lnTo>
                    <a:pt x="44" y="4"/>
                  </a:lnTo>
                  <a:lnTo>
                    <a:pt x="50" y="2"/>
                  </a:lnTo>
                  <a:lnTo>
                    <a:pt x="51" y="8"/>
                  </a:lnTo>
                  <a:lnTo>
                    <a:pt x="54" y="10"/>
                  </a:lnTo>
                  <a:lnTo>
                    <a:pt x="64" y="3"/>
                  </a:lnTo>
                  <a:lnTo>
                    <a:pt x="67" y="5"/>
                  </a:lnTo>
                  <a:lnTo>
                    <a:pt x="69" y="14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1" y="24"/>
                  </a:lnTo>
                  <a:lnTo>
                    <a:pt x="58" y="23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39" y="4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1" name="Freeform 575"/>
            <p:cNvSpPr>
              <a:spLocks/>
            </p:cNvSpPr>
            <p:nvPr/>
          </p:nvSpPr>
          <p:spPr bwMode="auto">
            <a:xfrm>
              <a:off x="4265" y="1607"/>
              <a:ext cx="78" cy="71"/>
            </a:xfrm>
            <a:custGeom>
              <a:avLst/>
              <a:gdLst>
                <a:gd name="T0" fmla="*/ 44 w 78"/>
                <a:gd name="T1" fmla="*/ 70 h 71"/>
                <a:gd name="T2" fmla="*/ 41 w 78"/>
                <a:gd name="T3" fmla="*/ 68 h 71"/>
                <a:gd name="T4" fmla="*/ 41 w 78"/>
                <a:gd name="T5" fmla="*/ 69 h 71"/>
                <a:gd name="T6" fmla="*/ 42 w 78"/>
                <a:gd name="T7" fmla="*/ 70 h 71"/>
                <a:gd name="T8" fmla="*/ 40 w 78"/>
                <a:gd name="T9" fmla="*/ 70 h 71"/>
                <a:gd name="T10" fmla="*/ 39 w 78"/>
                <a:gd name="T11" fmla="*/ 69 h 71"/>
                <a:gd name="T12" fmla="*/ 39 w 78"/>
                <a:gd name="T13" fmla="*/ 67 h 71"/>
                <a:gd name="T14" fmla="*/ 37 w 78"/>
                <a:gd name="T15" fmla="*/ 66 h 71"/>
                <a:gd name="T16" fmla="*/ 34 w 78"/>
                <a:gd name="T17" fmla="*/ 65 h 71"/>
                <a:gd name="T18" fmla="*/ 31 w 78"/>
                <a:gd name="T19" fmla="*/ 64 h 71"/>
                <a:gd name="T20" fmla="*/ 30 w 78"/>
                <a:gd name="T21" fmla="*/ 62 h 71"/>
                <a:gd name="T22" fmla="*/ 28 w 78"/>
                <a:gd name="T23" fmla="*/ 63 h 71"/>
                <a:gd name="T24" fmla="*/ 28 w 78"/>
                <a:gd name="T25" fmla="*/ 61 h 71"/>
                <a:gd name="T26" fmla="*/ 26 w 78"/>
                <a:gd name="T27" fmla="*/ 58 h 71"/>
                <a:gd name="T28" fmla="*/ 23 w 78"/>
                <a:gd name="T29" fmla="*/ 56 h 71"/>
                <a:gd name="T30" fmla="*/ 24 w 78"/>
                <a:gd name="T31" fmla="*/ 55 h 71"/>
                <a:gd name="T32" fmla="*/ 22 w 78"/>
                <a:gd name="T33" fmla="*/ 55 h 71"/>
                <a:gd name="T34" fmla="*/ 20 w 78"/>
                <a:gd name="T35" fmla="*/ 53 h 71"/>
                <a:gd name="T36" fmla="*/ 9 w 78"/>
                <a:gd name="T37" fmla="*/ 49 h 71"/>
                <a:gd name="T38" fmla="*/ 8 w 78"/>
                <a:gd name="T39" fmla="*/ 50 h 71"/>
                <a:gd name="T40" fmla="*/ 6 w 78"/>
                <a:gd name="T41" fmla="*/ 50 h 71"/>
                <a:gd name="T42" fmla="*/ 2 w 78"/>
                <a:gd name="T43" fmla="*/ 50 h 71"/>
                <a:gd name="T44" fmla="*/ 0 w 78"/>
                <a:gd name="T45" fmla="*/ 22 h 71"/>
                <a:gd name="T46" fmla="*/ 4 w 78"/>
                <a:gd name="T47" fmla="*/ 21 h 71"/>
                <a:gd name="T48" fmla="*/ 9 w 78"/>
                <a:gd name="T49" fmla="*/ 18 h 71"/>
                <a:gd name="T50" fmla="*/ 13 w 78"/>
                <a:gd name="T51" fmla="*/ 18 h 71"/>
                <a:gd name="T52" fmla="*/ 16 w 78"/>
                <a:gd name="T53" fmla="*/ 13 h 71"/>
                <a:gd name="T54" fmla="*/ 23 w 78"/>
                <a:gd name="T55" fmla="*/ 14 h 71"/>
                <a:gd name="T56" fmla="*/ 28 w 78"/>
                <a:gd name="T57" fmla="*/ 10 h 71"/>
                <a:gd name="T58" fmla="*/ 32 w 78"/>
                <a:gd name="T59" fmla="*/ 8 h 71"/>
                <a:gd name="T60" fmla="*/ 32 w 78"/>
                <a:gd name="T61" fmla="*/ 6 h 71"/>
                <a:gd name="T62" fmla="*/ 34 w 78"/>
                <a:gd name="T63" fmla="*/ 6 h 71"/>
                <a:gd name="T64" fmla="*/ 34 w 78"/>
                <a:gd name="T65" fmla="*/ 5 h 71"/>
                <a:gd name="T66" fmla="*/ 36 w 78"/>
                <a:gd name="T67" fmla="*/ 5 h 71"/>
                <a:gd name="T68" fmla="*/ 39 w 78"/>
                <a:gd name="T69" fmla="*/ 1 h 71"/>
                <a:gd name="T70" fmla="*/ 44 w 78"/>
                <a:gd name="T71" fmla="*/ 0 h 71"/>
                <a:gd name="T72" fmla="*/ 46 w 78"/>
                <a:gd name="T73" fmla="*/ 1 h 71"/>
                <a:gd name="T74" fmla="*/ 46 w 78"/>
                <a:gd name="T75" fmla="*/ 3 h 71"/>
                <a:gd name="T76" fmla="*/ 50 w 78"/>
                <a:gd name="T77" fmla="*/ 6 h 71"/>
                <a:gd name="T78" fmla="*/ 51 w 78"/>
                <a:gd name="T79" fmla="*/ 5 h 71"/>
                <a:gd name="T80" fmla="*/ 52 w 78"/>
                <a:gd name="T81" fmla="*/ 8 h 71"/>
                <a:gd name="T82" fmla="*/ 56 w 78"/>
                <a:gd name="T83" fmla="*/ 8 h 71"/>
                <a:gd name="T84" fmla="*/ 58 w 78"/>
                <a:gd name="T85" fmla="*/ 10 h 71"/>
                <a:gd name="T86" fmla="*/ 62 w 78"/>
                <a:gd name="T87" fmla="*/ 8 h 71"/>
                <a:gd name="T88" fmla="*/ 69 w 78"/>
                <a:gd name="T89" fmla="*/ 8 h 71"/>
                <a:gd name="T90" fmla="*/ 70 w 78"/>
                <a:gd name="T91" fmla="*/ 10 h 71"/>
                <a:gd name="T92" fmla="*/ 69 w 78"/>
                <a:gd name="T93" fmla="*/ 14 h 71"/>
                <a:gd name="T94" fmla="*/ 68 w 78"/>
                <a:gd name="T95" fmla="*/ 15 h 71"/>
                <a:gd name="T96" fmla="*/ 72 w 78"/>
                <a:gd name="T97" fmla="*/ 16 h 71"/>
                <a:gd name="T98" fmla="*/ 73 w 78"/>
                <a:gd name="T99" fmla="*/ 18 h 71"/>
                <a:gd name="T100" fmla="*/ 77 w 78"/>
                <a:gd name="T101" fmla="*/ 18 h 71"/>
                <a:gd name="T102" fmla="*/ 77 w 78"/>
                <a:gd name="T103" fmla="*/ 50 h 71"/>
                <a:gd name="T104" fmla="*/ 44 w 78"/>
                <a:gd name="T105" fmla="*/ 70 h 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"/>
                <a:gd name="T160" fmla="*/ 0 h 71"/>
                <a:gd name="T161" fmla="*/ 78 w 78"/>
                <a:gd name="T162" fmla="*/ 71 h 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" h="71">
                  <a:moveTo>
                    <a:pt x="44" y="70"/>
                  </a:moveTo>
                  <a:lnTo>
                    <a:pt x="41" y="68"/>
                  </a:lnTo>
                  <a:lnTo>
                    <a:pt x="41" y="69"/>
                  </a:lnTo>
                  <a:lnTo>
                    <a:pt x="42" y="70"/>
                  </a:lnTo>
                  <a:lnTo>
                    <a:pt x="40" y="70"/>
                  </a:lnTo>
                  <a:lnTo>
                    <a:pt x="39" y="69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4" y="65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3"/>
                  </a:lnTo>
                  <a:lnTo>
                    <a:pt x="28" y="61"/>
                  </a:lnTo>
                  <a:lnTo>
                    <a:pt x="26" y="58"/>
                  </a:lnTo>
                  <a:lnTo>
                    <a:pt x="23" y="56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20" y="53"/>
                  </a:lnTo>
                  <a:lnTo>
                    <a:pt x="9" y="49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2" y="50"/>
                  </a:lnTo>
                  <a:lnTo>
                    <a:pt x="0" y="22"/>
                  </a:lnTo>
                  <a:lnTo>
                    <a:pt x="4" y="21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23" y="14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6" y="5"/>
                  </a:lnTo>
                  <a:lnTo>
                    <a:pt x="39" y="1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6" y="3"/>
                  </a:lnTo>
                  <a:lnTo>
                    <a:pt x="50" y="6"/>
                  </a:lnTo>
                  <a:lnTo>
                    <a:pt x="51" y="5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8"/>
                  </a:lnTo>
                  <a:lnTo>
                    <a:pt x="69" y="8"/>
                  </a:lnTo>
                  <a:lnTo>
                    <a:pt x="70" y="10"/>
                  </a:lnTo>
                  <a:lnTo>
                    <a:pt x="69" y="14"/>
                  </a:lnTo>
                  <a:lnTo>
                    <a:pt x="68" y="15"/>
                  </a:lnTo>
                  <a:lnTo>
                    <a:pt x="72" y="16"/>
                  </a:lnTo>
                  <a:lnTo>
                    <a:pt x="73" y="18"/>
                  </a:lnTo>
                  <a:lnTo>
                    <a:pt x="77" y="18"/>
                  </a:lnTo>
                  <a:lnTo>
                    <a:pt x="77" y="50"/>
                  </a:lnTo>
                  <a:lnTo>
                    <a:pt x="44" y="7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2" name="Freeform 576"/>
            <p:cNvSpPr>
              <a:spLocks/>
            </p:cNvSpPr>
            <p:nvPr/>
          </p:nvSpPr>
          <p:spPr bwMode="auto">
            <a:xfrm>
              <a:off x="4265" y="1607"/>
              <a:ext cx="84" cy="75"/>
            </a:xfrm>
            <a:custGeom>
              <a:avLst/>
              <a:gdLst>
                <a:gd name="T0" fmla="*/ 47 w 84"/>
                <a:gd name="T1" fmla="*/ 74 h 75"/>
                <a:gd name="T2" fmla="*/ 44 w 84"/>
                <a:gd name="T3" fmla="*/ 72 h 75"/>
                <a:gd name="T4" fmla="*/ 44 w 84"/>
                <a:gd name="T5" fmla="*/ 73 h 75"/>
                <a:gd name="T6" fmla="*/ 45 w 84"/>
                <a:gd name="T7" fmla="*/ 74 h 75"/>
                <a:gd name="T8" fmla="*/ 43 w 84"/>
                <a:gd name="T9" fmla="*/ 74 h 75"/>
                <a:gd name="T10" fmla="*/ 42 w 84"/>
                <a:gd name="T11" fmla="*/ 73 h 75"/>
                <a:gd name="T12" fmla="*/ 42 w 84"/>
                <a:gd name="T13" fmla="*/ 71 h 75"/>
                <a:gd name="T14" fmla="*/ 40 w 84"/>
                <a:gd name="T15" fmla="*/ 70 h 75"/>
                <a:gd name="T16" fmla="*/ 37 w 84"/>
                <a:gd name="T17" fmla="*/ 69 h 75"/>
                <a:gd name="T18" fmla="*/ 34 w 84"/>
                <a:gd name="T19" fmla="*/ 68 h 75"/>
                <a:gd name="T20" fmla="*/ 33 w 84"/>
                <a:gd name="T21" fmla="*/ 66 h 75"/>
                <a:gd name="T22" fmla="*/ 31 w 84"/>
                <a:gd name="T23" fmla="*/ 67 h 75"/>
                <a:gd name="T24" fmla="*/ 31 w 84"/>
                <a:gd name="T25" fmla="*/ 65 h 75"/>
                <a:gd name="T26" fmla="*/ 28 w 84"/>
                <a:gd name="T27" fmla="*/ 62 h 75"/>
                <a:gd name="T28" fmla="*/ 25 w 84"/>
                <a:gd name="T29" fmla="*/ 60 h 75"/>
                <a:gd name="T30" fmla="*/ 26 w 84"/>
                <a:gd name="T31" fmla="*/ 59 h 75"/>
                <a:gd name="T32" fmla="*/ 24 w 84"/>
                <a:gd name="T33" fmla="*/ 59 h 75"/>
                <a:gd name="T34" fmla="*/ 22 w 84"/>
                <a:gd name="T35" fmla="*/ 56 h 75"/>
                <a:gd name="T36" fmla="*/ 10 w 84"/>
                <a:gd name="T37" fmla="*/ 51 h 75"/>
                <a:gd name="T38" fmla="*/ 9 w 84"/>
                <a:gd name="T39" fmla="*/ 52 h 75"/>
                <a:gd name="T40" fmla="*/ 7 w 84"/>
                <a:gd name="T41" fmla="*/ 52 h 75"/>
                <a:gd name="T42" fmla="*/ 2 w 84"/>
                <a:gd name="T43" fmla="*/ 52 h 75"/>
                <a:gd name="T44" fmla="*/ 0 w 84"/>
                <a:gd name="T45" fmla="*/ 24 h 75"/>
                <a:gd name="T46" fmla="*/ 4 w 84"/>
                <a:gd name="T47" fmla="*/ 23 h 75"/>
                <a:gd name="T48" fmla="*/ 10 w 84"/>
                <a:gd name="T49" fmla="*/ 19 h 75"/>
                <a:gd name="T50" fmla="*/ 14 w 84"/>
                <a:gd name="T51" fmla="*/ 19 h 75"/>
                <a:gd name="T52" fmla="*/ 17 w 84"/>
                <a:gd name="T53" fmla="*/ 13 h 75"/>
                <a:gd name="T54" fmla="*/ 25 w 84"/>
                <a:gd name="T55" fmla="*/ 14 h 75"/>
                <a:gd name="T56" fmla="*/ 31 w 84"/>
                <a:gd name="T57" fmla="*/ 10 h 75"/>
                <a:gd name="T58" fmla="*/ 35 w 84"/>
                <a:gd name="T59" fmla="*/ 8 h 75"/>
                <a:gd name="T60" fmla="*/ 35 w 84"/>
                <a:gd name="T61" fmla="*/ 6 h 75"/>
                <a:gd name="T62" fmla="*/ 37 w 84"/>
                <a:gd name="T63" fmla="*/ 6 h 75"/>
                <a:gd name="T64" fmla="*/ 37 w 84"/>
                <a:gd name="T65" fmla="*/ 5 h 75"/>
                <a:gd name="T66" fmla="*/ 39 w 84"/>
                <a:gd name="T67" fmla="*/ 5 h 75"/>
                <a:gd name="T68" fmla="*/ 42 w 84"/>
                <a:gd name="T69" fmla="*/ 1 h 75"/>
                <a:gd name="T70" fmla="*/ 47 w 84"/>
                <a:gd name="T71" fmla="*/ 0 h 75"/>
                <a:gd name="T72" fmla="*/ 49 w 84"/>
                <a:gd name="T73" fmla="*/ 1 h 75"/>
                <a:gd name="T74" fmla="*/ 49 w 84"/>
                <a:gd name="T75" fmla="*/ 3 h 75"/>
                <a:gd name="T76" fmla="*/ 54 w 84"/>
                <a:gd name="T77" fmla="*/ 6 h 75"/>
                <a:gd name="T78" fmla="*/ 55 w 84"/>
                <a:gd name="T79" fmla="*/ 5 h 75"/>
                <a:gd name="T80" fmla="*/ 56 w 84"/>
                <a:gd name="T81" fmla="*/ 8 h 75"/>
                <a:gd name="T82" fmla="*/ 60 w 84"/>
                <a:gd name="T83" fmla="*/ 8 h 75"/>
                <a:gd name="T84" fmla="*/ 62 w 84"/>
                <a:gd name="T85" fmla="*/ 10 h 75"/>
                <a:gd name="T86" fmla="*/ 67 w 84"/>
                <a:gd name="T87" fmla="*/ 8 h 75"/>
                <a:gd name="T88" fmla="*/ 74 w 84"/>
                <a:gd name="T89" fmla="*/ 8 h 75"/>
                <a:gd name="T90" fmla="*/ 75 w 84"/>
                <a:gd name="T91" fmla="*/ 10 h 75"/>
                <a:gd name="T92" fmla="*/ 74 w 84"/>
                <a:gd name="T93" fmla="*/ 14 h 75"/>
                <a:gd name="T94" fmla="*/ 73 w 84"/>
                <a:gd name="T95" fmla="*/ 15 h 75"/>
                <a:gd name="T96" fmla="*/ 78 w 84"/>
                <a:gd name="T97" fmla="*/ 16 h 75"/>
                <a:gd name="T98" fmla="*/ 79 w 84"/>
                <a:gd name="T99" fmla="*/ 20 h 75"/>
                <a:gd name="T100" fmla="*/ 83 w 84"/>
                <a:gd name="T101" fmla="*/ 19 h 75"/>
                <a:gd name="T102" fmla="*/ 83 w 84"/>
                <a:gd name="T103" fmla="*/ 52 h 75"/>
                <a:gd name="T104" fmla="*/ 47 w 84"/>
                <a:gd name="T105" fmla="*/ 74 h 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"/>
                <a:gd name="T160" fmla="*/ 0 h 75"/>
                <a:gd name="T161" fmla="*/ 84 w 84"/>
                <a:gd name="T162" fmla="*/ 75 h 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" h="75">
                  <a:moveTo>
                    <a:pt x="47" y="74"/>
                  </a:moveTo>
                  <a:lnTo>
                    <a:pt x="44" y="72"/>
                  </a:lnTo>
                  <a:lnTo>
                    <a:pt x="44" y="73"/>
                  </a:lnTo>
                  <a:lnTo>
                    <a:pt x="45" y="74"/>
                  </a:lnTo>
                  <a:lnTo>
                    <a:pt x="43" y="74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0" y="70"/>
                  </a:lnTo>
                  <a:lnTo>
                    <a:pt x="37" y="69"/>
                  </a:lnTo>
                  <a:lnTo>
                    <a:pt x="34" y="68"/>
                  </a:lnTo>
                  <a:lnTo>
                    <a:pt x="33" y="66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28" y="62"/>
                  </a:lnTo>
                  <a:lnTo>
                    <a:pt x="25" y="60"/>
                  </a:lnTo>
                  <a:lnTo>
                    <a:pt x="26" y="59"/>
                  </a:lnTo>
                  <a:lnTo>
                    <a:pt x="24" y="59"/>
                  </a:lnTo>
                  <a:lnTo>
                    <a:pt x="22" y="56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2" y="52"/>
                  </a:lnTo>
                  <a:lnTo>
                    <a:pt x="0" y="24"/>
                  </a:lnTo>
                  <a:lnTo>
                    <a:pt x="4" y="23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7" y="13"/>
                  </a:lnTo>
                  <a:lnTo>
                    <a:pt x="25" y="14"/>
                  </a:lnTo>
                  <a:lnTo>
                    <a:pt x="31" y="10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49" y="3"/>
                  </a:lnTo>
                  <a:lnTo>
                    <a:pt x="54" y="6"/>
                  </a:lnTo>
                  <a:lnTo>
                    <a:pt x="55" y="5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5" y="10"/>
                  </a:lnTo>
                  <a:lnTo>
                    <a:pt x="74" y="14"/>
                  </a:lnTo>
                  <a:lnTo>
                    <a:pt x="73" y="15"/>
                  </a:lnTo>
                  <a:lnTo>
                    <a:pt x="78" y="16"/>
                  </a:lnTo>
                  <a:lnTo>
                    <a:pt x="79" y="20"/>
                  </a:lnTo>
                  <a:lnTo>
                    <a:pt x="83" y="19"/>
                  </a:lnTo>
                  <a:lnTo>
                    <a:pt x="83" y="52"/>
                  </a:lnTo>
                  <a:lnTo>
                    <a:pt x="47" y="74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3" name="Freeform 577"/>
            <p:cNvSpPr>
              <a:spLocks/>
            </p:cNvSpPr>
            <p:nvPr/>
          </p:nvSpPr>
          <p:spPr bwMode="auto">
            <a:xfrm>
              <a:off x="4269" y="1552"/>
              <a:ext cx="99" cy="61"/>
            </a:xfrm>
            <a:custGeom>
              <a:avLst/>
              <a:gdLst>
                <a:gd name="T0" fmla="*/ 66 w 99"/>
                <a:gd name="T1" fmla="*/ 58 h 61"/>
                <a:gd name="T2" fmla="*/ 55 w 99"/>
                <a:gd name="T3" fmla="*/ 60 h 61"/>
                <a:gd name="T4" fmla="*/ 48 w 99"/>
                <a:gd name="T5" fmla="*/ 58 h 61"/>
                <a:gd name="T6" fmla="*/ 46 w 99"/>
                <a:gd name="T7" fmla="*/ 56 h 61"/>
                <a:gd name="T8" fmla="*/ 42 w 99"/>
                <a:gd name="T9" fmla="*/ 52 h 61"/>
                <a:gd name="T10" fmla="*/ 35 w 99"/>
                <a:gd name="T11" fmla="*/ 52 h 61"/>
                <a:gd name="T12" fmla="*/ 30 w 99"/>
                <a:gd name="T13" fmla="*/ 47 h 61"/>
                <a:gd name="T14" fmla="*/ 26 w 99"/>
                <a:gd name="T15" fmla="*/ 45 h 61"/>
                <a:gd name="T16" fmla="*/ 25 w 99"/>
                <a:gd name="T17" fmla="*/ 48 h 61"/>
                <a:gd name="T18" fmla="*/ 21 w 99"/>
                <a:gd name="T19" fmla="*/ 51 h 61"/>
                <a:gd name="T20" fmla="*/ 10 w 99"/>
                <a:gd name="T21" fmla="*/ 44 h 61"/>
                <a:gd name="T22" fmla="*/ 11 w 99"/>
                <a:gd name="T23" fmla="*/ 41 h 61"/>
                <a:gd name="T24" fmla="*/ 6 w 99"/>
                <a:gd name="T25" fmla="*/ 38 h 61"/>
                <a:gd name="T26" fmla="*/ 0 w 99"/>
                <a:gd name="T27" fmla="*/ 31 h 61"/>
                <a:gd name="T28" fmla="*/ 0 w 99"/>
                <a:gd name="T29" fmla="*/ 25 h 61"/>
                <a:gd name="T30" fmla="*/ 4 w 99"/>
                <a:gd name="T31" fmla="*/ 25 h 61"/>
                <a:gd name="T32" fmla="*/ 10 w 99"/>
                <a:gd name="T33" fmla="*/ 23 h 61"/>
                <a:gd name="T34" fmla="*/ 34 w 99"/>
                <a:gd name="T35" fmla="*/ 0 h 61"/>
                <a:gd name="T36" fmla="*/ 43 w 99"/>
                <a:gd name="T37" fmla="*/ 5 h 61"/>
                <a:gd name="T38" fmla="*/ 51 w 99"/>
                <a:gd name="T39" fmla="*/ 6 h 61"/>
                <a:gd name="T40" fmla="*/ 56 w 99"/>
                <a:gd name="T41" fmla="*/ 15 h 61"/>
                <a:gd name="T42" fmla="*/ 64 w 99"/>
                <a:gd name="T43" fmla="*/ 17 h 61"/>
                <a:gd name="T44" fmla="*/ 70 w 99"/>
                <a:gd name="T45" fmla="*/ 20 h 61"/>
                <a:gd name="T46" fmla="*/ 73 w 99"/>
                <a:gd name="T47" fmla="*/ 24 h 61"/>
                <a:gd name="T48" fmla="*/ 76 w 99"/>
                <a:gd name="T49" fmla="*/ 31 h 61"/>
                <a:gd name="T50" fmla="*/ 80 w 99"/>
                <a:gd name="T51" fmla="*/ 32 h 61"/>
                <a:gd name="T52" fmla="*/ 88 w 99"/>
                <a:gd name="T53" fmla="*/ 27 h 61"/>
                <a:gd name="T54" fmla="*/ 90 w 99"/>
                <a:gd name="T55" fmla="*/ 29 h 61"/>
                <a:gd name="T56" fmla="*/ 92 w 99"/>
                <a:gd name="T57" fmla="*/ 37 h 61"/>
                <a:gd name="T58" fmla="*/ 94 w 99"/>
                <a:gd name="T59" fmla="*/ 31 h 61"/>
                <a:gd name="T60" fmla="*/ 98 w 99"/>
                <a:gd name="T61" fmla="*/ 34 h 61"/>
                <a:gd name="T62" fmla="*/ 94 w 99"/>
                <a:gd name="T63" fmla="*/ 41 h 61"/>
                <a:gd name="T64" fmla="*/ 92 w 99"/>
                <a:gd name="T65" fmla="*/ 43 h 61"/>
                <a:gd name="T66" fmla="*/ 84 w 99"/>
                <a:gd name="T67" fmla="*/ 43 h 61"/>
                <a:gd name="T68" fmla="*/ 80 w 99"/>
                <a:gd name="T69" fmla="*/ 49 h 61"/>
                <a:gd name="T70" fmla="*/ 76 w 99"/>
                <a:gd name="T71" fmla="*/ 48 h 61"/>
                <a:gd name="T72" fmla="*/ 73 w 99"/>
                <a:gd name="T73" fmla="*/ 49 h 61"/>
                <a:gd name="T74" fmla="*/ 69 w 99"/>
                <a:gd name="T75" fmla="*/ 48 h 61"/>
                <a:gd name="T76" fmla="*/ 68 w 99"/>
                <a:gd name="T77" fmla="*/ 50 h 61"/>
                <a:gd name="T78" fmla="*/ 71 w 99"/>
                <a:gd name="T79" fmla="*/ 52 h 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9"/>
                <a:gd name="T121" fmla="*/ 0 h 61"/>
                <a:gd name="T122" fmla="*/ 99 w 99"/>
                <a:gd name="T123" fmla="*/ 61 h 6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9" h="61">
                  <a:moveTo>
                    <a:pt x="71" y="56"/>
                  </a:moveTo>
                  <a:lnTo>
                    <a:pt x="66" y="58"/>
                  </a:lnTo>
                  <a:lnTo>
                    <a:pt x="59" y="58"/>
                  </a:lnTo>
                  <a:lnTo>
                    <a:pt x="55" y="60"/>
                  </a:lnTo>
                  <a:lnTo>
                    <a:pt x="53" y="58"/>
                  </a:lnTo>
                  <a:lnTo>
                    <a:pt x="48" y="58"/>
                  </a:lnTo>
                  <a:lnTo>
                    <a:pt x="47" y="55"/>
                  </a:lnTo>
                  <a:lnTo>
                    <a:pt x="46" y="56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0" y="51"/>
                  </a:lnTo>
                  <a:lnTo>
                    <a:pt x="35" y="52"/>
                  </a:lnTo>
                  <a:lnTo>
                    <a:pt x="32" y="47"/>
                  </a:lnTo>
                  <a:lnTo>
                    <a:pt x="30" y="47"/>
                  </a:lnTo>
                  <a:lnTo>
                    <a:pt x="29" y="49"/>
                  </a:lnTo>
                  <a:lnTo>
                    <a:pt x="26" y="45"/>
                  </a:lnTo>
                  <a:lnTo>
                    <a:pt x="25" y="46"/>
                  </a:lnTo>
                  <a:lnTo>
                    <a:pt x="25" y="48"/>
                  </a:lnTo>
                  <a:lnTo>
                    <a:pt x="22" y="48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1" y="41"/>
                  </a:lnTo>
                  <a:lnTo>
                    <a:pt x="12" y="39"/>
                  </a:lnTo>
                  <a:lnTo>
                    <a:pt x="6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6" y="24"/>
                  </a:lnTo>
                  <a:lnTo>
                    <a:pt x="10" y="23"/>
                  </a:lnTo>
                  <a:lnTo>
                    <a:pt x="12" y="18"/>
                  </a:lnTo>
                  <a:lnTo>
                    <a:pt x="34" y="0"/>
                  </a:lnTo>
                  <a:lnTo>
                    <a:pt x="43" y="1"/>
                  </a:lnTo>
                  <a:lnTo>
                    <a:pt x="43" y="5"/>
                  </a:lnTo>
                  <a:lnTo>
                    <a:pt x="50" y="4"/>
                  </a:lnTo>
                  <a:lnTo>
                    <a:pt x="51" y="6"/>
                  </a:lnTo>
                  <a:lnTo>
                    <a:pt x="54" y="6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17"/>
                  </a:lnTo>
                  <a:lnTo>
                    <a:pt x="68" y="19"/>
                  </a:lnTo>
                  <a:lnTo>
                    <a:pt x="70" y="20"/>
                  </a:lnTo>
                  <a:lnTo>
                    <a:pt x="69" y="23"/>
                  </a:lnTo>
                  <a:lnTo>
                    <a:pt x="73" y="24"/>
                  </a:lnTo>
                  <a:lnTo>
                    <a:pt x="76" y="28"/>
                  </a:lnTo>
                  <a:lnTo>
                    <a:pt x="76" y="31"/>
                  </a:lnTo>
                  <a:lnTo>
                    <a:pt x="78" y="29"/>
                  </a:lnTo>
                  <a:lnTo>
                    <a:pt x="80" y="32"/>
                  </a:lnTo>
                  <a:lnTo>
                    <a:pt x="85" y="32"/>
                  </a:lnTo>
                  <a:lnTo>
                    <a:pt x="88" y="27"/>
                  </a:lnTo>
                  <a:lnTo>
                    <a:pt x="89" y="27"/>
                  </a:lnTo>
                  <a:lnTo>
                    <a:pt x="90" y="29"/>
                  </a:lnTo>
                  <a:lnTo>
                    <a:pt x="88" y="35"/>
                  </a:lnTo>
                  <a:lnTo>
                    <a:pt x="92" y="37"/>
                  </a:lnTo>
                  <a:lnTo>
                    <a:pt x="94" y="35"/>
                  </a:lnTo>
                  <a:lnTo>
                    <a:pt x="94" y="31"/>
                  </a:lnTo>
                  <a:lnTo>
                    <a:pt x="97" y="31"/>
                  </a:lnTo>
                  <a:lnTo>
                    <a:pt x="98" y="34"/>
                  </a:lnTo>
                  <a:lnTo>
                    <a:pt x="94" y="38"/>
                  </a:lnTo>
                  <a:lnTo>
                    <a:pt x="94" y="41"/>
                  </a:lnTo>
                  <a:lnTo>
                    <a:pt x="92" y="42"/>
                  </a:lnTo>
                  <a:lnTo>
                    <a:pt x="92" y="43"/>
                  </a:lnTo>
                  <a:lnTo>
                    <a:pt x="91" y="42"/>
                  </a:lnTo>
                  <a:lnTo>
                    <a:pt x="84" y="43"/>
                  </a:lnTo>
                  <a:lnTo>
                    <a:pt x="80" y="44"/>
                  </a:lnTo>
                  <a:lnTo>
                    <a:pt x="80" y="49"/>
                  </a:lnTo>
                  <a:lnTo>
                    <a:pt x="78" y="46"/>
                  </a:lnTo>
                  <a:lnTo>
                    <a:pt x="76" y="48"/>
                  </a:lnTo>
                  <a:lnTo>
                    <a:pt x="75" y="48"/>
                  </a:lnTo>
                  <a:lnTo>
                    <a:pt x="73" y="49"/>
                  </a:lnTo>
                  <a:lnTo>
                    <a:pt x="73" y="50"/>
                  </a:lnTo>
                  <a:lnTo>
                    <a:pt x="69" y="48"/>
                  </a:lnTo>
                  <a:lnTo>
                    <a:pt x="70" y="50"/>
                  </a:lnTo>
                  <a:lnTo>
                    <a:pt x="68" y="50"/>
                  </a:lnTo>
                  <a:lnTo>
                    <a:pt x="70" y="52"/>
                  </a:lnTo>
                  <a:lnTo>
                    <a:pt x="71" y="52"/>
                  </a:lnTo>
                  <a:lnTo>
                    <a:pt x="71" y="5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4" name="Freeform 578"/>
            <p:cNvSpPr>
              <a:spLocks/>
            </p:cNvSpPr>
            <p:nvPr/>
          </p:nvSpPr>
          <p:spPr bwMode="auto">
            <a:xfrm>
              <a:off x="4269" y="1552"/>
              <a:ext cx="105" cy="67"/>
            </a:xfrm>
            <a:custGeom>
              <a:avLst/>
              <a:gdLst>
                <a:gd name="T0" fmla="*/ 70 w 105"/>
                <a:gd name="T1" fmla="*/ 64 h 67"/>
                <a:gd name="T2" fmla="*/ 58 w 105"/>
                <a:gd name="T3" fmla="*/ 66 h 67"/>
                <a:gd name="T4" fmla="*/ 51 w 105"/>
                <a:gd name="T5" fmla="*/ 64 h 67"/>
                <a:gd name="T6" fmla="*/ 49 w 105"/>
                <a:gd name="T7" fmla="*/ 62 h 67"/>
                <a:gd name="T8" fmla="*/ 45 w 105"/>
                <a:gd name="T9" fmla="*/ 57 h 67"/>
                <a:gd name="T10" fmla="*/ 37 w 105"/>
                <a:gd name="T11" fmla="*/ 57 h 67"/>
                <a:gd name="T12" fmla="*/ 32 w 105"/>
                <a:gd name="T13" fmla="*/ 52 h 67"/>
                <a:gd name="T14" fmla="*/ 27 w 105"/>
                <a:gd name="T15" fmla="*/ 50 h 67"/>
                <a:gd name="T16" fmla="*/ 26 w 105"/>
                <a:gd name="T17" fmla="*/ 53 h 67"/>
                <a:gd name="T18" fmla="*/ 22 w 105"/>
                <a:gd name="T19" fmla="*/ 56 h 67"/>
                <a:gd name="T20" fmla="*/ 11 w 105"/>
                <a:gd name="T21" fmla="*/ 48 h 67"/>
                <a:gd name="T22" fmla="*/ 12 w 105"/>
                <a:gd name="T23" fmla="*/ 45 h 67"/>
                <a:gd name="T24" fmla="*/ 7 w 105"/>
                <a:gd name="T25" fmla="*/ 42 h 67"/>
                <a:gd name="T26" fmla="*/ 0 w 105"/>
                <a:gd name="T27" fmla="*/ 34 h 67"/>
                <a:gd name="T28" fmla="*/ 0 w 105"/>
                <a:gd name="T29" fmla="*/ 28 h 67"/>
                <a:gd name="T30" fmla="*/ 4 w 105"/>
                <a:gd name="T31" fmla="*/ 28 h 67"/>
                <a:gd name="T32" fmla="*/ 11 w 105"/>
                <a:gd name="T33" fmla="*/ 26 h 67"/>
                <a:gd name="T34" fmla="*/ 36 w 105"/>
                <a:gd name="T35" fmla="*/ 0 h 67"/>
                <a:gd name="T36" fmla="*/ 46 w 105"/>
                <a:gd name="T37" fmla="*/ 5 h 67"/>
                <a:gd name="T38" fmla="*/ 54 w 105"/>
                <a:gd name="T39" fmla="*/ 6 h 67"/>
                <a:gd name="T40" fmla="*/ 59 w 105"/>
                <a:gd name="T41" fmla="*/ 17 h 67"/>
                <a:gd name="T42" fmla="*/ 68 w 105"/>
                <a:gd name="T43" fmla="*/ 19 h 67"/>
                <a:gd name="T44" fmla="*/ 74 w 105"/>
                <a:gd name="T45" fmla="*/ 22 h 67"/>
                <a:gd name="T46" fmla="*/ 78 w 105"/>
                <a:gd name="T47" fmla="*/ 27 h 67"/>
                <a:gd name="T48" fmla="*/ 81 w 105"/>
                <a:gd name="T49" fmla="*/ 34 h 67"/>
                <a:gd name="T50" fmla="*/ 85 w 105"/>
                <a:gd name="T51" fmla="*/ 35 h 67"/>
                <a:gd name="T52" fmla="*/ 93 w 105"/>
                <a:gd name="T53" fmla="*/ 30 h 67"/>
                <a:gd name="T54" fmla="*/ 95 w 105"/>
                <a:gd name="T55" fmla="*/ 32 h 67"/>
                <a:gd name="T56" fmla="*/ 97 w 105"/>
                <a:gd name="T57" fmla="*/ 40 h 67"/>
                <a:gd name="T58" fmla="*/ 100 w 105"/>
                <a:gd name="T59" fmla="*/ 34 h 67"/>
                <a:gd name="T60" fmla="*/ 104 w 105"/>
                <a:gd name="T61" fmla="*/ 37 h 67"/>
                <a:gd name="T62" fmla="*/ 100 w 105"/>
                <a:gd name="T63" fmla="*/ 45 h 67"/>
                <a:gd name="T64" fmla="*/ 97 w 105"/>
                <a:gd name="T65" fmla="*/ 47 h 67"/>
                <a:gd name="T66" fmla="*/ 89 w 105"/>
                <a:gd name="T67" fmla="*/ 47 h 67"/>
                <a:gd name="T68" fmla="*/ 85 w 105"/>
                <a:gd name="T69" fmla="*/ 54 h 67"/>
                <a:gd name="T70" fmla="*/ 81 w 105"/>
                <a:gd name="T71" fmla="*/ 53 h 67"/>
                <a:gd name="T72" fmla="*/ 78 w 105"/>
                <a:gd name="T73" fmla="*/ 54 h 67"/>
                <a:gd name="T74" fmla="*/ 73 w 105"/>
                <a:gd name="T75" fmla="*/ 53 h 67"/>
                <a:gd name="T76" fmla="*/ 72 w 105"/>
                <a:gd name="T77" fmla="*/ 55 h 67"/>
                <a:gd name="T78" fmla="*/ 76 w 105"/>
                <a:gd name="T79" fmla="*/ 57 h 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5"/>
                <a:gd name="T121" fmla="*/ 0 h 67"/>
                <a:gd name="T122" fmla="*/ 105 w 105"/>
                <a:gd name="T123" fmla="*/ 67 h 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5" h="67">
                  <a:moveTo>
                    <a:pt x="76" y="62"/>
                  </a:moveTo>
                  <a:lnTo>
                    <a:pt x="70" y="64"/>
                  </a:lnTo>
                  <a:lnTo>
                    <a:pt x="62" y="64"/>
                  </a:lnTo>
                  <a:lnTo>
                    <a:pt x="58" y="66"/>
                  </a:lnTo>
                  <a:lnTo>
                    <a:pt x="56" y="64"/>
                  </a:lnTo>
                  <a:lnTo>
                    <a:pt x="51" y="64"/>
                  </a:lnTo>
                  <a:lnTo>
                    <a:pt x="50" y="61"/>
                  </a:lnTo>
                  <a:lnTo>
                    <a:pt x="49" y="62"/>
                  </a:lnTo>
                  <a:lnTo>
                    <a:pt x="45" y="59"/>
                  </a:lnTo>
                  <a:lnTo>
                    <a:pt x="45" y="57"/>
                  </a:lnTo>
                  <a:lnTo>
                    <a:pt x="43" y="56"/>
                  </a:lnTo>
                  <a:lnTo>
                    <a:pt x="37" y="57"/>
                  </a:lnTo>
                  <a:lnTo>
                    <a:pt x="34" y="52"/>
                  </a:lnTo>
                  <a:lnTo>
                    <a:pt x="32" y="52"/>
                  </a:lnTo>
                  <a:lnTo>
                    <a:pt x="31" y="54"/>
                  </a:lnTo>
                  <a:lnTo>
                    <a:pt x="27" y="50"/>
                  </a:lnTo>
                  <a:lnTo>
                    <a:pt x="26" y="51"/>
                  </a:lnTo>
                  <a:lnTo>
                    <a:pt x="26" y="53"/>
                  </a:lnTo>
                  <a:lnTo>
                    <a:pt x="23" y="53"/>
                  </a:lnTo>
                  <a:lnTo>
                    <a:pt x="22" y="56"/>
                  </a:lnTo>
                  <a:lnTo>
                    <a:pt x="19" y="56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2" y="45"/>
                  </a:lnTo>
                  <a:lnTo>
                    <a:pt x="13" y="43"/>
                  </a:lnTo>
                  <a:lnTo>
                    <a:pt x="7" y="42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7" y="27"/>
                  </a:lnTo>
                  <a:lnTo>
                    <a:pt x="11" y="26"/>
                  </a:lnTo>
                  <a:lnTo>
                    <a:pt x="13" y="20"/>
                  </a:lnTo>
                  <a:lnTo>
                    <a:pt x="36" y="0"/>
                  </a:lnTo>
                  <a:lnTo>
                    <a:pt x="46" y="1"/>
                  </a:lnTo>
                  <a:lnTo>
                    <a:pt x="46" y="5"/>
                  </a:lnTo>
                  <a:lnTo>
                    <a:pt x="53" y="4"/>
                  </a:lnTo>
                  <a:lnTo>
                    <a:pt x="54" y="6"/>
                  </a:lnTo>
                  <a:lnTo>
                    <a:pt x="57" y="6"/>
                  </a:lnTo>
                  <a:lnTo>
                    <a:pt x="59" y="17"/>
                  </a:lnTo>
                  <a:lnTo>
                    <a:pt x="63" y="21"/>
                  </a:lnTo>
                  <a:lnTo>
                    <a:pt x="68" y="19"/>
                  </a:lnTo>
                  <a:lnTo>
                    <a:pt x="72" y="21"/>
                  </a:lnTo>
                  <a:lnTo>
                    <a:pt x="74" y="22"/>
                  </a:lnTo>
                  <a:lnTo>
                    <a:pt x="73" y="25"/>
                  </a:lnTo>
                  <a:lnTo>
                    <a:pt x="78" y="27"/>
                  </a:lnTo>
                  <a:lnTo>
                    <a:pt x="81" y="31"/>
                  </a:lnTo>
                  <a:lnTo>
                    <a:pt x="81" y="34"/>
                  </a:lnTo>
                  <a:lnTo>
                    <a:pt x="83" y="32"/>
                  </a:lnTo>
                  <a:lnTo>
                    <a:pt x="85" y="35"/>
                  </a:lnTo>
                  <a:lnTo>
                    <a:pt x="90" y="35"/>
                  </a:lnTo>
                  <a:lnTo>
                    <a:pt x="93" y="30"/>
                  </a:lnTo>
                  <a:lnTo>
                    <a:pt x="94" y="30"/>
                  </a:lnTo>
                  <a:lnTo>
                    <a:pt x="95" y="32"/>
                  </a:lnTo>
                  <a:lnTo>
                    <a:pt x="93" y="38"/>
                  </a:lnTo>
                  <a:lnTo>
                    <a:pt x="97" y="40"/>
                  </a:lnTo>
                  <a:lnTo>
                    <a:pt x="100" y="38"/>
                  </a:lnTo>
                  <a:lnTo>
                    <a:pt x="100" y="34"/>
                  </a:lnTo>
                  <a:lnTo>
                    <a:pt x="103" y="34"/>
                  </a:lnTo>
                  <a:lnTo>
                    <a:pt x="104" y="37"/>
                  </a:lnTo>
                  <a:lnTo>
                    <a:pt x="100" y="42"/>
                  </a:lnTo>
                  <a:lnTo>
                    <a:pt x="100" y="45"/>
                  </a:lnTo>
                  <a:lnTo>
                    <a:pt x="97" y="46"/>
                  </a:lnTo>
                  <a:lnTo>
                    <a:pt x="97" y="47"/>
                  </a:lnTo>
                  <a:lnTo>
                    <a:pt x="96" y="46"/>
                  </a:lnTo>
                  <a:lnTo>
                    <a:pt x="89" y="47"/>
                  </a:lnTo>
                  <a:lnTo>
                    <a:pt x="85" y="48"/>
                  </a:lnTo>
                  <a:lnTo>
                    <a:pt x="85" y="54"/>
                  </a:lnTo>
                  <a:lnTo>
                    <a:pt x="83" y="51"/>
                  </a:lnTo>
                  <a:lnTo>
                    <a:pt x="81" y="53"/>
                  </a:lnTo>
                  <a:lnTo>
                    <a:pt x="80" y="53"/>
                  </a:lnTo>
                  <a:lnTo>
                    <a:pt x="78" y="54"/>
                  </a:lnTo>
                  <a:lnTo>
                    <a:pt x="78" y="55"/>
                  </a:lnTo>
                  <a:lnTo>
                    <a:pt x="73" y="53"/>
                  </a:lnTo>
                  <a:lnTo>
                    <a:pt x="74" y="55"/>
                  </a:lnTo>
                  <a:lnTo>
                    <a:pt x="72" y="55"/>
                  </a:lnTo>
                  <a:lnTo>
                    <a:pt x="74" y="57"/>
                  </a:lnTo>
                  <a:lnTo>
                    <a:pt x="76" y="57"/>
                  </a:lnTo>
                  <a:lnTo>
                    <a:pt x="76" y="62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5" name="Freeform 579"/>
            <p:cNvSpPr>
              <a:spLocks/>
            </p:cNvSpPr>
            <p:nvPr/>
          </p:nvSpPr>
          <p:spPr bwMode="auto">
            <a:xfrm>
              <a:off x="3776" y="1520"/>
              <a:ext cx="100" cy="63"/>
            </a:xfrm>
            <a:custGeom>
              <a:avLst/>
              <a:gdLst>
                <a:gd name="T0" fmla="*/ 60 w 100"/>
                <a:gd name="T1" fmla="*/ 54 h 63"/>
                <a:gd name="T2" fmla="*/ 57 w 100"/>
                <a:gd name="T3" fmla="*/ 52 h 63"/>
                <a:gd name="T4" fmla="*/ 57 w 100"/>
                <a:gd name="T5" fmla="*/ 48 h 63"/>
                <a:gd name="T6" fmla="*/ 54 w 100"/>
                <a:gd name="T7" fmla="*/ 43 h 63"/>
                <a:gd name="T8" fmla="*/ 46 w 100"/>
                <a:gd name="T9" fmla="*/ 45 h 63"/>
                <a:gd name="T10" fmla="*/ 23 w 100"/>
                <a:gd name="T11" fmla="*/ 59 h 63"/>
                <a:gd name="T12" fmla="*/ 14 w 100"/>
                <a:gd name="T13" fmla="*/ 62 h 63"/>
                <a:gd name="T14" fmla="*/ 12 w 100"/>
                <a:gd name="T15" fmla="*/ 58 h 63"/>
                <a:gd name="T16" fmla="*/ 8 w 100"/>
                <a:gd name="T17" fmla="*/ 57 h 63"/>
                <a:gd name="T18" fmla="*/ 4 w 100"/>
                <a:gd name="T19" fmla="*/ 53 h 63"/>
                <a:gd name="T20" fmla="*/ 0 w 100"/>
                <a:gd name="T21" fmla="*/ 53 h 63"/>
                <a:gd name="T22" fmla="*/ 31 w 100"/>
                <a:gd name="T23" fmla="*/ 3 h 63"/>
                <a:gd name="T24" fmla="*/ 31 w 100"/>
                <a:gd name="T25" fmla="*/ 0 h 63"/>
                <a:gd name="T26" fmla="*/ 55 w 100"/>
                <a:gd name="T27" fmla="*/ 8 h 63"/>
                <a:gd name="T28" fmla="*/ 60 w 100"/>
                <a:gd name="T29" fmla="*/ 7 h 63"/>
                <a:gd name="T30" fmla="*/ 62 w 100"/>
                <a:gd name="T31" fmla="*/ 7 h 63"/>
                <a:gd name="T32" fmla="*/ 62 w 100"/>
                <a:gd name="T33" fmla="*/ 8 h 63"/>
                <a:gd name="T34" fmla="*/ 63 w 100"/>
                <a:gd name="T35" fmla="*/ 8 h 63"/>
                <a:gd name="T36" fmla="*/ 69 w 100"/>
                <a:gd name="T37" fmla="*/ 6 h 63"/>
                <a:gd name="T38" fmla="*/ 72 w 100"/>
                <a:gd name="T39" fmla="*/ 3 h 63"/>
                <a:gd name="T40" fmla="*/ 72 w 100"/>
                <a:gd name="T41" fmla="*/ 5 h 63"/>
                <a:gd name="T42" fmla="*/ 74 w 100"/>
                <a:gd name="T43" fmla="*/ 5 h 63"/>
                <a:gd name="T44" fmla="*/ 74 w 100"/>
                <a:gd name="T45" fmla="*/ 7 h 63"/>
                <a:gd name="T46" fmla="*/ 75 w 100"/>
                <a:gd name="T47" fmla="*/ 8 h 63"/>
                <a:gd name="T48" fmla="*/ 76 w 100"/>
                <a:gd name="T49" fmla="*/ 8 h 63"/>
                <a:gd name="T50" fmla="*/ 78 w 100"/>
                <a:gd name="T51" fmla="*/ 5 h 63"/>
                <a:gd name="T52" fmla="*/ 80 w 100"/>
                <a:gd name="T53" fmla="*/ 5 h 63"/>
                <a:gd name="T54" fmla="*/ 79 w 100"/>
                <a:gd name="T55" fmla="*/ 7 h 63"/>
                <a:gd name="T56" fmla="*/ 86 w 100"/>
                <a:gd name="T57" fmla="*/ 8 h 63"/>
                <a:gd name="T58" fmla="*/ 91 w 100"/>
                <a:gd name="T59" fmla="*/ 13 h 63"/>
                <a:gd name="T60" fmla="*/ 99 w 100"/>
                <a:gd name="T61" fmla="*/ 18 h 63"/>
                <a:gd name="T62" fmla="*/ 93 w 100"/>
                <a:gd name="T63" fmla="*/ 23 h 63"/>
                <a:gd name="T64" fmla="*/ 83 w 100"/>
                <a:gd name="T65" fmla="*/ 29 h 63"/>
                <a:gd name="T66" fmla="*/ 85 w 100"/>
                <a:gd name="T67" fmla="*/ 32 h 63"/>
                <a:gd name="T68" fmla="*/ 83 w 100"/>
                <a:gd name="T69" fmla="*/ 34 h 63"/>
                <a:gd name="T70" fmla="*/ 86 w 100"/>
                <a:gd name="T71" fmla="*/ 35 h 63"/>
                <a:gd name="T72" fmla="*/ 90 w 100"/>
                <a:gd name="T73" fmla="*/ 34 h 63"/>
                <a:gd name="T74" fmla="*/ 87 w 100"/>
                <a:gd name="T75" fmla="*/ 39 h 63"/>
                <a:gd name="T76" fmla="*/ 76 w 100"/>
                <a:gd name="T77" fmla="*/ 42 h 63"/>
                <a:gd name="T78" fmla="*/ 75 w 100"/>
                <a:gd name="T79" fmla="*/ 44 h 63"/>
                <a:gd name="T80" fmla="*/ 60 w 100"/>
                <a:gd name="T81" fmla="*/ 54 h 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"/>
                <a:gd name="T124" fmla="*/ 0 h 63"/>
                <a:gd name="T125" fmla="*/ 100 w 100"/>
                <a:gd name="T126" fmla="*/ 63 h 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" h="63">
                  <a:moveTo>
                    <a:pt x="60" y="54"/>
                  </a:moveTo>
                  <a:lnTo>
                    <a:pt x="57" y="52"/>
                  </a:lnTo>
                  <a:lnTo>
                    <a:pt x="57" y="48"/>
                  </a:lnTo>
                  <a:lnTo>
                    <a:pt x="54" y="43"/>
                  </a:lnTo>
                  <a:lnTo>
                    <a:pt x="46" y="45"/>
                  </a:lnTo>
                  <a:lnTo>
                    <a:pt x="23" y="59"/>
                  </a:lnTo>
                  <a:lnTo>
                    <a:pt x="14" y="62"/>
                  </a:lnTo>
                  <a:lnTo>
                    <a:pt x="12" y="58"/>
                  </a:lnTo>
                  <a:lnTo>
                    <a:pt x="8" y="57"/>
                  </a:lnTo>
                  <a:lnTo>
                    <a:pt x="4" y="53"/>
                  </a:lnTo>
                  <a:lnTo>
                    <a:pt x="0" y="5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55" y="8"/>
                  </a:lnTo>
                  <a:lnTo>
                    <a:pt x="60" y="7"/>
                  </a:lnTo>
                  <a:lnTo>
                    <a:pt x="62" y="7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9" y="6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8" y="5"/>
                  </a:lnTo>
                  <a:lnTo>
                    <a:pt x="80" y="5"/>
                  </a:lnTo>
                  <a:lnTo>
                    <a:pt x="79" y="7"/>
                  </a:lnTo>
                  <a:lnTo>
                    <a:pt x="86" y="8"/>
                  </a:lnTo>
                  <a:lnTo>
                    <a:pt x="91" y="13"/>
                  </a:lnTo>
                  <a:lnTo>
                    <a:pt x="99" y="18"/>
                  </a:lnTo>
                  <a:lnTo>
                    <a:pt x="93" y="23"/>
                  </a:lnTo>
                  <a:lnTo>
                    <a:pt x="83" y="29"/>
                  </a:lnTo>
                  <a:lnTo>
                    <a:pt x="85" y="32"/>
                  </a:lnTo>
                  <a:lnTo>
                    <a:pt x="83" y="34"/>
                  </a:lnTo>
                  <a:lnTo>
                    <a:pt x="86" y="35"/>
                  </a:lnTo>
                  <a:lnTo>
                    <a:pt x="90" y="34"/>
                  </a:lnTo>
                  <a:lnTo>
                    <a:pt x="87" y="39"/>
                  </a:lnTo>
                  <a:lnTo>
                    <a:pt x="76" y="42"/>
                  </a:lnTo>
                  <a:lnTo>
                    <a:pt x="75" y="44"/>
                  </a:lnTo>
                  <a:lnTo>
                    <a:pt x="60" y="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6" name="Freeform 580"/>
            <p:cNvSpPr>
              <a:spLocks/>
            </p:cNvSpPr>
            <p:nvPr/>
          </p:nvSpPr>
          <p:spPr bwMode="auto">
            <a:xfrm>
              <a:off x="3776" y="1520"/>
              <a:ext cx="107" cy="68"/>
            </a:xfrm>
            <a:custGeom>
              <a:avLst/>
              <a:gdLst>
                <a:gd name="T0" fmla="*/ 64 w 107"/>
                <a:gd name="T1" fmla="*/ 58 h 68"/>
                <a:gd name="T2" fmla="*/ 61 w 107"/>
                <a:gd name="T3" fmla="*/ 56 h 68"/>
                <a:gd name="T4" fmla="*/ 61 w 107"/>
                <a:gd name="T5" fmla="*/ 52 h 68"/>
                <a:gd name="T6" fmla="*/ 57 w 107"/>
                <a:gd name="T7" fmla="*/ 47 h 68"/>
                <a:gd name="T8" fmla="*/ 50 w 107"/>
                <a:gd name="T9" fmla="*/ 49 h 68"/>
                <a:gd name="T10" fmla="*/ 24 w 107"/>
                <a:gd name="T11" fmla="*/ 64 h 68"/>
                <a:gd name="T12" fmla="*/ 15 w 107"/>
                <a:gd name="T13" fmla="*/ 67 h 68"/>
                <a:gd name="T14" fmla="*/ 13 w 107"/>
                <a:gd name="T15" fmla="*/ 63 h 68"/>
                <a:gd name="T16" fmla="*/ 9 w 107"/>
                <a:gd name="T17" fmla="*/ 62 h 68"/>
                <a:gd name="T18" fmla="*/ 4 w 107"/>
                <a:gd name="T19" fmla="*/ 57 h 68"/>
                <a:gd name="T20" fmla="*/ 0 w 107"/>
                <a:gd name="T21" fmla="*/ 57 h 68"/>
                <a:gd name="T22" fmla="*/ 33 w 107"/>
                <a:gd name="T23" fmla="*/ 3 h 68"/>
                <a:gd name="T24" fmla="*/ 33 w 107"/>
                <a:gd name="T25" fmla="*/ 0 h 68"/>
                <a:gd name="T26" fmla="*/ 59 w 107"/>
                <a:gd name="T27" fmla="*/ 8 h 68"/>
                <a:gd name="T28" fmla="*/ 64 w 107"/>
                <a:gd name="T29" fmla="*/ 7 h 68"/>
                <a:gd name="T30" fmla="*/ 66 w 107"/>
                <a:gd name="T31" fmla="*/ 7 h 68"/>
                <a:gd name="T32" fmla="*/ 66 w 107"/>
                <a:gd name="T33" fmla="*/ 8 h 68"/>
                <a:gd name="T34" fmla="*/ 67 w 107"/>
                <a:gd name="T35" fmla="*/ 9 h 68"/>
                <a:gd name="T36" fmla="*/ 74 w 107"/>
                <a:gd name="T37" fmla="*/ 6 h 68"/>
                <a:gd name="T38" fmla="*/ 77 w 107"/>
                <a:gd name="T39" fmla="*/ 3 h 68"/>
                <a:gd name="T40" fmla="*/ 77 w 107"/>
                <a:gd name="T41" fmla="*/ 5 h 68"/>
                <a:gd name="T42" fmla="*/ 80 w 107"/>
                <a:gd name="T43" fmla="*/ 5 h 68"/>
                <a:gd name="T44" fmla="*/ 80 w 107"/>
                <a:gd name="T45" fmla="*/ 7 h 68"/>
                <a:gd name="T46" fmla="*/ 81 w 107"/>
                <a:gd name="T47" fmla="*/ 9 h 68"/>
                <a:gd name="T48" fmla="*/ 82 w 107"/>
                <a:gd name="T49" fmla="*/ 8 h 68"/>
                <a:gd name="T50" fmla="*/ 84 w 107"/>
                <a:gd name="T51" fmla="*/ 5 h 68"/>
                <a:gd name="T52" fmla="*/ 86 w 107"/>
                <a:gd name="T53" fmla="*/ 5 h 68"/>
                <a:gd name="T54" fmla="*/ 85 w 107"/>
                <a:gd name="T55" fmla="*/ 7 h 68"/>
                <a:gd name="T56" fmla="*/ 92 w 107"/>
                <a:gd name="T57" fmla="*/ 8 h 68"/>
                <a:gd name="T58" fmla="*/ 97 w 107"/>
                <a:gd name="T59" fmla="*/ 14 h 68"/>
                <a:gd name="T60" fmla="*/ 106 w 107"/>
                <a:gd name="T61" fmla="*/ 19 h 68"/>
                <a:gd name="T62" fmla="*/ 99 w 107"/>
                <a:gd name="T63" fmla="*/ 25 h 68"/>
                <a:gd name="T64" fmla="*/ 88 w 107"/>
                <a:gd name="T65" fmla="*/ 31 h 68"/>
                <a:gd name="T66" fmla="*/ 91 w 107"/>
                <a:gd name="T67" fmla="*/ 35 h 68"/>
                <a:gd name="T68" fmla="*/ 88 w 107"/>
                <a:gd name="T69" fmla="*/ 37 h 68"/>
                <a:gd name="T70" fmla="*/ 92 w 107"/>
                <a:gd name="T71" fmla="*/ 38 h 68"/>
                <a:gd name="T72" fmla="*/ 96 w 107"/>
                <a:gd name="T73" fmla="*/ 37 h 68"/>
                <a:gd name="T74" fmla="*/ 93 w 107"/>
                <a:gd name="T75" fmla="*/ 42 h 68"/>
                <a:gd name="T76" fmla="*/ 82 w 107"/>
                <a:gd name="T77" fmla="*/ 46 h 68"/>
                <a:gd name="T78" fmla="*/ 81 w 107"/>
                <a:gd name="T79" fmla="*/ 48 h 68"/>
                <a:gd name="T80" fmla="*/ 64 w 107"/>
                <a:gd name="T81" fmla="*/ 58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7"/>
                <a:gd name="T124" fmla="*/ 0 h 68"/>
                <a:gd name="T125" fmla="*/ 107 w 107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7" h="68">
                  <a:moveTo>
                    <a:pt x="64" y="58"/>
                  </a:moveTo>
                  <a:lnTo>
                    <a:pt x="61" y="56"/>
                  </a:lnTo>
                  <a:lnTo>
                    <a:pt x="61" y="52"/>
                  </a:lnTo>
                  <a:lnTo>
                    <a:pt x="57" y="47"/>
                  </a:lnTo>
                  <a:lnTo>
                    <a:pt x="50" y="49"/>
                  </a:lnTo>
                  <a:lnTo>
                    <a:pt x="24" y="64"/>
                  </a:lnTo>
                  <a:lnTo>
                    <a:pt x="15" y="67"/>
                  </a:lnTo>
                  <a:lnTo>
                    <a:pt x="13" y="63"/>
                  </a:lnTo>
                  <a:lnTo>
                    <a:pt x="9" y="62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33" y="3"/>
                  </a:lnTo>
                  <a:lnTo>
                    <a:pt x="33" y="0"/>
                  </a:lnTo>
                  <a:lnTo>
                    <a:pt x="59" y="8"/>
                  </a:lnTo>
                  <a:lnTo>
                    <a:pt x="64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7" y="9"/>
                  </a:lnTo>
                  <a:lnTo>
                    <a:pt x="74" y="6"/>
                  </a:lnTo>
                  <a:lnTo>
                    <a:pt x="77" y="3"/>
                  </a:lnTo>
                  <a:lnTo>
                    <a:pt x="77" y="5"/>
                  </a:lnTo>
                  <a:lnTo>
                    <a:pt x="80" y="5"/>
                  </a:lnTo>
                  <a:lnTo>
                    <a:pt x="80" y="7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4" y="5"/>
                  </a:lnTo>
                  <a:lnTo>
                    <a:pt x="86" y="5"/>
                  </a:lnTo>
                  <a:lnTo>
                    <a:pt x="85" y="7"/>
                  </a:lnTo>
                  <a:lnTo>
                    <a:pt x="92" y="8"/>
                  </a:lnTo>
                  <a:lnTo>
                    <a:pt x="97" y="14"/>
                  </a:lnTo>
                  <a:lnTo>
                    <a:pt x="106" y="19"/>
                  </a:lnTo>
                  <a:lnTo>
                    <a:pt x="99" y="25"/>
                  </a:lnTo>
                  <a:lnTo>
                    <a:pt x="88" y="31"/>
                  </a:lnTo>
                  <a:lnTo>
                    <a:pt x="91" y="35"/>
                  </a:lnTo>
                  <a:lnTo>
                    <a:pt x="88" y="37"/>
                  </a:lnTo>
                  <a:lnTo>
                    <a:pt x="92" y="38"/>
                  </a:lnTo>
                  <a:lnTo>
                    <a:pt x="96" y="37"/>
                  </a:lnTo>
                  <a:lnTo>
                    <a:pt x="93" y="42"/>
                  </a:lnTo>
                  <a:lnTo>
                    <a:pt x="82" y="46"/>
                  </a:lnTo>
                  <a:lnTo>
                    <a:pt x="81" y="48"/>
                  </a:lnTo>
                  <a:lnTo>
                    <a:pt x="6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7" name="Freeform 581"/>
            <p:cNvSpPr>
              <a:spLocks/>
            </p:cNvSpPr>
            <p:nvPr/>
          </p:nvSpPr>
          <p:spPr bwMode="auto">
            <a:xfrm>
              <a:off x="3519" y="1474"/>
              <a:ext cx="98" cy="83"/>
            </a:xfrm>
            <a:custGeom>
              <a:avLst/>
              <a:gdLst>
                <a:gd name="T0" fmla="*/ 75 w 98"/>
                <a:gd name="T1" fmla="*/ 81 h 83"/>
                <a:gd name="T2" fmla="*/ 73 w 98"/>
                <a:gd name="T3" fmla="*/ 79 h 83"/>
                <a:gd name="T4" fmla="*/ 72 w 98"/>
                <a:gd name="T5" fmla="*/ 78 h 83"/>
                <a:gd name="T6" fmla="*/ 70 w 98"/>
                <a:gd name="T7" fmla="*/ 76 h 83"/>
                <a:gd name="T8" fmla="*/ 65 w 98"/>
                <a:gd name="T9" fmla="*/ 77 h 83"/>
                <a:gd name="T10" fmla="*/ 59 w 98"/>
                <a:gd name="T11" fmla="*/ 76 h 83"/>
                <a:gd name="T12" fmla="*/ 58 w 98"/>
                <a:gd name="T13" fmla="*/ 78 h 83"/>
                <a:gd name="T14" fmla="*/ 56 w 98"/>
                <a:gd name="T15" fmla="*/ 77 h 83"/>
                <a:gd name="T16" fmla="*/ 44 w 98"/>
                <a:gd name="T17" fmla="*/ 75 h 83"/>
                <a:gd name="T18" fmla="*/ 45 w 98"/>
                <a:gd name="T19" fmla="*/ 71 h 83"/>
                <a:gd name="T20" fmla="*/ 44 w 98"/>
                <a:gd name="T21" fmla="*/ 68 h 83"/>
                <a:gd name="T22" fmla="*/ 40 w 98"/>
                <a:gd name="T23" fmla="*/ 64 h 83"/>
                <a:gd name="T24" fmla="*/ 39 w 98"/>
                <a:gd name="T25" fmla="*/ 62 h 83"/>
                <a:gd name="T26" fmla="*/ 37 w 98"/>
                <a:gd name="T27" fmla="*/ 62 h 83"/>
                <a:gd name="T28" fmla="*/ 38 w 98"/>
                <a:gd name="T29" fmla="*/ 59 h 83"/>
                <a:gd name="T30" fmla="*/ 36 w 98"/>
                <a:gd name="T31" fmla="*/ 62 h 83"/>
                <a:gd name="T32" fmla="*/ 31 w 98"/>
                <a:gd name="T33" fmla="*/ 59 h 83"/>
                <a:gd name="T34" fmla="*/ 26 w 98"/>
                <a:gd name="T35" fmla="*/ 57 h 83"/>
                <a:gd name="T36" fmla="*/ 21 w 98"/>
                <a:gd name="T37" fmla="*/ 55 h 83"/>
                <a:gd name="T38" fmla="*/ 20 w 98"/>
                <a:gd name="T39" fmla="*/ 53 h 83"/>
                <a:gd name="T40" fmla="*/ 20 w 98"/>
                <a:gd name="T41" fmla="*/ 49 h 83"/>
                <a:gd name="T42" fmla="*/ 13 w 98"/>
                <a:gd name="T43" fmla="*/ 42 h 83"/>
                <a:gd name="T44" fmla="*/ 13 w 98"/>
                <a:gd name="T45" fmla="*/ 37 h 83"/>
                <a:gd name="T46" fmla="*/ 12 w 98"/>
                <a:gd name="T47" fmla="*/ 33 h 83"/>
                <a:gd name="T48" fmla="*/ 5 w 98"/>
                <a:gd name="T49" fmla="*/ 27 h 83"/>
                <a:gd name="T50" fmla="*/ 4 w 98"/>
                <a:gd name="T51" fmla="*/ 25 h 83"/>
                <a:gd name="T52" fmla="*/ 1 w 98"/>
                <a:gd name="T53" fmla="*/ 21 h 83"/>
                <a:gd name="T54" fmla="*/ 3 w 98"/>
                <a:gd name="T55" fmla="*/ 20 h 83"/>
                <a:gd name="T56" fmla="*/ 35 w 98"/>
                <a:gd name="T57" fmla="*/ 0 h 83"/>
                <a:gd name="T58" fmla="*/ 37 w 98"/>
                <a:gd name="T59" fmla="*/ 4 h 83"/>
                <a:gd name="T60" fmla="*/ 40 w 98"/>
                <a:gd name="T61" fmla="*/ 12 h 83"/>
                <a:gd name="T62" fmla="*/ 46 w 98"/>
                <a:gd name="T63" fmla="*/ 14 h 83"/>
                <a:gd name="T64" fmla="*/ 45 w 98"/>
                <a:gd name="T65" fmla="*/ 17 h 83"/>
                <a:gd name="T66" fmla="*/ 42 w 98"/>
                <a:gd name="T67" fmla="*/ 24 h 83"/>
                <a:gd name="T68" fmla="*/ 44 w 98"/>
                <a:gd name="T69" fmla="*/ 29 h 83"/>
                <a:gd name="T70" fmla="*/ 49 w 98"/>
                <a:gd name="T71" fmla="*/ 33 h 83"/>
                <a:gd name="T72" fmla="*/ 50 w 98"/>
                <a:gd name="T73" fmla="*/ 37 h 83"/>
                <a:gd name="T74" fmla="*/ 50 w 98"/>
                <a:gd name="T75" fmla="*/ 40 h 83"/>
                <a:gd name="T76" fmla="*/ 51 w 98"/>
                <a:gd name="T77" fmla="*/ 42 h 83"/>
                <a:gd name="T78" fmla="*/ 52 w 98"/>
                <a:gd name="T79" fmla="*/ 45 h 83"/>
                <a:gd name="T80" fmla="*/ 59 w 98"/>
                <a:gd name="T81" fmla="*/ 49 h 83"/>
                <a:gd name="T82" fmla="*/ 62 w 98"/>
                <a:gd name="T83" fmla="*/ 55 h 83"/>
                <a:gd name="T84" fmla="*/ 66 w 98"/>
                <a:gd name="T85" fmla="*/ 60 h 83"/>
                <a:gd name="T86" fmla="*/ 67 w 98"/>
                <a:gd name="T87" fmla="*/ 57 h 83"/>
                <a:gd name="T88" fmla="*/ 76 w 98"/>
                <a:gd name="T89" fmla="*/ 52 h 83"/>
                <a:gd name="T90" fmla="*/ 80 w 98"/>
                <a:gd name="T91" fmla="*/ 56 h 83"/>
                <a:gd name="T92" fmla="*/ 88 w 98"/>
                <a:gd name="T93" fmla="*/ 55 h 83"/>
                <a:gd name="T94" fmla="*/ 94 w 98"/>
                <a:gd name="T95" fmla="*/ 57 h 83"/>
                <a:gd name="T96" fmla="*/ 97 w 98"/>
                <a:gd name="T97" fmla="*/ 61 h 83"/>
                <a:gd name="T98" fmla="*/ 94 w 98"/>
                <a:gd name="T99" fmla="*/ 65 h 83"/>
                <a:gd name="T100" fmla="*/ 92 w 98"/>
                <a:gd name="T101" fmla="*/ 67 h 83"/>
                <a:gd name="T102" fmla="*/ 91 w 98"/>
                <a:gd name="T103" fmla="*/ 72 h 83"/>
                <a:gd name="T104" fmla="*/ 88 w 98"/>
                <a:gd name="T105" fmla="*/ 76 h 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8"/>
                <a:gd name="T160" fmla="*/ 0 h 83"/>
                <a:gd name="T161" fmla="*/ 98 w 98"/>
                <a:gd name="T162" fmla="*/ 83 h 8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8" h="83">
                  <a:moveTo>
                    <a:pt x="76" y="82"/>
                  </a:moveTo>
                  <a:lnTo>
                    <a:pt x="75" y="81"/>
                  </a:lnTo>
                  <a:lnTo>
                    <a:pt x="74" y="82"/>
                  </a:lnTo>
                  <a:lnTo>
                    <a:pt x="73" y="79"/>
                  </a:lnTo>
                  <a:lnTo>
                    <a:pt x="72" y="79"/>
                  </a:lnTo>
                  <a:lnTo>
                    <a:pt x="72" y="78"/>
                  </a:lnTo>
                  <a:lnTo>
                    <a:pt x="70" y="78"/>
                  </a:lnTo>
                  <a:lnTo>
                    <a:pt x="70" y="76"/>
                  </a:lnTo>
                  <a:lnTo>
                    <a:pt x="67" y="78"/>
                  </a:lnTo>
                  <a:lnTo>
                    <a:pt x="65" y="77"/>
                  </a:lnTo>
                  <a:lnTo>
                    <a:pt x="63" y="79"/>
                  </a:lnTo>
                  <a:lnTo>
                    <a:pt x="59" y="76"/>
                  </a:lnTo>
                  <a:lnTo>
                    <a:pt x="58" y="79"/>
                  </a:lnTo>
                  <a:lnTo>
                    <a:pt x="58" y="78"/>
                  </a:lnTo>
                  <a:lnTo>
                    <a:pt x="56" y="78"/>
                  </a:lnTo>
                  <a:lnTo>
                    <a:pt x="56" y="77"/>
                  </a:lnTo>
                  <a:lnTo>
                    <a:pt x="54" y="74"/>
                  </a:lnTo>
                  <a:lnTo>
                    <a:pt x="44" y="75"/>
                  </a:lnTo>
                  <a:lnTo>
                    <a:pt x="43" y="72"/>
                  </a:lnTo>
                  <a:lnTo>
                    <a:pt x="45" y="71"/>
                  </a:lnTo>
                  <a:lnTo>
                    <a:pt x="45" y="69"/>
                  </a:lnTo>
                  <a:lnTo>
                    <a:pt x="44" y="68"/>
                  </a:lnTo>
                  <a:lnTo>
                    <a:pt x="41" y="68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2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2" y="62"/>
                  </a:lnTo>
                  <a:lnTo>
                    <a:pt x="31" y="59"/>
                  </a:lnTo>
                  <a:lnTo>
                    <a:pt x="29" y="56"/>
                  </a:lnTo>
                  <a:lnTo>
                    <a:pt x="26" y="57"/>
                  </a:lnTo>
                  <a:lnTo>
                    <a:pt x="22" y="54"/>
                  </a:lnTo>
                  <a:lnTo>
                    <a:pt x="21" y="55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18" y="54"/>
                  </a:lnTo>
                  <a:lnTo>
                    <a:pt x="20" y="49"/>
                  </a:lnTo>
                  <a:lnTo>
                    <a:pt x="15" y="42"/>
                  </a:lnTo>
                  <a:lnTo>
                    <a:pt x="13" y="42"/>
                  </a:lnTo>
                  <a:lnTo>
                    <a:pt x="17" y="38"/>
                  </a:lnTo>
                  <a:lnTo>
                    <a:pt x="13" y="37"/>
                  </a:lnTo>
                  <a:lnTo>
                    <a:pt x="14" y="36"/>
                  </a:lnTo>
                  <a:lnTo>
                    <a:pt x="12" y="33"/>
                  </a:lnTo>
                  <a:lnTo>
                    <a:pt x="7" y="30"/>
                  </a:lnTo>
                  <a:lnTo>
                    <a:pt x="5" y="27"/>
                  </a:lnTo>
                  <a:lnTo>
                    <a:pt x="3" y="29"/>
                  </a:lnTo>
                  <a:lnTo>
                    <a:pt x="4" y="25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18" y="5"/>
                  </a:lnTo>
                  <a:lnTo>
                    <a:pt x="35" y="0"/>
                  </a:lnTo>
                  <a:lnTo>
                    <a:pt x="35" y="1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40" y="12"/>
                  </a:lnTo>
                  <a:lnTo>
                    <a:pt x="45" y="13"/>
                  </a:lnTo>
                  <a:lnTo>
                    <a:pt x="46" y="14"/>
                  </a:lnTo>
                  <a:lnTo>
                    <a:pt x="47" y="17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2" y="24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50" y="31"/>
                  </a:lnTo>
                  <a:lnTo>
                    <a:pt x="49" y="33"/>
                  </a:lnTo>
                  <a:lnTo>
                    <a:pt x="50" y="33"/>
                  </a:lnTo>
                  <a:lnTo>
                    <a:pt x="50" y="37"/>
                  </a:lnTo>
                  <a:lnTo>
                    <a:pt x="47" y="40"/>
                  </a:lnTo>
                  <a:lnTo>
                    <a:pt x="50" y="40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2" y="43"/>
                  </a:lnTo>
                  <a:lnTo>
                    <a:pt x="52" y="45"/>
                  </a:lnTo>
                  <a:lnTo>
                    <a:pt x="53" y="49"/>
                  </a:lnTo>
                  <a:lnTo>
                    <a:pt x="59" y="49"/>
                  </a:lnTo>
                  <a:lnTo>
                    <a:pt x="61" y="52"/>
                  </a:lnTo>
                  <a:lnTo>
                    <a:pt x="62" y="55"/>
                  </a:lnTo>
                  <a:lnTo>
                    <a:pt x="65" y="56"/>
                  </a:lnTo>
                  <a:lnTo>
                    <a:pt x="66" y="60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8" y="55"/>
                  </a:lnTo>
                  <a:lnTo>
                    <a:pt x="76" y="52"/>
                  </a:lnTo>
                  <a:lnTo>
                    <a:pt x="78" y="53"/>
                  </a:lnTo>
                  <a:lnTo>
                    <a:pt x="80" y="56"/>
                  </a:lnTo>
                  <a:lnTo>
                    <a:pt x="85" y="53"/>
                  </a:lnTo>
                  <a:lnTo>
                    <a:pt x="88" y="55"/>
                  </a:lnTo>
                  <a:lnTo>
                    <a:pt x="91" y="54"/>
                  </a:lnTo>
                  <a:lnTo>
                    <a:pt x="94" y="57"/>
                  </a:lnTo>
                  <a:lnTo>
                    <a:pt x="96" y="56"/>
                  </a:lnTo>
                  <a:lnTo>
                    <a:pt x="97" y="61"/>
                  </a:lnTo>
                  <a:lnTo>
                    <a:pt x="96" y="64"/>
                  </a:lnTo>
                  <a:lnTo>
                    <a:pt x="94" y="65"/>
                  </a:lnTo>
                  <a:lnTo>
                    <a:pt x="94" y="66"/>
                  </a:lnTo>
                  <a:lnTo>
                    <a:pt x="92" y="67"/>
                  </a:lnTo>
                  <a:lnTo>
                    <a:pt x="91" y="71"/>
                  </a:lnTo>
                  <a:lnTo>
                    <a:pt x="91" y="72"/>
                  </a:lnTo>
                  <a:lnTo>
                    <a:pt x="88" y="73"/>
                  </a:lnTo>
                  <a:lnTo>
                    <a:pt x="88" y="76"/>
                  </a:lnTo>
                  <a:lnTo>
                    <a:pt x="76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8" name="Freeform 582"/>
            <p:cNvSpPr>
              <a:spLocks/>
            </p:cNvSpPr>
            <p:nvPr/>
          </p:nvSpPr>
          <p:spPr bwMode="auto">
            <a:xfrm>
              <a:off x="3519" y="1474"/>
              <a:ext cx="104" cy="88"/>
            </a:xfrm>
            <a:custGeom>
              <a:avLst/>
              <a:gdLst>
                <a:gd name="T0" fmla="*/ 80 w 104"/>
                <a:gd name="T1" fmla="*/ 86 h 88"/>
                <a:gd name="T2" fmla="*/ 78 w 104"/>
                <a:gd name="T3" fmla="*/ 84 h 88"/>
                <a:gd name="T4" fmla="*/ 77 w 104"/>
                <a:gd name="T5" fmla="*/ 83 h 88"/>
                <a:gd name="T6" fmla="*/ 75 w 104"/>
                <a:gd name="T7" fmla="*/ 81 h 88"/>
                <a:gd name="T8" fmla="*/ 69 w 104"/>
                <a:gd name="T9" fmla="*/ 82 h 88"/>
                <a:gd name="T10" fmla="*/ 62 w 104"/>
                <a:gd name="T11" fmla="*/ 81 h 88"/>
                <a:gd name="T12" fmla="*/ 61 w 104"/>
                <a:gd name="T13" fmla="*/ 83 h 88"/>
                <a:gd name="T14" fmla="*/ 59 w 104"/>
                <a:gd name="T15" fmla="*/ 82 h 88"/>
                <a:gd name="T16" fmla="*/ 47 w 104"/>
                <a:gd name="T17" fmla="*/ 80 h 88"/>
                <a:gd name="T18" fmla="*/ 48 w 104"/>
                <a:gd name="T19" fmla="*/ 76 h 88"/>
                <a:gd name="T20" fmla="*/ 47 w 104"/>
                <a:gd name="T21" fmla="*/ 73 h 88"/>
                <a:gd name="T22" fmla="*/ 43 w 104"/>
                <a:gd name="T23" fmla="*/ 68 h 88"/>
                <a:gd name="T24" fmla="*/ 42 w 104"/>
                <a:gd name="T25" fmla="*/ 66 h 88"/>
                <a:gd name="T26" fmla="*/ 39 w 104"/>
                <a:gd name="T27" fmla="*/ 66 h 88"/>
                <a:gd name="T28" fmla="*/ 41 w 104"/>
                <a:gd name="T29" fmla="*/ 62 h 88"/>
                <a:gd name="T30" fmla="*/ 38 w 104"/>
                <a:gd name="T31" fmla="*/ 65 h 88"/>
                <a:gd name="T32" fmla="*/ 33 w 104"/>
                <a:gd name="T33" fmla="*/ 62 h 88"/>
                <a:gd name="T34" fmla="*/ 27 w 104"/>
                <a:gd name="T35" fmla="*/ 60 h 88"/>
                <a:gd name="T36" fmla="*/ 22 w 104"/>
                <a:gd name="T37" fmla="*/ 58 h 88"/>
                <a:gd name="T38" fmla="*/ 21 w 104"/>
                <a:gd name="T39" fmla="*/ 56 h 88"/>
                <a:gd name="T40" fmla="*/ 21 w 104"/>
                <a:gd name="T41" fmla="*/ 52 h 88"/>
                <a:gd name="T42" fmla="*/ 14 w 104"/>
                <a:gd name="T43" fmla="*/ 45 h 88"/>
                <a:gd name="T44" fmla="*/ 14 w 104"/>
                <a:gd name="T45" fmla="*/ 39 h 88"/>
                <a:gd name="T46" fmla="*/ 13 w 104"/>
                <a:gd name="T47" fmla="*/ 35 h 88"/>
                <a:gd name="T48" fmla="*/ 5 w 104"/>
                <a:gd name="T49" fmla="*/ 29 h 88"/>
                <a:gd name="T50" fmla="*/ 4 w 104"/>
                <a:gd name="T51" fmla="*/ 27 h 88"/>
                <a:gd name="T52" fmla="*/ 1 w 104"/>
                <a:gd name="T53" fmla="*/ 23 h 88"/>
                <a:gd name="T54" fmla="*/ 3 w 104"/>
                <a:gd name="T55" fmla="*/ 21 h 88"/>
                <a:gd name="T56" fmla="*/ 37 w 104"/>
                <a:gd name="T57" fmla="*/ 0 h 88"/>
                <a:gd name="T58" fmla="*/ 39 w 104"/>
                <a:gd name="T59" fmla="*/ 4 h 88"/>
                <a:gd name="T60" fmla="*/ 43 w 104"/>
                <a:gd name="T61" fmla="*/ 12 h 88"/>
                <a:gd name="T62" fmla="*/ 49 w 104"/>
                <a:gd name="T63" fmla="*/ 15 h 88"/>
                <a:gd name="T64" fmla="*/ 48 w 104"/>
                <a:gd name="T65" fmla="*/ 18 h 88"/>
                <a:gd name="T66" fmla="*/ 45 w 104"/>
                <a:gd name="T67" fmla="*/ 26 h 88"/>
                <a:gd name="T68" fmla="*/ 47 w 104"/>
                <a:gd name="T69" fmla="*/ 31 h 88"/>
                <a:gd name="T70" fmla="*/ 52 w 104"/>
                <a:gd name="T71" fmla="*/ 35 h 88"/>
                <a:gd name="T72" fmla="*/ 53 w 104"/>
                <a:gd name="T73" fmla="*/ 39 h 88"/>
                <a:gd name="T74" fmla="*/ 53 w 104"/>
                <a:gd name="T75" fmla="*/ 42 h 88"/>
                <a:gd name="T76" fmla="*/ 54 w 104"/>
                <a:gd name="T77" fmla="*/ 45 h 88"/>
                <a:gd name="T78" fmla="*/ 55 w 104"/>
                <a:gd name="T79" fmla="*/ 48 h 88"/>
                <a:gd name="T80" fmla="*/ 62 w 104"/>
                <a:gd name="T81" fmla="*/ 52 h 88"/>
                <a:gd name="T82" fmla="*/ 66 w 104"/>
                <a:gd name="T83" fmla="*/ 58 h 88"/>
                <a:gd name="T84" fmla="*/ 70 w 104"/>
                <a:gd name="T85" fmla="*/ 63 h 88"/>
                <a:gd name="T86" fmla="*/ 71 w 104"/>
                <a:gd name="T87" fmla="*/ 60 h 88"/>
                <a:gd name="T88" fmla="*/ 81 w 104"/>
                <a:gd name="T89" fmla="*/ 55 h 88"/>
                <a:gd name="T90" fmla="*/ 85 w 104"/>
                <a:gd name="T91" fmla="*/ 59 h 88"/>
                <a:gd name="T92" fmla="*/ 93 w 104"/>
                <a:gd name="T93" fmla="*/ 58 h 88"/>
                <a:gd name="T94" fmla="*/ 100 w 104"/>
                <a:gd name="T95" fmla="*/ 60 h 88"/>
                <a:gd name="T96" fmla="*/ 103 w 104"/>
                <a:gd name="T97" fmla="*/ 64 h 88"/>
                <a:gd name="T98" fmla="*/ 100 w 104"/>
                <a:gd name="T99" fmla="*/ 69 h 88"/>
                <a:gd name="T100" fmla="*/ 98 w 104"/>
                <a:gd name="T101" fmla="*/ 71 h 88"/>
                <a:gd name="T102" fmla="*/ 96 w 104"/>
                <a:gd name="T103" fmla="*/ 77 h 88"/>
                <a:gd name="T104" fmla="*/ 93 w 104"/>
                <a:gd name="T105" fmla="*/ 81 h 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"/>
                <a:gd name="T160" fmla="*/ 0 h 88"/>
                <a:gd name="T161" fmla="*/ 104 w 104"/>
                <a:gd name="T162" fmla="*/ 88 h 8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" h="88">
                  <a:moveTo>
                    <a:pt x="81" y="87"/>
                  </a:moveTo>
                  <a:lnTo>
                    <a:pt x="80" y="86"/>
                  </a:lnTo>
                  <a:lnTo>
                    <a:pt x="79" y="87"/>
                  </a:lnTo>
                  <a:lnTo>
                    <a:pt x="78" y="84"/>
                  </a:lnTo>
                  <a:lnTo>
                    <a:pt x="77" y="84"/>
                  </a:lnTo>
                  <a:lnTo>
                    <a:pt x="77" y="83"/>
                  </a:lnTo>
                  <a:lnTo>
                    <a:pt x="75" y="83"/>
                  </a:lnTo>
                  <a:lnTo>
                    <a:pt x="75" y="81"/>
                  </a:lnTo>
                  <a:lnTo>
                    <a:pt x="71" y="83"/>
                  </a:lnTo>
                  <a:lnTo>
                    <a:pt x="69" y="82"/>
                  </a:lnTo>
                  <a:lnTo>
                    <a:pt x="67" y="84"/>
                  </a:lnTo>
                  <a:lnTo>
                    <a:pt x="62" y="81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59" y="83"/>
                  </a:lnTo>
                  <a:lnTo>
                    <a:pt x="59" y="82"/>
                  </a:lnTo>
                  <a:lnTo>
                    <a:pt x="57" y="79"/>
                  </a:lnTo>
                  <a:lnTo>
                    <a:pt x="47" y="80"/>
                  </a:lnTo>
                  <a:lnTo>
                    <a:pt x="46" y="77"/>
                  </a:lnTo>
                  <a:lnTo>
                    <a:pt x="48" y="76"/>
                  </a:lnTo>
                  <a:lnTo>
                    <a:pt x="48" y="74"/>
                  </a:lnTo>
                  <a:lnTo>
                    <a:pt x="47" y="73"/>
                  </a:lnTo>
                  <a:lnTo>
                    <a:pt x="44" y="73"/>
                  </a:lnTo>
                  <a:lnTo>
                    <a:pt x="43" y="68"/>
                  </a:lnTo>
                  <a:lnTo>
                    <a:pt x="42" y="68"/>
                  </a:lnTo>
                  <a:lnTo>
                    <a:pt x="42" y="66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41" y="64"/>
                  </a:lnTo>
                  <a:lnTo>
                    <a:pt x="41" y="62"/>
                  </a:lnTo>
                  <a:lnTo>
                    <a:pt x="37" y="62"/>
                  </a:lnTo>
                  <a:lnTo>
                    <a:pt x="38" y="65"/>
                  </a:lnTo>
                  <a:lnTo>
                    <a:pt x="34" y="66"/>
                  </a:lnTo>
                  <a:lnTo>
                    <a:pt x="33" y="62"/>
                  </a:lnTo>
                  <a:lnTo>
                    <a:pt x="31" y="59"/>
                  </a:lnTo>
                  <a:lnTo>
                    <a:pt x="27" y="60"/>
                  </a:lnTo>
                  <a:lnTo>
                    <a:pt x="23" y="57"/>
                  </a:lnTo>
                  <a:lnTo>
                    <a:pt x="22" y="58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19" y="57"/>
                  </a:lnTo>
                  <a:lnTo>
                    <a:pt x="21" y="52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8" y="40"/>
                  </a:lnTo>
                  <a:lnTo>
                    <a:pt x="14" y="39"/>
                  </a:lnTo>
                  <a:lnTo>
                    <a:pt x="15" y="38"/>
                  </a:lnTo>
                  <a:lnTo>
                    <a:pt x="13" y="35"/>
                  </a:lnTo>
                  <a:lnTo>
                    <a:pt x="8" y="32"/>
                  </a:lnTo>
                  <a:lnTo>
                    <a:pt x="5" y="29"/>
                  </a:lnTo>
                  <a:lnTo>
                    <a:pt x="3" y="31"/>
                  </a:lnTo>
                  <a:lnTo>
                    <a:pt x="4" y="27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4" y="25"/>
                  </a:lnTo>
                  <a:lnTo>
                    <a:pt x="3" y="21"/>
                  </a:lnTo>
                  <a:lnTo>
                    <a:pt x="19" y="5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9" y="4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49" y="15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50" y="23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39"/>
                  </a:lnTo>
                  <a:lnTo>
                    <a:pt x="50" y="42"/>
                  </a:lnTo>
                  <a:lnTo>
                    <a:pt x="53" y="42"/>
                  </a:lnTo>
                  <a:lnTo>
                    <a:pt x="55" y="44"/>
                  </a:lnTo>
                  <a:lnTo>
                    <a:pt x="54" y="45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52"/>
                  </a:lnTo>
                  <a:lnTo>
                    <a:pt x="62" y="52"/>
                  </a:lnTo>
                  <a:lnTo>
                    <a:pt x="65" y="55"/>
                  </a:lnTo>
                  <a:lnTo>
                    <a:pt x="66" y="58"/>
                  </a:lnTo>
                  <a:lnTo>
                    <a:pt x="69" y="59"/>
                  </a:lnTo>
                  <a:lnTo>
                    <a:pt x="70" y="63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72" y="58"/>
                  </a:lnTo>
                  <a:lnTo>
                    <a:pt x="81" y="55"/>
                  </a:lnTo>
                  <a:lnTo>
                    <a:pt x="83" y="56"/>
                  </a:lnTo>
                  <a:lnTo>
                    <a:pt x="85" y="59"/>
                  </a:lnTo>
                  <a:lnTo>
                    <a:pt x="90" y="56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3" y="64"/>
                  </a:lnTo>
                  <a:lnTo>
                    <a:pt x="102" y="68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98" y="71"/>
                  </a:lnTo>
                  <a:lnTo>
                    <a:pt x="96" y="76"/>
                  </a:lnTo>
                  <a:lnTo>
                    <a:pt x="96" y="77"/>
                  </a:lnTo>
                  <a:lnTo>
                    <a:pt x="93" y="78"/>
                  </a:lnTo>
                  <a:lnTo>
                    <a:pt x="93" y="81"/>
                  </a:lnTo>
                  <a:lnTo>
                    <a:pt x="81" y="8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99" name="Freeform 583"/>
            <p:cNvSpPr>
              <a:spLocks/>
            </p:cNvSpPr>
            <p:nvPr/>
          </p:nvSpPr>
          <p:spPr bwMode="auto">
            <a:xfrm>
              <a:off x="3556" y="1464"/>
              <a:ext cx="91" cy="68"/>
            </a:xfrm>
            <a:custGeom>
              <a:avLst/>
              <a:gdLst>
                <a:gd name="T0" fmla="*/ 66 w 91"/>
                <a:gd name="T1" fmla="*/ 46 h 68"/>
                <a:gd name="T2" fmla="*/ 72 w 91"/>
                <a:gd name="T3" fmla="*/ 58 h 68"/>
                <a:gd name="T4" fmla="*/ 69 w 91"/>
                <a:gd name="T5" fmla="*/ 60 h 68"/>
                <a:gd name="T6" fmla="*/ 60 w 91"/>
                <a:gd name="T7" fmla="*/ 63 h 68"/>
                <a:gd name="T8" fmla="*/ 55 w 91"/>
                <a:gd name="T9" fmla="*/ 61 h 68"/>
                <a:gd name="T10" fmla="*/ 49 w 91"/>
                <a:gd name="T11" fmla="*/ 60 h 68"/>
                <a:gd name="T12" fmla="*/ 43 w 91"/>
                <a:gd name="T13" fmla="*/ 60 h 68"/>
                <a:gd name="T14" fmla="*/ 33 w 91"/>
                <a:gd name="T15" fmla="*/ 62 h 68"/>
                <a:gd name="T16" fmla="*/ 32 w 91"/>
                <a:gd name="T17" fmla="*/ 65 h 68"/>
                <a:gd name="T18" fmla="*/ 30 w 91"/>
                <a:gd name="T19" fmla="*/ 63 h 68"/>
                <a:gd name="T20" fmla="*/ 26 w 91"/>
                <a:gd name="T21" fmla="*/ 59 h 68"/>
                <a:gd name="T22" fmla="*/ 17 w 91"/>
                <a:gd name="T23" fmla="*/ 57 h 68"/>
                <a:gd name="T24" fmla="*/ 16 w 91"/>
                <a:gd name="T25" fmla="*/ 51 h 68"/>
                <a:gd name="T26" fmla="*/ 16 w 91"/>
                <a:gd name="T27" fmla="*/ 49 h 68"/>
                <a:gd name="T28" fmla="*/ 12 w 91"/>
                <a:gd name="T29" fmla="*/ 48 h 68"/>
                <a:gd name="T30" fmla="*/ 14 w 91"/>
                <a:gd name="T31" fmla="*/ 42 h 68"/>
                <a:gd name="T32" fmla="*/ 14 w 91"/>
                <a:gd name="T33" fmla="*/ 40 h 68"/>
                <a:gd name="T34" fmla="*/ 9 w 91"/>
                <a:gd name="T35" fmla="*/ 35 h 68"/>
                <a:gd name="T36" fmla="*/ 12 w 91"/>
                <a:gd name="T37" fmla="*/ 30 h 68"/>
                <a:gd name="T38" fmla="*/ 12 w 91"/>
                <a:gd name="T39" fmla="*/ 25 h 68"/>
                <a:gd name="T40" fmla="*/ 10 w 91"/>
                <a:gd name="T41" fmla="*/ 22 h 68"/>
                <a:gd name="T42" fmla="*/ 1 w 91"/>
                <a:gd name="T43" fmla="*/ 14 h 68"/>
                <a:gd name="T44" fmla="*/ 0 w 91"/>
                <a:gd name="T45" fmla="*/ 10 h 68"/>
                <a:gd name="T46" fmla="*/ 28 w 91"/>
                <a:gd name="T47" fmla="*/ 1 h 68"/>
                <a:gd name="T48" fmla="*/ 33 w 91"/>
                <a:gd name="T49" fmla="*/ 7 h 68"/>
                <a:gd name="T50" fmla="*/ 44 w 91"/>
                <a:gd name="T51" fmla="*/ 8 h 68"/>
                <a:gd name="T52" fmla="*/ 51 w 91"/>
                <a:gd name="T53" fmla="*/ 14 h 68"/>
                <a:gd name="T54" fmla="*/ 60 w 91"/>
                <a:gd name="T55" fmla="*/ 15 h 68"/>
                <a:gd name="T56" fmla="*/ 64 w 91"/>
                <a:gd name="T57" fmla="*/ 20 h 68"/>
                <a:gd name="T58" fmla="*/ 68 w 91"/>
                <a:gd name="T59" fmla="*/ 24 h 68"/>
                <a:gd name="T60" fmla="*/ 64 w 91"/>
                <a:gd name="T61" fmla="*/ 30 h 68"/>
                <a:gd name="T62" fmla="*/ 70 w 91"/>
                <a:gd name="T63" fmla="*/ 34 h 68"/>
                <a:gd name="T64" fmla="*/ 72 w 91"/>
                <a:gd name="T65" fmla="*/ 37 h 68"/>
                <a:gd name="T66" fmla="*/ 74 w 91"/>
                <a:gd name="T67" fmla="*/ 38 h 68"/>
                <a:gd name="T68" fmla="*/ 77 w 91"/>
                <a:gd name="T69" fmla="*/ 36 h 68"/>
                <a:gd name="T70" fmla="*/ 85 w 91"/>
                <a:gd name="T71" fmla="*/ 36 h 68"/>
                <a:gd name="T72" fmla="*/ 87 w 91"/>
                <a:gd name="T73" fmla="*/ 39 h 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"/>
                <a:gd name="T112" fmla="*/ 0 h 68"/>
                <a:gd name="T113" fmla="*/ 91 w 91"/>
                <a:gd name="T114" fmla="*/ 68 h 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" h="68">
                  <a:moveTo>
                    <a:pt x="90" y="42"/>
                  </a:moveTo>
                  <a:lnTo>
                    <a:pt x="66" y="46"/>
                  </a:lnTo>
                  <a:lnTo>
                    <a:pt x="76" y="57"/>
                  </a:lnTo>
                  <a:lnTo>
                    <a:pt x="72" y="58"/>
                  </a:lnTo>
                  <a:lnTo>
                    <a:pt x="71" y="59"/>
                  </a:lnTo>
                  <a:lnTo>
                    <a:pt x="69" y="60"/>
                  </a:lnTo>
                  <a:lnTo>
                    <a:pt x="68" y="59"/>
                  </a:lnTo>
                  <a:lnTo>
                    <a:pt x="60" y="63"/>
                  </a:lnTo>
                  <a:lnTo>
                    <a:pt x="58" y="64"/>
                  </a:lnTo>
                  <a:lnTo>
                    <a:pt x="55" y="61"/>
                  </a:lnTo>
                  <a:lnTo>
                    <a:pt x="52" y="62"/>
                  </a:lnTo>
                  <a:lnTo>
                    <a:pt x="49" y="60"/>
                  </a:lnTo>
                  <a:lnTo>
                    <a:pt x="45" y="63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3" y="62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1" y="67"/>
                  </a:lnTo>
                  <a:lnTo>
                    <a:pt x="30" y="63"/>
                  </a:lnTo>
                  <a:lnTo>
                    <a:pt x="27" y="62"/>
                  </a:lnTo>
                  <a:lnTo>
                    <a:pt x="26" y="59"/>
                  </a:lnTo>
                  <a:lnTo>
                    <a:pt x="24" y="57"/>
                  </a:lnTo>
                  <a:lnTo>
                    <a:pt x="17" y="57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15" y="50"/>
                  </a:lnTo>
                  <a:lnTo>
                    <a:pt x="16" y="49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4" y="40"/>
                  </a:lnTo>
                  <a:lnTo>
                    <a:pt x="9" y="38"/>
                  </a:lnTo>
                  <a:lnTo>
                    <a:pt x="9" y="35"/>
                  </a:lnTo>
                  <a:lnTo>
                    <a:pt x="7" y="33"/>
                  </a:lnTo>
                  <a:lnTo>
                    <a:pt x="12" y="30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10" y="22"/>
                  </a:lnTo>
                  <a:lnTo>
                    <a:pt x="5" y="21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8" y="1"/>
                  </a:lnTo>
                  <a:lnTo>
                    <a:pt x="40" y="0"/>
                  </a:lnTo>
                  <a:lnTo>
                    <a:pt x="33" y="7"/>
                  </a:lnTo>
                  <a:lnTo>
                    <a:pt x="34" y="8"/>
                  </a:lnTo>
                  <a:lnTo>
                    <a:pt x="44" y="8"/>
                  </a:lnTo>
                  <a:lnTo>
                    <a:pt x="45" y="11"/>
                  </a:lnTo>
                  <a:lnTo>
                    <a:pt x="51" y="14"/>
                  </a:lnTo>
                  <a:lnTo>
                    <a:pt x="58" y="14"/>
                  </a:lnTo>
                  <a:lnTo>
                    <a:pt x="60" y="15"/>
                  </a:lnTo>
                  <a:lnTo>
                    <a:pt x="63" y="16"/>
                  </a:lnTo>
                  <a:lnTo>
                    <a:pt x="64" y="20"/>
                  </a:lnTo>
                  <a:lnTo>
                    <a:pt x="66" y="20"/>
                  </a:lnTo>
                  <a:lnTo>
                    <a:pt x="68" y="24"/>
                  </a:lnTo>
                  <a:lnTo>
                    <a:pt x="63" y="27"/>
                  </a:lnTo>
                  <a:lnTo>
                    <a:pt x="64" y="30"/>
                  </a:lnTo>
                  <a:lnTo>
                    <a:pt x="69" y="32"/>
                  </a:lnTo>
                  <a:lnTo>
                    <a:pt x="70" y="34"/>
                  </a:lnTo>
                  <a:lnTo>
                    <a:pt x="72" y="36"/>
                  </a:lnTo>
                  <a:lnTo>
                    <a:pt x="72" y="37"/>
                  </a:lnTo>
                  <a:lnTo>
                    <a:pt x="73" y="38"/>
                  </a:lnTo>
                  <a:lnTo>
                    <a:pt x="74" y="38"/>
                  </a:lnTo>
                  <a:lnTo>
                    <a:pt x="76" y="35"/>
                  </a:lnTo>
                  <a:lnTo>
                    <a:pt x="77" y="36"/>
                  </a:lnTo>
                  <a:lnTo>
                    <a:pt x="83" y="34"/>
                  </a:lnTo>
                  <a:lnTo>
                    <a:pt x="85" y="36"/>
                  </a:lnTo>
                  <a:lnTo>
                    <a:pt x="84" y="36"/>
                  </a:lnTo>
                  <a:lnTo>
                    <a:pt x="87" y="39"/>
                  </a:lnTo>
                  <a:lnTo>
                    <a:pt x="90" y="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0" name="Freeform 584"/>
            <p:cNvSpPr>
              <a:spLocks/>
            </p:cNvSpPr>
            <p:nvPr/>
          </p:nvSpPr>
          <p:spPr bwMode="auto">
            <a:xfrm>
              <a:off x="3556" y="1464"/>
              <a:ext cx="98" cy="74"/>
            </a:xfrm>
            <a:custGeom>
              <a:avLst/>
              <a:gdLst>
                <a:gd name="T0" fmla="*/ 72 w 98"/>
                <a:gd name="T1" fmla="*/ 50 h 74"/>
                <a:gd name="T2" fmla="*/ 77 w 98"/>
                <a:gd name="T3" fmla="*/ 63 h 74"/>
                <a:gd name="T4" fmla="*/ 74 w 98"/>
                <a:gd name="T5" fmla="*/ 66 h 74"/>
                <a:gd name="T6" fmla="*/ 65 w 98"/>
                <a:gd name="T7" fmla="*/ 69 h 74"/>
                <a:gd name="T8" fmla="*/ 60 w 98"/>
                <a:gd name="T9" fmla="*/ 67 h 74"/>
                <a:gd name="T10" fmla="*/ 53 w 98"/>
                <a:gd name="T11" fmla="*/ 66 h 74"/>
                <a:gd name="T12" fmla="*/ 46 w 98"/>
                <a:gd name="T13" fmla="*/ 66 h 74"/>
                <a:gd name="T14" fmla="*/ 35 w 98"/>
                <a:gd name="T15" fmla="*/ 68 h 74"/>
                <a:gd name="T16" fmla="*/ 34 w 98"/>
                <a:gd name="T17" fmla="*/ 71 h 74"/>
                <a:gd name="T18" fmla="*/ 32 w 98"/>
                <a:gd name="T19" fmla="*/ 69 h 74"/>
                <a:gd name="T20" fmla="*/ 28 w 98"/>
                <a:gd name="T21" fmla="*/ 65 h 74"/>
                <a:gd name="T22" fmla="*/ 19 w 98"/>
                <a:gd name="T23" fmla="*/ 62 h 74"/>
                <a:gd name="T24" fmla="*/ 18 w 98"/>
                <a:gd name="T25" fmla="*/ 56 h 74"/>
                <a:gd name="T26" fmla="*/ 18 w 98"/>
                <a:gd name="T27" fmla="*/ 53 h 74"/>
                <a:gd name="T28" fmla="*/ 13 w 98"/>
                <a:gd name="T29" fmla="*/ 52 h 74"/>
                <a:gd name="T30" fmla="*/ 15 w 98"/>
                <a:gd name="T31" fmla="*/ 45 h 74"/>
                <a:gd name="T32" fmla="*/ 15 w 98"/>
                <a:gd name="T33" fmla="*/ 43 h 74"/>
                <a:gd name="T34" fmla="*/ 10 w 98"/>
                <a:gd name="T35" fmla="*/ 38 h 74"/>
                <a:gd name="T36" fmla="*/ 13 w 98"/>
                <a:gd name="T37" fmla="*/ 33 h 74"/>
                <a:gd name="T38" fmla="*/ 13 w 98"/>
                <a:gd name="T39" fmla="*/ 28 h 74"/>
                <a:gd name="T40" fmla="*/ 11 w 98"/>
                <a:gd name="T41" fmla="*/ 24 h 74"/>
                <a:gd name="T42" fmla="*/ 1 w 98"/>
                <a:gd name="T43" fmla="*/ 15 h 74"/>
                <a:gd name="T44" fmla="*/ 0 w 98"/>
                <a:gd name="T45" fmla="*/ 11 h 74"/>
                <a:gd name="T46" fmla="*/ 30 w 98"/>
                <a:gd name="T47" fmla="*/ 1 h 74"/>
                <a:gd name="T48" fmla="*/ 35 w 98"/>
                <a:gd name="T49" fmla="*/ 7 h 74"/>
                <a:gd name="T50" fmla="*/ 47 w 98"/>
                <a:gd name="T51" fmla="*/ 9 h 74"/>
                <a:gd name="T52" fmla="*/ 55 w 98"/>
                <a:gd name="T53" fmla="*/ 15 h 74"/>
                <a:gd name="T54" fmla="*/ 65 w 98"/>
                <a:gd name="T55" fmla="*/ 16 h 74"/>
                <a:gd name="T56" fmla="*/ 69 w 98"/>
                <a:gd name="T57" fmla="*/ 22 h 74"/>
                <a:gd name="T58" fmla="*/ 73 w 98"/>
                <a:gd name="T59" fmla="*/ 26 h 74"/>
                <a:gd name="T60" fmla="*/ 69 w 98"/>
                <a:gd name="T61" fmla="*/ 33 h 74"/>
                <a:gd name="T62" fmla="*/ 75 w 98"/>
                <a:gd name="T63" fmla="*/ 37 h 74"/>
                <a:gd name="T64" fmla="*/ 77 w 98"/>
                <a:gd name="T65" fmla="*/ 40 h 74"/>
                <a:gd name="T66" fmla="*/ 79 w 98"/>
                <a:gd name="T67" fmla="*/ 41 h 74"/>
                <a:gd name="T68" fmla="*/ 83 w 98"/>
                <a:gd name="T69" fmla="*/ 39 h 74"/>
                <a:gd name="T70" fmla="*/ 91 w 98"/>
                <a:gd name="T71" fmla="*/ 39 h 74"/>
                <a:gd name="T72" fmla="*/ 94 w 98"/>
                <a:gd name="T73" fmla="*/ 42 h 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8"/>
                <a:gd name="T112" fmla="*/ 0 h 74"/>
                <a:gd name="T113" fmla="*/ 98 w 98"/>
                <a:gd name="T114" fmla="*/ 74 h 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8" h="74">
                  <a:moveTo>
                    <a:pt x="97" y="45"/>
                  </a:moveTo>
                  <a:lnTo>
                    <a:pt x="72" y="50"/>
                  </a:lnTo>
                  <a:lnTo>
                    <a:pt x="82" y="62"/>
                  </a:lnTo>
                  <a:lnTo>
                    <a:pt x="77" y="63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3" y="65"/>
                  </a:lnTo>
                  <a:lnTo>
                    <a:pt x="65" y="69"/>
                  </a:lnTo>
                  <a:lnTo>
                    <a:pt x="63" y="70"/>
                  </a:lnTo>
                  <a:lnTo>
                    <a:pt x="60" y="67"/>
                  </a:lnTo>
                  <a:lnTo>
                    <a:pt x="56" y="68"/>
                  </a:lnTo>
                  <a:lnTo>
                    <a:pt x="53" y="66"/>
                  </a:lnTo>
                  <a:lnTo>
                    <a:pt x="49" y="69"/>
                  </a:lnTo>
                  <a:lnTo>
                    <a:pt x="46" y="66"/>
                  </a:lnTo>
                  <a:lnTo>
                    <a:pt x="44" y="65"/>
                  </a:lnTo>
                  <a:lnTo>
                    <a:pt x="35" y="68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3" y="73"/>
                  </a:lnTo>
                  <a:lnTo>
                    <a:pt x="32" y="69"/>
                  </a:lnTo>
                  <a:lnTo>
                    <a:pt x="29" y="68"/>
                  </a:lnTo>
                  <a:lnTo>
                    <a:pt x="28" y="65"/>
                  </a:lnTo>
                  <a:lnTo>
                    <a:pt x="25" y="62"/>
                  </a:lnTo>
                  <a:lnTo>
                    <a:pt x="19" y="62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4"/>
                  </a:lnTo>
                  <a:lnTo>
                    <a:pt x="18" y="53"/>
                  </a:lnTo>
                  <a:lnTo>
                    <a:pt x="15" y="52"/>
                  </a:lnTo>
                  <a:lnTo>
                    <a:pt x="13" y="52"/>
                  </a:lnTo>
                  <a:lnTo>
                    <a:pt x="15" y="49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5" y="43"/>
                  </a:lnTo>
                  <a:lnTo>
                    <a:pt x="10" y="41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13" y="33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2" y="25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0" y="1"/>
                  </a:lnTo>
                  <a:lnTo>
                    <a:pt x="43" y="0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55" y="15"/>
                  </a:lnTo>
                  <a:lnTo>
                    <a:pt x="63" y="15"/>
                  </a:lnTo>
                  <a:lnTo>
                    <a:pt x="65" y="16"/>
                  </a:lnTo>
                  <a:lnTo>
                    <a:pt x="68" y="17"/>
                  </a:lnTo>
                  <a:lnTo>
                    <a:pt x="69" y="22"/>
                  </a:lnTo>
                  <a:lnTo>
                    <a:pt x="72" y="22"/>
                  </a:lnTo>
                  <a:lnTo>
                    <a:pt x="73" y="26"/>
                  </a:lnTo>
                  <a:lnTo>
                    <a:pt x="68" y="30"/>
                  </a:lnTo>
                  <a:lnTo>
                    <a:pt x="69" y="33"/>
                  </a:lnTo>
                  <a:lnTo>
                    <a:pt x="74" y="35"/>
                  </a:lnTo>
                  <a:lnTo>
                    <a:pt x="75" y="37"/>
                  </a:lnTo>
                  <a:lnTo>
                    <a:pt x="77" y="39"/>
                  </a:lnTo>
                  <a:lnTo>
                    <a:pt x="77" y="40"/>
                  </a:lnTo>
                  <a:lnTo>
                    <a:pt x="78" y="41"/>
                  </a:lnTo>
                  <a:lnTo>
                    <a:pt x="79" y="41"/>
                  </a:lnTo>
                  <a:lnTo>
                    <a:pt x="82" y="38"/>
                  </a:lnTo>
                  <a:lnTo>
                    <a:pt x="83" y="39"/>
                  </a:lnTo>
                  <a:lnTo>
                    <a:pt x="89" y="37"/>
                  </a:lnTo>
                  <a:lnTo>
                    <a:pt x="91" y="39"/>
                  </a:lnTo>
                  <a:lnTo>
                    <a:pt x="90" y="39"/>
                  </a:lnTo>
                  <a:lnTo>
                    <a:pt x="94" y="42"/>
                  </a:lnTo>
                  <a:lnTo>
                    <a:pt x="97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1" name="Freeform 585"/>
            <p:cNvSpPr>
              <a:spLocks/>
            </p:cNvSpPr>
            <p:nvPr/>
          </p:nvSpPr>
          <p:spPr bwMode="auto">
            <a:xfrm>
              <a:off x="3660" y="1472"/>
              <a:ext cx="107" cy="86"/>
            </a:xfrm>
            <a:custGeom>
              <a:avLst/>
              <a:gdLst>
                <a:gd name="T0" fmla="*/ 71 w 107"/>
                <a:gd name="T1" fmla="*/ 71 h 86"/>
                <a:gd name="T2" fmla="*/ 67 w 107"/>
                <a:gd name="T3" fmla="*/ 70 h 86"/>
                <a:gd name="T4" fmla="*/ 57 w 107"/>
                <a:gd name="T5" fmla="*/ 79 h 86"/>
                <a:gd name="T6" fmla="*/ 54 w 107"/>
                <a:gd name="T7" fmla="*/ 85 h 86"/>
                <a:gd name="T8" fmla="*/ 47 w 107"/>
                <a:gd name="T9" fmla="*/ 81 h 86"/>
                <a:gd name="T10" fmla="*/ 39 w 107"/>
                <a:gd name="T11" fmla="*/ 77 h 86"/>
                <a:gd name="T12" fmla="*/ 16 w 107"/>
                <a:gd name="T13" fmla="*/ 36 h 86"/>
                <a:gd name="T14" fmla="*/ 11 w 107"/>
                <a:gd name="T15" fmla="*/ 35 h 86"/>
                <a:gd name="T16" fmla="*/ 8 w 107"/>
                <a:gd name="T17" fmla="*/ 30 h 86"/>
                <a:gd name="T18" fmla="*/ 3 w 107"/>
                <a:gd name="T19" fmla="*/ 29 h 86"/>
                <a:gd name="T20" fmla="*/ 1 w 107"/>
                <a:gd name="T21" fmla="*/ 22 h 86"/>
                <a:gd name="T22" fmla="*/ 2 w 107"/>
                <a:gd name="T23" fmla="*/ 16 h 86"/>
                <a:gd name="T24" fmla="*/ 1 w 107"/>
                <a:gd name="T25" fmla="*/ 13 h 86"/>
                <a:gd name="T26" fmla="*/ 1 w 107"/>
                <a:gd name="T27" fmla="*/ 10 h 86"/>
                <a:gd name="T28" fmla="*/ 6 w 107"/>
                <a:gd name="T29" fmla="*/ 3 h 86"/>
                <a:gd name="T30" fmla="*/ 12 w 107"/>
                <a:gd name="T31" fmla="*/ 2 h 86"/>
                <a:gd name="T32" fmla="*/ 17 w 107"/>
                <a:gd name="T33" fmla="*/ 0 h 86"/>
                <a:gd name="T34" fmla="*/ 21 w 107"/>
                <a:gd name="T35" fmla="*/ 4 h 86"/>
                <a:gd name="T36" fmla="*/ 25 w 107"/>
                <a:gd name="T37" fmla="*/ 3 h 86"/>
                <a:gd name="T38" fmla="*/ 34 w 107"/>
                <a:gd name="T39" fmla="*/ 2 h 86"/>
                <a:gd name="T40" fmla="*/ 42 w 107"/>
                <a:gd name="T41" fmla="*/ 8 h 86"/>
                <a:gd name="T42" fmla="*/ 76 w 107"/>
                <a:gd name="T43" fmla="*/ 20 h 86"/>
                <a:gd name="T44" fmla="*/ 72 w 107"/>
                <a:gd name="T45" fmla="*/ 23 h 86"/>
                <a:gd name="T46" fmla="*/ 74 w 107"/>
                <a:gd name="T47" fmla="*/ 25 h 86"/>
                <a:gd name="T48" fmla="*/ 80 w 107"/>
                <a:gd name="T49" fmla="*/ 24 h 86"/>
                <a:gd name="T50" fmla="*/ 79 w 107"/>
                <a:gd name="T51" fmla="*/ 27 h 86"/>
                <a:gd name="T52" fmla="*/ 93 w 107"/>
                <a:gd name="T53" fmla="*/ 28 h 86"/>
                <a:gd name="T54" fmla="*/ 100 w 107"/>
                <a:gd name="T55" fmla="*/ 32 h 86"/>
                <a:gd name="T56" fmla="*/ 100 w 107"/>
                <a:gd name="T57" fmla="*/ 43 h 86"/>
                <a:gd name="T58" fmla="*/ 104 w 107"/>
                <a:gd name="T59" fmla="*/ 46 h 86"/>
                <a:gd name="T60" fmla="*/ 104 w 107"/>
                <a:gd name="T61" fmla="*/ 56 h 86"/>
                <a:gd name="T62" fmla="*/ 104 w 107"/>
                <a:gd name="T63" fmla="*/ 53 h 86"/>
                <a:gd name="T64" fmla="*/ 92 w 107"/>
                <a:gd name="T65" fmla="*/ 49 h 86"/>
                <a:gd name="T66" fmla="*/ 77 w 107"/>
                <a:gd name="T67" fmla="*/ 62 h 86"/>
                <a:gd name="T68" fmla="*/ 76 w 107"/>
                <a:gd name="T69" fmla="*/ 63 h 86"/>
                <a:gd name="T70" fmla="*/ 74 w 107"/>
                <a:gd name="T71" fmla="*/ 7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7"/>
                <a:gd name="T109" fmla="*/ 0 h 86"/>
                <a:gd name="T110" fmla="*/ 107 w 107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7" h="86">
                  <a:moveTo>
                    <a:pt x="73" y="71"/>
                  </a:moveTo>
                  <a:lnTo>
                    <a:pt x="71" y="71"/>
                  </a:lnTo>
                  <a:lnTo>
                    <a:pt x="70" y="71"/>
                  </a:lnTo>
                  <a:lnTo>
                    <a:pt x="67" y="70"/>
                  </a:lnTo>
                  <a:lnTo>
                    <a:pt x="57" y="73"/>
                  </a:lnTo>
                  <a:lnTo>
                    <a:pt x="57" y="79"/>
                  </a:lnTo>
                  <a:lnTo>
                    <a:pt x="55" y="85"/>
                  </a:lnTo>
                  <a:lnTo>
                    <a:pt x="54" y="85"/>
                  </a:lnTo>
                  <a:lnTo>
                    <a:pt x="48" y="81"/>
                  </a:lnTo>
                  <a:lnTo>
                    <a:pt x="47" y="81"/>
                  </a:lnTo>
                  <a:lnTo>
                    <a:pt x="44" y="79"/>
                  </a:lnTo>
                  <a:lnTo>
                    <a:pt x="39" y="77"/>
                  </a:lnTo>
                  <a:lnTo>
                    <a:pt x="39" y="71"/>
                  </a:lnTo>
                  <a:lnTo>
                    <a:pt x="16" y="36"/>
                  </a:lnTo>
                  <a:lnTo>
                    <a:pt x="13" y="37"/>
                  </a:lnTo>
                  <a:lnTo>
                    <a:pt x="11" y="35"/>
                  </a:lnTo>
                  <a:lnTo>
                    <a:pt x="8" y="35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5" y="3"/>
                  </a:lnTo>
                  <a:lnTo>
                    <a:pt x="29" y="4"/>
                  </a:lnTo>
                  <a:lnTo>
                    <a:pt x="34" y="2"/>
                  </a:lnTo>
                  <a:lnTo>
                    <a:pt x="38" y="7"/>
                  </a:lnTo>
                  <a:lnTo>
                    <a:pt x="42" y="8"/>
                  </a:lnTo>
                  <a:lnTo>
                    <a:pt x="42" y="17"/>
                  </a:lnTo>
                  <a:lnTo>
                    <a:pt x="76" y="20"/>
                  </a:lnTo>
                  <a:lnTo>
                    <a:pt x="76" y="23"/>
                  </a:lnTo>
                  <a:lnTo>
                    <a:pt x="72" y="23"/>
                  </a:lnTo>
                  <a:lnTo>
                    <a:pt x="72" y="24"/>
                  </a:lnTo>
                  <a:lnTo>
                    <a:pt x="74" y="25"/>
                  </a:lnTo>
                  <a:lnTo>
                    <a:pt x="80" y="23"/>
                  </a:lnTo>
                  <a:lnTo>
                    <a:pt x="80" y="24"/>
                  </a:lnTo>
                  <a:lnTo>
                    <a:pt x="78" y="26"/>
                  </a:lnTo>
                  <a:lnTo>
                    <a:pt x="79" y="27"/>
                  </a:lnTo>
                  <a:lnTo>
                    <a:pt x="84" y="28"/>
                  </a:lnTo>
                  <a:lnTo>
                    <a:pt x="93" y="28"/>
                  </a:lnTo>
                  <a:lnTo>
                    <a:pt x="97" y="30"/>
                  </a:lnTo>
                  <a:lnTo>
                    <a:pt x="100" y="32"/>
                  </a:lnTo>
                  <a:lnTo>
                    <a:pt x="104" y="38"/>
                  </a:lnTo>
                  <a:lnTo>
                    <a:pt x="100" y="43"/>
                  </a:lnTo>
                  <a:lnTo>
                    <a:pt x="100" y="44"/>
                  </a:lnTo>
                  <a:lnTo>
                    <a:pt x="104" y="46"/>
                  </a:lnTo>
                  <a:lnTo>
                    <a:pt x="106" y="54"/>
                  </a:lnTo>
                  <a:lnTo>
                    <a:pt x="104" y="56"/>
                  </a:lnTo>
                  <a:lnTo>
                    <a:pt x="103" y="55"/>
                  </a:lnTo>
                  <a:lnTo>
                    <a:pt x="104" y="53"/>
                  </a:lnTo>
                  <a:lnTo>
                    <a:pt x="96" y="48"/>
                  </a:lnTo>
                  <a:lnTo>
                    <a:pt x="92" y="49"/>
                  </a:lnTo>
                  <a:lnTo>
                    <a:pt x="92" y="52"/>
                  </a:lnTo>
                  <a:lnTo>
                    <a:pt x="77" y="62"/>
                  </a:lnTo>
                  <a:lnTo>
                    <a:pt x="78" y="63"/>
                  </a:lnTo>
                  <a:lnTo>
                    <a:pt x="76" y="63"/>
                  </a:lnTo>
                  <a:lnTo>
                    <a:pt x="78" y="67"/>
                  </a:lnTo>
                  <a:lnTo>
                    <a:pt x="74" y="70"/>
                  </a:lnTo>
                  <a:lnTo>
                    <a:pt x="73" y="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2" name="Freeform 586"/>
            <p:cNvSpPr>
              <a:spLocks/>
            </p:cNvSpPr>
            <p:nvPr/>
          </p:nvSpPr>
          <p:spPr bwMode="auto">
            <a:xfrm>
              <a:off x="3660" y="1472"/>
              <a:ext cx="114" cy="91"/>
            </a:xfrm>
            <a:custGeom>
              <a:avLst/>
              <a:gdLst>
                <a:gd name="T0" fmla="*/ 76 w 114"/>
                <a:gd name="T1" fmla="*/ 75 h 91"/>
                <a:gd name="T2" fmla="*/ 71 w 114"/>
                <a:gd name="T3" fmla="*/ 74 h 91"/>
                <a:gd name="T4" fmla="*/ 60 w 114"/>
                <a:gd name="T5" fmla="*/ 84 h 91"/>
                <a:gd name="T6" fmla="*/ 57 w 114"/>
                <a:gd name="T7" fmla="*/ 90 h 91"/>
                <a:gd name="T8" fmla="*/ 50 w 114"/>
                <a:gd name="T9" fmla="*/ 86 h 91"/>
                <a:gd name="T10" fmla="*/ 42 w 114"/>
                <a:gd name="T11" fmla="*/ 82 h 91"/>
                <a:gd name="T12" fmla="*/ 18 w 114"/>
                <a:gd name="T13" fmla="*/ 38 h 91"/>
                <a:gd name="T14" fmla="*/ 12 w 114"/>
                <a:gd name="T15" fmla="*/ 37 h 91"/>
                <a:gd name="T16" fmla="*/ 9 w 114"/>
                <a:gd name="T17" fmla="*/ 32 h 91"/>
                <a:gd name="T18" fmla="*/ 3 w 114"/>
                <a:gd name="T19" fmla="*/ 31 h 91"/>
                <a:gd name="T20" fmla="*/ 1 w 114"/>
                <a:gd name="T21" fmla="*/ 24 h 91"/>
                <a:gd name="T22" fmla="*/ 2 w 114"/>
                <a:gd name="T23" fmla="*/ 17 h 91"/>
                <a:gd name="T24" fmla="*/ 1 w 114"/>
                <a:gd name="T25" fmla="*/ 13 h 91"/>
                <a:gd name="T26" fmla="*/ 1 w 114"/>
                <a:gd name="T27" fmla="*/ 10 h 91"/>
                <a:gd name="T28" fmla="*/ 7 w 114"/>
                <a:gd name="T29" fmla="*/ 3 h 91"/>
                <a:gd name="T30" fmla="*/ 13 w 114"/>
                <a:gd name="T31" fmla="*/ 2 h 91"/>
                <a:gd name="T32" fmla="*/ 19 w 114"/>
                <a:gd name="T33" fmla="*/ 0 h 91"/>
                <a:gd name="T34" fmla="*/ 22 w 114"/>
                <a:gd name="T35" fmla="*/ 4 h 91"/>
                <a:gd name="T36" fmla="*/ 26 w 114"/>
                <a:gd name="T37" fmla="*/ 3 h 91"/>
                <a:gd name="T38" fmla="*/ 36 w 114"/>
                <a:gd name="T39" fmla="*/ 2 h 91"/>
                <a:gd name="T40" fmla="*/ 45 w 114"/>
                <a:gd name="T41" fmla="*/ 8 h 91"/>
                <a:gd name="T42" fmla="*/ 81 w 114"/>
                <a:gd name="T43" fmla="*/ 21 h 91"/>
                <a:gd name="T44" fmla="*/ 77 w 114"/>
                <a:gd name="T45" fmla="*/ 25 h 91"/>
                <a:gd name="T46" fmla="*/ 79 w 114"/>
                <a:gd name="T47" fmla="*/ 27 h 91"/>
                <a:gd name="T48" fmla="*/ 86 w 114"/>
                <a:gd name="T49" fmla="*/ 26 h 91"/>
                <a:gd name="T50" fmla="*/ 84 w 114"/>
                <a:gd name="T51" fmla="*/ 29 h 91"/>
                <a:gd name="T52" fmla="*/ 99 w 114"/>
                <a:gd name="T53" fmla="*/ 30 h 91"/>
                <a:gd name="T54" fmla="*/ 106 w 114"/>
                <a:gd name="T55" fmla="*/ 34 h 91"/>
                <a:gd name="T56" fmla="*/ 106 w 114"/>
                <a:gd name="T57" fmla="*/ 46 h 91"/>
                <a:gd name="T58" fmla="*/ 111 w 114"/>
                <a:gd name="T59" fmla="*/ 49 h 91"/>
                <a:gd name="T60" fmla="*/ 111 w 114"/>
                <a:gd name="T61" fmla="*/ 59 h 91"/>
                <a:gd name="T62" fmla="*/ 111 w 114"/>
                <a:gd name="T63" fmla="*/ 56 h 91"/>
                <a:gd name="T64" fmla="*/ 98 w 114"/>
                <a:gd name="T65" fmla="*/ 52 h 91"/>
                <a:gd name="T66" fmla="*/ 82 w 114"/>
                <a:gd name="T67" fmla="*/ 65 h 91"/>
                <a:gd name="T68" fmla="*/ 81 w 114"/>
                <a:gd name="T69" fmla="*/ 66 h 91"/>
                <a:gd name="T70" fmla="*/ 79 w 114"/>
                <a:gd name="T71" fmla="*/ 74 h 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91"/>
                <a:gd name="T110" fmla="*/ 114 w 114"/>
                <a:gd name="T111" fmla="*/ 91 h 9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91">
                  <a:moveTo>
                    <a:pt x="78" y="75"/>
                  </a:moveTo>
                  <a:lnTo>
                    <a:pt x="76" y="75"/>
                  </a:lnTo>
                  <a:lnTo>
                    <a:pt x="75" y="75"/>
                  </a:lnTo>
                  <a:lnTo>
                    <a:pt x="71" y="74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8" y="90"/>
                  </a:lnTo>
                  <a:lnTo>
                    <a:pt x="57" y="90"/>
                  </a:lnTo>
                  <a:lnTo>
                    <a:pt x="52" y="86"/>
                  </a:lnTo>
                  <a:lnTo>
                    <a:pt x="50" y="86"/>
                  </a:lnTo>
                  <a:lnTo>
                    <a:pt x="47" y="84"/>
                  </a:lnTo>
                  <a:lnTo>
                    <a:pt x="42" y="82"/>
                  </a:lnTo>
                  <a:lnTo>
                    <a:pt x="42" y="76"/>
                  </a:lnTo>
                  <a:lnTo>
                    <a:pt x="18" y="38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9" y="37"/>
                  </a:lnTo>
                  <a:lnTo>
                    <a:pt x="9" y="32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6" y="3"/>
                  </a:lnTo>
                  <a:lnTo>
                    <a:pt x="31" y="4"/>
                  </a:lnTo>
                  <a:lnTo>
                    <a:pt x="36" y="2"/>
                  </a:lnTo>
                  <a:lnTo>
                    <a:pt x="41" y="7"/>
                  </a:lnTo>
                  <a:lnTo>
                    <a:pt x="45" y="8"/>
                  </a:lnTo>
                  <a:lnTo>
                    <a:pt x="45" y="18"/>
                  </a:lnTo>
                  <a:lnTo>
                    <a:pt x="81" y="21"/>
                  </a:lnTo>
                  <a:lnTo>
                    <a:pt x="81" y="25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9" y="27"/>
                  </a:lnTo>
                  <a:lnTo>
                    <a:pt x="86" y="25"/>
                  </a:lnTo>
                  <a:lnTo>
                    <a:pt x="86" y="26"/>
                  </a:lnTo>
                  <a:lnTo>
                    <a:pt x="83" y="28"/>
                  </a:lnTo>
                  <a:lnTo>
                    <a:pt x="84" y="29"/>
                  </a:lnTo>
                  <a:lnTo>
                    <a:pt x="90" y="30"/>
                  </a:lnTo>
                  <a:lnTo>
                    <a:pt x="99" y="30"/>
                  </a:lnTo>
                  <a:lnTo>
                    <a:pt x="103" y="32"/>
                  </a:lnTo>
                  <a:lnTo>
                    <a:pt x="106" y="34"/>
                  </a:lnTo>
                  <a:lnTo>
                    <a:pt x="111" y="40"/>
                  </a:lnTo>
                  <a:lnTo>
                    <a:pt x="106" y="46"/>
                  </a:lnTo>
                  <a:lnTo>
                    <a:pt x="106" y="47"/>
                  </a:lnTo>
                  <a:lnTo>
                    <a:pt x="111" y="49"/>
                  </a:lnTo>
                  <a:lnTo>
                    <a:pt x="113" y="57"/>
                  </a:lnTo>
                  <a:lnTo>
                    <a:pt x="111" y="59"/>
                  </a:lnTo>
                  <a:lnTo>
                    <a:pt x="110" y="58"/>
                  </a:lnTo>
                  <a:lnTo>
                    <a:pt x="111" y="56"/>
                  </a:lnTo>
                  <a:lnTo>
                    <a:pt x="102" y="51"/>
                  </a:lnTo>
                  <a:lnTo>
                    <a:pt x="98" y="52"/>
                  </a:lnTo>
                  <a:lnTo>
                    <a:pt x="98" y="55"/>
                  </a:lnTo>
                  <a:lnTo>
                    <a:pt x="82" y="65"/>
                  </a:lnTo>
                  <a:lnTo>
                    <a:pt x="83" y="66"/>
                  </a:lnTo>
                  <a:lnTo>
                    <a:pt x="81" y="66"/>
                  </a:lnTo>
                  <a:lnTo>
                    <a:pt x="83" y="71"/>
                  </a:lnTo>
                  <a:lnTo>
                    <a:pt x="79" y="74"/>
                  </a:lnTo>
                  <a:lnTo>
                    <a:pt x="78" y="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3" name="Freeform 587"/>
            <p:cNvSpPr>
              <a:spLocks/>
            </p:cNvSpPr>
            <p:nvPr/>
          </p:nvSpPr>
          <p:spPr bwMode="auto">
            <a:xfrm>
              <a:off x="3612" y="1508"/>
              <a:ext cx="99" cy="67"/>
            </a:xfrm>
            <a:custGeom>
              <a:avLst/>
              <a:gdLst>
                <a:gd name="T0" fmla="*/ 92 w 99"/>
                <a:gd name="T1" fmla="*/ 51 h 67"/>
                <a:gd name="T2" fmla="*/ 85 w 99"/>
                <a:gd name="T3" fmla="*/ 58 h 67"/>
                <a:gd name="T4" fmla="*/ 89 w 99"/>
                <a:gd name="T5" fmla="*/ 64 h 67"/>
                <a:gd name="T6" fmla="*/ 85 w 99"/>
                <a:gd name="T7" fmla="*/ 64 h 67"/>
                <a:gd name="T8" fmla="*/ 73 w 99"/>
                <a:gd name="T9" fmla="*/ 58 h 67"/>
                <a:gd name="T10" fmla="*/ 67 w 99"/>
                <a:gd name="T11" fmla="*/ 58 h 67"/>
                <a:gd name="T12" fmla="*/ 65 w 99"/>
                <a:gd name="T13" fmla="*/ 59 h 67"/>
                <a:gd name="T14" fmla="*/ 63 w 99"/>
                <a:gd name="T15" fmla="*/ 55 h 67"/>
                <a:gd name="T16" fmla="*/ 56 w 99"/>
                <a:gd name="T17" fmla="*/ 55 h 67"/>
                <a:gd name="T18" fmla="*/ 51 w 99"/>
                <a:gd name="T19" fmla="*/ 55 h 67"/>
                <a:gd name="T20" fmla="*/ 42 w 99"/>
                <a:gd name="T21" fmla="*/ 53 h 67"/>
                <a:gd name="T22" fmla="*/ 40 w 99"/>
                <a:gd name="T23" fmla="*/ 52 h 67"/>
                <a:gd name="T24" fmla="*/ 39 w 99"/>
                <a:gd name="T25" fmla="*/ 49 h 67"/>
                <a:gd name="T26" fmla="*/ 34 w 99"/>
                <a:gd name="T27" fmla="*/ 49 h 67"/>
                <a:gd name="T28" fmla="*/ 27 w 99"/>
                <a:gd name="T29" fmla="*/ 47 h 67"/>
                <a:gd name="T30" fmla="*/ 18 w 99"/>
                <a:gd name="T31" fmla="*/ 51 h 67"/>
                <a:gd name="T32" fmla="*/ 5 w 99"/>
                <a:gd name="T33" fmla="*/ 49 h 67"/>
                <a:gd name="T34" fmla="*/ 5 w 99"/>
                <a:gd name="T35" fmla="*/ 44 h 67"/>
                <a:gd name="T36" fmla="*/ 0 w 99"/>
                <a:gd name="T37" fmla="*/ 42 h 67"/>
                <a:gd name="T38" fmla="*/ 3 w 99"/>
                <a:gd name="T39" fmla="*/ 39 h 67"/>
                <a:gd name="T40" fmla="*/ 4 w 99"/>
                <a:gd name="T41" fmla="*/ 34 h 67"/>
                <a:gd name="T42" fmla="*/ 6 w 99"/>
                <a:gd name="T43" fmla="*/ 32 h 67"/>
                <a:gd name="T44" fmla="*/ 9 w 99"/>
                <a:gd name="T45" fmla="*/ 27 h 67"/>
                <a:gd name="T46" fmla="*/ 15 w 99"/>
                <a:gd name="T47" fmla="*/ 19 h 67"/>
                <a:gd name="T48" fmla="*/ 19 w 99"/>
                <a:gd name="T49" fmla="*/ 19 h 67"/>
                <a:gd name="T50" fmla="*/ 24 w 99"/>
                <a:gd name="T51" fmla="*/ 16 h 67"/>
                <a:gd name="T52" fmla="*/ 38 w 99"/>
                <a:gd name="T53" fmla="*/ 1 h 67"/>
                <a:gd name="T54" fmla="*/ 43 w 99"/>
                <a:gd name="T55" fmla="*/ 5 h 67"/>
                <a:gd name="T56" fmla="*/ 52 w 99"/>
                <a:gd name="T57" fmla="*/ 1 h 67"/>
                <a:gd name="T58" fmla="*/ 56 w 99"/>
                <a:gd name="T59" fmla="*/ 0 h 67"/>
                <a:gd name="T60" fmla="*/ 61 w 99"/>
                <a:gd name="T61" fmla="*/ 1 h 67"/>
                <a:gd name="T62" fmla="*/ 84 w 99"/>
                <a:gd name="T63" fmla="*/ 41 h 67"/>
                <a:gd name="T64" fmla="*/ 92 w 99"/>
                <a:gd name="T65" fmla="*/ 45 h 67"/>
                <a:gd name="T66" fmla="*/ 98 w 99"/>
                <a:gd name="T67" fmla="*/ 49 h 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67"/>
                <a:gd name="T104" fmla="*/ 99 w 99"/>
                <a:gd name="T105" fmla="*/ 67 h 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67">
                  <a:moveTo>
                    <a:pt x="98" y="49"/>
                  </a:moveTo>
                  <a:lnTo>
                    <a:pt x="92" y="51"/>
                  </a:lnTo>
                  <a:lnTo>
                    <a:pt x="89" y="56"/>
                  </a:lnTo>
                  <a:lnTo>
                    <a:pt x="85" y="58"/>
                  </a:lnTo>
                  <a:lnTo>
                    <a:pt x="89" y="64"/>
                  </a:lnTo>
                  <a:lnTo>
                    <a:pt x="87" y="66"/>
                  </a:lnTo>
                  <a:lnTo>
                    <a:pt x="85" y="64"/>
                  </a:lnTo>
                  <a:lnTo>
                    <a:pt x="74" y="60"/>
                  </a:lnTo>
                  <a:lnTo>
                    <a:pt x="73" y="58"/>
                  </a:lnTo>
                  <a:lnTo>
                    <a:pt x="71" y="57"/>
                  </a:lnTo>
                  <a:lnTo>
                    <a:pt x="67" y="58"/>
                  </a:lnTo>
                  <a:lnTo>
                    <a:pt x="66" y="58"/>
                  </a:lnTo>
                  <a:lnTo>
                    <a:pt x="65" y="59"/>
                  </a:lnTo>
                  <a:lnTo>
                    <a:pt x="62" y="56"/>
                  </a:lnTo>
                  <a:lnTo>
                    <a:pt x="63" y="55"/>
                  </a:lnTo>
                  <a:lnTo>
                    <a:pt x="61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1" y="55"/>
                  </a:lnTo>
                  <a:lnTo>
                    <a:pt x="46" y="52"/>
                  </a:lnTo>
                  <a:lnTo>
                    <a:pt x="42" y="53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9" y="49"/>
                  </a:lnTo>
                  <a:lnTo>
                    <a:pt x="37" y="47"/>
                  </a:lnTo>
                  <a:lnTo>
                    <a:pt x="34" y="49"/>
                  </a:lnTo>
                  <a:lnTo>
                    <a:pt x="31" y="46"/>
                  </a:lnTo>
                  <a:lnTo>
                    <a:pt x="27" y="47"/>
                  </a:lnTo>
                  <a:lnTo>
                    <a:pt x="23" y="51"/>
                  </a:lnTo>
                  <a:lnTo>
                    <a:pt x="18" y="51"/>
                  </a:lnTo>
                  <a:lnTo>
                    <a:pt x="15" y="49"/>
                  </a:lnTo>
                  <a:lnTo>
                    <a:pt x="5" y="49"/>
                  </a:lnTo>
                  <a:lnTo>
                    <a:pt x="4" y="48"/>
                  </a:lnTo>
                  <a:lnTo>
                    <a:pt x="5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4" y="34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8" y="31"/>
                  </a:lnTo>
                  <a:lnTo>
                    <a:pt x="9" y="27"/>
                  </a:lnTo>
                  <a:lnTo>
                    <a:pt x="8" y="23"/>
                  </a:lnTo>
                  <a:lnTo>
                    <a:pt x="15" y="19"/>
                  </a:lnTo>
                  <a:lnTo>
                    <a:pt x="17" y="20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4" y="16"/>
                  </a:lnTo>
                  <a:lnTo>
                    <a:pt x="14" y="6"/>
                  </a:lnTo>
                  <a:lnTo>
                    <a:pt x="38" y="1"/>
                  </a:lnTo>
                  <a:lnTo>
                    <a:pt x="41" y="3"/>
                  </a:lnTo>
                  <a:lnTo>
                    <a:pt x="43" y="5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8" y="2"/>
                  </a:lnTo>
                  <a:lnTo>
                    <a:pt x="61" y="1"/>
                  </a:lnTo>
                  <a:lnTo>
                    <a:pt x="84" y="36"/>
                  </a:lnTo>
                  <a:lnTo>
                    <a:pt x="84" y="41"/>
                  </a:lnTo>
                  <a:lnTo>
                    <a:pt x="89" y="43"/>
                  </a:lnTo>
                  <a:lnTo>
                    <a:pt x="92" y="45"/>
                  </a:lnTo>
                  <a:lnTo>
                    <a:pt x="93" y="45"/>
                  </a:lnTo>
                  <a:lnTo>
                    <a:pt x="98" y="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4" name="Freeform 588"/>
            <p:cNvSpPr>
              <a:spLocks/>
            </p:cNvSpPr>
            <p:nvPr/>
          </p:nvSpPr>
          <p:spPr bwMode="auto">
            <a:xfrm>
              <a:off x="3612" y="1508"/>
              <a:ext cx="106" cy="74"/>
            </a:xfrm>
            <a:custGeom>
              <a:avLst/>
              <a:gdLst>
                <a:gd name="T0" fmla="*/ 98 w 106"/>
                <a:gd name="T1" fmla="*/ 56 h 74"/>
                <a:gd name="T2" fmla="*/ 91 w 106"/>
                <a:gd name="T3" fmla="*/ 64 h 74"/>
                <a:gd name="T4" fmla="*/ 95 w 106"/>
                <a:gd name="T5" fmla="*/ 71 h 74"/>
                <a:gd name="T6" fmla="*/ 91 w 106"/>
                <a:gd name="T7" fmla="*/ 71 h 74"/>
                <a:gd name="T8" fmla="*/ 78 w 106"/>
                <a:gd name="T9" fmla="*/ 64 h 74"/>
                <a:gd name="T10" fmla="*/ 72 w 106"/>
                <a:gd name="T11" fmla="*/ 65 h 74"/>
                <a:gd name="T12" fmla="*/ 70 w 106"/>
                <a:gd name="T13" fmla="*/ 66 h 74"/>
                <a:gd name="T14" fmla="*/ 67 w 106"/>
                <a:gd name="T15" fmla="*/ 60 h 74"/>
                <a:gd name="T16" fmla="*/ 60 w 106"/>
                <a:gd name="T17" fmla="*/ 60 h 74"/>
                <a:gd name="T18" fmla="*/ 54 w 106"/>
                <a:gd name="T19" fmla="*/ 60 h 74"/>
                <a:gd name="T20" fmla="*/ 45 w 106"/>
                <a:gd name="T21" fmla="*/ 58 h 74"/>
                <a:gd name="T22" fmla="*/ 43 w 106"/>
                <a:gd name="T23" fmla="*/ 57 h 74"/>
                <a:gd name="T24" fmla="*/ 42 w 106"/>
                <a:gd name="T25" fmla="*/ 54 h 74"/>
                <a:gd name="T26" fmla="*/ 36 w 106"/>
                <a:gd name="T27" fmla="*/ 54 h 74"/>
                <a:gd name="T28" fmla="*/ 29 w 106"/>
                <a:gd name="T29" fmla="*/ 52 h 74"/>
                <a:gd name="T30" fmla="*/ 19 w 106"/>
                <a:gd name="T31" fmla="*/ 56 h 74"/>
                <a:gd name="T32" fmla="*/ 6 w 106"/>
                <a:gd name="T33" fmla="*/ 54 h 74"/>
                <a:gd name="T34" fmla="*/ 6 w 106"/>
                <a:gd name="T35" fmla="*/ 49 h 74"/>
                <a:gd name="T36" fmla="*/ 0 w 106"/>
                <a:gd name="T37" fmla="*/ 47 h 74"/>
                <a:gd name="T38" fmla="*/ 3 w 106"/>
                <a:gd name="T39" fmla="*/ 43 h 74"/>
                <a:gd name="T40" fmla="*/ 4 w 106"/>
                <a:gd name="T41" fmla="*/ 38 h 74"/>
                <a:gd name="T42" fmla="*/ 7 w 106"/>
                <a:gd name="T43" fmla="*/ 35 h 74"/>
                <a:gd name="T44" fmla="*/ 10 w 106"/>
                <a:gd name="T45" fmla="*/ 30 h 74"/>
                <a:gd name="T46" fmla="*/ 17 w 106"/>
                <a:gd name="T47" fmla="*/ 21 h 74"/>
                <a:gd name="T48" fmla="*/ 20 w 106"/>
                <a:gd name="T49" fmla="*/ 21 h 74"/>
                <a:gd name="T50" fmla="*/ 25 w 106"/>
                <a:gd name="T51" fmla="*/ 18 h 74"/>
                <a:gd name="T52" fmla="*/ 41 w 106"/>
                <a:gd name="T53" fmla="*/ 1 h 74"/>
                <a:gd name="T54" fmla="*/ 46 w 106"/>
                <a:gd name="T55" fmla="*/ 5 h 74"/>
                <a:gd name="T56" fmla="*/ 55 w 106"/>
                <a:gd name="T57" fmla="*/ 1 h 74"/>
                <a:gd name="T58" fmla="*/ 60 w 106"/>
                <a:gd name="T59" fmla="*/ 0 h 74"/>
                <a:gd name="T60" fmla="*/ 65 w 106"/>
                <a:gd name="T61" fmla="*/ 1 h 74"/>
                <a:gd name="T62" fmla="*/ 90 w 106"/>
                <a:gd name="T63" fmla="*/ 46 h 74"/>
                <a:gd name="T64" fmla="*/ 98 w 106"/>
                <a:gd name="T65" fmla="*/ 50 h 74"/>
                <a:gd name="T66" fmla="*/ 105 w 106"/>
                <a:gd name="T67" fmla="*/ 54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6"/>
                <a:gd name="T103" fmla="*/ 0 h 74"/>
                <a:gd name="T104" fmla="*/ 106 w 106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6" h="74">
                  <a:moveTo>
                    <a:pt x="105" y="54"/>
                  </a:moveTo>
                  <a:lnTo>
                    <a:pt x="98" y="56"/>
                  </a:lnTo>
                  <a:lnTo>
                    <a:pt x="95" y="62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5" y="71"/>
                  </a:lnTo>
                  <a:lnTo>
                    <a:pt x="93" y="73"/>
                  </a:lnTo>
                  <a:lnTo>
                    <a:pt x="91" y="71"/>
                  </a:lnTo>
                  <a:lnTo>
                    <a:pt x="80" y="67"/>
                  </a:lnTo>
                  <a:lnTo>
                    <a:pt x="78" y="64"/>
                  </a:lnTo>
                  <a:lnTo>
                    <a:pt x="76" y="63"/>
                  </a:lnTo>
                  <a:lnTo>
                    <a:pt x="72" y="65"/>
                  </a:lnTo>
                  <a:lnTo>
                    <a:pt x="71" y="64"/>
                  </a:lnTo>
                  <a:lnTo>
                    <a:pt x="70" y="66"/>
                  </a:lnTo>
                  <a:lnTo>
                    <a:pt x="66" y="62"/>
                  </a:lnTo>
                  <a:lnTo>
                    <a:pt x="67" y="60"/>
                  </a:lnTo>
                  <a:lnTo>
                    <a:pt x="65" y="59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54" y="60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4" y="57"/>
                  </a:lnTo>
                  <a:lnTo>
                    <a:pt x="43" y="57"/>
                  </a:lnTo>
                  <a:lnTo>
                    <a:pt x="41" y="55"/>
                  </a:lnTo>
                  <a:lnTo>
                    <a:pt x="42" y="54"/>
                  </a:lnTo>
                  <a:lnTo>
                    <a:pt x="40" y="52"/>
                  </a:lnTo>
                  <a:lnTo>
                    <a:pt x="36" y="54"/>
                  </a:lnTo>
                  <a:lnTo>
                    <a:pt x="33" y="51"/>
                  </a:lnTo>
                  <a:lnTo>
                    <a:pt x="29" y="52"/>
                  </a:lnTo>
                  <a:lnTo>
                    <a:pt x="24" y="56"/>
                  </a:lnTo>
                  <a:lnTo>
                    <a:pt x="19" y="56"/>
                  </a:lnTo>
                  <a:lnTo>
                    <a:pt x="17" y="54"/>
                  </a:lnTo>
                  <a:lnTo>
                    <a:pt x="6" y="54"/>
                  </a:lnTo>
                  <a:lnTo>
                    <a:pt x="4" y="53"/>
                  </a:lnTo>
                  <a:lnTo>
                    <a:pt x="6" y="49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4" y="38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9" y="34"/>
                  </a:lnTo>
                  <a:lnTo>
                    <a:pt x="10" y="30"/>
                  </a:lnTo>
                  <a:lnTo>
                    <a:pt x="9" y="25"/>
                  </a:lnTo>
                  <a:lnTo>
                    <a:pt x="17" y="21"/>
                  </a:lnTo>
                  <a:lnTo>
                    <a:pt x="18" y="22"/>
                  </a:lnTo>
                  <a:lnTo>
                    <a:pt x="20" y="21"/>
                  </a:lnTo>
                  <a:lnTo>
                    <a:pt x="21" y="19"/>
                  </a:lnTo>
                  <a:lnTo>
                    <a:pt x="25" y="18"/>
                  </a:lnTo>
                  <a:lnTo>
                    <a:pt x="15" y="6"/>
                  </a:lnTo>
                  <a:lnTo>
                    <a:pt x="41" y="1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54" y="0"/>
                  </a:lnTo>
                  <a:lnTo>
                    <a:pt x="55" y="1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2" y="2"/>
                  </a:lnTo>
                  <a:lnTo>
                    <a:pt x="65" y="1"/>
                  </a:lnTo>
                  <a:lnTo>
                    <a:pt x="90" y="40"/>
                  </a:lnTo>
                  <a:lnTo>
                    <a:pt x="90" y="46"/>
                  </a:lnTo>
                  <a:lnTo>
                    <a:pt x="95" y="48"/>
                  </a:lnTo>
                  <a:lnTo>
                    <a:pt x="98" y="50"/>
                  </a:lnTo>
                  <a:lnTo>
                    <a:pt x="99" y="50"/>
                  </a:lnTo>
                  <a:lnTo>
                    <a:pt x="105" y="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5" name="Freeform 589"/>
            <p:cNvSpPr>
              <a:spLocks/>
            </p:cNvSpPr>
            <p:nvPr/>
          </p:nvSpPr>
          <p:spPr bwMode="auto">
            <a:xfrm>
              <a:off x="3690" y="1419"/>
              <a:ext cx="99" cy="79"/>
            </a:xfrm>
            <a:custGeom>
              <a:avLst/>
              <a:gdLst>
                <a:gd name="T0" fmla="*/ 68 w 99"/>
                <a:gd name="T1" fmla="*/ 78 h 79"/>
                <a:gd name="T2" fmla="*/ 56 w 99"/>
                <a:gd name="T3" fmla="*/ 76 h 79"/>
                <a:gd name="T4" fmla="*/ 50 w 99"/>
                <a:gd name="T5" fmla="*/ 74 h 79"/>
                <a:gd name="T6" fmla="*/ 52 w 99"/>
                <a:gd name="T7" fmla="*/ 71 h 79"/>
                <a:gd name="T8" fmla="*/ 43 w 99"/>
                <a:gd name="T9" fmla="*/ 72 h 79"/>
                <a:gd name="T10" fmla="*/ 47 w 99"/>
                <a:gd name="T11" fmla="*/ 71 h 79"/>
                <a:gd name="T12" fmla="*/ 13 w 99"/>
                <a:gd name="T13" fmla="*/ 65 h 79"/>
                <a:gd name="T14" fmla="*/ 9 w 99"/>
                <a:gd name="T15" fmla="*/ 55 h 79"/>
                <a:gd name="T16" fmla="*/ 0 w 99"/>
                <a:gd name="T17" fmla="*/ 52 h 79"/>
                <a:gd name="T18" fmla="*/ 10 w 99"/>
                <a:gd name="T19" fmla="*/ 14 h 79"/>
                <a:gd name="T20" fmla="*/ 25 w 99"/>
                <a:gd name="T21" fmla="*/ 0 h 79"/>
                <a:gd name="T22" fmla="*/ 29 w 99"/>
                <a:gd name="T23" fmla="*/ 2 h 79"/>
                <a:gd name="T24" fmla="*/ 29 w 99"/>
                <a:gd name="T25" fmla="*/ 5 h 79"/>
                <a:gd name="T26" fmla="*/ 35 w 99"/>
                <a:gd name="T27" fmla="*/ 6 h 79"/>
                <a:gd name="T28" fmla="*/ 38 w 99"/>
                <a:gd name="T29" fmla="*/ 5 h 79"/>
                <a:gd name="T30" fmla="*/ 48 w 99"/>
                <a:gd name="T31" fmla="*/ 12 h 79"/>
                <a:gd name="T32" fmla="*/ 47 w 99"/>
                <a:gd name="T33" fmla="*/ 10 h 79"/>
                <a:gd name="T34" fmla="*/ 51 w 99"/>
                <a:gd name="T35" fmla="*/ 7 h 79"/>
                <a:gd name="T36" fmla="*/ 53 w 99"/>
                <a:gd name="T37" fmla="*/ 4 h 79"/>
                <a:gd name="T38" fmla="*/ 54 w 99"/>
                <a:gd name="T39" fmla="*/ 7 h 79"/>
                <a:gd name="T40" fmla="*/ 57 w 99"/>
                <a:gd name="T41" fmla="*/ 11 h 79"/>
                <a:gd name="T42" fmla="*/ 57 w 99"/>
                <a:gd name="T43" fmla="*/ 8 h 79"/>
                <a:gd name="T44" fmla="*/ 62 w 99"/>
                <a:gd name="T45" fmla="*/ 8 h 79"/>
                <a:gd name="T46" fmla="*/ 65 w 99"/>
                <a:gd name="T47" fmla="*/ 11 h 79"/>
                <a:gd name="T48" fmla="*/ 68 w 99"/>
                <a:gd name="T49" fmla="*/ 13 h 79"/>
                <a:gd name="T50" fmla="*/ 68 w 99"/>
                <a:gd name="T51" fmla="*/ 14 h 79"/>
                <a:gd name="T52" fmla="*/ 69 w 99"/>
                <a:gd name="T53" fmla="*/ 19 h 79"/>
                <a:gd name="T54" fmla="*/ 73 w 99"/>
                <a:gd name="T55" fmla="*/ 23 h 79"/>
                <a:gd name="T56" fmla="*/ 77 w 99"/>
                <a:gd name="T57" fmla="*/ 22 h 79"/>
                <a:gd name="T58" fmla="*/ 77 w 99"/>
                <a:gd name="T59" fmla="*/ 28 h 79"/>
                <a:gd name="T60" fmla="*/ 76 w 99"/>
                <a:gd name="T61" fmla="*/ 32 h 79"/>
                <a:gd name="T62" fmla="*/ 84 w 99"/>
                <a:gd name="T63" fmla="*/ 37 h 79"/>
                <a:gd name="T64" fmla="*/ 90 w 99"/>
                <a:gd name="T65" fmla="*/ 35 h 79"/>
                <a:gd name="T66" fmla="*/ 88 w 99"/>
                <a:gd name="T67" fmla="*/ 38 h 79"/>
                <a:gd name="T68" fmla="*/ 86 w 99"/>
                <a:gd name="T69" fmla="*/ 39 h 79"/>
                <a:gd name="T70" fmla="*/ 92 w 99"/>
                <a:gd name="T71" fmla="*/ 45 h 79"/>
                <a:gd name="T72" fmla="*/ 95 w 99"/>
                <a:gd name="T73" fmla="*/ 49 h 79"/>
                <a:gd name="T74" fmla="*/ 98 w 99"/>
                <a:gd name="T75" fmla="*/ 70 h 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"/>
                <a:gd name="T115" fmla="*/ 0 h 79"/>
                <a:gd name="T116" fmla="*/ 99 w 99"/>
                <a:gd name="T117" fmla="*/ 79 h 7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" h="79">
                  <a:moveTo>
                    <a:pt x="89" y="69"/>
                  </a:moveTo>
                  <a:lnTo>
                    <a:pt x="68" y="78"/>
                  </a:lnTo>
                  <a:lnTo>
                    <a:pt x="64" y="76"/>
                  </a:lnTo>
                  <a:lnTo>
                    <a:pt x="56" y="76"/>
                  </a:lnTo>
                  <a:lnTo>
                    <a:pt x="51" y="75"/>
                  </a:lnTo>
                  <a:lnTo>
                    <a:pt x="50" y="74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45" y="73"/>
                  </a:lnTo>
                  <a:lnTo>
                    <a:pt x="43" y="72"/>
                  </a:lnTo>
                  <a:lnTo>
                    <a:pt x="43" y="71"/>
                  </a:lnTo>
                  <a:lnTo>
                    <a:pt x="47" y="71"/>
                  </a:lnTo>
                  <a:lnTo>
                    <a:pt x="47" y="68"/>
                  </a:lnTo>
                  <a:lnTo>
                    <a:pt x="13" y="65"/>
                  </a:lnTo>
                  <a:lnTo>
                    <a:pt x="13" y="56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0" y="52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41" y="9"/>
                  </a:lnTo>
                  <a:lnTo>
                    <a:pt x="48" y="12"/>
                  </a:lnTo>
                  <a:lnTo>
                    <a:pt x="50" y="11"/>
                  </a:lnTo>
                  <a:lnTo>
                    <a:pt x="47" y="10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54" y="6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7" y="11"/>
                  </a:lnTo>
                  <a:lnTo>
                    <a:pt x="58" y="10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62" y="8"/>
                  </a:lnTo>
                  <a:lnTo>
                    <a:pt x="64" y="9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8" y="13"/>
                  </a:lnTo>
                  <a:lnTo>
                    <a:pt x="67" y="13"/>
                  </a:lnTo>
                  <a:lnTo>
                    <a:pt x="68" y="14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7" y="22"/>
                  </a:lnTo>
                  <a:lnTo>
                    <a:pt x="78" y="27"/>
                  </a:lnTo>
                  <a:lnTo>
                    <a:pt x="77" y="28"/>
                  </a:lnTo>
                  <a:lnTo>
                    <a:pt x="77" y="32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4" y="37"/>
                  </a:lnTo>
                  <a:lnTo>
                    <a:pt x="86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88" y="38"/>
                  </a:lnTo>
                  <a:lnTo>
                    <a:pt x="86" y="39"/>
                  </a:lnTo>
                  <a:lnTo>
                    <a:pt x="91" y="41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89" y="56"/>
                  </a:lnTo>
                  <a:lnTo>
                    <a:pt x="98" y="70"/>
                  </a:lnTo>
                  <a:lnTo>
                    <a:pt x="89" y="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6" name="Freeform 590"/>
            <p:cNvSpPr>
              <a:spLocks/>
            </p:cNvSpPr>
            <p:nvPr/>
          </p:nvSpPr>
          <p:spPr bwMode="auto">
            <a:xfrm>
              <a:off x="3690" y="1419"/>
              <a:ext cx="106" cy="86"/>
            </a:xfrm>
            <a:custGeom>
              <a:avLst/>
              <a:gdLst>
                <a:gd name="T0" fmla="*/ 73 w 106"/>
                <a:gd name="T1" fmla="*/ 85 h 86"/>
                <a:gd name="T2" fmla="*/ 60 w 106"/>
                <a:gd name="T3" fmla="*/ 83 h 86"/>
                <a:gd name="T4" fmla="*/ 53 w 106"/>
                <a:gd name="T5" fmla="*/ 81 h 86"/>
                <a:gd name="T6" fmla="*/ 55 w 106"/>
                <a:gd name="T7" fmla="*/ 78 h 86"/>
                <a:gd name="T8" fmla="*/ 46 w 106"/>
                <a:gd name="T9" fmla="*/ 79 h 86"/>
                <a:gd name="T10" fmla="*/ 51 w 106"/>
                <a:gd name="T11" fmla="*/ 78 h 86"/>
                <a:gd name="T12" fmla="*/ 14 w 106"/>
                <a:gd name="T13" fmla="*/ 71 h 86"/>
                <a:gd name="T14" fmla="*/ 10 w 106"/>
                <a:gd name="T15" fmla="*/ 60 h 86"/>
                <a:gd name="T16" fmla="*/ 0 w 106"/>
                <a:gd name="T17" fmla="*/ 57 h 86"/>
                <a:gd name="T18" fmla="*/ 11 w 106"/>
                <a:gd name="T19" fmla="*/ 16 h 86"/>
                <a:gd name="T20" fmla="*/ 27 w 106"/>
                <a:gd name="T21" fmla="*/ 0 h 86"/>
                <a:gd name="T22" fmla="*/ 31 w 106"/>
                <a:gd name="T23" fmla="*/ 2 h 86"/>
                <a:gd name="T24" fmla="*/ 31 w 106"/>
                <a:gd name="T25" fmla="*/ 5 h 86"/>
                <a:gd name="T26" fmla="*/ 38 w 106"/>
                <a:gd name="T27" fmla="*/ 6 h 86"/>
                <a:gd name="T28" fmla="*/ 41 w 106"/>
                <a:gd name="T29" fmla="*/ 5 h 86"/>
                <a:gd name="T30" fmla="*/ 52 w 106"/>
                <a:gd name="T31" fmla="*/ 13 h 86"/>
                <a:gd name="T32" fmla="*/ 51 w 106"/>
                <a:gd name="T33" fmla="*/ 10 h 86"/>
                <a:gd name="T34" fmla="*/ 54 w 106"/>
                <a:gd name="T35" fmla="*/ 7 h 86"/>
                <a:gd name="T36" fmla="*/ 56 w 106"/>
                <a:gd name="T37" fmla="*/ 4 h 86"/>
                <a:gd name="T38" fmla="*/ 57 w 106"/>
                <a:gd name="T39" fmla="*/ 7 h 86"/>
                <a:gd name="T40" fmla="*/ 61 w 106"/>
                <a:gd name="T41" fmla="*/ 12 h 86"/>
                <a:gd name="T42" fmla="*/ 61 w 106"/>
                <a:gd name="T43" fmla="*/ 8 h 86"/>
                <a:gd name="T44" fmla="*/ 66 w 106"/>
                <a:gd name="T45" fmla="*/ 8 h 86"/>
                <a:gd name="T46" fmla="*/ 70 w 106"/>
                <a:gd name="T47" fmla="*/ 12 h 86"/>
                <a:gd name="T48" fmla="*/ 73 w 106"/>
                <a:gd name="T49" fmla="*/ 14 h 86"/>
                <a:gd name="T50" fmla="*/ 73 w 106"/>
                <a:gd name="T51" fmla="*/ 16 h 86"/>
                <a:gd name="T52" fmla="*/ 74 w 106"/>
                <a:gd name="T53" fmla="*/ 21 h 86"/>
                <a:gd name="T54" fmla="*/ 78 w 106"/>
                <a:gd name="T55" fmla="*/ 25 h 86"/>
                <a:gd name="T56" fmla="*/ 83 w 106"/>
                <a:gd name="T57" fmla="*/ 24 h 86"/>
                <a:gd name="T58" fmla="*/ 83 w 106"/>
                <a:gd name="T59" fmla="*/ 30 h 86"/>
                <a:gd name="T60" fmla="*/ 82 w 106"/>
                <a:gd name="T61" fmla="*/ 35 h 86"/>
                <a:gd name="T62" fmla="*/ 90 w 106"/>
                <a:gd name="T63" fmla="*/ 40 h 86"/>
                <a:gd name="T64" fmla="*/ 96 w 106"/>
                <a:gd name="T65" fmla="*/ 38 h 86"/>
                <a:gd name="T66" fmla="*/ 94 w 106"/>
                <a:gd name="T67" fmla="*/ 41 h 86"/>
                <a:gd name="T68" fmla="*/ 92 w 106"/>
                <a:gd name="T69" fmla="*/ 43 h 86"/>
                <a:gd name="T70" fmla="*/ 98 w 106"/>
                <a:gd name="T71" fmla="*/ 49 h 86"/>
                <a:gd name="T72" fmla="*/ 102 w 106"/>
                <a:gd name="T73" fmla="*/ 54 h 86"/>
                <a:gd name="T74" fmla="*/ 105 w 106"/>
                <a:gd name="T75" fmla="*/ 77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6"/>
                <a:gd name="T115" fmla="*/ 0 h 86"/>
                <a:gd name="T116" fmla="*/ 106 w 106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6" h="86">
                  <a:moveTo>
                    <a:pt x="95" y="76"/>
                  </a:moveTo>
                  <a:lnTo>
                    <a:pt x="73" y="85"/>
                  </a:lnTo>
                  <a:lnTo>
                    <a:pt x="69" y="83"/>
                  </a:lnTo>
                  <a:lnTo>
                    <a:pt x="60" y="83"/>
                  </a:lnTo>
                  <a:lnTo>
                    <a:pt x="54" y="82"/>
                  </a:lnTo>
                  <a:lnTo>
                    <a:pt x="53" y="81"/>
                  </a:lnTo>
                  <a:lnTo>
                    <a:pt x="55" y="79"/>
                  </a:lnTo>
                  <a:lnTo>
                    <a:pt x="55" y="78"/>
                  </a:lnTo>
                  <a:lnTo>
                    <a:pt x="49" y="80"/>
                  </a:lnTo>
                  <a:lnTo>
                    <a:pt x="46" y="79"/>
                  </a:lnTo>
                  <a:lnTo>
                    <a:pt x="46" y="78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14" y="71"/>
                  </a:lnTo>
                  <a:lnTo>
                    <a:pt x="14" y="61"/>
                  </a:lnTo>
                  <a:lnTo>
                    <a:pt x="10" y="60"/>
                  </a:lnTo>
                  <a:lnTo>
                    <a:pt x="6" y="55"/>
                  </a:lnTo>
                  <a:lnTo>
                    <a:pt x="0" y="57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1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4" y="9"/>
                  </a:lnTo>
                  <a:lnTo>
                    <a:pt x="52" y="13"/>
                  </a:lnTo>
                  <a:lnTo>
                    <a:pt x="53" y="12"/>
                  </a:lnTo>
                  <a:lnTo>
                    <a:pt x="51" y="10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7" y="6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7" y="7"/>
                  </a:lnTo>
                  <a:lnTo>
                    <a:pt x="60" y="9"/>
                  </a:lnTo>
                  <a:lnTo>
                    <a:pt x="61" y="12"/>
                  </a:lnTo>
                  <a:lnTo>
                    <a:pt x="62" y="10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6" y="8"/>
                  </a:lnTo>
                  <a:lnTo>
                    <a:pt x="69" y="9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2" y="15"/>
                  </a:lnTo>
                  <a:lnTo>
                    <a:pt x="73" y="16"/>
                  </a:lnTo>
                  <a:lnTo>
                    <a:pt x="72" y="18"/>
                  </a:lnTo>
                  <a:lnTo>
                    <a:pt x="74" y="21"/>
                  </a:lnTo>
                  <a:lnTo>
                    <a:pt x="78" y="23"/>
                  </a:lnTo>
                  <a:lnTo>
                    <a:pt x="78" y="25"/>
                  </a:lnTo>
                  <a:lnTo>
                    <a:pt x="80" y="26"/>
                  </a:lnTo>
                  <a:lnTo>
                    <a:pt x="83" y="24"/>
                  </a:lnTo>
                  <a:lnTo>
                    <a:pt x="84" y="29"/>
                  </a:lnTo>
                  <a:lnTo>
                    <a:pt x="83" y="30"/>
                  </a:lnTo>
                  <a:lnTo>
                    <a:pt x="83" y="35"/>
                  </a:lnTo>
                  <a:lnTo>
                    <a:pt x="82" y="35"/>
                  </a:lnTo>
                  <a:lnTo>
                    <a:pt x="85" y="39"/>
                  </a:lnTo>
                  <a:lnTo>
                    <a:pt x="90" y="40"/>
                  </a:lnTo>
                  <a:lnTo>
                    <a:pt x="92" y="38"/>
                  </a:lnTo>
                  <a:lnTo>
                    <a:pt x="96" y="38"/>
                  </a:lnTo>
                  <a:lnTo>
                    <a:pt x="94" y="40"/>
                  </a:lnTo>
                  <a:lnTo>
                    <a:pt x="94" y="41"/>
                  </a:lnTo>
                  <a:lnTo>
                    <a:pt x="92" y="42"/>
                  </a:lnTo>
                  <a:lnTo>
                    <a:pt x="92" y="43"/>
                  </a:lnTo>
                  <a:lnTo>
                    <a:pt x="97" y="45"/>
                  </a:lnTo>
                  <a:lnTo>
                    <a:pt x="98" y="49"/>
                  </a:lnTo>
                  <a:lnTo>
                    <a:pt x="98" y="51"/>
                  </a:lnTo>
                  <a:lnTo>
                    <a:pt x="102" y="54"/>
                  </a:lnTo>
                  <a:lnTo>
                    <a:pt x="95" y="61"/>
                  </a:lnTo>
                  <a:lnTo>
                    <a:pt x="105" y="77"/>
                  </a:lnTo>
                  <a:lnTo>
                    <a:pt x="95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7" name="Freeform 591"/>
            <p:cNvSpPr>
              <a:spLocks/>
            </p:cNvSpPr>
            <p:nvPr/>
          </p:nvSpPr>
          <p:spPr bwMode="auto">
            <a:xfrm>
              <a:off x="3772" y="1418"/>
              <a:ext cx="147" cy="107"/>
            </a:xfrm>
            <a:custGeom>
              <a:avLst/>
              <a:gdLst>
                <a:gd name="T0" fmla="*/ 91 w 147"/>
                <a:gd name="T1" fmla="*/ 105 h 107"/>
                <a:gd name="T2" fmla="*/ 85 w 147"/>
                <a:gd name="T3" fmla="*/ 104 h 107"/>
                <a:gd name="T4" fmla="*/ 86 w 147"/>
                <a:gd name="T5" fmla="*/ 102 h 107"/>
                <a:gd name="T6" fmla="*/ 84 w 147"/>
                <a:gd name="T7" fmla="*/ 102 h 107"/>
                <a:gd name="T8" fmla="*/ 82 w 147"/>
                <a:gd name="T9" fmla="*/ 105 h 107"/>
                <a:gd name="T10" fmla="*/ 81 w 147"/>
                <a:gd name="T11" fmla="*/ 106 h 107"/>
                <a:gd name="T12" fmla="*/ 80 w 147"/>
                <a:gd name="T13" fmla="*/ 104 h 107"/>
                <a:gd name="T14" fmla="*/ 80 w 147"/>
                <a:gd name="T15" fmla="*/ 102 h 107"/>
                <a:gd name="T16" fmla="*/ 78 w 147"/>
                <a:gd name="T17" fmla="*/ 102 h 107"/>
                <a:gd name="T18" fmla="*/ 78 w 147"/>
                <a:gd name="T19" fmla="*/ 100 h 107"/>
                <a:gd name="T20" fmla="*/ 75 w 147"/>
                <a:gd name="T21" fmla="*/ 103 h 107"/>
                <a:gd name="T22" fmla="*/ 68 w 147"/>
                <a:gd name="T23" fmla="*/ 106 h 107"/>
                <a:gd name="T24" fmla="*/ 67 w 147"/>
                <a:gd name="T25" fmla="*/ 105 h 107"/>
                <a:gd name="T26" fmla="*/ 67 w 147"/>
                <a:gd name="T27" fmla="*/ 104 h 107"/>
                <a:gd name="T28" fmla="*/ 65 w 147"/>
                <a:gd name="T29" fmla="*/ 104 h 107"/>
                <a:gd name="T30" fmla="*/ 60 w 147"/>
                <a:gd name="T31" fmla="*/ 105 h 107"/>
                <a:gd name="T32" fmla="*/ 36 w 147"/>
                <a:gd name="T33" fmla="*/ 97 h 107"/>
                <a:gd name="T34" fmla="*/ 35 w 147"/>
                <a:gd name="T35" fmla="*/ 91 h 107"/>
                <a:gd name="T36" fmla="*/ 21 w 147"/>
                <a:gd name="T37" fmla="*/ 78 h 107"/>
                <a:gd name="T38" fmla="*/ 13 w 147"/>
                <a:gd name="T39" fmla="*/ 72 h 107"/>
                <a:gd name="T40" fmla="*/ 22 w 147"/>
                <a:gd name="T41" fmla="*/ 73 h 107"/>
                <a:gd name="T42" fmla="*/ 13 w 147"/>
                <a:gd name="T43" fmla="*/ 58 h 107"/>
                <a:gd name="T44" fmla="*/ 19 w 147"/>
                <a:gd name="T45" fmla="*/ 52 h 107"/>
                <a:gd name="T46" fmla="*/ 16 w 147"/>
                <a:gd name="T47" fmla="*/ 50 h 107"/>
                <a:gd name="T48" fmla="*/ 16 w 147"/>
                <a:gd name="T49" fmla="*/ 48 h 107"/>
                <a:gd name="T50" fmla="*/ 15 w 147"/>
                <a:gd name="T51" fmla="*/ 44 h 107"/>
                <a:gd name="T52" fmla="*/ 9 w 147"/>
                <a:gd name="T53" fmla="*/ 42 h 107"/>
                <a:gd name="T54" fmla="*/ 9 w 147"/>
                <a:gd name="T55" fmla="*/ 41 h 107"/>
                <a:gd name="T56" fmla="*/ 12 w 147"/>
                <a:gd name="T57" fmla="*/ 40 h 107"/>
                <a:gd name="T58" fmla="*/ 12 w 147"/>
                <a:gd name="T59" fmla="*/ 39 h 107"/>
                <a:gd name="T60" fmla="*/ 14 w 147"/>
                <a:gd name="T61" fmla="*/ 37 h 107"/>
                <a:gd name="T62" fmla="*/ 9 w 147"/>
                <a:gd name="T63" fmla="*/ 37 h 107"/>
                <a:gd name="T64" fmla="*/ 7 w 147"/>
                <a:gd name="T65" fmla="*/ 39 h 107"/>
                <a:gd name="T66" fmla="*/ 3 w 147"/>
                <a:gd name="T67" fmla="*/ 38 h 107"/>
                <a:gd name="T68" fmla="*/ 0 w 147"/>
                <a:gd name="T69" fmla="*/ 34 h 107"/>
                <a:gd name="T70" fmla="*/ 1 w 147"/>
                <a:gd name="T71" fmla="*/ 34 h 107"/>
                <a:gd name="T72" fmla="*/ 1 w 147"/>
                <a:gd name="T73" fmla="*/ 30 h 107"/>
                <a:gd name="T74" fmla="*/ 27 w 147"/>
                <a:gd name="T75" fmla="*/ 35 h 107"/>
                <a:gd name="T76" fmla="*/ 71 w 147"/>
                <a:gd name="T77" fmla="*/ 0 h 107"/>
                <a:gd name="T78" fmla="*/ 83 w 147"/>
                <a:gd name="T79" fmla="*/ 8 h 107"/>
                <a:gd name="T80" fmla="*/ 83 w 147"/>
                <a:gd name="T81" fmla="*/ 28 h 107"/>
                <a:gd name="T82" fmla="*/ 98 w 147"/>
                <a:gd name="T83" fmla="*/ 41 h 107"/>
                <a:gd name="T84" fmla="*/ 113 w 147"/>
                <a:gd name="T85" fmla="*/ 42 h 107"/>
                <a:gd name="T86" fmla="*/ 123 w 147"/>
                <a:gd name="T87" fmla="*/ 39 h 107"/>
                <a:gd name="T88" fmla="*/ 146 w 147"/>
                <a:gd name="T89" fmla="*/ 37 h 107"/>
                <a:gd name="T90" fmla="*/ 144 w 147"/>
                <a:gd name="T91" fmla="*/ 43 h 107"/>
                <a:gd name="T92" fmla="*/ 140 w 147"/>
                <a:gd name="T93" fmla="*/ 50 h 107"/>
                <a:gd name="T94" fmla="*/ 131 w 147"/>
                <a:gd name="T95" fmla="*/ 57 h 107"/>
                <a:gd name="T96" fmla="*/ 124 w 147"/>
                <a:gd name="T97" fmla="*/ 62 h 107"/>
                <a:gd name="T98" fmla="*/ 122 w 147"/>
                <a:gd name="T99" fmla="*/ 67 h 107"/>
                <a:gd name="T100" fmla="*/ 114 w 147"/>
                <a:gd name="T101" fmla="*/ 71 h 107"/>
                <a:gd name="T102" fmla="*/ 111 w 147"/>
                <a:gd name="T103" fmla="*/ 75 h 107"/>
                <a:gd name="T104" fmla="*/ 111 w 147"/>
                <a:gd name="T105" fmla="*/ 77 h 107"/>
                <a:gd name="T106" fmla="*/ 104 w 147"/>
                <a:gd name="T107" fmla="*/ 85 h 107"/>
                <a:gd name="T108" fmla="*/ 104 w 147"/>
                <a:gd name="T109" fmla="*/ 86 h 107"/>
                <a:gd name="T110" fmla="*/ 106 w 147"/>
                <a:gd name="T111" fmla="*/ 89 h 107"/>
                <a:gd name="T112" fmla="*/ 104 w 147"/>
                <a:gd name="T113" fmla="*/ 88 h 107"/>
                <a:gd name="T114" fmla="*/ 101 w 147"/>
                <a:gd name="T115" fmla="*/ 90 h 107"/>
                <a:gd name="T116" fmla="*/ 101 w 147"/>
                <a:gd name="T117" fmla="*/ 93 h 107"/>
                <a:gd name="T118" fmla="*/ 100 w 147"/>
                <a:gd name="T119" fmla="*/ 93 h 107"/>
                <a:gd name="T120" fmla="*/ 99 w 147"/>
                <a:gd name="T121" fmla="*/ 96 h 107"/>
                <a:gd name="T122" fmla="*/ 100 w 147"/>
                <a:gd name="T123" fmla="*/ 98 h 107"/>
                <a:gd name="T124" fmla="*/ 91 w 147"/>
                <a:gd name="T125" fmla="*/ 105 h 1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"/>
                <a:gd name="T190" fmla="*/ 0 h 107"/>
                <a:gd name="T191" fmla="*/ 147 w 147"/>
                <a:gd name="T192" fmla="*/ 107 h 1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" h="107">
                  <a:moveTo>
                    <a:pt x="91" y="105"/>
                  </a:moveTo>
                  <a:lnTo>
                    <a:pt x="85" y="104"/>
                  </a:lnTo>
                  <a:lnTo>
                    <a:pt x="86" y="102"/>
                  </a:lnTo>
                  <a:lnTo>
                    <a:pt x="84" y="102"/>
                  </a:lnTo>
                  <a:lnTo>
                    <a:pt x="82" y="105"/>
                  </a:lnTo>
                  <a:lnTo>
                    <a:pt x="81" y="106"/>
                  </a:lnTo>
                  <a:lnTo>
                    <a:pt x="80" y="104"/>
                  </a:lnTo>
                  <a:lnTo>
                    <a:pt x="80" y="102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5" y="103"/>
                  </a:lnTo>
                  <a:lnTo>
                    <a:pt x="68" y="106"/>
                  </a:lnTo>
                  <a:lnTo>
                    <a:pt x="67" y="105"/>
                  </a:lnTo>
                  <a:lnTo>
                    <a:pt x="67" y="104"/>
                  </a:lnTo>
                  <a:lnTo>
                    <a:pt x="65" y="104"/>
                  </a:lnTo>
                  <a:lnTo>
                    <a:pt x="60" y="105"/>
                  </a:lnTo>
                  <a:lnTo>
                    <a:pt x="36" y="97"/>
                  </a:lnTo>
                  <a:lnTo>
                    <a:pt x="35" y="91"/>
                  </a:lnTo>
                  <a:lnTo>
                    <a:pt x="21" y="78"/>
                  </a:lnTo>
                  <a:lnTo>
                    <a:pt x="13" y="72"/>
                  </a:lnTo>
                  <a:lnTo>
                    <a:pt x="22" y="73"/>
                  </a:lnTo>
                  <a:lnTo>
                    <a:pt x="13" y="58"/>
                  </a:lnTo>
                  <a:lnTo>
                    <a:pt x="19" y="52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5" y="44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12" y="40"/>
                  </a:lnTo>
                  <a:lnTo>
                    <a:pt x="12" y="39"/>
                  </a:lnTo>
                  <a:lnTo>
                    <a:pt x="14" y="37"/>
                  </a:lnTo>
                  <a:lnTo>
                    <a:pt x="9" y="37"/>
                  </a:lnTo>
                  <a:lnTo>
                    <a:pt x="7" y="39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1" y="30"/>
                  </a:lnTo>
                  <a:lnTo>
                    <a:pt x="27" y="35"/>
                  </a:lnTo>
                  <a:lnTo>
                    <a:pt x="71" y="0"/>
                  </a:lnTo>
                  <a:lnTo>
                    <a:pt x="83" y="8"/>
                  </a:lnTo>
                  <a:lnTo>
                    <a:pt x="83" y="28"/>
                  </a:lnTo>
                  <a:lnTo>
                    <a:pt x="98" y="41"/>
                  </a:lnTo>
                  <a:lnTo>
                    <a:pt x="113" y="42"/>
                  </a:lnTo>
                  <a:lnTo>
                    <a:pt x="123" y="39"/>
                  </a:lnTo>
                  <a:lnTo>
                    <a:pt x="146" y="37"/>
                  </a:lnTo>
                  <a:lnTo>
                    <a:pt x="144" y="43"/>
                  </a:lnTo>
                  <a:lnTo>
                    <a:pt x="140" y="50"/>
                  </a:lnTo>
                  <a:lnTo>
                    <a:pt x="131" y="57"/>
                  </a:lnTo>
                  <a:lnTo>
                    <a:pt x="124" y="62"/>
                  </a:lnTo>
                  <a:lnTo>
                    <a:pt x="122" y="67"/>
                  </a:lnTo>
                  <a:lnTo>
                    <a:pt x="114" y="71"/>
                  </a:lnTo>
                  <a:lnTo>
                    <a:pt x="111" y="75"/>
                  </a:lnTo>
                  <a:lnTo>
                    <a:pt x="111" y="77"/>
                  </a:lnTo>
                  <a:lnTo>
                    <a:pt x="104" y="85"/>
                  </a:lnTo>
                  <a:lnTo>
                    <a:pt x="104" y="86"/>
                  </a:lnTo>
                  <a:lnTo>
                    <a:pt x="106" y="89"/>
                  </a:lnTo>
                  <a:lnTo>
                    <a:pt x="104" y="88"/>
                  </a:lnTo>
                  <a:lnTo>
                    <a:pt x="101" y="90"/>
                  </a:lnTo>
                  <a:lnTo>
                    <a:pt x="101" y="93"/>
                  </a:lnTo>
                  <a:lnTo>
                    <a:pt x="100" y="93"/>
                  </a:lnTo>
                  <a:lnTo>
                    <a:pt x="99" y="96"/>
                  </a:lnTo>
                  <a:lnTo>
                    <a:pt x="100" y="98"/>
                  </a:lnTo>
                  <a:lnTo>
                    <a:pt x="91" y="1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8" name="Freeform 592"/>
            <p:cNvSpPr>
              <a:spLocks/>
            </p:cNvSpPr>
            <p:nvPr/>
          </p:nvSpPr>
          <p:spPr bwMode="auto">
            <a:xfrm>
              <a:off x="3772" y="1418"/>
              <a:ext cx="154" cy="112"/>
            </a:xfrm>
            <a:custGeom>
              <a:avLst/>
              <a:gdLst>
                <a:gd name="T0" fmla="*/ 96 w 154"/>
                <a:gd name="T1" fmla="*/ 110 h 112"/>
                <a:gd name="T2" fmla="*/ 89 w 154"/>
                <a:gd name="T3" fmla="*/ 109 h 112"/>
                <a:gd name="T4" fmla="*/ 90 w 154"/>
                <a:gd name="T5" fmla="*/ 107 h 112"/>
                <a:gd name="T6" fmla="*/ 88 w 154"/>
                <a:gd name="T7" fmla="*/ 107 h 112"/>
                <a:gd name="T8" fmla="*/ 86 w 154"/>
                <a:gd name="T9" fmla="*/ 110 h 112"/>
                <a:gd name="T10" fmla="*/ 85 w 154"/>
                <a:gd name="T11" fmla="*/ 111 h 112"/>
                <a:gd name="T12" fmla="*/ 84 w 154"/>
                <a:gd name="T13" fmla="*/ 109 h 112"/>
                <a:gd name="T14" fmla="*/ 84 w 154"/>
                <a:gd name="T15" fmla="*/ 107 h 112"/>
                <a:gd name="T16" fmla="*/ 81 w 154"/>
                <a:gd name="T17" fmla="*/ 107 h 112"/>
                <a:gd name="T18" fmla="*/ 81 w 154"/>
                <a:gd name="T19" fmla="*/ 105 h 112"/>
                <a:gd name="T20" fmla="*/ 78 w 154"/>
                <a:gd name="T21" fmla="*/ 108 h 112"/>
                <a:gd name="T22" fmla="*/ 72 w 154"/>
                <a:gd name="T23" fmla="*/ 111 h 112"/>
                <a:gd name="T24" fmla="*/ 70 w 154"/>
                <a:gd name="T25" fmla="*/ 110 h 112"/>
                <a:gd name="T26" fmla="*/ 70 w 154"/>
                <a:gd name="T27" fmla="*/ 109 h 112"/>
                <a:gd name="T28" fmla="*/ 68 w 154"/>
                <a:gd name="T29" fmla="*/ 109 h 112"/>
                <a:gd name="T30" fmla="*/ 63 w 154"/>
                <a:gd name="T31" fmla="*/ 110 h 112"/>
                <a:gd name="T32" fmla="*/ 37 w 154"/>
                <a:gd name="T33" fmla="*/ 102 h 112"/>
                <a:gd name="T34" fmla="*/ 36 w 154"/>
                <a:gd name="T35" fmla="*/ 95 h 112"/>
                <a:gd name="T36" fmla="*/ 22 w 154"/>
                <a:gd name="T37" fmla="*/ 82 h 112"/>
                <a:gd name="T38" fmla="*/ 13 w 154"/>
                <a:gd name="T39" fmla="*/ 76 h 112"/>
                <a:gd name="T40" fmla="*/ 23 w 154"/>
                <a:gd name="T41" fmla="*/ 77 h 112"/>
                <a:gd name="T42" fmla="*/ 13 w 154"/>
                <a:gd name="T43" fmla="*/ 61 h 112"/>
                <a:gd name="T44" fmla="*/ 20 w 154"/>
                <a:gd name="T45" fmla="*/ 54 h 112"/>
                <a:gd name="T46" fmla="*/ 17 w 154"/>
                <a:gd name="T47" fmla="*/ 52 h 112"/>
                <a:gd name="T48" fmla="*/ 17 w 154"/>
                <a:gd name="T49" fmla="*/ 50 h 112"/>
                <a:gd name="T50" fmla="*/ 15 w 154"/>
                <a:gd name="T51" fmla="*/ 46 h 112"/>
                <a:gd name="T52" fmla="*/ 10 w 154"/>
                <a:gd name="T53" fmla="*/ 44 h 112"/>
                <a:gd name="T54" fmla="*/ 10 w 154"/>
                <a:gd name="T55" fmla="*/ 43 h 112"/>
                <a:gd name="T56" fmla="*/ 12 w 154"/>
                <a:gd name="T57" fmla="*/ 41 h 112"/>
                <a:gd name="T58" fmla="*/ 12 w 154"/>
                <a:gd name="T59" fmla="*/ 40 h 112"/>
                <a:gd name="T60" fmla="*/ 14 w 154"/>
                <a:gd name="T61" fmla="*/ 38 h 112"/>
                <a:gd name="T62" fmla="*/ 10 w 154"/>
                <a:gd name="T63" fmla="*/ 38 h 112"/>
                <a:gd name="T64" fmla="*/ 8 w 154"/>
                <a:gd name="T65" fmla="*/ 40 h 112"/>
                <a:gd name="T66" fmla="*/ 3 w 154"/>
                <a:gd name="T67" fmla="*/ 39 h 112"/>
                <a:gd name="T68" fmla="*/ 0 w 154"/>
                <a:gd name="T69" fmla="*/ 35 h 112"/>
                <a:gd name="T70" fmla="*/ 1 w 154"/>
                <a:gd name="T71" fmla="*/ 35 h 112"/>
                <a:gd name="T72" fmla="*/ 1 w 154"/>
                <a:gd name="T73" fmla="*/ 31 h 112"/>
                <a:gd name="T74" fmla="*/ 29 w 154"/>
                <a:gd name="T75" fmla="*/ 36 h 112"/>
                <a:gd name="T76" fmla="*/ 75 w 154"/>
                <a:gd name="T77" fmla="*/ 0 h 112"/>
                <a:gd name="T78" fmla="*/ 87 w 154"/>
                <a:gd name="T79" fmla="*/ 8 h 112"/>
                <a:gd name="T80" fmla="*/ 87 w 154"/>
                <a:gd name="T81" fmla="*/ 29 h 112"/>
                <a:gd name="T82" fmla="*/ 102 w 154"/>
                <a:gd name="T83" fmla="*/ 43 h 112"/>
                <a:gd name="T84" fmla="*/ 119 w 154"/>
                <a:gd name="T85" fmla="*/ 44 h 112"/>
                <a:gd name="T86" fmla="*/ 129 w 154"/>
                <a:gd name="T87" fmla="*/ 40 h 112"/>
                <a:gd name="T88" fmla="*/ 153 w 154"/>
                <a:gd name="T89" fmla="*/ 38 h 112"/>
                <a:gd name="T90" fmla="*/ 151 w 154"/>
                <a:gd name="T91" fmla="*/ 45 h 112"/>
                <a:gd name="T92" fmla="*/ 146 w 154"/>
                <a:gd name="T93" fmla="*/ 52 h 112"/>
                <a:gd name="T94" fmla="*/ 138 w 154"/>
                <a:gd name="T95" fmla="*/ 60 h 112"/>
                <a:gd name="T96" fmla="*/ 130 w 154"/>
                <a:gd name="T97" fmla="*/ 65 h 112"/>
                <a:gd name="T98" fmla="*/ 128 w 154"/>
                <a:gd name="T99" fmla="*/ 71 h 112"/>
                <a:gd name="T100" fmla="*/ 120 w 154"/>
                <a:gd name="T101" fmla="*/ 75 h 112"/>
                <a:gd name="T102" fmla="*/ 117 w 154"/>
                <a:gd name="T103" fmla="*/ 79 h 112"/>
                <a:gd name="T104" fmla="*/ 117 w 154"/>
                <a:gd name="T105" fmla="*/ 81 h 112"/>
                <a:gd name="T106" fmla="*/ 109 w 154"/>
                <a:gd name="T107" fmla="*/ 89 h 112"/>
                <a:gd name="T108" fmla="*/ 109 w 154"/>
                <a:gd name="T109" fmla="*/ 90 h 112"/>
                <a:gd name="T110" fmla="*/ 111 w 154"/>
                <a:gd name="T111" fmla="*/ 93 h 112"/>
                <a:gd name="T112" fmla="*/ 109 w 154"/>
                <a:gd name="T113" fmla="*/ 92 h 112"/>
                <a:gd name="T114" fmla="*/ 106 w 154"/>
                <a:gd name="T115" fmla="*/ 94 h 112"/>
                <a:gd name="T116" fmla="*/ 106 w 154"/>
                <a:gd name="T117" fmla="*/ 98 h 112"/>
                <a:gd name="T118" fmla="*/ 105 w 154"/>
                <a:gd name="T119" fmla="*/ 98 h 112"/>
                <a:gd name="T120" fmla="*/ 103 w 154"/>
                <a:gd name="T121" fmla="*/ 101 h 112"/>
                <a:gd name="T122" fmla="*/ 105 w 154"/>
                <a:gd name="T123" fmla="*/ 103 h 112"/>
                <a:gd name="T124" fmla="*/ 96 w 154"/>
                <a:gd name="T125" fmla="*/ 110 h 1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4"/>
                <a:gd name="T190" fmla="*/ 0 h 112"/>
                <a:gd name="T191" fmla="*/ 154 w 154"/>
                <a:gd name="T192" fmla="*/ 112 h 1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4" h="112">
                  <a:moveTo>
                    <a:pt x="96" y="110"/>
                  </a:moveTo>
                  <a:lnTo>
                    <a:pt x="89" y="109"/>
                  </a:lnTo>
                  <a:lnTo>
                    <a:pt x="90" y="107"/>
                  </a:lnTo>
                  <a:lnTo>
                    <a:pt x="88" y="107"/>
                  </a:lnTo>
                  <a:lnTo>
                    <a:pt x="86" y="110"/>
                  </a:lnTo>
                  <a:lnTo>
                    <a:pt x="85" y="111"/>
                  </a:lnTo>
                  <a:lnTo>
                    <a:pt x="84" y="109"/>
                  </a:lnTo>
                  <a:lnTo>
                    <a:pt x="84" y="107"/>
                  </a:lnTo>
                  <a:lnTo>
                    <a:pt x="81" y="107"/>
                  </a:lnTo>
                  <a:lnTo>
                    <a:pt x="81" y="105"/>
                  </a:lnTo>
                  <a:lnTo>
                    <a:pt x="78" y="108"/>
                  </a:lnTo>
                  <a:lnTo>
                    <a:pt x="72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68" y="109"/>
                  </a:lnTo>
                  <a:lnTo>
                    <a:pt x="63" y="110"/>
                  </a:lnTo>
                  <a:lnTo>
                    <a:pt x="37" y="102"/>
                  </a:lnTo>
                  <a:lnTo>
                    <a:pt x="36" y="95"/>
                  </a:lnTo>
                  <a:lnTo>
                    <a:pt x="22" y="82"/>
                  </a:lnTo>
                  <a:lnTo>
                    <a:pt x="13" y="76"/>
                  </a:lnTo>
                  <a:lnTo>
                    <a:pt x="23" y="77"/>
                  </a:lnTo>
                  <a:lnTo>
                    <a:pt x="13" y="61"/>
                  </a:lnTo>
                  <a:lnTo>
                    <a:pt x="20" y="54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8" y="40"/>
                  </a:lnTo>
                  <a:lnTo>
                    <a:pt x="3" y="39"/>
                  </a:lnTo>
                  <a:lnTo>
                    <a:pt x="0" y="35"/>
                  </a:lnTo>
                  <a:lnTo>
                    <a:pt x="1" y="35"/>
                  </a:lnTo>
                  <a:lnTo>
                    <a:pt x="1" y="31"/>
                  </a:lnTo>
                  <a:lnTo>
                    <a:pt x="29" y="36"/>
                  </a:lnTo>
                  <a:lnTo>
                    <a:pt x="75" y="0"/>
                  </a:lnTo>
                  <a:lnTo>
                    <a:pt x="87" y="8"/>
                  </a:lnTo>
                  <a:lnTo>
                    <a:pt x="87" y="29"/>
                  </a:lnTo>
                  <a:lnTo>
                    <a:pt x="102" y="43"/>
                  </a:lnTo>
                  <a:lnTo>
                    <a:pt x="119" y="44"/>
                  </a:lnTo>
                  <a:lnTo>
                    <a:pt x="129" y="40"/>
                  </a:lnTo>
                  <a:lnTo>
                    <a:pt x="153" y="38"/>
                  </a:lnTo>
                  <a:lnTo>
                    <a:pt x="151" y="45"/>
                  </a:lnTo>
                  <a:lnTo>
                    <a:pt x="146" y="52"/>
                  </a:lnTo>
                  <a:lnTo>
                    <a:pt x="138" y="60"/>
                  </a:lnTo>
                  <a:lnTo>
                    <a:pt x="130" y="65"/>
                  </a:lnTo>
                  <a:lnTo>
                    <a:pt x="128" y="71"/>
                  </a:lnTo>
                  <a:lnTo>
                    <a:pt x="120" y="75"/>
                  </a:lnTo>
                  <a:lnTo>
                    <a:pt x="117" y="79"/>
                  </a:lnTo>
                  <a:lnTo>
                    <a:pt x="117" y="81"/>
                  </a:lnTo>
                  <a:lnTo>
                    <a:pt x="109" y="89"/>
                  </a:lnTo>
                  <a:lnTo>
                    <a:pt x="109" y="90"/>
                  </a:lnTo>
                  <a:lnTo>
                    <a:pt x="111" y="93"/>
                  </a:lnTo>
                  <a:lnTo>
                    <a:pt x="109" y="92"/>
                  </a:lnTo>
                  <a:lnTo>
                    <a:pt x="106" y="94"/>
                  </a:lnTo>
                  <a:lnTo>
                    <a:pt x="106" y="98"/>
                  </a:lnTo>
                  <a:lnTo>
                    <a:pt x="105" y="98"/>
                  </a:lnTo>
                  <a:lnTo>
                    <a:pt x="103" y="101"/>
                  </a:lnTo>
                  <a:lnTo>
                    <a:pt x="105" y="103"/>
                  </a:lnTo>
                  <a:lnTo>
                    <a:pt x="96" y="1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09" name="Freeform 593"/>
            <p:cNvSpPr>
              <a:spLocks/>
            </p:cNvSpPr>
            <p:nvPr/>
          </p:nvSpPr>
          <p:spPr bwMode="auto">
            <a:xfrm>
              <a:off x="3716" y="1363"/>
              <a:ext cx="125" cy="87"/>
            </a:xfrm>
            <a:custGeom>
              <a:avLst/>
              <a:gdLst>
                <a:gd name="T0" fmla="*/ 54 w 125"/>
                <a:gd name="T1" fmla="*/ 81 h 87"/>
                <a:gd name="T2" fmla="*/ 55 w 125"/>
                <a:gd name="T3" fmla="*/ 80 h 87"/>
                <a:gd name="T4" fmla="*/ 54 w 125"/>
                <a:gd name="T5" fmla="*/ 75 h 87"/>
                <a:gd name="T6" fmla="*/ 51 w 125"/>
                <a:gd name="T7" fmla="*/ 77 h 87"/>
                <a:gd name="T8" fmla="*/ 50 w 125"/>
                <a:gd name="T9" fmla="*/ 76 h 87"/>
                <a:gd name="T10" fmla="*/ 50 w 125"/>
                <a:gd name="T11" fmla="*/ 74 h 87"/>
                <a:gd name="T12" fmla="*/ 46 w 125"/>
                <a:gd name="T13" fmla="*/ 72 h 87"/>
                <a:gd name="T14" fmla="*/ 44 w 125"/>
                <a:gd name="T15" fmla="*/ 69 h 87"/>
                <a:gd name="T16" fmla="*/ 45 w 125"/>
                <a:gd name="T17" fmla="*/ 67 h 87"/>
                <a:gd name="T18" fmla="*/ 44 w 125"/>
                <a:gd name="T19" fmla="*/ 66 h 87"/>
                <a:gd name="T20" fmla="*/ 45 w 125"/>
                <a:gd name="T21" fmla="*/ 65 h 87"/>
                <a:gd name="T22" fmla="*/ 43 w 125"/>
                <a:gd name="T23" fmla="*/ 64 h 87"/>
                <a:gd name="T24" fmla="*/ 42 w 125"/>
                <a:gd name="T25" fmla="*/ 64 h 87"/>
                <a:gd name="T26" fmla="*/ 41 w 125"/>
                <a:gd name="T27" fmla="*/ 62 h 87"/>
                <a:gd name="T28" fmla="*/ 39 w 125"/>
                <a:gd name="T29" fmla="*/ 61 h 87"/>
                <a:gd name="T30" fmla="*/ 34 w 125"/>
                <a:gd name="T31" fmla="*/ 61 h 87"/>
                <a:gd name="T32" fmla="*/ 33 w 125"/>
                <a:gd name="T33" fmla="*/ 61 h 87"/>
                <a:gd name="T34" fmla="*/ 34 w 125"/>
                <a:gd name="T35" fmla="*/ 63 h 87"/>
                <a:gd name="T36" fmla="*/ 33 w 125"/>
                <a:gd name="T37" fmla="*/ 64 h 87"/>
                <a:gd name="T38" fmla="*/ 32 w 125"/>
                <a:gd name="T39" fmla="*/ 62 h 87"/>
                <a:gd name="T40" fmla="*/ 30 w 125"/>
                <a:gd name="T41" fmla="*/ 60 h 87"/>
                <a:gd name="T42" fmla="*/ 31 w 125"/>
                <a:gd name="T43" fmla="*/ 57 h 87"/>
                <a:gd name="T44" fmla="*/ 29 w 125"/>
                <a:gd name="T45" fmla="*/ 57 h 87"/>
                <a:gd name="T46" fmla="*/ 30 w 125"/>
                <a:gd name="T47" fmla="*/ 59 h 87"/>
                <a:gd name="T48" fmla="*/ 27 w 125"/>
                <a:gd name="T49" fmla="*/ 60 h 87"/>
                <a:gd name="T50" fmla="*/ 27 w 125"/>
                <a:gd name="T51" fmla="*/ 62 h 87"/>
                <a:gd name="T52" fmla="*/ 24 w 125"/>
                <a:gd name="T53" fmla="*/ 63 h 87"/>
                <a:gd name="T54" fmla="*/ 26 w 125"/>
                <a:gd name="T55" fmla="*/ 64 h 87"/>
                <a:gd name="T56" fmla="*/ 25 w 125"/>
                <a:gd name="T57" fmla="*/ 65 h 87"/>
                <a:gd name="T58" fmla="*/ 18 w 125"/>
                <a:gd name="T59" fmla="*/ 62 h 87"/>
                <a:gd name="T60" fmla="*/ 15 w 125"/>
                <a:gd name="T61" fmla="*/ 58 h 87"/>
                <a:gd name="T62" fmla="*/ 13 w 125"/>
                <a:gd name="T63" fmla="*/ 58 h 87"/>
                <a:gd name="T64" fmla="*/ 11 w 125"/>
                <a:gd name="T65" fmla="*/ 59 h 87"/>
                <a:gd name="T66" fmla="*/ 5 w 125"/>
                <a:gd name="T67" fmla="*/ 59 h 87"/>
                <a:gd name="T68" fmla="*/ 5 w 125"/>
                <a:gd name="T69" fmla="*/ 58 h 87"/>
                <a:gd name="T70" fmla="*/ 6 w 125"/>
                <a:gd name="T71" fmla="*/ 58 h 87"/>
                <a:gd name="T72" fmla="*/ 5 w 125"/>
                <a:gd name="T73" fmla="*/ 55 h 87"/>
                <a:gd name="T74" fmla="*/ 1 w 125"/>
                <a:gd name="T75" fmla="*/ 55 h 87"/>
                <a:gd name="T76" fmla="*/ 1 w 125"/>
                <a:gd name="T77" fmla="*/ 53 h 87"/>
                <a:gd name="T78" fmla="*/ 0 w 125"/>
                <a:gd name="T79" fmla="*/ 53 h 87"/>
                <a:gd name="T80" fmla="*/ 50 w 125"/>
                <a:gd name="T81" fmla="*/ 25 h 87"/>
                <a:gd name="T82" fmla="*/ 64 w 125"/>
                <a:gd name="T83" fmla="*/ 14 h 87"/>
                <a:gd name="T84" fmla="*/ 64 w 125"/>
                <a:gd name="T85" fmla="*/ 12 h 87"/>
                <a:gd name="T86" fmla="*/ 54 w 125"/>
                <a:gd name="T87" fmla="*/ 9 h 87"/>
                <a:gd name="T88" fmla="*/ 70 w 125"/>
                <a:gd name="T89" fmla="*/ 0 h 87"/>
                <a:gd name="T90" fmla="*/ 71 w 125"/>
                <a:gd name="T91" fmla="*/ 2 h 87"/>
                <a:gd name="T92" fmla="*/ 73 w 125"/>
                <a:gd name="T93" fmla="*/ 3 h 87"/>
                <a:gd name="T94" fmla="*/ 75 w 125"/>
                <a:gd name="T95" fmla="*/ 6 h 87"/>
                <a:gd name="T96" fmla="*/ 77 w 125"/>
                <a:gd name="T97" fmla="*/ 6 h 87"/>
                <a:gd name="T98" fmla="*/ 78 w 125"/>
                <a:gd name="T99" fmla="*/ 4 h 87"/>
                <a:gd name="T100" fmla="*/ 83 w 125"/>
                <a:gd name="T101" fmla="*/ 4 h 87"/>
                <a:gd name="T102" fmla="*/ 90 w 125"/>
                <a:gd name="T103" fmla="*/ 6 h 87"/>
                <a:gd name="T104" fmla="*/ 85 w 125"/>
                <a:gd name="T105" fmla="*/ 10 h 87"/>
                <a:gd name="T106" fmla="*/ 92 w 125"/>
                <a:gd name="T107" fmla="*/ 23 h 87"/>
                <a:gd name="T108" fmla="*/ 89 w 125"/>
                <a:gd name="T109" fmla="*/ 26 h 87"/>
                <a:gd name="T110" fmla="*/ 94 w 125"/>
                <a:gd name="T111" fmla="*/ 36 h 87"/>
                <a:gd name="T112" fmla="*/ 96 w 125"/>
                <a:gd name="T113" fmla="*/ 34 h 87"/>
                <a:gd name="T114" fmla="*/ 97 w 125"/>
                <a:gd name="T115" fmla="*/ 36 h 87"/>
                <a:gd name="T116" fmla="*/ 124 w 125"/>
                <a:gd name="T117" fmla="*/ 52 h 87"/>
                <a:gd name="T118" fmla="*/ 80 w 125"/>
                <a:gd name="T119" fmla="*/ 86 h 87"/>
                <a:gd name="T120" fmla="*/ 54 w 125"/>
                <a:gd name="T121" fmla="*/ 81 h 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5"/>
                <a:gd name="T184" fmla="*/ 0 h 87"/>
                <a:gd name="T185" fmla="*/ 125 w 125"/>
                <a:gd name="T186" fmla="*/ 87 h 8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5" h="87">
                  <a:moveTo>
                    <a:pt x="54" y="81"/>
                  </a:moveTo>
                  <a:lnTo>
                    <a:pt x="55" y="80"/>
                  </a:lnTo>
                  <a:lnTo>
                    <a:pt x="54" y="75"/>
                  </a:lnTo>
                  <a:lnTo>
                    <a:pt x="51" y="77"/>
                  </a:lnTo>
                  <a:lnTo>
                    <a:pt x="50" y="76"/>
                  </a:lnTo>
                  <a:lnTo>
                    <a:pt x="50" y="74"/>
                  </a:lnTo>
                  <a:lnTo>
                    <a:pt x="46" y="72"/>
                  </a:lnTo>
                  <a:lnTo>
                    <a:pt x="44" y="69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5" y="65"/>
                  </a:lnTo>
                  <a:lnTo>
                    <a:pt x="43" y="64"/>
                  </a:lnTo>
                  <a:lnTo>
                    <a:pt x="42" y="64"/>
                  </a:lnTo>
                  <a:lnTo>
                    <a:pt x="41" y="62"/>
                  </a:lnTo>
                  <a:lnTo>
                    <a:pt x="39" y="61"/>
                  </a:lnTo>
                  <a:lnTo>
                    <a:pt x="34" y="61"/>
                  </a:lnTo>
                  <a:lnTo>
                    <a:pt x="33" y="61"/>
                  </a:lnTo>
                  <a:lnTo>
                    <a:pt x="34" y="63"/>
                  </a:lnTo>
                  <a:lnTo>
                    <a:pt x="33" y="64"/>
                  </a:lnTo>
                  <a:lnTo>
                    <a:pt x="32" y="62"/>
                  </a:lnTo>
                  <a:lnTo>
                    <a:pt x="30" y="60"/>
                  </a:lnTo>
                  <a:lnTo>
                    <a:pt x="31" y="57"/>
                  </a:lnTo>
                  <a:lnTo>
                    <a:pt x="29" y="57"/>
                  </a:lnTo>
                  <a:lnTo>
                    <a:pt x="30" y="59"/>
                  </a:lnTo>
                  <a:lnTo>
                    <a:pt x="27" y="60"/>
                  </a:lnTo>
                  <a:lnTo>
                    <a:pt x="27" y="62"/>
                  </a:lnTo>
                  <a:lnTo>
                    <a:pt x="24" y="63"/>
                  </a:lnTo>
                  <a:lnTo>
                    <a:pt x="26" y="64"/>
                  </a:lnTo>
                  <a:lnTo>
                    <a:pt x="25" y="65"/>
                  </a:lnTo>
                  <a:lnTo>
                    <a:pt x="18" y="62"/>
                  </a:lnTo>
                  <a:lnTo>
                    <a:pt x="15" y="58"/>
                  </a:lnTo>
                  <a:lnTo>
                    <a:pt x="13" y="58"/>
                  </a:lnTo>
                  <a:lnTo>
                    <a:pt x="11" y="59"/>
                  </a:lnTo>
                  <a:lnTo>
                    <a:pt x="5" y="59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5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0" y="53"/>
                  </a:lnTo>
                  <a:lnTo>
                    <a:pt x="50" y="25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54" y="9"/>
                  </a:lnTo>
                  <a:lnTo>
                    <a:pt x="70" y="0"/>
                  </a:lnTo>
                  <a:lnTo>
                    <a:pt x="71" y="2"/>
                  </a:lnTo>
                  <a:lnTo>
                    <a:pt x="73" y="3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8" y="4"/>
                  </a:lnTo>
                  <a:lnTo>
                    <a:pt x="83" y="4"/>
                  </a:lnTo>
                  <a:lnTo>
                    <a:pt x="90" y="6"/>
                  </a:lnTo>
                  <a:lnTo>
                    <a:pt x="85" y="10"/>
                  </a:lnTo>
                  <a:lnTo>
                    <a:pt x="92" y="23"/>
                  </a:lnTo>
                  <a:lnTo>
                    <a:pt x="89" y="2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7" y="36"/>
                  </a:lnTo>
                  <a:lnTo>
                    <a:pt x="124" y="52"/>
                  </a:lnTo>
                  <a:lnTo>
                    <a:pt x="80" y="86"/>
                  </a:lnTo>
                  <a:lnTo>
                    <a:pt x="54" y="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0" name="Freeform 594"/>
            <p:cNvSpPr>
              <a:spLocks/>
            </p:cNvSpPr>
            <p:nvPr/>
          </p:nvSpPr>
          <p:spPr bwMode="auto">
            <a:xfrm>
              <a:off x="3716" y="1363"/>
              <a:ext cx="132" cy="92"/>
            </a:xfrm>
            <a:custGeom>
              <a:avLst/>
              <a:gdLst>
                <a:gd name="T0" fmla="*/ 57 w 132"/>
                <a:gd name="T1" fmla="*/ 86 h 92"/>
                <a:gd name="T2" fmla="*/ 58 w 132"/>
                <a:gd name="T3" fmla="*/ 85 h 92"/>
                <a:gd name="T4" fmla="*/ 57 w 132"/>
                <a:gd name="T5" fmla="*/ 80 h 92"/>
                <a:gd name="T6" fmla="*/ 54 w 132"/>
                <a:gd name="T7" fmla="*/ 82 h 92"/>
                <a:gd name="T8" fmla="*/ 53 w 132"/>
                <a:gd name="T9" fmla="*/ 81 h 92"/>
                <a:gd name="T10" fmla="*/ 53 w 132"/>
                <a:gd name="T11" fmla="*/ 79 h 92"/>
                <a:gd name="T12" fmla="*/ 48 w 132"/>
                <a:gd name="T13" fmla="*/ 77 h 92"/>
                <a:gd name="T14" fmla="*/ 46 w 132"/>
                <a:gd name="T15" fmla="*/ 73 h 92"/>
                <a:gd name="T16" fmla="*/ 47 w 132"/>
                <a:gd name="T17" fmla="*/ 71 h 92"/>
                <a:gd name="T18" fmla="*/ 46 w 132"/>
                <a:gd name="T19" fmla="*/ 70 h 92"/>
                <a:gd name="T20" fmla="*/ 47 w 132"/>
                <a:gd name="T21" fmla="*/ 69 h 92"/>
                <a:gd name="T22" fmla="*/ 45 w 132"/>
                <a:gd name="T23" fmla="*/ 67 h 92"/>
                <a:gd name="T24" fmla="*/ 44 w 132"/>
                <a:gd name="T25" fmla="*/ 67 h 92"/>
                <a:gd name="T26" fmla="*/ 43 w 132"/>
                <a:gd name="T27" fmla="*/ 65 h 92"/>
                <a:gd name="T28" fmla="*/ 41 w 132"/>
                <a:gd name="T29" fmla="*/ 64 h 92"/>
                <a:gd name="T30" fmla="*/ 36 w 132"/>
                <a:gd name="T31" fmla="*/ 64 h 92"/>
                <a:gd name="T32" fmla="*/ 35 w 132"/>
                <a:gd name="T33" fmla="*/ 64 h 92"/>
                <a:gd name="T34" fmla="*/ 36 w 132"/>
                <a:gd name="T35" fmla="*/ 66 h 92"/>
                <a:gd name="T36" fmla="*/ 35 w 132"/>
                <a:gd name="T37" fmla="*/ 67 h 92"/>
                <a:gd name="T38" fmla="*/ 34 w 132"/>
                <a:gd name="T39" fmla="*/ 65 h 92"/>
                <a:gd name="T40" fmla="*/ 32 w 132"/>
                <a:gd name="T41" fmla="*/ 63 h 92"/>
                <a:gd name="T42" fmla="*/ 33 w 132"/>
                <a:gd name="T43" fmla="*/ 60 h 92"/>
                <a:gd name="T44" fmla="*/ 31 w 132"/>
                <a:gd name="T45" fmla="*/ 60 h 92"/>
                <a:gd name="T46" fmla="*/ 32 w 132"/>
                <a:gd name="T47" fmla="*/ 62 h 92"/>
                <a:gd name="T48" fmla="*/ 29 w 132"/>
                <a:gd name="T49" fmla="*/ 63 h 92"/>
                <a:gd name="T50" fmla="*/ 29 w 132"/>
                <a:gd name="T51" fmla="*/ 65 h 92"/>
                <a:gd name="T52" fmla="*/ 25 w 132"/>
                <a:gd name="T53" fmla="*/ 66 h 92"/>
                <a:gd name="T54" fmla="*/ 28 w 132"/>
                <a:gd name="T55" fmla="*/ 67 h 92"/>
                <a:gd name="T56" fmla="*/ 26 w 132"/>
                <a:gd name="T57" fmla="*/ 68 h 92"/>
                <a:gd name="T58" fmla="*/ 19 w 132"/>
                <a:gd name="T59" fmla="*/ 65 h 92"/>
                <a:gd name="T60" fmla="*/ 15 w 132"/>
                <a:gd name="T61" fmla="*/ 61 h 92"/>
                <a:gd name="T62" fmla="*/ 13 w 132"/>
                <a:gd name="T63" fmla="*/ 61 h 92"/>
                <a:gd name="T64" fmla="*/ 12 w 132"/>
                <a:gd name="T65" fmla="*/ 62 h 92"/>
                <a:gd name="T66" fmla="*/ 6 w 132"/>
                <a:gd name="T67" fmla="*/ 62 h 92"/>
                <a:gd name="T68" fmla="*/ 6 w 132"/>
                <a:gd name="T69" fmla="*/ 61 h 92"/>
                <a:gd name="T70" fmla="*/ 7 w 132"/>
                <a:gd name="T71" fmla="*/ 61 h 92"/>
                <a:gd name="T72" fmla="*/ 6 w 132"/>
                <a:gd name="T73" fmla="*/ 58 h 92"/>
                <a:gd name="T74" fmla="*/ 1 w 132"/>
                <a:gd name="T75" fmla="*/ 58 h 92"/>
                <a:gd name="T76" fmla="*/ 1 w 132"/>
                <a:gd name="T77" fmla="*/ 56 h 92"/>
                <a:gd name="T78" fmla="*/ 0 w 132"/>
                <a:gd name="T79" fmla="*/ 56 h 92"/>
                <a:gd name="T80" fmla="*/ 53 w 132"/>
                <a:gd name="T81" fmla="*/ 27 h 92"/>
                <a:gd name="T82" fmla="*/ 67 w 132"/>
                <a:gd name="T83" fmla="*/ 14 h 92"/>
                <a:gd name="T84" fmla="*/ 67 w 132"/>
                <a:gd name="T85" fmla="*/ 12 h 92"/>
                <a:gd name="T86" fmla="*/ 57 w 132"/>
                <a:gd name="T87" fmla="*/ 9 h 92"/>
                <a:gd name="T88" fmla="*/ 74 w 132"/>
                <a:gd name="T89" fmla="*/ 0 h 92"/>
                <a:gd name="T90" fmla="*/ 75 w 132"/>
                <a:gd name="T91" fmla="*/ 2 h 92"/>
                <a:gd name="T92" fmla="*/ 77 w 132"/>
                <a:gd name="T93" fmla="*/ 3 h 92"/>
                <a:gd name="T94" fmla="*/ 79 w 132"/>
                <a:gd name="T95" fmla="*/ 6 h 92"/>
                <a:gd name="T96" fmla="*/ 81 w 132"/>
                <a:gd name="T97" fmla="*/ 6 h 92"/>
                <a:gd name="T98" fmla="*/ 83 w 132"/>
                <a:gd name="T99" fmla="*/ 4 h 92"/>
                <a:gd name="T100" fmla="*/ 88 w 132"/>
                <a:gd name="T101" fmla="*/ 4 h 92"/>
                <a:gd name="T102" fmla="*/ 95 w 132"/>
                <a:gd name="T103" fmla="*/ 6 h 92"/>
                <a:gd name="T104" fmla="*/ 90 w 132"/>
                <a:gd name="T105" fmla="*/ 10 h 92"/>
                <a:gd name="T106" fmla="*/ 97 w 132"/>
                <a:gd name="T107" fmla="*/ 25 h 92"/>
                <a:gd name="T108" fmla="*/ 94 w 132"/>
                <a:gd name="T109" fmla="*/ 28 h 92"/>
                <a:gd name="T110" fmla="*/ 99 w 132"/>
                <a:gd name="T111" fmla="*/ 38 h 92"/>
                <a:gd name="T112" fmla="*/ 101 w 132"/>
                <a:gd name="T113" fmla="*/ 36 h 92"/>
                <a:gd name="T114" fmla="*/ 102 w 132"/>
                <a:gd name="T115" fmla="*/ 38 h 92"/>
                <a:gd name="T116" fmla="*/ 131 w 132"/>
                <a:gd name="T117" fmla="*/ 55 h 92"/>
                <a:gd name="T118" fmla="*/ 85 w 132"/>
                <a:gd name="T119" fmla="*/ 91 h 92"/>
                <a:gd name="T120" fmla="*/ 57 w 132"/>
                <a:gd name="T121" fmla="*/ 86 h 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2"/>
                <a:gd name="T184" fmla="*/ 0 h 92"/>
                <a:gd name="T185" fmla="*/ 132 w 132"/>
                <a:gd name="T186" fmla="*/ 92 h 9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2" h="92">
                  <a:moveTo>
                    <a:pt x="57" y="86"/>
                  </a:moveTo>
                  <a:lnTo>
                    <a:pt x="58" y="85"/>
                  </a:lnTo>
                  <a:lnTo>
                    <a:pt x="57" y="80"/>
                  </a:lnTo>
                  <a:lnTo>
                    <a:pt x="54" y="82"/>
                  </a:lnTo>
                  <a:lnTo>
                    <a:pt x="53" y="81"/>
                  </a:lnTo>
                  <a:lnTo>
                    <a:pt x="53" y="79"/>
                  </a:lnTo>
                  <a:lnTo>
                    <a:pt x="48" y="77"/>
                  </a:lnTo>
                  <a:lnTo>
                    <a:pt x="46" y="73"/>
                  </a:lnTo>
                  <a:lnTo>
                    <a:pt x="47" y="71"/>
                  </a:lnTo>
                  <a:lnTo>
                    <a:pt x="46" y="70"/>
                  </a:lnTo>
                  <a:lnTo>
                    <a:pt x="47" y="69"/>
                  </a:lnTo>
                  <a:lnTo>
                    <a:pt x="45" y="67"/>
                  </a:lnTo>
                  <a:lnTo>
                    <a:pt x="44" y="67"/>
                  </a:lnTo>
                  <a:lnTo>
                    <a:pt x="43" y="65"/>
                  </a:lnTo>
                  <a:lnTo>
                    <a:pt x="41" y="64"/>
                  </a:lnTo>
                  <a:lnTo>
                    <a:pt x="36" y="64"/>
                  </a:lnTo>
                  <a:lnTo>
                    <a:pt x="35" y="64"/>
                  </a:lnTo>
                  <a:lnTo>
                    <a:pt x="36" y="66"/>
                  </a:lnTo>
                  <a:lnTo>
                    <a:pt x="35" y="67"/>
                  </a:lnTo>
                  <a:lnTo>
                    <a:pt x="34" y="65"/>
                  </a:lnTo>
                  <a:lnTo>
                    <a:pt x="32" y="63"/>
                  </a:lnTo>
                  <a:lnTo>
                    <a:pt x="33" y="60"/>
                  </a:lnTo>
                  <a:lnTo>
                    <a:pt x="31" y="60"/>
                  </a:lnTo>
                  <a:lnTo>
                    <a:pt x="32" y="62"/>
                  </a:lnTo>
                  <a:lnTo>
                    <a:pt x="29" y="63"/>
                  </a:lnTo>
                  <a:lnTo>
                    <a:pt x="29" y="65"/>
                  </a:lnTo>
                  <a:lnTo>
                    <a:pt x="25" y="66"/>
                  </a:lnTo>
                  <a:lnTo>
                    <a:pt x="28" y="67"/>
                  </a:lnTo>
                  <a:lnTo>
                    <a:pt x="26" y="68"/>
                  </a:lnTo>
                  <a:lnTo>
                    <a:pt x="19" y="65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12" y="62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6" y="58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0" y="56"/>
                  </a:lnTo>
                  <a:lnTo>
                    <a:pt x="53" y="27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57" y="9"/>
                  </a:lnTo>
                  <a:lnTo>
                    <a:pt x="74" y="0"/>
                  </a:lnTo>
                  <a:lnTo>
                    <a:pt x="75" y="2"/>
                  </a:lnTo>
                  <a:lnTo>
                    <a:pt x="77" y="3"/>
                  </a:lnTo>
                  <a:lnTo>
                    <a:pt x="79" y="6"/>
                  </a:lnTo>
                  <a:lnTo>
                    <a:pt x="81" y="6"/>
                  </a:lnTo>
                  <a:lnTo>
                    <a:pt x="83" y="4"/>
                  </a:lnTo>
                  <a:lnTo>
                    <a:pt x="88" y="4"/>
                  </a:lnTo>
                  <a:lnTo>
                    <a:pt x="95" y="6"/>
                  </a:lnTo>
                  <a:lnTo>
                    <a:pt x="90" y="10"/>
                  </a:lnTo>
                  <a:lnTo>
                    <a:pt x="97" y="25"/>
                  </a:lnTo>
                  <a:lnTo>
                    <a:pt x="94" y="28"/>
                  </a:lnTo>
                  <a:lnTo>
                    <a:pt x="99" y="38"/>
                  </a:lnTo>
                  <a:lnTo>
                    <a:pt x="101" y="36"/>
                  </a:lnTo>
                  <a:lnTo>
                    <a:pt x="102" y="38"/>
                  </a:lnTo>
                  <a:lnTo>
                    <a:pt x="131" y="55"/>
                  </a:lnTo>
                  <a:lnTo>
                    <a:pt x="85" y="91"/>
                  </a:lnTo>
                  <a:lnTo>
                    <a:pt x="57" y="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1" name="Freeform 595"/>
            <p:cNvSpPr>
              <a:spLocks/>
            </p:cNvSpPr>
            <p:nvPr/>
          </p:nvSpPr>
          <p:spPr bwMode="auto">
            <a:xfrm>
              <a:off x="3859" y="1330"/>
              <a:ext cx="117" cy="126"/>
            </a:xfrm>
            <a:custGeom>
              <a:avLst/>
              <a:gdLst>
                <a:gd name="T0" fmla="*/ 62 w 117"/>
                <a:gd name="T1" fmla="*/ 120 h 126"/>
                <a:gd name="T2" fmla="*/ 39 w 117"/>
                <a:gd name="T3" fmla="*/ 122 h 126"/>
                <a:gd name="T4" fmla="*/ 30 w 117"/>
                <a:gd name="T5" fmla="*/ 125 h 126"/>
                <a:gd name="T6" fmla="*/ 15 w 117"/>
                <a:gd name="T7" fmla="*/ 124 h 126"/>
                <a:gd name="T8" fmla="*/ 0 w 117"/>
                <a:gd name="T9" fmla="*/ 111 h 126"/>
                <a:gd name="T10" fmla="*/ 0 w 117"/>
                <a:gd name="T11" fmla="*/ 92 h 126"/>
                <a:gd name="T12" fmla="*/ 1 w 117"/>
                <a:gd name="T13" fmla="*/ 70 h 126"/>
                <a:gd name="T14" fmla="*/ 5 w 117"/>
                <a:gd name="T15" fmla="*/ 71 h 126"/>
                <a:gd name="T16" fmla="*/ 19 w 117"/>
                <a:gd name="T17" fmla="*/ 63 h 126"/>
                <a:gd name="T18" fmla="*/ 38 w 117"/>
                <a:gd name="T19" fmla="*/ 47 h 126"/>
                <a:gd name="T20" fmla="*/ 52 w 117"/>
                <a:gd name="T21" fmla="*/ 50 h 126"/>
                <a:gd name="T22" fmla="*/ 78 w 117"/>
                <a:gd name="T23" fmla="*/ 33 h 126"/>
                <a:gd name="T24" fmla="*/ 81 w 117"/>
                <a:gd name="T25" fmla="*/ 22 h 126"/>
                <a:gd name="T26" fmla="*/ 80 w 117"/>
                <a:gd name="T27" fmla="*/ 20 h 126"/>
                <a:gd name="T28" fmla="*/ 82 w 117"/>
                <a:gd name="T29" fmla="*/ 19 h 126"/>
                <a:gd name="T30" fmla="*/ 82 w 117"/>
                <a:gd name="T31" fmla="*/ 16 h 126"/>
                <a:gd name="T32" fmla="*/ 84 w 117"/>
                <a:gd name="T33" fmla="*/ 15 h 126"/>
                <a:gd name="T34" fmla="*/ 87 w 117"/>
                <a:gd name="T35" fmla="*/ 6 h 126"/>
                <a:gd name="T36" fmla="*/ 87 w 117"/>
                <a:gd name="T37" fmla="*/ 5 h 126"/>
                <a:gd name="T38" fmla="*/ 91 w 117"/>
                <a:gd name="T39" fmla="*/ 0 h 126"/>
                <a:gd name="T40" fmla="*/ 94 w 117"/>
                <a:gd name="T41" fmla="*/ 0 h 126"/>
                <a:gd name="T42" fmla="*/ 95 w 117"/>
                <a:gd name="T43" fmla="*/ 3 h 126"/>
                <a:gd name="T44" fmla="*/ 98 w 117"/>
                <a:gd name="T45" fmla="*/ 4 h 126"/>
                <a:gd name="T46" fmla="*/ 96 w 117"/>
                <a:gd name="T47" fmla="*/ 10 h 126"/>
                <a:gd name="T48" fmla="*/ 102 w 117"/>
                <a:gd name="T49" fmla="*/ 10 h 126"/>
                <a:gd name="T50" fmla="*/ 104 w 117"/>
                <a:gd name="T51" fmla="*/ 13 h 126"/>
                <a:gd name="T52" fmla="*/ 106 w 117"/>
                <a:gd name="T53" fmla="*/ 13 h 126"/>
                <a:gd name="T54" fmla="*/ 106 w 117"/>
                <a:gd name="T55" fmla="*/ 10 h 126"/>
                <a:gd name="T56" fmla="*/ 109 w 117"/>
                <a:gd name="T57" fmla="*/ 8 h 126"/>
                <a:gd name="T58" fmla="*/ 112 w 117"/>
                <a:gd name="T59" fmla="*/ 10 h 126"/>
                <a:gd name="T60" fmla="*/ 114 w 117"/>
                <a:gd name="T61" fmla="*/ 11 h 126"/>
                <a:gd name="T62" fmla="*/ 113 w 117"/>
                <a:gd name="T63" fmla="*/ 14 h 126"/>
                <a:gd name="T64" fmla="*/ 114 w 117"/>
                <a:gd name="T65" fmla="*/ 14 h 126"/>
                <a:gd name="T66" fmla="*/ 116 w 117"/>
                <a:gd name="T67" fmla="*/ 14 h 126"/>
                <a:gd name="T68" fmla="*/ 113 w 117"/>
                <a:gd name="T69" fmla="*/ 18 h 126"/>
                <a:gd name="T70" fmla="*/ 115 w 117"/>
                <a:gd name="T71" fmla="*/ 21 h 126"/>
                <a:gd name="T72" fmla="*/ 111 w 117"/>
                <a:gd name="T73" fmla="*/ 26 h 126"/>
                <a:gd name="T74" fmla="*/ 108 w 117"/>
                <a:gd name="T75" fmla="*/ 33 h 126"/>
                <a:gd name="T76" fmla="*/ 109 w 117"/>
                <a:gd name="T77" fmla="*/ 40 h 126"/>
                <a:gd name="T78" fmla="*/ 106 w 117"/>
                <a:gd name="T79" fmla="*/ 40 h 126"/>
                <a:gd name="T80" fmla="*/ 104 w 117"/>
                <a:gd name="T81" fmla="*/ 45 h 126"/>
                <a:gd name="T82" fmla="*/ 103 w 117"/>
                <a:gd name="T83" fmla="*/ 48 h 126"/>
                <a:gd name="T84" fmla="*/ 105 w 117"/>
                <a:gd name="T85" fmla="*/ 50 h 126"/>
                <a:gd name="T86" fmla="*/ 105 w 117"/>
                <a:gd name="T87" fmla="*/ 55 h 126"/>
                <a:gd name="T88" fmla="*/ 98 w 117"/>
                <a:gd name="T89" fmla="*/ 63 h 126"/>
                <a:gd name="T90" fmla="*/ 98 w 117"/>
                <a:gd name="T91" fmla="*/ 66 h 126"/>
                <a:gd name="T92" fmla="*/ 92 w 117"/>
                <a:gd name="T93" fmla="*/ 68 h 126"/>
                <a:gd name="T94" fmla="*/ 91 w 117"/>
                <a:gd name="T95" fmla="*/ 71 h 126"/>
                <a:gd name="T96" fmla="*/ 88 w 117"/>
                <a:gd name="T97" fmla="*/ 74 h 126"/>
                <a:gd name="T98" fmla="*/ 86 w 117"/>
                <a:gd name="T99" fmla="*/ 77 h 126"/>
                <a:gd name="T100" fmla="*/ 88 w 117"/>
                <a:gd name="T101" fmla="*/ 83 h 126"/>
                <a:gd name="T102" fmla="*/ 88 w 117"/>
                <a:gd name="T103" fmla="*/ 84 h 126"/>
                <a:gd name="T104" fmla="*/ 80 w 117"/>
                <a:gd name="T105" fmla="*/ 89 h 126"/>
                <a:gd name="T106" fmla="*/ 73 w 117"/>
                <a:gd name="T107" fmla="*/ 98 h 126"/>
                <a:gd name="T108" fmla="*/ 68 w 117"/>
                <a:gd name="T109" fmla="*/ 100 h 126"/>
                <a:gd name="T110" fmla="*/ 69 w 117"/>
                <a:gd name="T111" fmla="*/ 102 h 126"/>
                <a:gd name="T112" fmla="*/ 68 w 117"/>
                <a:gd name="T113" fmla="*/ 104 h 126"/>
                <a:gd name="T114" fmla="*/ 67 w 117"/>
                <a:gd name="T115" fmla="*/ 107 h 126"/>
                <a:gd name="T116" fmla="*/ 64 w 117"/>
                <a:gd name="T117" fmla="*/ 108 h 126"/>
                <a:gd name="T118" fmla="*/ 65 w 117"/>
                <a:gd name="T119" fmla="*/ 111 h 126"/>
                <a:gd name="T120" fmla="*/ 67 w 117"/>
                <a:gd name="T121" fmla="*/ 113 h 126"/>
                <a:gd name="T122" fmla="*/ 63 w 117"/>
                <a:gd name="T123" fmla="*/ 117 h 126"/>
                <a:gd name="T124" fmla="*/ 62 w 117"/>
                <a:gd name="T125" fmla="*/ 120 h 1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7"/>
                <a:gd name="T190" fmla="*/ 0 h 126"/>
                <a:gd name="T191" fmla="*/ 117 w 117"/>
                <a:gd name="T192" fmla="*/ 126 h 1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7" h="126">
                  <a:moveTo>
                    <a:pt x="62" y="120"/>
                  </a:moveTo>
                  <a:lnTo>
                    <a:pt x="39" y="122"/>
                  </a:lnTo>
                  <a:lnTo>
                    <a:pt x="30" y="125"/>
                  </a:lnTo>
                  <a:lnTo>
                    <a:pt x="15" y="124"/>
                  </a:lnTo>
                  <a:lnTo>
                    <a:pt x="0" y="111"/>
                  </a:lnTo>
                  <a:lnTo>
                    <a:pt x="0" y="92"/>
                  </a:lnTo>
                  <a:lnTo>
                    <a:pt x="1" y="70"/>
                  </a:lnTo>
                  <a:lnTo>
                    <a:pt x="5" y="71"/>
                  </a:lnTo>
                  <a:lnTo>
                    <a:pt x="19" y="63"/>
                  </a:lnTo>
                  <a:lnTo>
                    <a:pt x="38" y="47"/>
                  </a:lnTo>
                  <a:lnTo>
                    <a:pt x="52" y="50"/>
                  </a:lnTo>
                  <a:lnTo>
                    <a:pt x="78" y="33"/>
                  </a:lnTo>
                  <a:lnTo>
                    <a:pt x="81" y="22"/>
                  </a:lnTo>
                  <a:lnTo>
                    <a:pt x="80" y="20"/>
                  </a:lnTo>
                  <a:lnTo>
                    <a:pt x="82" y="19"/>
                  </a:lnTo>
                  <a:lnTo>
                    <a:pt x="82" y="16"/>
                  </a:lnTo>
                  <a:lnTo>
                    <a:pt x="84" y="15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5" y="3"/>
                  </a:lnTo>
                  <a:lnTo>
                    <a:pt x="98" y="4"/>
                  </a:lnTo>
                  <a:lnTo>
                    <a:pt x="96" y="10"/>
                  </a:lnTo>
                  <a:lnTo>
                    <a:pt x="102" y="10"/>
                  </a:lnTo>
                  <a:lnTo>
                    <a:pt x="104" y="13"/>
                  </a:lnTo>
                  <a:lnTo>
                    <a:pt x="106" y="13"/>
                  </a:lnTo>
                  <a:lnTo>
                    <a:pt x="106" y="10"/>
                  </a:lnTo>
                  <a:lnTo>
                    <a:pt x="109" y="8"/>
                  </a:lnTo>
                  <a:lnTo>
                    <a:pt x="112" y="10"/>
                  </a:lnTo>
                  <a:lnTo>
                    <a:pt x="114" y="11"/>
                  </a:lnTo>
                  <a:lnTo>
                    <a:pt x="113" y="14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3" y="18"/>
                  </a:lnTo>
                  <a:lnTo>
                    <a:pt x="115" y="21"/>
                  </a:lnTo>
                  <a:lnTo>
                    <a:pt x="111" y="26"/>
                  </a:lnTo>
                  <a:lnTo>
                    <a:pt x="108" y="33"/>
                  </a:lnTo>
                  <a:lnTo>
                    <a:pt x="109" y="40"/>
                  </a:lnTo>
                  <a:lnTo>
                    <a:pt x="106" y="40"/>
                  </a:lnTo>
                  <a:lnTo>
                    <a:pt x="104" y="45"/>
                  </a:lnTo>
                  <a:lnTo>
                    <a:pt x="103" y="48"/>
                  </a:lnTo>
                  <a:lnTo>
                    <a:pt x="105" y="50"/>
                  </a:lnTo>
                  <a:lnTo>
                    <a:pt x="105" y="55"/>
                  </a:lnTo>
                  <a:lnTo>
                    <a:pt x="98" y="63"/>
                  </a:lnTo>
                  <a:lnTo>
                    <a:pt x="98" y="66"/>
                  </a:lnTo>
                  <a:lnTo>
                    <a:pt x="92" y="68"/>
                  </a:lnTo>
                  <a:lnTo>
                    <a:pt x="91" y="71"/>
                  </a:lnTo>
                  <a:lnTo>
                    <a:pt x="88" y="74"/>
                  </a:lnTo>
                  <a:lnTo>
                    <a:pt x="86" y="77"/>
                  </a:lnTo>
                  <a:lnTo>
                    <a:pt x="88" y="83"/>
                  </a:lnTo>
                  <a:lnTo>
                    <a:pt x="88" y="84"/>
                  </a:lnTo>
                  <a:lnTo>
                    <a:pt x="80" y="89"/>
                  </a:lnTo>
                  <a:lnTo>
                    <a:pt x="73" y="98"/>
                  </a:lnTo>
                  <a:lnTo>
                    <a:pt x="68" y="100"/>
                  </a:lnTo>
                  <a:lnTo>
                    <a:pt x="69" y="102"/>
                  </a:lnTo>
                  <a:lnTo>
                    <a:pt x="68" y="104"/>
                  </a:lnTo>
                  <a:lnTo>
                    <a:pt x="67" y="107"/>
                  </a:lnTo>
                  <a:lnTo>
                    <a:pt x="64" y="108"/>
                  </a:lnTo>
                  <a:lnTo>
                    <a:pt x="65" y="111"/>
                  </a:lnTo>
                  <a:lnTo>
                    <a:pt x="67" y="113"/>
                  </a:lnTo>
                  <a:lnTo>
                    <a:pt x="63" y="117"/>
                  </a:lnTo>
                  <a:lnTo>
                    <a:pt x="62" y="1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2" name="Freeform 596"/>
            <p:cNvSpPr>
              <a:spLocks/>
            </p:cNvSpPr>
            <p:nvPr/>
          </p:nvSpPr>
          <p:spPr bwMode="auto">
            <a:xfrm>
              <a:off x="3859" y="1330"/>
              <a:ext cx="124" cy="133"/>
            </a:xfrm>
            <a:custGeom>
              <a:avLst/>
              <a:gdLst>
                <a:gd name="T0" fmla="*/ 66 w 124"/>
                <a:gd name="T1" fmla="*/ 127 h 133"/>
                <a:gd name="T2" fmla="*/ 42 w 124"/>
                <a:gd name="T3" fmla="*/ 129 h 133"/>
                <a:gd name="T4" fmla="*/ 32 w 124"/>
                <a:gd name="T5" fmla="*/ 132 h 133"/>
                <a:gd name="T6" fmla="*/ 15 w 124"/>
                <a:gd name="T7" fmla="*/ 131 h 133"/>
                <a:gd name="T8" fmla="*/ 0 w 124"/>
                <a:gd name="T9" fmla="*/ 118 h 133"/>
                <a:gd name="T10" fmla="*/ 0 w 124"/>
                <a:gd name="T11" fmla="*/ 97 h 133"/>
                <a:gd name="T12" fmla="*/ 1 w 124"/>
                <a:gd name="T13" fmla="*/ 74 h 133"/>
                <a:gd name="T14" fmla="*/ 5 w 124"/>
                <a:gd name="T15" fmla="*/ 75 h 133"/>
                <a:gd name="T16" fmla="*/ 20 w 124"/>
                <a:gd name="T17" fmla="*/ 66 h 133"/>
                <a:gd name="T18" fmla="*/ 41 w 124"/>
                <a:gd name="T19" fmla="*/ 50 h 133"/>
                <a:gd name="T20" fmla="*/ 55 w 124"/>
                <a:gd name="T21" fmla="*/ 53 h 133"/>
                <a:gd name="T22" fmla="*/ 82 w 124"/>
                <a:gd name="T23" fmla="*/ 35 h 133"/>
                <a:gd name="T24" fmla="*/ 86 w 124"/>
                <a:gd name="T25" fmla="*/ 24 h 133"/>
                <a:gd name="T26" fmla="*/ 85 w 124"/>
                <a:gd name="T27" fmla="*/ 21 h 133"/>
                <a:gd name="T28" fmla="*/ 87 w 124"/>
                <a:gd name="T29" fmla="*/ 20 h 133"/>
                <a:gd name="T30" fmla="*/ 87 w 124"/>
                <a:gd name="T31" fmla="*/ 17 h 133"/>
                <a:gd name="T32" fmla="*/ 89 w 124"/>
                <a:gd name="T33" fmla="*/ 15 h 133"/>
                <a:gd name="T34" fmla="*/ 92 w 124"/>
                <a:gd name="T35" fmla="*/ 6 h 133"/>
                <a:gd name="T36" fmla="*/ 92 w 124"/>
                <a:gd name="T37" fmla="*/ 5 h 133"/>
                <a:gd name="T38" fmla="*/ 97 w 124"/>
                <a:gd name="T39" fmla="*/ 0 h 133"/>
                <a:gd name="T40" fmla="*/ 100 w 124"/>
                <a:gd name="T41" fmla="*/ 0 h 133"/>
                <a:gd name="T42" fmla="*/ 101 w 124"/>
                <a:gd name="T43" fmla="*/ 3 h 133"/>
                <a:gd name="T44" fmla="*/ 104 w 124"/>
                <a:gd name="T45" fmla="*/ 4 h 133"/>
                <a:gd name="T46" fmla="*/ 102 w 124"/>
                <a:gd name="T47" fmla="*/ 10 h 133"/>
                <a:gd name="T48" fmla="*/ 108 w 124"/>
                <a:gd name="T49" fmla="*/ 10 h 133"/>
                <a:gd name="T50" fmla="*/ 110 w 124"/>
                <a:gd name="T51" fmla="*/ 13 h 133"/>
                <a:gd name="T52" fmla="*/ 112 w 124"/>
                <a:gd name="T53" fmla="*/ 13 h 133"/>
                <a:gd name="T54" fmla="*/ 112 w 124"/>
                <a:gd name="T55" fmla="*/ 10 h 133"/>
                <a:gd name="T56" fmla="*/ 115 w 124"/>
                <a:gd name="T57" fmla="*/ 8 h 133"/>
                <a:gd name="T58" fmla="*/ 119 w 124"/>
                <a:gd name="T59" fmla="*/ 10 h 133"/>
                <a:gd name="T60" fmla="*/ 121 w 124"/>
                <a:gd name="T61" fmla="*/ 11 h 133"/>
                <a:gd name="T62" fmla="*/ 120 w 124"/>
                <a:gd name="T63" fmla="*/ 14 h 133"/>
                <a:gd name="T64" fmla="*/ 121 w 124"/>
                <a:gd name="T65" fmla="*/ 14 h 133"/>
                <a:gd name="T66" fmla="*/ 123 w 124"/>
                <a:gd name="T67" fmla="*/ 14 h 133"/>
                <a:gd name="T68" fmla="*/ 120 w 124"/>
                <a:gd name="T69" fmla="*/ 19 h 133"/>
                <a:gd name="T70" fmla="*/ 122 w 124"/>
                <a:gd name="T71" fmla="*/ 22 h 133"/>
                <a:gd name="T72" fmla="*/ 118 w 124"/>
                <a:gd name="T73" fmla="*/ 28 h 133"/>
                <a:gd name="T74" fmla="*/ 114 w 124"/>
                <a:gd name="T75" fmla="*/ 35 h 133"/>
                <a:gd name="T76" fmla="*/ 115 w 124"/>
                <a:gd name="T77" fmla="*/ 42 h 133"/>
                <a:gd name="T78" fmla="*/ 112 w 124"/>
                <a:gd name="T79" fmla="*/ 42 h 133"/>
                <a:gd name="T80" fmla="*/ 110 w 124"/>
                <a:gd name="T81" fmla="*/ 47 h 133"/>
                <a:gd name="T82" fmla="*/ 109 w 124"/>
                <a:gd name="T83" fmla="*/ 51 h 133"/>
                <a:gd name="T84" fmla="*/ 111 w 124"/>
                <a:gd name="T85" fmla="*/ 53 h 133"/>
                <a:gd name="T86" fmla="*/ 111 w 124"/>
                <a:gd name="T87" fmla="*/ 58 h 133"/>
                <a:gd name="T88" fmla="*/ 104 w 124"/>
                <a:gd name="T89" fmla="*/ 67 h 133"/>
                <a:gd name="T90" fmla="*/ 104 w 124"/>
                <a:gd name="T91" fmla="*/ 70 h 133"/>
                <a:gd name="T92" fmla="*/ 98 w 124"/>
                <a:gd name="T93" fmla="*/ 72 h 133"/>
                <a:gd name="T94" fmla="*/ 97 w 124"/>
                <a:gd name="T95" fmla="*/ 75 h 133"/>
                <a:gd name="T96" fmla="*/ 93 w 124"/>
                <a:gd name="T97" fmla="*/ 78 h 133"/>
                <a:gd name="T98" fmla="*/ 91 w 124"/>
                <a:gd name="T99" fmla="*/ 81 h 133"/>
                <a:gd name="T100" fmla="*/ 93 w 124"/>
                <a:gd name="T101" fmla="*/ 88 h 133"/>
                <a:gd name="T102" fmla="*/ 93 w 124"/>
                <a:gd name="T103" fmla="*/ 89 h 133"/>
                <a:gd name="T104" fmla="*/ 85 w 124"/>
                <a:gd name="T105" fmla="*/ 94 h 133"/>
                <a:gd name="T106" fmla="*/ 77 w 124"/>
                <a:gd name="T107" fmla="*/ 103 h 133"/>
                <a:gd name="T108" fmla="*/ 72 w 124"/>
                <a:gd name="T109" fmla="*/ 105 h 133"/>
                <a:gd name="T110" fmla="*/ 74 w 124"/>
                <a:gd name="T111" fmla="*/ 107 h 133"/>
                <a:gd name="T112" fmla="*/ 72 w 124"/>
                <a:gd name="T113" fmla="*/ 110 h 133"/>
                <a:gd name="T114" fmla="*/ 71 w 124"/>
                <a:gd name="T115" fmla="*/ 113 h 133"/>
                <a:gd name="T116" fmla="*/ 68 w 124"/>
                <a:gd name="T117" fmla="*/ 114 h 133"/>
                <a:gd name="T118" fmla="*/ 69 w 124"/>
                <a:gd name="T119" fmla="*/ 118 h 133"/>
                <a:gd name="T120" fmla="*/ 71 w 124"/>
                <a:gd name="T121" fmla="*/ 120 h 133"/>
                <a:gd name="T122" fmla="*/ 67 w 124"/>
                <a:gd name="T123" fmla="*/ 124 h 133"/>
                <a:gd name="T124" fmla="*/ 66 w 124"/>
                <a:gd name="T125" fmla="*/ 127 h 13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"/>
                <a:gd name="T190" fmla="*/ 0 h 133"/>
                <a:gd name="T191" fmla="*/ 124 w 124"/>
                <a:gd name="T192" fmla="*/ 133 h 13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" h="133">
                  <a:moveTo>
                    <a:pt x="66" y="127"/>
                  </a:moveTo>
                  <a:lnTo>
                    <a:pt x="42" y="129"/>
                  </a:lnTo>
                  <a:lnTo>
                    <a:pt x="32" y="132"/>
                  </a:lnTo>
                  <a:lnTo>
                    <a:pt x="15" y="131"/>
                  </a:lnTo>
                  <a:lnTo>
                    <a:pt x="0" y="118"/>
                  </a:lnTo>
                  <a:lnTo>
                    <a:pt x="0" y="97"/>
                  </a:lnTo>
                  <a:lnTo>
                    <a:pt x="1" y="74"/>
                  </a:lnTo>
                  <a:lnTo>
                    <a:pt x="5" y="75"/>
                  </a:lnTo>
                  <a:lnTo>
                    <a:pt x="20" y="66"/>
                  </a:lnTo>
                  <a:lnTo>
                    <a:pt x="41" y="50"/>
                  </a:lnTo>
                  <a:lnTo>
                    <a:pt x="55" y="53"/>
                  </a:lnTo>
                  <a:lnTo>
                    <a:pt x="82" y="35"/>
                  </a:lnTo>
                  <a:lnTo>
                    <a:pt x="86" y="24"/>
                  </a:lnTo>
                  <a:lnTo>
                    <a:pt x="85" y="21"/>
                  </a:lnTo>
                  <a:lnTo>
                    <a:pt x="87" y="20"/>
                  </a:lnTo>
                  <a:lnTo>
                    <a:pt x="87" y="17"/>
                  </a:lnTo>
                  <a:lnTo>
                    <a:pt x="89" y="15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1" y="3"/>
                  </a:lnTo>
                  <a:lnTo>
                    <a:pt x="104" y="4"/>
                  </a:lnTo>
                  <a:lnTo>
                    <a:pt x="102" y="10"/>
                  </a:lnTo>
                  <a:lnTo>
                    <a:pt x="108" y="10"/>
                  </a:lnTo>
                  <a:lnTo>
                    <a:pt x="110" y="13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5" y="8"/>
                  </a:lnTo>
                  <a:lnTo>
                    <a:pt x="119" y="10"/>
                  </a:lnTo>
                  <a:lnTo>
                    <a:pt x="121" y="11"/>
                  </a:lnTo>
                  <a:lnTo>
                    <a:pt x="120" y="14"/>
                  </a:lnTo>
                  <a:lnTo>
                    <a:pt x="121" y="14"/>
                  </a:lnTo>
                  <a:lnTo>
                    <a:pt x="123" y="14"/>
                  </a:lnTo>
                  <a:lnTo>
                    <a:pt x="120" y="19"/>
                  </a:lnTo>
                  <a:lnTo>
                    <a:pt x="122" y="22"/>
                  </a:lnTo>
                  <a:lnTo>
                    <a:pt x="118" y="28"/>
                  </a:lnTo>
                  <a:lnTo>
                    <a:pt x="114" y="35"/>
                  </a:lnTo>
                  <a:lnTo>
                    <a:pt x="115" y="42"/>
                  </a:lnTo>
                  <a:lnTo>
                    <a:pt x="112" y="42"/>
                  </a:lnTo>
                  <a:lnTo>
                    <a:pt x="110" y="47"/>
                  </a:lnTo>
                  <a:lnTo>
                    <a:pt x="109" y="51"/>
                  </a:lnTo>
                  <a:lnTo>
                    <a:pt x="111" y="53"/>
                  </a:lnTo>
                  <a:lnTo>
                    <a:pt x="111" y="58"/>
                  </a:lnTo>
                  <a:lnTo>
                    <a:pt x="104" y="67"/>
                  </a:lnTo>
                  <a:lnTo>
                    <a:pt x="104" y="70"/>
                  </a:lnTo>
                  <a:lnTo>
                    <a:pt x="98" y="72"/>
                  </a:lnTo>
                  <a:lnTo>
                    <a:pt x="97" y="75"/>
                  </a:lnTo>
                  <a:lnTo>
                    <a:pt x="93" y="78"/>
                  </a:lnTo>
                  <a:lnTo>
                    <a:pt x="91" y="81"/>
                  </a:lnTo>
                  <a:lnTo>
                    <a:pt x="93" y="88"/>
                  </a:lnTo>
                  <a:lnTo>
                    <a:pt x="93" y="89"/>
                  </a:lnTo>
                  <a:lnTo>
                    <a:pt x="85" y="94"/>
                  </a:lnTo>
                  <a:lnTo>
                    <a:pt x="77" y="103"/>
                  </a:lnTo>
                  <a:lnTo>
                    <a:pt x="72" y="105"/>
                  </a:lnTo>
                  <a:lnTo>
                    <a:pt x="74" y="107"/>
                  </a:lnTo>
                  <a:lnTo>
                    <a:pt x="72" y="110"/>
                  </a:lnTo>
                  <a:lnTo>
                    <a:pt x="71" y="113"/>
                  </a:lnTo>
                  <a:lnTo>
                    <a:pt x="68" y="114"/>
                  </a:lnTo>
                  <a:lnTo>
                    <a:pt x="69" y="118"/>
                  </a:lnTo>
                  <a:lnTo>
                    <a:pt x="71" y="120"/>
                  </a:lnTo>
                  <a:lnTo>
                    <a:pt x="67" y="124"/>
                  </a:lnTo>
                  <a:lnTo>
                    <a:pt x="66" y="1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3" name="Freeform 597"/>
            <p:cNvSpPr>
              <a:spLocks/>
            </p:cNvSpPr>
            <p:nvPr/>
          </p:nvSpPr>
          <p:spPr bwMode="auto">
            <a:xfrm>
              <a:off x="3872" y="1259"/>
              <a:ext cx="148" cy="131"/>
            </a:xfrm>
            <a:custGeom>
              <a:avLst/>
              <a:gdLst>
                <a:gd name="T0" fmla="*/ 16 w 148"/>
                <a:gd name="T1" fmla="*/ 106 h 131"/>
                <a:gd name="T2" fmla="*/ 7 w 148"/>
                <a:gd name="T3" fmla="*/ 67 h 131"/>
                <a:gd name="T4" fmla="*/ 28 w 148"/>
                <a:gd name="T5" fmla="*/ 49 h 131"/>
                <a:gd name="T6" fmla="*/ 30 w 148"/>
                <a:gd name="T7" fmla="*/ 37 h 131"/>
                <a:gd name="T8" fmla="*/ 29 w 148"/>
                <a:gd name="T9" fmla="*/ 35 h 131"/>
                <a:gd name="T10" fmla="*/ 61 w 148"/>
                <a:gd name="T11" fmla="*/ 25 h 131"/>
                <a:gd name="T12" fmla="*/ 68 w 148"/>
                <a:gd name="T13" fmla="*/ 5 h 131"/>
                <a:gd name="T14" fmla="*/ 72 w 148"/>
                <a:gd name="T15" fmla="*/ 1 h 131"/>
                <a:gd name="T16" fmla="*/ 76 w 148"/>
                <a:gd name="T17" fmla="*/ 2 h 131"/>
                <a:gd name="T18" fmla="*/ 80 w 148"/>
                <a:gd name="T19" fmla="*/ 13 h 131"/>
                <a:gd name="T20" fmla="*/ 123 w 148"/>
                <a:gd name="T21" fmla="*/ 26 h 131"/>
                <a:gd name="T22" fmla="*/ 146 w 148"/>
                <a:gd name="T23" fmla="*/ 27 h 131"/>
                <a:gd name="T24" fmla="*/ 143 w 148"/>
                <a:gd name="T25" fmla="*/ 35 h 131"/>
                <a:gd name="T26" fmla="*/ 132 w 148"/>
                <a:gd name="T27" fmla="*/ 33 h 131"/>
                <a:gd name="T28" fmla="*/ 131 w 148"/>
                <a:gd name="T29" fmla="*/ 39 h 131"/>
                <a:gd name="T30" fmla="*/ 120 w 148"/>
                <a:gd name="T31" fmla="*/ 41 h 131"/>
                <a:gd name="T32" fmla="*/ 118 w 148"/>
                <a:gd name="T33" fmla="*/ 49 h 131"/>
                <a:gd name="T34" fmla="*/ 119 w 148"/>
                <a:gd name="T35" fmla="*/ 54 h 131"/>
                <a:gd name="T36" fmla="*/ 122 w 148"/>
                <a:gd name="T37" fmla="*/ 60 h 131"/>
                <a:gd name="T38" fmla="*/ 108 w 148"/>
                <a:gd name="T39" fmla="*/ 77 h 131"/>
                <a:gd name="T40" fmla="*/ 104 w 148"/>
                <a:gd name="T41" fmla="*/ 80 h 131"/>
                <a:gd name="T42" fmla="*/ 102 w 148"/>
                <a:gd name="T43" fmla="*/ 81 h 131"/>
                <a:gd name="T44" fmla="*/ 101 w 148"/>
                <a:gd name="T45" fmla="*/ 78 h 131"/>
                <a:gd name="T46" fmla="*/ 95 w 148"/>
                <a:gd name="T47" fmla="*/ 78 h 131"/>
                <a:gd name="T48" fmla="*/ 92 w 148"/>
                <a:gd name="T49" fmla="*/ 81 h 131"/>
                <a:gd name="T50" fmla="*/ 85 w 148"/>
                <a:gd name="T51" fmla="*/ 78 h 131"/>
                <a:gd name="T52" fmla="*/ 84 w 148"/>
                <a:gd name="T53" fmla="*/ 71 h 131"/>
                <a:gd name="T54" fmla="*/ 80 w 148"/>
                <a:gd name="T55" fmla="*/ 68 h 131"/>
                <a:gd name="T56" fmla="*/ 76 w 148"/>
                <a:gd name="T57" fmla="*/ 74 h 131"/>
                <a:gd name="T58" fmla="*/ 70 w 148"/>
                <a:gd name="T59" fmla="*/ 83 h 131"/>
                <a:gd name="T60" fmla="*/ 68 w 148"/>
                <a:gd name="T61" fmla="*/ 87 h 131"/>
                <a:gd name="T62" fmla="*/ 66 w 148"/>
                <a:gd name="T63" fmla="*/ 101 h 131"/>
                <a:gd name="T64" fmla="*/ 26 w 148"/>
                <a:gd name="T65" fmla="*/ 114 h 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8"/>
                <a:gd name="T100" fmla="*/ 0 h 131"/>
                <a:gd name="T101" fmla="*/ 148 w 148"/>
                <a:gd name="T102" fmla="*/ 131 h 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8" h="131">
                  <a:moveTo>
                    <a:pt x="6" y="130"/>
                  </a:moveTo>
                  <a:lnTo>
                    <a:pt x="16" y="106"/>
                  </a:lnTo>
                  <a:lnTo>
                    <a:pt x="0" y="76"/>
                  </a:lnTo>
                  <a:lnTo>
                    <a:pt x="7" y="67"/>
                  </a:lnTo>
                  <a:lnTo>
                    <a:pt x="24" y="66"/>
                  </a:lnTo>
                  <a:lnTo>
                    <a:pt x="28" y="49"/>
                  </a:lnTo>
                  <a:lnTo>
                    <a:pt x="27" y="40"/>
                  </a:lnTo>
                  <a:lnTo>
                    <a:pt x="30" y="37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32" y="31"/>
                  </a:lnTo>
                  <a:lnTo>
                    <a:pt x="61" y="25"/>
                  </a:lnTo>
                  <a:lnTo>
                    <a:pt x="66" y="9"/>
                  </a:lnTo>
                  <a:lnTo>
                    <a:pt x="68" y="5"/>
                  </a:lnTo>
                  <a:lnTo>
                    <a:pt x="71" y="3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80" y="8"/>
                  </a:lnTo>
                  <a:lnTo>
                    <a:pt x="80" y="13"/>
                  </a:lnTo>
                  <a:lnTo>
                    <a:pt x="79" y="15"/>
                  </a:lnTo>
                  <a:lnTo>
                    <a:pt x="123" y="26"/>
                  </a:lnTo>
                  <a:lnTo>
                    <a:pt x="127" y="25"/>
                  </a:lnTo>
                  <a:lnTo>
                    <a:pt x="146" y="27"/>
                  </a:lnTo>
                  <a:lnTo>
                    <a:pt x="147" y="29"/>
                  </a:lnTo>
                  <a:lnTo>
                    <a:pt x="143" y="35"/>
                  </a:lnTo>
                  <a:lnTo>
                    <a:pt x="137" y="35"/>
                  </a:lnTo>
                  <a:lnTo>
                    <a:pt x="132" y="33"/>
                  </a:lnTo>
                  <a:lnTo>
                    <a:pt x="130" y="35"/>
                  </a:lnTo>
                  <a:lnTo>
                    <a:pt x="131" y="39"/>
                  </a:lnTo>
                  <a:lnTo>
                    <a:pt x="126" y="42"/>
                  </a:lnTo>
                  <a:lnTo>
                    <a:pt x="120" y="41"/>
                  </a:lnTo>
                  <a:lnTo>
                    <a:pt x="121" y="45"/>
                  </a:lnTo>
                  <a:lnTo>
                    <a:pt x="118" y="49"/>
                  </a:lnTo>
                  <a:lnTo>
                    <a:pt x="119" y="51"/>
                  </a:lnTo>
                  <a:lnTo>
                    <a:pt x="119" y="5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3" y="72"/>
                  </a:lnTo>
                  <a:lnTo>
                    <a:pt x="108" y="77"/>
                  </a:lnTo>
                  <a:lnTo>
                    <a:pt x="108" y="81"/>
                  </a:lnTo>
                  <a:lnTo>
                    <a:pt x="104" y="80"/>
                  </a:lnTo>
                  <a:lnTo>
                    <a:pt x="103" y="81"/>
                  </a:lnTo>
                  <a:lnTo>
                    <a:pt x="102" y="81"/>
                  </a:lnTo>
                  <a:lnTo>
                    <a:pt x="103" y="79"/>
                  </a:lnTo>
                  <a:lnTo>
                    <a:pt x="101" y="78"/>
                  </a:lnTo>
                  <a:lnTo>
                    <a:pt x="98" y="76"/>
                  </a:lnTo>
                  <a:lnTo>
                    <a:pt x="95" y="78"/>
                  </a:lnTo>
                  <a:lnTo>
                    <a:pt x="95" y="81"/>
                  </a:lnTo>
                  <a:lnTo>
                    <a:pt x="92" y="81"/>
                  </a:lnTo>
                  <a:lnTo>
                    <a:pt x="90" y="78"/>
                  </a:lnTo>
                  <a:lnTo>
                    <a:pt x="85" y="78"/>
                  </a:lnTo>
                  <a:lnTo>
                    <a:pt x="87" y="72"/>
                  </a:lnTo>
                  <a:lnTo>
                    <a:pt x="84" y="71"/>
                  </a:lnTo>
                  <a:lnTo>
                    <a:pt x="83" y="68"/>
                  </a:lnTo>
                  <a:lnTo>
                    <a:pt x="80" y="68"/>
                  </a:lnTo>
                  <a:lnTo>
                    <a:pt x="76" y="73"/>
                  </a:lnTo>
                  <a:lnTo>
                    <a:pt x="76" y="74"/>
                  </a:lnTo>
                  <a:lnTo>
                    <a:pt x="72" y="82"/>
                  </a:lnTo>
                  <a:lnTo>
                    <a:pt x="70" y="83"/>
                  </a:lnTo>
                  <a:lnTo>
                    <a:pt x="70" y="86"/>
                  </a:lnTo>
                  <a:lnTo>
                    <a:pt x="68" y="87"/>
                  </a:lnTo>
                  <a:lnTo>
                    <a:pt x="69" y="90"/>
                  </a:lnTo>
                  <a:lnTo>
                    <a:pt x="66" y="101"/>
                  </a:lnTo>
                  <a:lnTo>
                    <a:pt x="40" y="117"/>
                  </a:lnTo>
                  <a:lnTo>
                    <a:pt x="26" y="114"/>
                  </a:lnTo>
                  <a:lnTo>
                    <a:pt x="6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4" name="Freeform 598"/>
            <p:cNvSpPr>
              <a:spLocks/>
            </p:cNvSpPr>
            <p:nvPr/>
          </p:nvSpPr>
          <p:spPr bwMode="auto">
            <a:xfrm>
              <a:off x="3872" y="1259"/>
              <a:ext cx="155" cy="137"/>
            </a:xfrm>
            <a:custGeom>
              <a:avLst/>
              <a:gdLst>
                <a:gd name="T0" fmla="*/ 17 w 155"/>
                <a:gd name="T1" fmla="*/ 111 h 137"/>
                <a:gd name="T2" fmla="*/ 8 w 155"/>
                <a:gd name="T3" fmla="*/ 70 h 137"/>
                <a:gd name="T4" fmla="*/ 30 w 155"/>
                <a:gd name="T5" fmla="*/ 52 h 137"/>
                <a:gd name="T6" fmla="*/ 32 w 155"/>
                <a:gd name="T7" fmla="*/ 39 h 137"/>
                <a:gd name="T8" fmla="*/ 31 w 155"/>
                <a:gd name="T9" fmla="*/ 37 h 137"/>
                <a:gd name="T10" fmla="*/ 64 w 155"/>
                <a:gd name="T11" fmla="*/ 26 h 137"/>
                <a:gd name="T12" fmla="*/ 72 w 155"/>
                <a:gd name="T13" fmla="*/ 5 h 137"/>
                <a:gd name="T14" fmla="*/ 76 w 155"/>
                <a:gd name="T15" fmla="*/ 1 h 137"/>
                <a:gd name="T16" fmla="*/ 79 w 155"/>
                <a:gd name="T17" fmla="*/ 2 h 137"/>
                <a:gd name="T18" fmla="*/ 84 w 155"/>
                <a:gd name="T19" fmla="*/ 13 h 137"/>
                <a:gd name="T20" fmla="*/ 129 w 155"/>
                <a:gd name="T21" fmla="*/ 27 h 137"/>
                <a:gd name="T22" fmla="*/ 153 w 155"/>
                <a:gd name="T23" fmla="*/ 28 h 137"/>
                <a:gd name="T24" fmla="*/ 150 w 155"/>
                <a:gd name="T25" fmla="*/ 37 h 137"/>
                <a:gd name="T26" fmla="*/ 139 w 155"/>
                <a:gd name="T27" fmla="*/ 35 h 137"/>
                <a:gd name="T28" fmla="*/ 138 w 155"/>
                <a:gd name="T29" fmla="*/ 41 h 137"/>
                <a:gd name="T30" fmla="*/ 125 w 155"/>
                <a:gd name="T31" fmla="*/ 43 h 137"/>
                <a:gd name="T32" fmla="*/ 123 w 155"/>
                <a:gd name="T33" fmla="*/ 52 h 137"/>
                <a:gd name="T34" fmla="*/ 124 w 155"/>
                <a:gd name="T35" fmla="*/ 57 h 137"/>
                <a:gd name="T36" fmla="*/ 128 w 155"/>
                <a:gd name="T37" fmla="*/ 63 h 137"/>
                <a:gd name="T38" fmla="*/ 113 w 155"/>
                <a:gd name="T39" fmla="*/ 80 h 137"/>
                <a:gd name="T40" fmla="*/ 109 w 155"/>
                <a:gd name="T41" fmla="*/ 83 h 137"/>
                <a:gd name="T42" fmla="*/ 107 w 155"/>
                <a:gd name="T43" fmla="*/ 85 h 137"/>
                <a:gd name="T44" fmla="*/ 106 w 155"/>
                <a:gd name="T45" fmla="*/ 81 h 137"/>
                <a:gd name="T46" fmla="*/ 99 w 155"/>
                <a:gd name="T47" fmla="*/ 81 h 137"/>
                <a:gd name="T48" fmla="*/ 97 w 155"/>
                <a:gd name="T49" fmla="*/ 84 h 137"/>
                <a:gd name="T50" fmla="*/ 89 w 155"/>
                <a:gd name="T51" fmla="*/ 81 h 137"/>
                <a:gd name="T52" fmla="*/ 88 w 155"/>
                <a:gd name="T53" fmla="*/ 74 h 137"/>
                <a:gd name="T54" fmla="*/ 84 w 155"/>
                <a:gd name="T55" fmla="*/ 71 h 137"/>
                <a:gd name="T56" fmla="*/ 79 w 155"/>
                <a:gd name="T57" fmla="*/ 77 h 137"/>
                <a:gd name="T58" fmla="*/ 74 w 155"/>
                <a:gd name="T59" fmla="*/ 87 h 137"/>
                <a:gd name="T60" fmla="*/ 72 w 155"/>
                <a:gd name="T61" fmla="*/ 91 h 137"/>
                <a:gd name="T62" fmla="*/ 69 w 155"/>
                <a:gd name="T63" fmla="*/ 106 h 137"/>
                <a:gd name="T64" fmla="*/ 28 w 155"/>
                <a:gd name="T65" fmla="*/ 120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"/>
                <a:gd name="T100" fmla="*/ 0 h 137"/>
                <a:gd name="T101" fmla="*/ 155 w 155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" h="137">
                  <a:moveTo>
                    <a:pt x="7" y="136"/>
                  </a:moveTo>
                  <a:lnTo>
                    <a:pt x="17" y="111"/>
                  </a:lnTo>
                  <a:lnTo>
                    <a:pt x="0" y="79"/>
                  </a:lnTo>
                  <a:lnTo>
                    <a:pt x="8" y="70"/>
                  </a:lnTo>
                  <a:lnTo>
                    <a:pt x="25" y="69"/>
                  </a:lnTo>
                  <a:lnTo>
                    <a:pt x="30" y="52"/>
                  </a:lnTo>
                  <a:lnTo>
                    <a:pt x="29" y="42"/>
                  </a:lnTo>
                  <a:lnTo>
                    <a:pt x="32" y="39"/>
                  </a:lnTo>
                  <a:lnTo>
                    <a:pt x="32" y="37"/>
                  </a:lnTo>
                  <a:lnTo>
                    <a:pt x="31" y="37"/>
                  </a:lnTo>
                  <a:lnTo>
                    <a:pt x="33" y="32"/>
                  </a:lnTo>
                  <a:lnTo>
                    <a:pt x="64" y="26"/>
                  </a:lnTo>
                  <a:lnTo>
                    <a:pt x="69" y="9"/>
                  </a:lnTo>
                  <a:lnTo>
                    <a:pt x="72" y="5"/>
                  </a:lnTo>
                  <a:lnTo>
                    <a:pt x="75" y="3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9" y="2"/>
                  </a:lnTo>
                  <a:lnTo>
                    <a:pt x="84" y="8"/>
                  </a:lnTo>
                  <a:lnTo>
                    <a:pt x="84" y="13"/>
                  </a:lnTo>
                  <a:lnTo>
                    <a:pt x="83" y="15"/>
                  </a:lnTo>
                  <a:lnTo>
                    <a:pt x="129" y="27"/>
                  </a:lnTo>
                  <a:lnTo>
                    <a:pt x="133" y="26"/>
                  </a:lnTo>
                  <a:lnTo>
                    <a:pt x="153" y="28"/>
                  </a:lnTo>
                  <a:lnTo>
                    <a:pt x="154" y="30"/>
                  </a:lnTo>
                  <a:lnTo>
                    <a:pt x="150" y="37"/>
                  </a:lnTo>
                  <a:lnTo>
                    <a:pt x="143" y="37"/>
                  </a:lnTo>
                  <a:lnTo>
                    <a:pt x="139" y="35"/>
                  </a:lnTo>
                  <a:lnTo>
                    <a:pt x="136" y="37"/>
                  </a:lnTo>
                  <a:lnTo>
                    <a:pt x="138" y="41"/>
                  </a:lnTo>
                  <a:lnTo>
                    <a:pt x="132" y="44"/>
                  </a:lnTo>
                  <a:lnTo>
                    <a:pt x="125" y="43"/>
                  </a:lnTo>
                  <a:lnTo>
                    <a:pt x="127" y="47"/>
                  </a:lnTo>
                  <a:lnTo>
                    <a:pt x="123" y="52"/>
                  </a:lnTo>
                  <a:lnTo>
                    <a:pt x="124" y="54"/>
                  </a:lnTo>
                  <a:lnTo>
                    <a:pt x="124" y="57"/>
                  </a:lnTo>
                  <a:lnTo>
                    <a:pt x="128" y="59"/>
                  </a:lnTo>
                  <a:lnTo>
                    <a:pt x="128" y="63"/>
                  </a:lnTo>
                  <a:lnTo>
                    <a:pt x="119" y="75"/>
                  </a:lnTo>
                  <a:lnTo>
                    <a:pt x="113" y="80"/>
                  </a:lnTo>
                  <a:lnTo>
                    <a:pt x="113" y="85"/>
                  </a:lnTo>
                  <a:lnTo>
                    <a:pt x="109" y="83"/>
                  </a:lnTo>
                  <a:lnTo>
                    <a:pt x="108" y="85"/>
                  </a:lnTo>
                  <a:lnTo>
                    <a:pt x="107" y="85"/>
                  </a:lnTo>
                  <a:lnTo>
                    <a:pt x="108" y="82"/>
                  </a:lnTo>
                  <a:lnTo>
                    <a:pt x="106" y="81"/>
                  </a:lnTo>
                  <a:lnTo>
                    <a:pt x="102" y="79"/>
                  </a:lnTo>
                  <a:lnTo>
                    <a:pt x="99" y="81"/>
                  </a:lnTo>
                  <a:lnTo>
                    <a:pt x="99" y="84"/>
                  </a:lnTo>
                  <a:lnTo>
                    <a:pt x="97" y="84"/>
                  </a:lnTo>
                  <a:lnTo>
                    <a:pt x="95" y="81"/>
                  </a:lnTo>
                  <a:lnTo>
                    <a:pt x="89" y="81"/>
                  </a:lnTo>
                  <a:lnTo>
                    <a:pt x="91" y="75"/>
                  </a:lnTo>
                  <a:lnTo>
                    <a:pt x="88" y="74"/>
                  </a:lnTo>
                  <a:lnTo>
                    <a:pt x="87" y="71"/>
                  </a:lnTo>
                  <a:lnTo>
                    <a:pt x="84" y="71"/>
                  </a:lnTo>
                  <a:lnTo>
                    <a:pt x="79" y="76"/>
                  </a:lnTo>
                  <a:lnTo>
                    <a:pt x="79" y="77"/>
                  </a:lnTo>
                  <a:lnTo>
                    <a:pt x="76" y="86"/>
                  </a:lnTo>
                  <a:lnTo>
                    <a:pt x="74" y="87"/>
                  </a:lnTo>
                  <a:lnTo>
                    <a:pt x="74" y="90"/>
                  </a:lnTo>
                  <a:lnTo>
                    <a:pt x="72" y="91"/>
                  </a:lnTo>
                  <a:lnTo>
                    <a:pt x="73" y="94"/>
                  </a:lnTo>
                  <a:lnTo>
                    <a:pt x="69" y="106"/>
                  </a:lnTo>
                  <a:lnTo>
                    <a:pt x="42" y="123"/>
                  </a:lnTo>
                  <a:lnTo>
                    <a:pt x="28" y="120"/>
                  </a:lnTo>
                  <a:lnTo>
                    <a:pt x="7" y="1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5" name="Freeform 599"/>
            <p:cNvSpPr>
              <a:spLocks/>
            </p:cNvSpPr>
            <p:nvPr/>
          </p:nvSpPr>
          <p:spPr bwMode="auto">
            <a:xfrm>
              <a:off x="3806" y="1330"/>
              <a:ext cx="77" cy="91"/>
            </a:xfrm>
            <a:custGeom>
              <a:avLst/>
              <a:gdLst>
                <a:gd name="T0" fmla="*/ 49 w 77"/>
                <a:gd name="T1" fmla="*/ 90 h 91"/>
                <a:gd name="T2" fmla="*/ 37 w 77"/>
                <a:gd name="T3" fmla="*/ 82 h 91"/>
                <a:gd name="T4" fmla="*/ 11 w 77"/>
                <a:gd name="T5" fmla="*/ 67 h 91"/>
                <a:gd name="T6" fmla="*/ 10 w 77"/>
                <a:gd name="T7" fmla="*/ 65 h 91"/>
                <a:gd name="T8" fmla="*/ 8 w 77"/>
                <a:gd name="T9" fmla="*/ 67 h 91"/>
                <a:gd name="T10" fmla="*/ 3 w 77"/>
                <a:gd name="T11" fmla="*/ 57 h 91"/>
                <a:gd name="T12" fmla="*/ 6 w 77"/>
                <a:gd name="T13" fmla="*/ 55 h 91"/>
                <a:gd name="T14" fmla="*/ 0 w 77"/>
                <a:gd name="T15" fmla="*/ 41 h 91"/>
                <a:gd name="T16" fmla="*/ 4 w 77"/>
                <a:gd name="T17" fmla="*/ 37 h 91"/>
                <a:gd name="T18" fmla="*/ 26 w 77"/>
                <a:gd name="T19" fmla="*/ 16 h 91"/>
                <a:gd name="T20" fmla="*/ 34 w 77"/>
                <a:gd name="T21" fmla="*/ 0 h 91"/>
                <a:gd name="T22" fmla="*/ 35 w 77"/>
                <a:gd name="T23" fmla="*/ 2 h 91"/>
                <a:gd name="T24" fmla="*/ 44 w 77"/>
                <a:gd name="T25" fmla="*/ 2 h 91"/>
                <a:gd name="T26" fmla="*/ 48 w 77"/>
                <a:gd name="T27" fmla="*/ 0 h 91"/>
                <a:gd name="T28" fmla="*/ 51 w 77"/>
                <a:gd name="T29" fmla="*/ 2 h 91"/>
                <a:gd name="T30" fmla="*/ 51 w 77"/>
                <a:gd name="T31" fmla="*/ 3 h 91"/>
                <a:gd name="T32" fmla="*/ 53 w 77"/>
                <a:gd name="T33" fmla="*/ 3 h 91"/>
                <a:gd name="T34" fmla="*/ 55 w 77"/>
                <a:gd name="T35" fmla="*/ 9 h 91"/>
                <a:gd name="T36" fmla="*/ 61 w 77"/>
                <a:gd name="T37" fmla="*/ 8 h 91"/>
                <a:gd name="T38" fmla="*/ 76 w 77"/>
                <a:gd name="T39" fmla="*/ 37 h 91"/>
                <a:gd name="T40" fmla="*/ 67 w 77"/>
                <a:gd name="T41" fmla="*/ 61 h 91"/>
                <a:gd name="T42" fmla="*/ 54 w 77"/>
                <a:gd name="T43" fmla="*/ 70 h 91"/>
                <a:gd name="T44" fmla="*/ 50 w 77"/>
                <a:gd name="T45" fmla="*/ 69 h 91"/>
                <a:gd name="T46" fmla="*/ 49 w 77"/>
                <a:gd name="T47" fmla="*/ 90 h 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"/>
                <a:gd name="T73" fmla="*/ 0 h 91"/>
                <a:gd name="T74" fmla="*/ 77 w 77"/>
                <a:gd name="T75" fmla="*/ 91 h 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" h="91">
                  <a:moveTo>
                    <a:pt x="49" y="90"/>
                  </a:moveTo>
                  <a:lnTo>
                    <a:pt x="37" y="82"/>
                  </a:lnTo>
                  <a:lnTo>
                    <a:pt x="11" y="67"/>
                  </a:lnTo>
                  <a:lnTo>
                    <a:pt x="10" y="65"/>
                  </a:lnTo>
                  <a:lnTo>
                    <a:pt x="8" y="67"/>
                  </a:lnTo>
                  <a:lnTo>
                    <a:pt x="3" y="57"/>
                  </a:lnTo>
                  <a:lnTo>
                    <a:pt x="6" y="55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26" y="16"/>
                  </a:lnTo>
                  <a:lnTo>
                    <a:pt x="34" y="0"/>
                  </a:lnTo>
                  <a:lnTo>
                    <a:pt x="35" y="2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5" y="9"/>
                  </a:lnTo>
                  <a:lnTo>
                    <a:pt x="61" y="8"/>
                  </a:lnTo>
                  <a:lnTo>
                    <a:pt x="76" y="37"/>
                  </a:lnTo>
                  <a:lnTo>
                    <a:pt x="67" y="61"/>
                  </a:lnTo>
                  <a:lnTo>
                    <a:pt x="54" y="70"/>
                  </a:lnTo>
                  <a:lnTo>
                    <a:pt x="50" y="69"/>
                  </a:lnTo>
                  <a:lnTo>
                    <a:pt x="49" y="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6" name="Freeform 600"/>
            <p:cNvSpPr>
              <a:spLocks/>
            </p:cNvSpPr>
            <p:nvPr/>
          </p:nvSpPr>
          <p:spPr bwMode="auto">
            <a:xfrm>
              <a:off x="3806" y="1330"/>
              <a:ext cx="83" cy="98"/>
            </a:xfrm>
            <a:custGeom>
              <a:avLst/>
              <a:gdLst>
                <a:gd name="T0" fmla="*/ 52 w 83"/>
                <a:gd name="T1" fmla="*/ 97 h 98"/>
                <a:gd name="T2" fmla="*/ 40 w 83"/>
                <a:gd name="T3" fmla="*/ 89 h 98"/>
                <a:gd name="T4" fmla="*/ 12 w 83"/>
                <a:gd name="T5" fmla="*/ 72 h 98"/>
                <a:gd name="T6" fmla="*/ 11 w 83"/>
                <a:gd name="T7" fmla="*/ 70 h 98"/>
                <a:gd name="T8" fmla="*/ 9 w 83"/>
                <a:gd name="T9" fmla="*/ 72 h 98"/>
                <a:gd name="T10" fmla="*/ 3 w 83"/>
                <a:gd name="T11" fmla="*/ 62 h 98"/>
                <a:gd name="T12" fmla="*/ 7 w 83"/>
                <a:gd name="T13" fmla="*/ 59 h 98"/>
                <a:gd name="T14" fmla="*/ 0 w 83"/>
                <a:gd name="T15" fmla="*/ 44 h 98"/>
                <a:gd name="T16" fmla="*/ 4 w 83"/>
                <a:gd name="T17" fmla="*/ 40 h 98"/>
                <a:gd name="T18" fmla="*/ 28 w 83"/>
                <a:gd name="T19" fmla="*/ 18 h 98"/>
                <a:gd name="T20" fmla="*/ 37 w 83"/>
                <a:gd name="T21" fmla="*/ 0 h 98"/>
                <a:gd name="T22" fmla="*/ 38 w 83"/>
                <a:gd name="T23" fmla="*/ 2 h 98"/>
                <a:gd name="T24" fmla="*/ 47 w 83"/>
                <a:gd name="T25" fmla="*/ 2 h 98"/>
                <a:gd name="T26" fmla="*/ 51 w 83"/>
                <a:gd name="T27" fmla="*/ 0 h 98"/>
                <a:gd name="T28" fmla="*/ 55 w 83"/>
                <a:gd name="T29" fmla="*/ 2 h 98"/>
                <a:gd name="T30" fmla="*/ 55 w 83"/>
                <a:gd name="T31" fmla="*/ 3 h 98"/>
                <a:gd name="T32" fmla="*/ 57 w 83"/>
                <a:gd name="T33" fmla="*/ 3 h 98"/>
                <a:gd name="T34" fmla="*/ 59 w 83"/>
                <a:gd name="T35" fmla="*/ 9 h 98"/>
                <a:gd name="T36" fmla="*/ 66 w 83"/>
                <a:gd name="T37" fmla="*/ 8 h 98"/>
                <a:gd name="T38" fmla="*/ 82 w 83"/>
                <a:gd name="T39" fmla="*/ 40 h 98"/>
                <a:gd name="T40" fmla="*/ 72 w 83"/>
                <a:gd name="T41" fmla="*/ 66 h 98"/>
                <a:gd name="T42" fmla="*/ 58 w 83"/>
                <a:gd name="T43" fmla="*/ 75 h 98"/>
                <a:gd name="T44" fmla="*/ 54 w 83"/>
                <a:gd name="T45" fmla="*/ 74 h 98"/>
                <a:gd name="T46" fmla="*/ 52 w 83"/>
                <a:gd name="T47" fmla="*/ 97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98"/>
                <a:gd name="T74" fmla="*/ 83 w 8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98">
                  <a:moveTo>
                    <a:pt x="52" y="97"/>
                  </a:moveTo>
                  <a:lnTo>
                    <a:pt x="40" y="89"/>
                  </a:lnTo>
                  <a:lnTo>
                    <a:pt x="12" y="72"/>
                  </a:lnTo>
                  <a:lnTo>
                    <a:pt x="11" y="70"/>
                  </a:lnTo>
                  <a:lnTo>
                    <a:pt x="9" y="72"/>
                  </a:lnTo>
                  <a:lnTo>
                    <a:pt x="3" y="62"/>
                  </a:lnTo>
                  <a:lnTo>
                    <a:pt x="7" y="59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28" y="18"/>
                  </a:lnTo>
                  <a:lnTo>
                    <a:pt x="37" y="0"/>
                  </a:lnTo>
                  <a:lnTo>
                    <a:pt x="38" y="2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9"/>
                  </a:lnTo>
                  <a:lnTo>
                    <a:pt x="66" y="8"/>
                  </a:lnTo>
                  <a:lnTo>
                    <a:pt x="82" y="40"/>
                  </a:lnTo>
                  <a:lnTo>
                    <a:pt x="72" y="66"/>
                  </a:lnTo>
                  <a:lnTo>
                    <a:pt x="58" y="75"/>
                  </a:lnTo>
                  <a:lnTo>
                    <a:pt x="54" y="74"/>
                  </a:lnTo>
                  <a:lnTo>
                    <a:pt x="52" y="9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7" name="Freeform 601"/>
            <p:cNvSpPr>
              <a:spLocks/>
            </p:cNvSpPr>
            <p:nvPr/>
          </p:nvSpPr>
          <p:spPr bwMode="auto">
            <a:xfrm>
              <a:off x="886" y="2791"/>
              <a:ext cx="801" cy="980"/>
            </a:xfrm>
            <a:custGeom>
              <a:avLst/>
              <a:gdLst>
                <a:gd name="T0" fmla="*/ 792 w 801"/>
                <a:gd name="T1" fmla="*/ 8 h 980"/>
                <a:gd name="T2" fmla="*/ 795 w 801"/>
                <a:gd name="T3" fmla="*/ 19 h 980"/>
                <a:gd name="T4" fmla="*/ 795 w 801"/>
                <a:gd name="T5" fmla="*/ 27 h 980"/>
                <a:gd name="T6" fmla="*/ 791 w 801"/>
                <a:gd name="T7" fmla="*/ 40 h 980"/>
                <a:gd name="T8" fmla="*/ 785 w 801"/>
                <a:gd name="T9" fmla="*/ 52 h 980"/>
                <a:gd name="T10" fmla="*/ 775 w 801"/>
                <a:gd name="T11" fmla="*/ 76 h 980"/>
                <a:gd name="T12" fmla="*/ 769 w 801"/>
                <a:gd name="T13" fmla="*/ 83 h 980"/>
                <a:gd name="T14" fmla="*/ 769 w 801"/>
                <a:gd name="T15" fmla="*/ 101 h 980"/>
                <a:gd name="T16" fmla="*/ 762 w 801"/>
                <a:gd name="T17" fmla="*/ 118 h 980"/>
                <a:gd name="T18" fmla="*/ 766 w 801"/>
                <a:gd name="T19" fmla="*/ 135 h 980"/>
                <a:gd name="T20" fmla="*/ 771 w 801"/>
                <a:gd name="T21" fmla="*/ 159 h 980"/>
                <a:gd name="T22" fmla="*/ 768 w 801"/>
                <a:gd name="T23" fmla="*/ 176 h 980"/>
                <a:gd name="T24" fmla="*/ 762 w 801"/>
                <a:gd name="T25" fmla="*/ 189 h 980"/>
                <a:gd name="T26" fmla="*/ 734 w 801"/>
                <a:gd name="T27" fmla="*/ 232 h 980"/>
                <a:gd name="T28" fmla="*/ 724 w 801"/>
                <a:gd name="T29" fmla="*/ 253 h 980"/>
                <a:gd name="T30" fmla="*/ 602 w 801"/>
                <a:gd name="T31" fmla="*/ 310 h 980"/>
                <a:gd name="T32" fmla="*/ 608 w 801"/>
                <a:gd name="T33" fmla="*/ 294 h 980"/>
                <a:gd name="T34" fmla="*/ 624 w 801"/>
                <a:gd name="T35" fmla="*/ 284 h 980"/>
                <a:gd name="T36" fmla="*/ 635 w 801"/>
                <a:gd name="T37" fmla="*/ 279 h 980"/>
                <a:gd name="T38" fmla="*/ 597 w 801"/>
                <a:gd name="T39" fmla="*/ 276 h 980"/>
                <a:gd name="T40" fmla="*/ 601 w 801"/>
                <a:gd name="T41" fmla="*/ 233 h 980"/>
                <a:gd name="T42" fmla="*/ 568 w 801"/>
                <a:gd name="T43" fmla="*/ 256 h 980"/>
                <a:gd name="T44" fmla="*/ 555 w 801"/>
                <a:gd name="T45" fmla="*/ 277 h 980"/>
                <a:gd name="T46" fmla="*/ 577 w 801"/>
                <a:gd name="T47" fmla="*/ 308 h 980"/>
                <a:gd name="T48" fmla="*/ 551 w 801"/>
                <a:gd name="T49" fmla="*/ 354 h 980"/>
                <a:gd name="T50" fmla="*/ 504 w 801"/>
                <a:gd name="T51" fmla="*/ 396 h 980"/>
                <a:gd name="T52" fmla="*/ 356 w 801"/>
                <a:gd name="T53" fmla="*/ 477 h 980"/>
                <a:gd name="T54" fmla="*/ 336 w 801"/>
                <a:gd name="T55" fmla="*/ 491 h 980"/>
                <a:gd name="T56" fmla="*/ 324 w 801"/>
                <a:gd name="T57" fmla="*/ 508 h 980"/>
                <a:gd name="T58" fmla="*/ 221 w 801"/>
                <a:gd name="T59" fmla="*/ 598 h 980"/>
                <a:gd name="T60" fmla="*/ 166 w 801"/>
                <a:gd name="T61" fmla="*/ 736 h 980"/>
                <a:gd name="T62" fmla="*/ 201 w 801"/>
                <a:gd name="T63" fmla="*/ 933 h 980"/>
                <a:gd name="T64" fmla="*/ 201 w 801"/>
                <a:gd name="T65" fmla="*/ 958 h 980"/>
                <a:gd name="T66" fmla="*/ 187 w 801"/>
                <a:gd name="T67" fmla="*/ 958 h 980"/>
                <a:gd name="T68" fmla="*/ 170 w 801"/>
                <a:gd name="T69" fmla="*/ 961 h 980"/>
                <a:gd name="T70" fmla="*/ 166 w 801"/>
                <a:gd name="T71" fmla="*/ 971 h 980"/>
                <a:gd name="T72" fmla="*/ 160 w 801"/>
                <a:gd name="T73" fmla="*/ 979 h 980"/>
                <a:gd name="T74" fmla="*/ 154 w 801"/>
                <a:gd name="T75" fmla="*/ 976 h 980"/>
                <a:gd name="T76" fmla="*/ 149 w 801"/>
                <a:gd name="T77" fmla="*/ 971 h 980"/>
                <a:gd name="T78" fmla="*/ 141 w 801"/>
                <a:gd name="T79" fmla="*/ 964 h 980"/>
                <a:gd name="T80" fmla="*/ 132 w 801"/>
                <a:gd name="T81" fmla="*/ 960 h 980"/>
                <a:gd name="T82" fmla="*/ 125 w 801"/>
                <a:gd name="T83" fmla="*/ 949 h 980"/>
                <a:gd name="T84" fmla="*/ 120 w 801"/>
                <a:gd name="T85" fmla="*/ 945 h 980"/>
                <a:gd name="T86" fmla="*/ 109 w 801"/>
                <a:gd name="T87" fmla="*/ 944 h 980"/>
                <a:gd name="T88" fmla="*/ 99 w 801"/>
                <a:gd name="T89" fmla="*/ 943 h 980"/>
                <a:gd name="T90" fmla="*/ 89 w 801"/>
                <a:gd name="T91" fmla="*/ 940 h 980"/>
                <a:gd name="T92" fmla="*/ 79 w 801"/>
                <a:gd name="T93" fmla="*/ 937 h 980"/>
                <a:gd name="T94" fmla="*/ 66 w 801"/>
                <a:gd name="T95" fmla="*/ 936 h 980"/>
                <a:gd name="T96" fmla="*/ 53 w 801"/>
                <a:gd name="T97" fmla="*/ 940 h 980"/>
                <a:gd name="T98" fmla="*/ 47 w 801"/>
                <a:gd name="T99" fmla="*/ 938 h 980"/>
                <a:gd name="T100" fmla="*/ 34 w 801"/>
                <a:gd name="T101" fmla="*/ 937 h 980"/>
                <a:gd name="T102" fmla="*/ 26 w 801"/>
                <a:gd name="T103" fmla="*/ 934 h 980"/>
                <a:gd name="T104" fmla="*/ 15 w 801"/>
                <a:gd name="T105" fmla="*/ 925 h 980"/>
                <a:gd name="T106" fmla="*/ 8 w 801"/>
                <a:gd name="T107" fmla="*/ 918 h 980"/>
                <a:gd name="T108" fmla="*/ 2 w 801"/>
                <a:gd name="T109" fmla="*/ 919 h 9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01"/>
                <a:gd name="T166" fmla="*/ 0 h 980"/>
                <a:gd name="T167" fmla="*/ 801 w 801"/>
                <a:gd name="T168" fmla="*/ 980 h 9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01" h="980">
                  <a:moveTo>
                    <a:pt x="798" y="1"/>
                  </a:moveTo>
                  <a:lnTo>
                    <a:pt x="795" y="2"/>
                  </a:lnTo>
                  <a:lnTo>
                    <a:pt x="793" y="0"/>
                  </a:lnTo>
                  <a:lnTo>
                    <a:pt x="791" y="2"/>
                  </a:lnTo>
                  <a:lnTo>
                    <a:pt x="793" y="5"/>
                  </a:lnTo>
                  <a:lnTo>
                    <a:pt x="792" y="8"/>
                  </a:lnTo>
                  <a:lnTo>
                    <a:pt x="799" y="10"/>
                  </a:lnTo>
                  <a:lnTo>
                    <a:pt x="800" y="14"/>
                  </a:lnTo>
                  <a:lnTo>
                    <a:pt x="800" y="17"/>
                  </a:lnTo>
                  <a:lnTo>
                    <a:pt x="798" y="18"/>
                  </a:lnTo>
                  <a:lnTo>
                    <a:pt x="797" y="17"/>
                  </a:lnTo>
                  <a:lnTo>
                    <a:pt x="795" y="19"/>
                  </a:lnTo>
                  <a:lnTo>
                    <a:pt x="796" y="22"/>
                  </a:lnTo>
                  <a:lnTo>
                    <a:pt x="792" y="24"/>
                  </a:lnTo>
                  <a:lnTo>
                    <a:pt x="792" y="26"/>
                  </a:lnTo>
                  <a:lnTo>
                    <a:pt x="793" y="26"/>
                  </a:lnTo>
                  <a:lnTo>
                    <a:pt x="793" y="28"/>
                  </a:lnTo>
                  <a:lnTo>
                    <a:pt x="795" y="27"/>
                  </a:lnTo>
                  <a:lnTo>
                    <a:pt x="795" y="31"/>
                  </a:lnTo>
                  <a:lnTo>
                    <a:pt x="793" y="32"/>
                  </a:lnTo>
                  <a:lnTo>
                    <a:pt x="796" y="34"/>
                  </a:lnTo>
                  <a:lnTo>
                    <a:pt x="796" y="35"/>
                  </a:lnTo>
                  <a:lnTo>
                    <a:pt x="793" y="39"/>
                  </a:lnTo>
                  <a:lnTo>
                    <a:pt x="791" y="40"/>
                  </a:lnTo>
                  <a:lnTo>
                    <a:pt x="791" y="42"/>
                  </a:lnTo>
                  <a:lnTo>
                    <a:pt x="790" y="43"/>
                  </a:lnTo>
                  <a:lnTo>
                    <a:pt x="791" y="44"/>
                  </a:lnTo>
                  <a:lnTo>
                    <a:pt x="789" y="48"/>
                  </a:lnTo>
                  <a:lnTo>
                    <a:pt x="786" y="49"/>
                  </a:lnTo>
                  <a:lnTo>
                    <a:pt x="785" y="52"/>
                  </a:lnTo>
                  <a:lnTo>
                    <a:pt x="786" y="56"/>
                  </a:lnTo>
                  <a:lnTo>
                    <a:pt x="782" y="63"/>
                  </a:lnTo>
                  <a:lnTo>
                    <a:pt x="776" y="67"/>
                  </a:lnTo>
                  <a:lnTo>
                    <a:pt x="773" y="72"/>
                  </a:lnTo>
                  <a:lnTo>
                    <a:pt x="775" y="74"/>
                  </a:lnTo>
                  <a:lnTo>
                    <a:pt x="775" y="76"/>
                  </a:lnTo>
                  <a:lnTo>
                    <a:pt x="775" y="80"/>
                  </a:lnTo>
                  <a:lnTo>
                    <a:pt x="774" y="81"/>
                  </a:lnTo>
                  <a:lnTo>
                    <a:pt x="773" y="80"/>
                  </a:lnTo>
                  <a:lnTo>
                    <a:pt x="771" y="81"/>
                  </a:lnTo>
                  <a:lnTo>
                    <a:pt x="769" y="81"/>
                  </a:lnTo>
                  <a:lnTo>
                    <a:pt x="769" y="83"/>
                  </a:lnTo>
                  <a:lnTo>
                    <a:pt x="768" y="82"/>
                  </a:lnTo>
                  <a:lnTo>
                    <a:pt x="767" y="84"/>
                  </a:lnTo>
                  <a:lnTo>
                    <a:pt x="767" y="89"/>
                  </a:lnTo>
                  <a:lnTo>
                    <a:pt x="765" y="90"/>
                  </a:lnTo>
                  <a:lnTo>
                    <a:pt x="770" y="96"/>
                  </a:lnTo>
                  <a:lnTo>
                    <a:pt x="769" y="101"/>
                  </a:lnTo>
                  <a:lnTo>
                    <a:pt x="771" y="105"/>
                  </a:lnTo>
                  <a:lnTo>
                    <a:pt x="770" y="107"/>
                  </a:lnTo>
                  <a:lnTo>
                    <a:pt x="771" y="107"/>
                  </a:lnTo>
                  <a:lnTo>
                    <a:pt x="773" y="108"/>
                  </a:lnTo>
                  <a:lnTo>
                    <a:pt x="765" y="116"/>
                  </a:lnTo>
                  <a:lnTo>
                    <a:pt x="762" y="118"/>
                  </a:lnTo>
                  <a:lnTo>
                    <a:pt x="762" y="123"/>
                  </a:lnTo>
                  <a:lnTo>
                    <a:pt x="763" y="124"/>
                  </a:lnTo>
                  <a:lnTo>
                    <a:pt x="762" y="124"/>
                  </a:lnTo>
                  <a:lnTo>
                    <a:pt x="760" y="129"/>
                  </a:lnTo>
                  <a:lnTo>
                    <a:pt x="763" y="129"/>
                  </a:lnTo>
                  <a:lnTo>
                    <a:pt x="766" y="135"/>
                  </a:lnTo>
                  <a:lnTo>
                    <a:pt x="770" y="137"/>
                  </a:lnTo>
                  <a:lnTo>
                    <a:pt x="770" y="146"/>
                  </a:lnTo>
                  <a:lnTo>
                    <a:pt x="770" y="147"/>
                  </a:lnTo>
                  <a:lnTo>
                    <a:pt x="768" y="151"/>
                  </a:lnTo>
                  <a:lnTo>
                    <a:pt x="768" y="153"/>
                  </a:lnTo>
                  <a:lnTo>
                    <a:pt x="771" y="159"/>
                  </a:lnTo>
                  <a:lnTo>
                    <a:pt x="770" y="163"/>
                  </a:lnTo>
                  <a:lnTo>
                    <a:pt x="773" y="165"/>
                  </a:lnTo>
                  <a:lnTo>
                    <a:pt x="771" y="165"/>
                  </a:lnTo>
                  <a:lnTo>
                    <a:pt x="771" y="170"/>
                  </a:lnTo>
                  <a:lnTo>
                    <a:pt x="768" y="173"/>
                  </a:lnTo>
                  <a:lnTo>
                    <a:pt x="768" y="176"/>
                  </a:lnTo>
                  <a:lnTo>
                    <a:pt x="766" y="177"/>
                  </a:lnTo>
                  <a:lnTo>
                    <a:pt x="769" y="179"/>
                  </a:lnTo>
                  <a:lnTo>
                    <a:pt x="768" y="182"/>
                  </a:lnTo>
                  <a:lnTo>
                    <a:pt x="765" y="185"/>
                  </a:lnTo>
                  <a:lnTo>
                    <a:pt x="765" y="188"/>
                  </a:lnTo>
                  <a:lnTo>
                    <a:pt x="762" y="189"/>
                  </a:lnTo>
                  <a:lnTo>
                    <a:pt x="757" y="194"/>
                  </a:lnTo>
                  <a:lnTo>
                    <a:pt x="749" y="212"/>
                  </a:lnTo>
                  <a:lnTo>
                    <a:pt x="746" y="216"/>
                  </a:lnTo>
                  <a:lnTo>
                    <a:pt x="735" y="225"/>
                  </a:lnTo>
                  <a:lnTo>
                    <a:pt x="734" y="229"/>
                  </a:lnTo>
                  <a:lnTo>
                    <a:pt x="734" y="232"/>
                  </a:lnTo>
                  <a:lnTo>
                    <a:pt x="740" y="236"/>
                  </a:lnTo>
                  <a:lnTo>
                    <a:pt x="741" y="241"/>
                  </a:lnTo>
                  <a:lnTo>
                    <a:pt x="743" y="242"/>
                  </a:lnTo>
                  <a:lnTo>
                    <a:pt x="748" y="250"/>
                  </a:lnTo>
                  <a:lnTo>
                    <a:pt x="749" y="254"/>
                  </a:lnTo>
                  <a:lnTo>
                    <a:pt x="724" y="253"/>
                  </a:lnTo>
                  <a:lnTo>
                    <a:pt x="714" y="254"/>
                  </a:lnTo>
                  <a:lnTo>
                    <a:pt x="664" y="275"/>
                  </a:lnTo>
                  <a:lnTo>
                    <a:pt x="660" y="276"/>
                  </a:lnTo>
                  <a:lnTo>
                    <a:pt x="614" y="297"/>
                  </a:lnTo>
                  <a:lnTo>
                    <a:pt x="605" y="305"/>
                  </a:lnTo>
                  <a:lnTo>
                    <a:pt x="602" y="310"/>
                  </a:lnTo>
                  <a:lnTo>
                    <a:pt x="601" y="313"/>
                  </a:lnTo>
                  <a:lnTo>
                    <a:pt x="599" y="311"/>
                  </a:lnTo>
                  <a:lnTo>
                    <a:pt x="593" y="313"/>
                  </a:lnTo>
                  <a:lnTo>
                    <a:pt x="592" y="310"/>
                  </a:lnTo>
                  <a:lnTo>
                    <a:pt x="605" y="298"/>
                  </a:lnTo>
                  <a:lnTo>
                    <a:pt x="608" y="294"/>
                  </a:lnTo>
                  <a:lnTo>
                    <a:pt x="610" y="292"/>
                  </a:lnTo>
                  <a:lnTo>
                    <a:pt x="612" y="290"/>
                  </a:lnTo>
                  <a:lnTo>
                    <a:pt x="618" y="291"/>
                  </a:lnTo>
                  <a:lnTo>
                    <a:pt x="622" y="289"/>
                  </a:lnTo>
                  <a:lnTo>
                    <a:pt x="623" y="288"/>
                  </a:lnTo>
                  <a:lnTo>
                    <a:pt x="624" y="284"/>
                  </a:lnTo>
                  <a:lnTo>
                    <a:pt x="629" y="280"/>
                  </a:lnTo>
                  <a:lnTo>
                    <a:pt x="635" y="283"/>
                  </a:lnTo>
                  <a:lnTo>
                    <a:pt x="640" y="282"/>
                  </a:lnTo>
                  <a:lnTo>
                    <a:pt x="641" y="281"/>
                  </a:lnTo>
                  <a:lnTo>
                    <a:pt x="640" y="278"/>
                  </a:lnTo>
                  <a:lnTo>
                    <a:pt x="635" y="279"/>
                  </a:lnTo>
                  <a:lnTo>
                    <a:pt x="635" y="277"/>
                  </a:lnTo>
                  <a:lnTo>
                    <a:pt x="631" y="273"/>
                  </a:lnTo>
                  <a:lnTo>
                    <a:pt x="600" y="282"/>
                  </a:lnTo>
                  <a:lnTo>
                    <a:pt x="593" y="281"/>
                  </a:lnTo>
                  <a:lnTo>
                    <a:pt x="591" y="278"/>
                  </a:lnTo>
                  <a:lnTo>
                    <a:pt x="597" y="276"/>
                  </a:lnTo>
                  <a:lnTo>
                    <a:pt x="604" y="265"/>
                  </a:lnTo>
                  <a:lnTo>
                    <a:pt x="608" y="250"/>
                  </a:lnTo>
                  <a:lnTo>
                    <a:pt x="608" y="243"/>
                  </a:lnTo>
                  <a:lnTo>
                    <a:pt x="604" y="243"/>
                  </a:lnTo>
                  <a:lnTo>
                    <a:pt x="603" y="241"/>
                  </a:lnTo>
                  <a:lnTo>
                    <a:pt x="601" y="233"/>
                  </a:lnTo>
                  <a:lnTo>
                    <a:pt x="588" y="238"/>
                  </a:lnTo>
                  <a:lnTo>
                    <a:pt x="581" y="246"/>
                  </a:lnTo>
                  <a:lnTo>
                    <a:pt x="579" y="254"/>
                  </a:lnTo>
                  <a:lnTo>
                    <a:pt x="574" y="256"/>
                  </a:lnTo>
                  <a:lnTo>
                    <a:pt x="570" y="257"/>
                  </a:lnTo>
                  <a:lnTo>
                    <a:pt x="568" y="256"/>
                  </a:lnTo>
                  <a:lnTo>
                    <a:pt x="568" y="254"/>
                  </a:lnTo>
                  <a:lnTo>
                    <a:pt x="565" y="252"/>
                  </a:lnTo>
                  <a:lnTo>
                    <a:pt x="556" y="256"/>
                  </a:lnTo>
                  <a:lnTo>
                    <a:pt x="555" y="261"/>
                  </a:lnTo>
                  <a:lnTo>
                    <a:pt x="560" y="267"/>
                  </a:lnTo>
                  <a:lnTo>
                    <a:pt x="555" y="277"/>
                  </a:lnTo>
                  <a:lnTo>
                    <a:pt x="559" y="284"/>
                  </a:lnTo>
                  <a:lnTo>
                    <a:pt x="571" y="287"/>
                  </a:lnTo>
                  <a:lnTo>
                    <a:pt x="569" y="292"/>
                  </a:lnTo>
                  <a:lnTo>
                    <a:pt x="569" y="294"/>
                  </a:lnTo>
                  <a:lnTo>
                    <a:pt x="576" y="299"/>
                  </a:lnTo>
                  <a:lnTo>
                    <a:pt x="577" y="308"/>
                  </a:lnTo>
                  <a:lnTo>
                    <a:pt x="588" y="312"/>
                  </a:lnTo>
                  <a:lnTo>
                    <a:pt x="593" y="317"/>
                  </a:lnTo>
                  <a:lnTo>
                    <a:pt x="599" y="318"/>
                  </a:lnTo>
                  <a:lnTo>
                    <a:pt x="601" y="317"/>
                  </a:lnTo>
                  <a:lnTo>
                    <a:pt x="603" y="318"/>
                  </a:lnTo>
                  <a:lnTo>
                    <a:pt x="551" y="354"/>
                  </a:lnTo>
                  <a:lnTo>
                    <a:pt x="537" y="366"/>
                  </a:lnTo>
                  <a:lnTo>
                    <a:pt x="537" y="369"/>
                  </a:lnTo>
                  <a:lnTo>
                    <a:pt x="514" y="386"/>
                  </a:lnTo>
                  <a:lnTo>
                    <a:pt x="509" y="394"/>
                  </a:lnTo>
                  <a:lnTo>
                    <a:pt x="508" y="393"/>
                  </a:lnTo>
                  <a:lnTo>
                    <a:pt x="504" y="396"/>
                  </a:lnTo>
                  <a:lnTo>
                    <a:pt x="495" y="405"/>
                  </a:lnTo>
                  <a:lnTo>
                    <a:pt x="493" y="407"/>
                  </a:lnTo>
                  <a:lnTo>
                    <a:pt x="485" y="407"/>
                  </a:lnTo>
                  <a:lnTo>
                    <a:pt x="474" y="414"/>
                  </a:lnTo>
                  <a:lnTo>
                    <a:pt x="423" y="445"/>
                  </a:lnTo>
                  <a:lnTo>
                    <a:pt x="356" y="477"/>
                  </a:lnTo>
                  <a:lnTo>
                    <a:pt x="341" y="487"/>
                  </a:lnTo>
                  <a:lnTo>
                    <a:pt x="340" y="490"/>
                  </a:lnTo>
                  <a:lnTo>
                    <a:pt x="341" y="492"/>
                  </a:lnTo>
                  <a:lnTo>
                    <a:pt x="340" y="492"/>
                  </a:lnTo>
                  <a:lnTo>
                    <a:pt x="338" y="491"/>
                  </a:lnTo>
                  <a:lnTo>
                    <a:pt x="336" y="491"/>
                  </a:lnTo>
                  <a:lnTo>
                    <a:pt x="331" y="495"/>
                  </a:lnTo>
                  <a:lnTo>
                    <a:pt x="331" y="497"/>
                  </a:lnTo>
                  <a:lnTo>
                    <a:pt x="330" y="498"/>
                  </a:lnTo>
                  <a:lnTo>
                    <a:pt x="326" y="500"/>
                  </a:lnTo>
                  <a:lnTo>
                    <a:pt x="326" y="505"/>
                  </a:lnTo>
                  <a:lnTo>
                    <a:pt x="324" y="508"/>
                  </a:lnTo>
                  <a:lnTo>
                    <a:pt x="302" y="518"/>
                  </a:lnTo>
                  <a:lnTo>
                    <a:pt x="290" y="527"/>
                  </a:lnTo>
                  <a:lnTo>
                    <a:pt x="269" y="542"/>
                  </a:lnTo>
                  <a:lnTo>
                    <a:pt x="252" y="559"/>
                  </a:lnTo>
                  <a:lnTo>
                    <a:pt x="225" y="590"/>
                  </a:lnTo>
                  <a:lnTo>
                    <a:pt x="221" y="598"/>
                  </a:lnTo>
                  <a:lnTo>
                    <a:pt x="220" y="602"/>
                  </a:lnTo>
                  <a:lnTo>
                    <a:pt x="208" y="618"/>
                  </a:lnTo>
                  <a:lnTo>
                    <a:pt x="191" y="651"/>
                  </a:lnTo>
                  <a:lnTo>
                    <a:pt x="179" y="676"/>
                  </a:lnTo>
                  <a:lnTo>
                    <a:pt x="170" y="707"/>
                  </a:lnTo>
                  <a:lnTo>
                    <a:pt x="166" y="736"/>
                  </a:lnTo>
                  <a:lnTo>
                    <a:pt x="166" y="768"/>
                  </a:lnTo>
                  <a:lnTo>
                    <a:pt x="170" y="802"/>
                  </a:lnTo>
                  <a:lnTo>
                    <a:pt x="180" y="835"/>
                  </a:lnTo>
                  <a:lnTo>
                    <a:pt x="191" y="871"/>
                  </a:lnTo>
                  <a:lnTo>
                    <a:pt x="197" y="902"/>
                  </a:lnTo>
                  <a:lnTo>
                    <a:pt x="201" y="933"/>
                  </a:lnTo>
                  <a:lnTo>
                    <a:pt x="201" y="936"/>
                  </a:lnTo>
                  <a:lnTo>
                    <a:pt x="203" y="936"/>
                  </a:lnTo>
                  <a:lnTo>
                    <a:pt x="202" y="944"/>
                  </a:lnTo>
                  <a:lnTo>
                    <a:pt x="203" y="954"/>
                  </a:lnTo>
                  <a:lnTo>
                    <a:pt x="203" y="957"/>
                  </a:lnTo>
                  <a:lnTo>
                    <a:pt x="201" y="958"/>
                  </a:lnTo>
                  <a:lnTo>
                    <a:pt x="201" y="955"/>
                  </a:lnTo>
                  <a:lnTo>
                    <a:pt x="198" y="955"/>
                  </a:lnTo>
                  <a:lnTo>
                    <a:pt x="197" y="957"/>
                  </a:lnTo>
                  <a:lnTo>
                    <a:pt x="193" y="956"/>
                  </a:lnTo>
                  <a:lnTo>
                    <a:pt x="193" y="955"/>
                  </a:lnTo>
                  <a:lnTo>
                    <a:pt x="187" y="958"/>
                  </a:lnTo>
                  <a:lnTo>
                    <a:pt x="180" y="956"/>
                  </a:lnTo>
                  <a:lnTo>
                    <a:pt x="180" y="957"/>
                  </a:lnTo>
                  <a:lnTo>
                    <a:pt x="182" y="960"/>
                  </a:lnTo>
                  <a:lnTo>
                    <a:pt x="177" y="960"/>
                  </a:lnTo>
                  <a:lnTo>
                    <a:pt x="174" y="964"/>
                  </a:lnTo>
                  <a:lnTo>
                    <a:pt x="170" y="961"/>
                  </a:lnTo>
                  <a:lnTo>
                    <a:pt x="167" y="965"/>
                  </a:lnTo>
                  <a:lnTo>
                    <a:pt x="166" y="967"/>
                  </a:lnTo>
                  <a:lnTo>
                    <a:pt x="167" y="968"/>
                  </a:lnTo>
                  <a:lnTo>
                    <a:pt x="167" y="969"/>
                  </a:lnTo>
                  <a:lnTo>
                    <a:pt x="168" y="970"/>
                  </a:lnTo>
                  <a:lnTo>
                    <a:pt x="166" y="971"/>
                  </a:lnTo>
                  <a:lnTo>
                    <a:pt x="168" y="972"/>
                  </a:lnTo>
                  <a:lnTo>
                    <a:pt x="168" y="974"/>
                  </a:lnTo>
                  <a:lnTo>
                    <a:pt x="166" y="976"/>
                  </a:lnTo>
                  <a:lnTo>
                    <a:pt x="167" y="977"/>
                  </a:lnTo>
                  <a:lnTo>
                    <a:pt x="163" y="979"/>
                  </a:lnTo>
                  <a:lnTo>
                    <a:pt x="160" y="979"/>
                  </a:lnTo>
                  <a:lnTo>
                    <a:pt x="162" y="977"/>
                  </a:lnTo>
                  <a:lnTo>
                    <a:pt x="159" y="978"/>
                  </a:lnTo>
                  <a:lnTo>
                    <a:pt x="159" y="979"/>
                  </a:lnTo>
                  <a:lnTo>
                    <a:pt x="157" y="979"/>
                  </a:lnTo>
                  <a:lnTo>
                    <a:pt x="154" y="977"/>
                  </a:lnTo>
                  <a:lnTo>
                    <a:pt x="154" y="976"/>
                  </a:lnTo>
                  <a:lnTo>
                    <a:pt x="153" y="976"/>
                  </a:lnTo>
                  <a:lnTo>
                    <a:pt x="154" y="974"/>
                  </a:lnTo>
                  <a:lnTo>
                    <a:pt x="154" y="973"/>
                  </a:lnTo>
                  <a:lnTo>
                    <a:pt x="153" y="974"/>
                  </a:lnTo>
                  <a:lnTo>
                    <a:pt x="153" y="971"/>
                  </a:lnTo>
                  <a:lnTo>
                    <a:pt x="149" y="971"/>
                  </a:lnTo>
                  <a:lnTo>
                    <a:pt x="151" y="970"/>
                  </a:lnTo>
                  <a:lnTo>
                    <a:pt x="146" y="971"/>
                  </a:lnTo>
                  <a:lnTo>
                    <a:pt x="145" y="968"/>
                  </a:lnTo>
                  <a:lnTo>
                    <a:pt x="143" y="970"/>
                  </a:lnTo>
                  <a:lnTo>
                    <a:pt x="142" y="970"/>
                  </a:lnTo>
                  <a:lnTo>
                    <a:pt x="141" y="964"/>
                  </a:lnTo>
                  <a:lnTo>
                    <a:pt x="138" y="964"/>
                  </a:lnTo>
                  <a:lnTo>
                    <a:pt x="136" y="960"/>
                  </a:lnTo>
                  <a:lnTo>
                    <a:pt x="135" y="962"/>
                  </a:lnTo>
                  <a:lnTo>
                    <a:pt x="134" y="962"/>
                  </a:lnTo>
                  <a:lnTo>
                    <a:pt x="134" y="961"/>
                  </a:lnTo>
                  <a:lnTo>
                    <a:pt x="132" y="960"/>
                  </a:lnTo>
                  <a:lnTo>
                    <a:pt x="132" y="956"/>
                  </a:lnTo>
                  <a:lnTo>
                    <a:pt x="129" y="956"/>
                  </a:lnTo>
                  <a:lnTo>
                    <a:pt x="126" y="955"/>
                  </a:lnTo>
                  <a:lnTo>
                    <a:pt x="127" y="953"/>
                  </a:lnTo>
                  <a:lnTo>
                    <a:pt x="123" y="950"/>
                  </a:lnTo>
                  <a:lnTo>
                    <a:pt x="125" y="949"/>
                  </a:lnTo>
                  <a:lnTo>
                    <a:pt x="124" y="947"/>
                  </a:lnTo>
                  <a:lnTo>
                    <a:pt x="123" y="948"/>
                  </a:lnTo>
                  <a:lnTo>
                    <a:pt x="121" y="947"/>
                  </a:lnTo>
                  <a:lnTo>
                    <a:pt x="122" y="945"/>
                  </a:lnTo>
                  <a:lnTo>
                    <a:pt x="121" y="944"/>
                  </a:lnTo>
                  <a:lnTo>
                    <a:pt x="120" y="945"/>
                  </a:lnTo>
                  <a:lnTo>
                    <a:pt x="118" y="945"/>
                  </a:lnTo>
                  <a:lnTo>
                    <a:pt x="118" y="943"/>
                  </a:lnTo>
                  <a:lnTo>
                    <a:pt x="116" y="943"/>
                  </a:lnTo>
                  <a:lnTo>
                    <a:pt x="113" y="944"/>
                  </a:lnTo>
                  <a:lnTo>
                    <a:pt x="111" y="942"/>
                  </a:lnTo>
                  <a:lnTo>
                    <a:pt x="109" y="944"/>
                  </a:lnTo>
                  <a:lnTo>
                    <a:pt x="102" y="944"/>
                  </a:lnTo>
                  <a:lnTo>
                    <a:pt x="101" y="940"/>
                  </a:lnTo>
                  <a:lnTo>
                    <a:pt x="100" y="940"/>
                  </a:lnTo>
                  <a:lnTo>
                    <a:pt x="99" y="941"/>
                  </a:lnTo>
                  <a:lnTo>
                    <a:pt x="100" y="942"/>
                  </a:lnTo>
                  <a:lnTo>
                    <a:pt x="99" y="943"/>
                  </a:lnTo>
                  <a:lnTo>
                    <a:pt x="96" y="941"/>
                  </a:lnTo>
                  <a:lnTo>
                    <a:pt x="97" y="940"/>
                  </a:lnTo>
                  <a:lnTo>
                    <a:pt x="96" y="938"/>
                  </a:lnTo>
                  <a:lnTo>
                    <a:pt x="93" y="940"/>
                  </a:lnTo>
                  <a:lnTo>
                    <a:pt x="92" y="938"/>
                  </a:lnTo>
                  <a:lnTo>
                    <a:pt x="89" y="940"/>
                  </a:lnTo>
                  <a:lnTo>
                    <a:pt x="85" y="938"/>
                  </a:lnTo>
                  <a:lnTo>
                    <a:pt x="85" y="937"/>
                  </a:lnTo>
                  <a:lnTo>
                    <a:pt x="85" y="938"/>
                  </a:lnTo>
                  <a:lnTo>
                    <a:pt x="81" y="937"/>
                  </a:lnTo>
                  <a:lnTo>
                    <a:pt x="80" y="938"/>
                  </a:lnTo>
                  <a:lnTo>
                    <a:pt x="79" y="937"/>
                  </a:lnTo>
                  <a:lnTo>
                    <a:pt x="75" y="938"/>
                  </a:lnTo>
                  <a:lnTo>
                    <a:pt x="74" y="937"/>
                  </a:lnTo>
                  <a:lnTo>
                    <a:pt x="73" y="939"/>
                  </a:lnTo>
                  <a:lnTo>
                    <a:pt x="70" y="937"/>
                  </a:lnTo>
                  <a:lnTo>
                    <a:pt x="68" y="939"/>
                  </a:lnTo>
                  <a:lnTo>
                    <a:pt x="66" y="936"/>
                  </a:lnTo>
                  <a:lnTo>
                    <a:pt x="64" y="938"/>
                  </a:lnTo>
                  <a:lnTo>
                    <a:pt x="63" y="937"/>
                  </a:lnTo>
                  <a:lnTo>
                    <a:pt x="60" y="937"/>
                  </a:lnTo>
                  <a:lnTo>
                    <a:pt x="57" y="936"/>
                  </a:lnTo>
                  <a:lnTo>
                    <a:pt x="56" y="941"/>
                  </a:lnTo>
                  <a:lnTo>
                    <a:pt x="53" y="940"/>
                  </a:lnTo>
                  <a:lnTo>
                    <a:pt x="49" y="942"/>
                  </a:lnTo>
                  <a:lnTo>
                    <a:pt x="49" y="941"/>
                  </a:lnTo>
                  <a:lnTo>
                    <a:pt x="52" y="940"/>
                  </a:lnTo>
                  <a:lnTo>
                    <a:pt x="49" y="936"/>
                  </a:lnTo>
                  <a:lnTo>
                    <a:pt x="48" y="936"/>
                  </a:lnTo>
                  <a:lnTo>
                    <a:pt x="47" y="938"/>
                  </a:lnTo>
                  <a:lnTo>
                    <a:pt x="45" y="936"/>
                  </a:lnTo>
                  <a:lnTo>
                    <a:pt x="42" y="937"/>
                  </a:lnTo>
                  <a:lnTo>
                    <a:pt x="41" y="935"/>
                  </a:lnTo>
                  <a:lnTo>
                    <a:pt x="38" y="939"/>
                  </a:lnTo>
                  <a:lnTo>
                    <a:pt x="36" y="937"/>
                  </a:lnTo>
                  <a:lnTo>
                    <a:pt x="34" y="937"/>
                  </a:lnTo>
                  <a:lnTo>
                    <a:pt x="33" y="935"/>
                  </a:lnTo>
                  <a:lnTo>
                    <a:pt x="33" y="937"/>
                  </a:lnTo>
                  <a:lnTo>
                    <a:pt x="32" y="937"/>
                  </a:lnTo>
                  <a:lnTo>
                    <a:pt x="31" y="938"/>
                  </a:lnTo>
                  <a:lnTo>
                    <a:pt x="30" y="938"/>
                  </a:lnTo>
                  <a:lnTo>
                    <a:pt x="26" y="934"/>
                  </a:lnTo>
                  <a:lnTo>
                    <a:pt x="22" y="935"/>
                  </a:lnTo>
                  <a:lnTo>
                    <a:pt x="15" y="929"/>
                  </a:lnTo>
                  <a:lnTo>
                    <a:pt x="15" y="928"/>
                  </a:lnTo>
                  <a:lnTo>
                    <a:pt x="18" y="928"/>
                  </a:lnTo>
                  <a:lnTo>
                    <a:pt x="15" y="924"/>
                  </a:lnTo>
                  <a:lnTo>
                    <a:pt x="15" y="925"/>
                  </a:lnTo>
                  <a:lnTo>
                    <a:pt x="12" y="924"/>
                  </a:lnTo>
                  <a:lnTo>
                    <a:pt x="13" y="929"/>
                  </a:lnTo>
                  <a:lnTo>
                    <a:pt x="8" y="921"/>
                  </a:lnTo>
                  <a:lnTo>
                    <a:pt x="9" y="921"/>
                  </a:lnTo>
                  <a:lnTo>
                    <a:pt x="7" y="920"/>
                  </a:lnTo>
                  <a:lnTo>
                    <a:pt x="8" y="918"/>
                  </a:lnTo>
                  <a:lnTo>
                    <a:pt x="7" y="917"/>
                  </a:lnTo>
                  <a:lnTo>
                    <a:pt x="5" y="917"/>
                  </a:lnTo>
                  <a:lnTo>
                    <a:pt x="4" y="920"/>
                  </a:lnTo>
                  <a:lnTo>
                    <a:pt x="3" y="916"/>
                  </a:lnTo>
                  <a:lnTo>
                    <a:pt x="2" y="917"/>
                  </a:lnTo>
                  <a:lnTo>
                    <a:pt x="2" y="919"/>
                  </a:lnTo>
                  <a:lnTo>
                    <a:pt x="0" y="91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8" name="Freeform 602"/>
            <p:cNvSpPr>
              <a:spLocks/>
            </p:cNvSpPr>
            <p:nvPr/>
          </p:nvSpPr>
          <p:spPr bwMode="auto">
            <a:xfrm>
              <a:off x="886" y="2197"/>
              <a:ext cx="805" cy="595"/>
            </a:xfrm>
            <a:custGeom>
              <a:avLst/>
              <a:gdLst>
                <a:gd name="T0" fmla="*/ 26 w 805"/>
                <a:gd name="T1" fmla="*/ 5 h 595"/>
                <a:gd name="T2" fmla="*/ 45 w 805"/>
                <a:gd name="T3" fmla="*/ 11 h 595"/>
                <a:gd name="T4" fmla="*/ 65 w 805"/>
                <a:gd name="T5" fmla="*/ 28 h 595"/>
                <a:gd name="T6" fmla="*/ 66 w 805"/>
                <a:gd name="T7" fmla="*/ 50 h 595"/>
                <a:gd name="T8" fmla="*/ 98 w 805"/>
                <a:gd name="T9" fmla="*/ 50 h 595"/>
                <a:gd name="T10" fmla="*/ 129 w 805"/>
                <a:gd name="T11" fmla="*/ 38 h 595"/>
                <a:gd name="T12" fmla="*/ 153 w 805"/>
                <a:gd name="T13" fmla="*/ 50 h 595"/>
                <a:gd name="T14" fmla="*/ 173 w 805"/>
                <a:gd name="T15" fmla="*/ 56 h 595"/>
                <a:gd name="T16" fmla="*/ 191 w 805"/>
                <a:gd name="T17" fmla="*/ 45 h 595"/>
                <a:gd name="T18" fmla="*/ 194 w 805"/>
                <a:gd name="T19" fmla="*/ 63 h 595"/>
                <a:gd name="T20" fmla="*/ 213 w 805"/>
                <a:gd name="T21" fmla="*/ 72 h 595"/>
                <a:gd name="T22" fmla="*/ 217 w 805"/>
                <a:gd name="T23" fmla="*/ 55 h 595"/>
                <a:gd name="T24" fmla="*/ 236 w 805"/>
                <a:gd name="T25" fmla="*/ 38 h 595"/>
                <a:gd name="T26" fmla="*/ 253 w 805"/>
                <a:gd name="T27" fmla="*/ 58 h 595"/>
                <a:gd name="T28" fmla="*/ 279 w 805"/>
                <a:gd name="T29" fmla="*/ 56 h 595"/>
                <a:gd name="T30" fmla="*/ 298 w 805"/>
                <a:gd name="T31" fmla="*/ 63 h 595"/>
                <a:gd name="T32" fmla="*/ 332 w 805"/>
                <a:gd name="T33" fmla="*/ 86 h 595"/>
                <a:gd name="T34" fmla="*/ 363 w 805"/>
                <a:gd name="T35" fmla="*/ 74 h 595"/>
                <a:gd name="T36" fmla="*/ 385 w 805"/>
                <a:gd name="T37" fmla="*/ 60 h 595"/>
                <a:gd name="T38" fmla="*/ 395 w 805"/>
                <a:gd name="T39" fmla="*/ 54 h 595"/>
                <a:gd name="T40" fmla="*/ 423 w 805"/>
                <a:gd name="T41" fmla="*/ 56 h 595"/>
                <a:gd name="T42" fmla="*/ 454 w 805"/>
                <a:gd name="T43" fmla="*/ 44 h 595"/>
                <a:gd name="T44" fmla="*/ 467 w 805"/>
                <a:gd name="T45" fmla="*/ 52 h 595"/>
                <a:gd name="T46" fmla="*/ 481 w 805"/>
                <a:gd name="T47" fmla="*/ 53 h 595"/>
                <a:gd name="T48" fmla="*/ 511 w 805"/>
                <a:gd name="T49" fmla="*/ 52 h 595"/>
                <a:gd name="T50" fmla="*/ 519 w 805"/>
                <a:gd name="T51" fmla="*/ 39 h 595"/>
                <a:gd name="T52" fmla="*/ 544 w 805"/>
                <a:gd name="T53" fmla="*/ 47 h 595"/>
                <a:gd name="T54" fmla="*/ 563 w 805"/>
                <a:gd name="T55" fmla="*/ 60 h 595"/>
                <a:gd name="T56" fmla="*/ 572 w 805"/>
                <a:gd name="T57" fmla="*/ 64 h 595"/>
                <a:gd name="T58" fmla="*/ 586 w 805"/>
                <a:gd name="T59" fmla="*/ 78 h 595"/>
                <a:gd name="T60" fmla="*/ 590 w 805"/>
                <a:gd name="T61" fmla="*/ 79 h 595"/>
                <a:gd name="T62" fmla="*/ 602 w 805"/>
                <a:gd name="T63" fmla="*/ 81 h 595"/>
                <a:gd name="T64" fmla="*/ 616 w 805"/>
                <a:gd name="T65" fmla="*/ 88 h 595"/>
                <a:gd name="T66" fmla="*/ 620 w 805"/>
                <a:gd name="T67" fmla="*/ 89 h 595"/>
                <a:gd name="T68" fmla="*/ 626 w 805"/>
                <a:gd name="T69" fmla="*/ 96 h 595"/>
                <a:gd name="T70" fmla="*/ 636 w 805"/>
                <a:gd name="T71" fmla="*/ 97 h 595"/>
                <a:gd name="T72" fmla="*/ 641 w 805"/>
                <a:gd name="T73" fmla="*/ 98 h 595"/>
                <a:gd name="T74" fmla="*/ 648 w 805"/>
                <a:gd name="T75" fmla="*/ 101 h 595"/>
                <a:gd name="T76" fmla="*/ 657 w 805"/>
                <a:gd name="T77" fmla="*/ 112 h 595"/>
                <a:gd name="T78" fmla="*/ 671 w 805"/>
                <a:gd name="T79" fmla="*/ 113 h 595"/>
                <a:gd name="T80" fmla="*/ 683 w 805"/>
                <a:gd name="T81" fmla="*/ 106 h 595"/>
                <a:gd name="T82" fmla="*/ 692 w 805"/>
                <a:gd name="T83" fmla="*/ 111 h 595"/>
                <a:gd name="T84" fmla="*/ 697 w 805"/>
                <a:gd name="T85" fmla="*/ 110 h 595"/>
                <a:gd name="T86" fmla="*/ 714 w 805"/>
                <a:gd name="T87" fmla="*/ 111 h 595"/>
                <a:gd name="T88" fmla="*/ 720 w 805"/>
                <a:gd name="T89" fmla="*/ 410 h 595"/>
                <a:gd name="T90" fmla="*/ 741 w 805"/>
                <a:gd name="T91" fmla="*/ 434 h 595"/>
                <a:gd name="T92" fmla="*/ 753 w 805"/>
                <a:gd name="T93" fmla="*/ 458 h 595"/>
                <a:gd name="T94" fmla="*/ 751 w 805"/>
                <a:gd name="T95" fmla="*/ 479 h 595"/>
                <a:gd name="T96" fmla="*/ 758 w 805"/>
                <a:gd name="T97" fmla="*/ 496 h 595"/>
                <a:gd name="T98" fmla="*/ 764 w 805"/>
                <a:gd name="T99" fmla="*/ 504 h 595"/>
                <a:gd name="T100" fmla="*/ 777 w 805"/>
                <a:gd name="T101" fmla="*/ 520 h 595"/>
                <a:gd name="T102" fmla="*/ 774 w 805"/>
                <a:gd name="T103" fmla="*/ 537 h 595"/>
                <a:gd name="T104" fmla="*/ 785 w 805"/>
                <a:gd name="T105" fmla="*/ 552 h 595"/>
                <a:gd name="T106" fmla="*/ 800 w 805"/>
                <a:gd name="T107" fmla="*/ 562 h 595"/>
                <a:gd name="T108" fmla="*/ 796 w 805"/>
                <a:gd name="T109" fmla="*/ 581 h 595"/>
                <a:gd name="T110" fmla="*/ 799 w 805"/>
                <a:gd name="T111" fmla="*/ 594 h 5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05"/>
                <a:gd name="T169" fmla="*/ 0 h 595"/>
                <a:gd name="T170" fmla="*/ 805 w 805"/>
                <a:gd name="T171" fmla="*/ 595 h 5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05" h="595">
                  <a:moveTo>
                    <a:pt x="0" y="4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4" y="7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44" y="2"/>
                  </a:lnTo>
                  <a:lnTo>
                    <a:pt x="46" y="3"/>
                  </a:lnTo>
                  <a:lnTo>
                    <a:pt x="47" y="8"/>
                  </a:lnTo>
                  <a:lnTo>
                    <a:pt x="45" y="11"/>
                  </a:lnTo>
                  <a:lnTo>
                    <a:pt x="47" y="20"/>
                  </a:lnTo>
                  <a:lnTo>
                    <a:pt x="45" y="21"/>
                  </a:lnTo>
                  <a:lnTo>
                    <a:pt x="47" y="27"/>
                  </a:lnTo>
                  <a:lnTo>
                    <a:pt x="51" y="29"/>
                  </a:lnTo>
                  <a:lnTo>
                    <a:pt x="55" y="30"/>
                  </a:lnTo>
                  <a:lnTo>
                    <a:pt x="59" y="30"/>
                  </a:lnTo>
                  <a:lnTo>
                    <a:pt x="65" y="28"/>
                  </a:lnTo>
                  <a:lnTo>
                    <a:pt x="71" y="30"/>
                  </a:lnTo>
                  <a:lnTo>
                    <a:pt x="70" y="36"/>
                  </a:lnTo>
                  <a:lnTo>
                    <a:pt x="68" y="39"/>
                  </a:lnTo>
                  <a:lnTo>
                    <a:pt x="70" y="42"/>
                  </a:lnTo>
                  <a:lnTo>
                    <a:pt x="66" y="45"/>
                  </a:lnTo>
                  <a:lnTo>
                    <a:pt x="65" y="48"/>
                  </a:lnTo>
                  <a:lnTo>
                    <a:pt x="66" y="50"/>
                  </a:lnTo>
                  <a:lnTo>
                    <a:pt x="68" y="52"/>
                  </a:lnTo>
                  <a:lnTo>
                    <a:pt x="70" y="52"/>
                  </a:lnTo>
                  <a:lnTo>
                    <a:pt x="84" y="57"/>
                  </a:lnTo>
                  <a:lnTo>
                    <a:pt x="89" y="56"/>
                  </a:lnTo>
                  <a:lnTo>
                    <a:pt x="95" y="53"/>
                  </a:lnTo>
                  <a:lnTo>
                    <a:pt x="96" y="48"/>
                  </a:lnTo>
                  <a:lnTo>
                    <a:pt x="98" y="50"/>
                  </a:lnTo>
                  <a:lnTo>
                    <a:pt x="98" y="46"/>
                  </a:lnTo>
                  <a:lnTo>
                    <a:pt x="102" y="44"/>
                  </a:lnTo>
                  <a:lnTo>
                    <a:pt x="102" y="41"/>
                  </a:lnTo>
                  <a:lnTo>
                    <a:pt x="108" y="41"/>
                  </a:lnTo>
                  <a:lnTo>
                    <a:pt x="117" y="30"/>
                  </a:lnTo>
                  <a:lnTo>
                    <a:pt x="123" y="33"/>
                  </a:lnTo>
                  <a:lnTo>
                    <a:pt x="129" y="38"/>
                  </a:lnTo>
                  <a:lnTo>
                    <a:pt x="130" y="36"/>
                  </a:lnTo>
                  <a:lnTo>
                    <a:pt x="130" y="46"/>
                  </a:lnTo>
                  <a:lnTo>
                    <a:pt x="131" y="48"/>
                  </a:lnTo>
                  <a:lnTo>
                    <a:pt x="135" y="48"/>
                  </a:lnTo>
                  <a:lnTo>
                    <a:pt x="144" y="44"/>
                  </a:lnTo>
                  <a:lnTo>
                    <a:pt x="147" y="44"/>
                  </a:lnTo>
                  <a:lnTo>
                    <a:pt x="153" y="50"/>
                  </a:lnTo>
                  <a:lnTo>
                    <a:pt x="151" y="59"/>
                  </a:lnTo>
                  <a:lnTo>
                    <a:pt x="152" y="61"/>
                  </a:lnTo>
                  <a:lnTo>
                    <a:pt x="159" y="63"/>
                  </a:lnTo>
                  <a:lnTo>
                    <a:pt x="166" y="63"/>
                  </a:lnTo>
                  <a:lnTo>
                    <a:pt x="170" y="56"/>
                  </a:lnTo>
                  <a:lnTo>
                    <a:pt x="172" y="55"/>
                  </a:lnTo>
                  <a:lnTo>
                    <a:pt x="173" y="56"/>
                  </a:lnTo>
                  <a:lnTo>
                    <a:pt x="174" y="56"/>
                  </a:lnTo>
                  <a:lnTo>
                    <a:pt x="176" y="54"/>
                  </a:lnTo>
                  <a:lnTo>
                    <a:pt x="176" y="51"/>
                  </a:lnTo>
                  <a:lnTo>
                    <a:pt x="180" y="54"/>
                  </a:lnTo>
                  <a:lnTo>
                    <a:pt x="185" y="55"/>
                  </a:lnTo>
                  <a:lnTo>
                    <a:pt x="188" y="46"/>
                  </a:lnTo>
                  <a:lnTo>
                    <a:pt x="191" y="45"/>
                  </a:lnTo>
                  <a:lnTo>
                    <a:pt x="195" y="46"/>
                  </a:lnTo>
                  <a:lnTo>
                    <a:pt x="198" y="48"/>
                  </a:lnTo>
                  <a:lnTo>
                    <a:pt x="197" y="51"/>
                  </a:lnTo>
                  <a:lnTo>
                    <a:pt x="200" y="58"/>
                  </a:lnTo>
                  <a:lnTo>
                    <a:pt x="199" y="59"/>
                  </a:lnTo>
                  <a:lnTo>
                    <a:pt x="196" y="61"/>
                  </a:lnTo>
                  <a:lnTo>
                    <a:pt x="194" y="63"/>
                  </a:lnTo>
                  <a:lnTo>
                    <a:pt x="196" y="71"/>
                  </a:lnTo>
                  <a:lnTo>
                    <a:pt x="196" y="74"/>
                  </a:lnTo>
                  <a:lnTo>
                    <a:pt x="201" y="80"/>
                  </a:lnTo>
                  <a:lnTo>
                    <a:pt x="208" y="83"/>
                  </a:lnTo>
                  <a:lnTo>
                    <a:pt x="211" y="80"/>
                  </a:lnTo>
                  <a:lnTo>
                    <a:pt x="213" y="77"/>
                  </a:lnTo>
                  <a:lnTo>
                    <a:pt x="213" y="72"/>
                  </a:lnTo>
                  <a:lnTo>
                    <a:pt x="212" y="68"/>
                  </a:lnTo>
                  <a:lnTo>
                    <a:pt x="212" y="66"/>
                  </a:lnTo>
                  <a:lnTo>
                    <a:pt x="220" y="63"/>
                  </a:lnTo>
                  <a:lnTo>
                    <a:pt x="219" y="60"/>
                  </a:lnTo>
                  <a:lnTo>
                    <a:pt x="212" y="59"/>
                  </a:lnTo>
                  <a:lnTo>
                    <a:pt x="213" y="56"/>
                  </a:lnTo>
                  <a:lnTo>
                    <a:pt x="217" y="55"/>
                  </a:lnTo>
                  <a:lnTo>
                    <a:pt x="220" y="59"/>
                  </a:lnTo>
                  <a:lnTo>
                    <a:pt x="223" y="59"/>
                  </a:lnTo>
                  <a:lnTo>
                    <a:pt x="230" y="51"/>
                  </a:lnTo>
                  <a:lnTo>
                    <a:pt x="229" y="38"/>
                  </a:lnTo>
                  <a:lnTo>
                    <a:pt x="231" y="37"/>
                  </a:lnTo>
                  <a:lnTo>
                    <a:pt x="232" y="41"/>
                  </a:lnTo>
                  <a:lnTo>
                    <a:pt x="236" y="38"/>
                  </a:lnTo>
                  <a:lnTo>
                    <a:pt x="239" y="37"/>
                  </a:lnTo>
                  <a:lnTo>
                    <a:pt x="240" y="36"/>
                  </a:lnTo>
                  <a:lnTo>
                    <a:pt x="243" y="38"/>
                  </a:lnTo>
                  <a:lnTo>
                    <a:pt x="244" y="48"/>
                  </a:lnTo>
                  <a:lnTo>
                    <a:pt x="249" y="56"/>
                  </a:lnTo>
                  <a:lnTo>
                    <a:pt x="252" y="58"/>
                  </a:lnTo>
                  <a:lnTo>
                    <a:pt x="253" y="58"/>
                  </a:lnTo>
                  <a:lnTo>
                    <a:pt x="254" y="53"/>
                  </a:lnTo>
                  <a:lnTo>
                    <a:pt x="261" y="54"/>
                  </a:lnTo>
                  <a:lnTo>
                    <a:pt x="264" y="56"/>
                  </a:lnTo>
                  <a:lnTo>
                    <a:pt x="265" y="61"/>
                  </a:lnTo>
                  <a:lnTo>
                    <a:pt x="267" y="62"/>
                  </a:lnTo>
                  <a:lnTo>
                    <a:pt x="277" y="60"/>
                  </a:lnTo>
                  <a:lnTo>
                    <a:pt x="279" y="56"/>
                  </a:lnTo>
                  <a:lnTo>
                    <a:pt x="282" y="46"/>
                  </a:lnTo>
                  <a:lnTo>
                    <a:pt x="283" y="44"/>
                  </a:lnTo>
                  <a:lnTo>
                    <a:pt x="289" y="48"/>
                  </a:lnTo>
                  <a:lnTo>
                    <a:pt x="295" y="48"/>
                  </a:lnTo>
                  <a:lnTo>
                    <a:pt x="296" y="51"/>
                  </a:lnTo>
                  <a:lnTo>
                    <a:pt x="289" y="58"/>
                  </a:lnTo>
                  <a:lnTo>
                    <a:pt x="298" y="63"/>
                  </a:lnTo>
                  <a:lnTo>
                    <a:pt x="306" y="62"/>
                  </a:lnTo>
                  <a:lnTo>
                    <a:pt x="310" y="72"/>
                  </a:lnTo>
                  <a:lnTo>
                    <a:pt x="322" y="71"/>
                  </a:lnTo>
                  <a:lnTo>
                    <a:pt x="326" y="76"/>
                  </a:lnTo>
                  <a:lnTo>
                    <a:pt x="330" y="80"/>
                  </a:lnTo>
                  <a:lnTo>
                    <a:pt x="331" y="81"/>
                  </a:lnTo>
                  <a:lnTo>
                    <a:pt x="332" y="86"/>
                  </a:lnTo>
                  <a:lnTo>
                    <a:pt x="333" y="88"/>
                  </a:lnTo>
                  <a:lnTo>
                    <a:pt x="339" y="86"/>
                  </a:lnTo>
                  <a:lnTo>
                    <a:pt x="341" y="83"/>
                  </a:lnTo>
                  <a:lnTo>
                    <a:pt x="342" y="76"/>
                  </a:lnTo>
                  <a:lnTo>
                    <a:pt x="346" y="72"/>
                  </a:lnTo>
                  <a:lnTo>
                    <a:pt x="356" y="76"/>
                  </a:lnTo>
                  <a:lnTo>
                    <a:pt x="363" y="74"/>
                  </a:lnTo>
                  <a:lnTo>
                    <a:pt x="365" y="71"/>
                  </a:lnTo>
                  <a:lnTo>
                    <a:pt x="366" y="64"/>
                  </a:lnTo>
                  <a:lnTo>
                    <a:pt x="367" y="63"/>
                  </a:lnTo>
                  <a:lnTo>
                    <a:pt x="367" y="60"/>
                  </a:lnTo>
                  <a:lnTo>
                    <a:pt x="376" y="61"/>
                  </a:lnTo>
                  <a:lnTo>
                    <a:pt x="376" y="58"/>
                  </a:lnTo>
                  <a:lnTo>
                    <a:pt x="385" y="60"/>
                  </a:lnTo>
                  <a:lnTo>
                    <a:pt x="386" y="59"/>
                  </a:lnTo>
                  <a:lnTo>
                    <a:pt x="388" y="56"/>
                  </a:lnTo>
                  <a:lnTo>
                    <a:pt x="389" y="56"/>
                  </a:lnTo>
                  <a:lnTo>
                    <a:pt x="390" y="59"/>
                  </a:lnTo>
                  <a:lnTo>
                    <a:pt x="393" y="56"/>
                  </a:lnTo>
                  <a:lnTo>
                    <a:pt x="392" y="54"/>
                  </a:lnTo>
                  <a:lnTo>
                    <a:pt x="395" y="54"/>
                  </a:lnTo>
                  <a:lnTo>
                    <a:pt x="395" y="56"/>
                  </a:lnTo>
                  <a:lnTo>
                    <a:pt x="401" y="55"/>
                  </a:lnTo>
                  <a:lnTo>
                    <a:pt x="403" y="51"/>
                  </a:lnTo>
                  <a:lnTo>
                    <a:pt x="408" y="53"/>
                  </a:lnTo>
                  <a:lnTo>
                    <a:pt x="418" y="59"/>
                  </a:lnTo>
                  <a:lnTo>
                    <a:pt x="420" y="60"/>
                  </a:lnTo>
                  <a:lnTo>
                    <a:pt x="423" y="56"/>
                  </a:lnTo>
                  <a:lnTo>
                    <a:pt x="430" y="58"/>
                  </a:lnTo>
                  <a:lnTo>
                    <a:pt x="432" y="57"/>
                  </a:lnTo>
                  <a:lnTo>
                    <a:pt x="432" y="53"/>
                  </a:lnTo>
                  <a:lnTo>
                    <a:pt x="432" y="50"/>
                  </a:lnTo>
                  <a:lnTo>
                    <a:pt x="434" y="48"/>
                  </a:lnTo>
                  <a:lnTo>
                    <a:pt x="442" y="51"/>
                  </a:lnTo>
                  <a:lnTo>
                    <a:pt x="454" y="44"/>
                  </a:lnTo>
                  <a:lnTo>
                    <a:pt x="458" y="44"/>
                  </a:lnTo>
                  <a:lnTo>
                    <a:pt x="456" y="41"/>
                  </a:lnTo>
                  <a:lnTo>
                    <a:pt x="458" y="40"/>
                  </a:lnTo>
                  <a:lnTo>
                    <a:pt x="464" y="41"/>
                  </a:lnTo>
                  <a:lnTo>
                    <a:pt x="466" y="47"/>
                  </a:lnTo>
                  <a:lnTo>
                    <a:pt x="467" y="48"/>
                  </a:lnTo>
                  <a:lnTo>
                    <a:pt x="467" y="52"/>
                  </a:lnTo>
                  <a:lnTo>
                    <a:pt x="471" y="51"/>
                  </a:lnTo>
                  <a:lnTo>
                    <a:pt x="472" y="48"/>
                  </a:lnTo>
                  <a:lnTo>
                    <a:pt x="473" y="48"/>
                  </a:lnTo>
                  <a:lnTo>
                    <a:pt x="474" y="52"/>
                  </a:lnTo>
                  <a:lnTo>
                    <a:pt x="477" y="52"/>
                  </a:lnTo>
                  <a:lnTo>
                    <a:pt x="482" y="50"/>
                  </a:lnTo>
                  <a:lnTo>
                    <a:pt x="481" y="53"/>
                  </a:lnTo>
                  <a:lnTo>
                    <a:pt x="488" y="54"/>
                  </a:lnTo>
                  <a:lnTo>
                    <a:pt x="500" y="54"/>
                  </a:lnTo>
                  <a:lnTo>
                    <a:pt x="502" y="51"/>
                  </a:lnTo>
                  <a:lnTo>
                    <a:pt x="503" y="51"/>
                  </a:lnTo>
                  <a:lnTo>
                    <a:pt x="506" y="52"/>
                  </a:lnTo>
                  <a:lnTo>
                    <a:pt x="511" y="53"/>
                  </a:lnTo>
                  <a:lnTo>
                    <a:pt x="511" y="52"/>
                  </a:lnTo>
                  <a:lnTo>
                    <a:pt x="511" y="51"/>
                  </a:lnTo>
                  <a:lnTo>
                    <a:pt x="513" y="48"/>
                  </a:lnTo>
                  <a:lnTo>
                    <a:pt x="514" y="51"/>
                  </a:lnTo>
                  <a:lnTo>
                    <a:pt x="516" y="50"/>
                  </a:lnTo>
                  <a:lnTo>
                    <a:pt x="517" y="45"/>
                  </a:lnTo>
                  <a:lnTo>
                    <a:pt x="516" y="42"/>
                  </a:lnTo>
                  <a:lnTo>
                    <a:pt x="519" y="39"/>
                  </a:lnTo>
                  <a:lnTo>
                    <a:pt x="519" y="36"/>
                  </a:lnTo>
                  <a:lnTo>
                    <a:pt x="531" y="40"/>
                  </a:lnTo>
                  <a:lnTo>
                    <a:pt x="538" y="42"/>
                  </a:lnTo>
                  <a:lnTo>
                    <a:pt x="536" y="45"/>
                  </a:lnTo>
                  <a:lnTo>
                    <a:pt x="538" y="46"/>
                  </a:lnTo>
                  <a:lnTo>
                    <a:pt x="544" y="44"/>
                  </a:lnTo>
                  <a:lnTo>
                    <a:pt x="544" y="47"/>
                  </a:lnTo>
                  <a:lnTo>
                    <a:pt x="547" y="47"/>
                  </a:lnTo>
                  <a:lnTo>
                    <a:pt x="550" y="55"/>
                  </a:lnTo>
                  <a:lnTo>
                    <a:pt x="552" y="55"/>
                  </a:lnTo>
                  <a:lnTo>
                    <a:pt x="557" y="54"/>
                  </a:lnTo>
                  <a:lnTo>
                    <a:pt x="559" y="57"/>
                  </a:lnTo>
                  <a:lnTo>
                    <a:pt x="563" y="55"/>
                  </a:lnTo>
                  <a:lnTo>
                    <a:pt x="563" y="60"/>
                  </a:lnTo>
                  <a:lnTo>
                    <a:pt x="566" y="61"/>
                  </a:lnTo>
                  <a:lnTo>
                    <a:pt x="565" y="64"/>
                  </a:lnTo>
                  <a:lnTo>
                    <a:pt x="566" y="65"/>
                  </a:lnTo>
                  <a:lnTo>
                    <a:pt x="570" y="65"/>
                  </a:lnTo>
                  <a:lnTo>
                    <a:pt x="570" y="61"/>
                  </a:lnTo>
                  <a:lnTo>
                    <a:pt x="571" y="61"/>
                  </a:lnTo>
                  <a:lnTo>
                    <a:pt x="572" y="64"/>
                  </a:lnTo>
                  <a:lnTo>
                    <a:pt x="571" y="68"/>
                  </a:lnTo>
                  <a:lnTo>
                    <a:pt x="572" y="70"/>
                  </a:lnTo>
                  <a:lnTo>
                    <a:pt x="579" y="74"/>
                  </a:lnTo>
                  <a:lnTo>
                    <a:pt x="580" y="77"/>
                  </a:lnTo>
                  <a:lnTo>
                    <a:pt x="583" y="78"/>
                  </a:lnTo>
                  <a:lnTo>
                    <a:pt x="586" y="77"/>
                  </a:lnTo>
                  <a:lnTo>
                    <a:pt x="586" y="78"/>
                  </a:lnTo>
                  <a:lnTo>
                    <a:pt x="586" y="79"/>
                  </a:lnTo>
                  <a:lnTo>
                    <a:pt x="586" y="76"/>
                  </a:lnTo>
                  <a:lnTo>
                    <a:pt x="585" y="74"/>
                  </a:lnTo>
                  <a:lnTo>
                    <a:pt x="587" y="72"/>
                  </a:lnTo>
                  <a:lnTo>
                    <a:pt x="588" y="76"/>
                  </a:lnTo>
                  <a:lnTo>
                    <a:pt x="588" y="78"/>
                  </a:lnTo>
                  <a:lnTo>
                    <a:pt x="590" y="79"/>
                  </a:lnTo>
                  <a:lnTo>
                    <a:pt x="596" y="74"/>
                  </a:lnTo>
                  <a:lnTo>
                    <a:pt x="597" y="74"/>
                  </a:lnTo>
                  <a:lnTo>
                    <a:pt x="597" y="76"/>
                  </a:lnTo>
                  <a:lnTo>
                    <a:pt x="594" y="79"/>
                  </a:lnTo>
                  <a:lnTo>
                    <a:pt x="598" y="79"/>
                  </a:lnTo>
                  <a:lnTo>
                    <a:pt x="599" y="80"/>
                  </a:lnTo>
                  <a:lnTo>
                    <a:pt x="602" y="81"/>
                  </a:lnTo>
                  <a:lnTo>
                    <a:pt x="601" y="83"/>
                  </a:lnTo>
                  <a:lnTo>
                    <a:pt x="597" y="85"/>
                  </a:lnTo>
                  <a:lnTo>
                    <a:pt x="599" y="86"/>
                  </a:lnTo>
                  <a:lnTo>
                    <a:pt x="602" y="87"/>
                  </a:lnTo>
                  <a:lnTo>
                    <a:pt x="609" y="89"/>
                  </a:lnTo>
                  <a:lnTo>
                    <a:pt x="613" y="87"/>
                  </a:lnTo>
                  <a:lnTo>
                    <a:pt x="616" y="88"/>
                  </a:lnTo>
                  <a:lnTo>
                    <a:pt x="616" y="91"/>
                  </a:lnTo>
                  <a:lnTo>
                    <a:pt x="613" y="90"/>
                  </a:lnTo>
                  <a:lnTo>
                    <a:pt x="613" y="92"/>
                  </a:lnTo>
                  <a:lnTo>
                    <a:pt x="613" y="93"/>
                  </a:lnTo>
                  <a:lnTo>
                    <a:pt x="616" y="92"/>
                  </a:lnTo>
                  <a:lnTo>
                    <a:pt x="619" y="89"/>
                  </a:lnTo>
                  <a:lnTo>
                    <a:pt x="620" y="89"/>
                  </a:lnTo>
                  <a:lnTo>
                    <a:pt x="623" y="92"/>
                  </a:lnTo>
                  <a:lnTo>
                    <a:pt x="625" y="92"/>
                  </a:lnTo>
                  <a:lnTo>
                    <a:pt x="626" y="88"/>
                  </a:lnTo>
                  <a:lnTo>
                    <a:pt x="627" y="92"/>
                  </a:lnTo>
                  <a:lnTo>
                    <a:pt x="630" y="92"/>
                  </a:lnTo>
                  <a:lnTo>
                    <a:pt x="627" y="94"/>
                  </a:lnTo>
                  <a:lnTo>
                    <a:pt x="626" y="96"/>
                  </a:lnTo>
                  <a:lnTo>
                    <a:pt x="627" y="96"/>
                  </a:lnTo>
                  <a:lnTo>
                    <a:pt x="631" y="93"/>
                  </a:lnTo>
                  <a:lnTo>
                    <a:pt x="632" y="95"/>
                  </a:lnTo>
                  <a:lnTo>
                    <a:pt x="629" y="97"/>
                  </a:lnTo>
                  <a:lnTo>
                    <a:pt x="629" y="99"/>
                  </a:lnTo>
                  <a:lnTo>
                    <a:pt x="631" y="99"/>
                  </a:lnTo>
                  <a:lnTo>
                    <a:pt x="636" y="97"/>
                  </a:lnTo>
                  <a:lnTo>
                    <a:pt x="637" y="97"/>
                  </a:lnTo>
                  <a:lnTo>
                    <a:pt x="635" y="100"/>
                  </a:lnTo>
                  <a:lnTo>
                    <a:pt x="637" y="101"/>
                  </a:lnTo>
                  <a:lnTo>
                    <a:pt x="638" y="99"/>
                  </a:lnTo>
                  <a:lnTo>
                    <a:pt x="640" y="100"/>
                  </a:lnTo>
                  <a:lnTo>
                    <a:pt x="641" y="99"/>
                  </a:lnTo>
                  <a:lnTo>
                    <a:pt x="641" y="98"/>
                  </a:lnTo>
                  <a:lnTo>
                    <a:pt x="642" y="97"/>
                  </a:lnTo>
                  <a:lnTo>
                    <a:pt x="646" y="98"/>
                  </a:lnTo>
                  <a:lnTo>
                    <a:pt x="646" y="96"/>
                  </a:lnTo>
                  <a:lnTo>
                    <a:pt x="648" y="96"/>
                  </a:lnTo>
                  <a:lnTo>
                    <a:pt x="648" y="98"/>
                  </a:lnTo>
                  <a:lnTo>
                    <a:pt x="646" y="98"/>
                  </a:lnTo>
                  <a:lnTo>
                    <a:pt x="648" y="101"/>
                  </a:lnTo>
                  <a:lnTo>
                    <a:pt x="645" y="104"/>
                  </a:lnTo>
                  <a:lnTo>
                    <a:pt x="648" y="106"/>
                  </a:lnTo>
                  <a:lnTo>
                    <a:pt x="652" y="106"/>
                  </a:lnTo>
                  <a:lnTo>
                    <a:pt x="654" y="110"/>
                  </a:lnTo>
                  <a:lnTo>
                    <a:pt x="660" y="108"/>
                  </a:lnTo>
                  <a:lnTo>
                    <a:pt x="660" y="110"/>
                  </a:lnTo>
                  <a:lnTo>
                    <a:pt x="657" y="112"/>
                  </a:lnTo>
                  <a:lnTo>
                    <a:pt x="660" y="114"/>
                  </a:lnTo>
                  <a:lnTo>
                    <a:pt x="664" y="114"/>
                  </a:lnTo>
                  <a:lnTo>
                    <a:pt x="664" y="111"/>
                  </a:lnTo>
                  <a:lnTo>
                    <a:pt x="667" y="110"/>
                  </a:lnTo>
                  <a:lnTo>
                    <a:pt x="668" y="113"/>
                  </a:lnTo>
                  <a:lnTo>
                    <a:pt x="670" y="113"/>
                  </a:lnTo>
                  <a:lnTo>
                    <a:pt x="671" y="113"/>
                  </a:lnTo>
                  <a:lnTo>
                    <a:pt x="673" y="109"/>
                  </a:lnTo>
                  <a:lnTo>
                    <a:pt x="675" y="107"/>
                  </a:lnTo>
                  <a:lnTo>
                    <a:pt x="676" y="109"/>
                  </a:lnTo>
                  <a:lnTo>
                    <a:pt x="674" y="111"/>
                  </a:lnTo>
                  <a:lnTo>
                    <a:pt x="678" y="112"/>
                  </a:lnTo>
                  <a:lnTo>
                    <a:pt x="680" y="108"/>
                  </a:lnTo>
                  <a:lnTo>
                    <a:pt x="683" y="106"/>
                  </a:lnTo>
                  <a:lnTo>
                    <a:pt x="684" y="107"/>
                  </a:lnTo>
                  <a:lnTo>
                    <a:pt x="681" y="111"/>
                  </a:lnTo>
                  <a:lnTo>
                    <a:pt x="684" y="113"/>
                  </a:lnTo>
                  <a:lnTo>
                    <a:pt x="686" y="112"/>
                  </a:lnTo>
                  <a:lnTo>
                    <a:pt x="689" y="111"/>
                  </a:lnTo>
                  <a:lnTo>
                    <a:pt x="691" y="112"/>
                  </a:lnTo>
                  <a:lnTo>
                    <a:pt x="692" y="111"/>
                  </a:lnTo>
                  <a:lnTo>
                    <a:pt x="691" y="109"/>
                  </a:lnTo>
                  <a:lnTo>
                    <a:pt x="689" y="108"/>
                  </a:lnTo>
                  <a:lnTo>
                    <a:pt x="692" y="105"/>
                  </a:lnTo>
                  <a:lnTo>
                    <a:pt x="696" y="107"/>
                  </a:lnTo>
                  <a:lnTo>
                    <a:pt x="696" y="108"/>
                  </a:lnTo>
                  <a:lnTo>
                    <a:pt x="697" y="108"/>
                  </a:lnTo>
                  <a:lnTo>
                    <a:pt x="697" y="110"/>
                  </a:lnTo>
                  <a:lnTo>
                    <a:pt x="698" y="111"/>
                  </a:lnTo>
                  <a:lnTo>
                    <a:pt x="701" y="109"/>
                  </a:lnTo>
                  <a:lnTo>
                    <a:pt x="702" y="113"/>
                  </a:lnTo>
                  <a:lnTo>
                    <a:pt x="703" y="110"/>
                  </a:lnTo>
                  <a:lnTo>
                    <a:pt x="707" y="109"/>
                  </a:lnTo>
                  <a:lnTo>
                    <a:pt x="714" y="110"/>
                  </a:lnTo>
                  <a:lnTo>
                    <a:pt x="714" y="111"/>
                  </a:lnTo>
                  <a:lnTo>
                    <a:pt x="712" y="111"/>
                  </a:lnTo>
                  <a:lnTo>
                    <a:pt x="711" y="112"/>
                  </a:lnTo>
                  <a:lnTo>
                    <a:pt x="716" y="113"/>
                  </a:lnTo>
                  <a:lnTo>
                    <a:pt x="716" y="369"/>
                  </a:lnTo>
                  <a:lnTo>
                    <a:pt x="716" y="408"/>
                  </a:lnTo>
                  <a:lnTo>
                    <a:pt x="719" y="408"/>
                  </a:lnTo>
                  <a:lnTo>
                    <a:pt x="720" y="410"/>
                  </a:lnTo>
                  <a:lnTo>
                    <a:pt x="730" y="424"/>
                  </a:lnTo>
                  <a:lnTo>
                    <a:pt x="736" y="425"/>
                  </a:lnTo>
                  <a:lnTo>
                    <a:pt x="735" y="427"/>
                  </a:lnTo>
                  <a:lnTo>
                    <a:pt x="739" y="427"/>
                  </a:lnTo>
                  <a:lnTo>
                    <a:pt x="739" y="429"/>
                  </a:lnTo>
                  <a:lnTo>
                    <a:pt x="741" y="432"/>
                  </a:lnTo>
                  <a:lnTo>
                    <a:pt x="741" y="434"/>
                  </a:lnTo>
                  <a:lnTo>
                    <a:pt x="744" y="436"/>
                  </a:lnTo>
                  <a:lnTo>
                    <a:pt x="744" y="441"/>
                  </a:lnTo>
                  <a:lnTo>
                    <a:pt x="749" y="444"/>
                  </a:lnTo>
                  <a:lnTo>
                    <a:pt x="750" y="448"/>
                  </a:lnTo>
                  <a:lnTo>
                    <a:pt x="751" y="449"/>
                  </a:lnTo>
                  <a:lnTo>
                    <a:pt x="750" y="454"/>
                  </a:lnTo>
                  <a:lnTo>
                    <a:pt x="753" y="458"/>
                  </a:lnTo>
                  <a:lnTo>
                    <a:pt x="752" y="462"/>
                  </a:lnTo>
                  <a:lnTo>
                    <a:pt x="757" y="463"/>
                  </a:lnTo>
                  <a:lnTo>
                    <a:pt x="753" y="469"/>
                  </a:lnTo>
                  <a:lnTo>
                    <a:pt x="752" y="468"/>
                  </a:lnTo>
                  <a:lnTo>
                    <a:pt x="751" y="469"/>
                  </a:lnTo>
                  <a:lnTo>
                    <a:pt x="753" y="479"/>
                  </a:lnTo>
                  <a:lnTo>
                    <a:pt x="751" y="479"/>
                  </a:lnTo>
                  <a:lnTo>
                    <a:pt x="752" y="480"/>
                  </a:lnTo>
                  <a:lnTo>
                    <a:pt x="749" y="482"/>
                  </a:lnTo>
                  <a:lnTo>
                    <a:pt x="750" y="485"/>
                  </a:lnTo>
                  <a:lnTo>
                    <a:pt x="752" y="488"/>
                  </a:lnTo>
                  <a:lnTo>
                    <a:pt x="751" y="488"/>
                  </a:lnTo>
                  <a:lnTo>
                    <a:pt x="752" y="490"/>
                  </a:lnTo>
                  <a:lnTo>
                    <a:pt x="758" y="496"/>
                  </a:lnTo>
                  <a:lnTo>
                    <a:pt x="763" y="496"/>
                  </a:lnTo>
                  <a:lnTo>
                    <a:pt x="764" y="495"/>
                  </a:lnTo>
                  <a:lnTo>
                    <a:pt x="766" y="498"/>
                  </a:lnTo>
                  <a:lnTo>
                    <a:pt x="771" y="499"/>
                  </a:lnTo>
                  <a:lnTo>
                    <a:pt x="769" y="500"/>
                  </a:lnTo>
                  <a:lnTo>
                    <a:pt x="768" y="503"/>
                  </a:lnTo>
                  <a:lnTo>
                    <a:pt x="764" y="504"/>
                  </a:lnTo>
                  <a:lnTo>
                    <a:pt x="764" y="506"/>
                  </a:lnTo>
                  <a:lnTo>
                    <a:pt x="768" y="510"/>
                  </a:lnTo>
                  <a:lnTo>
                    <a:pt x="771" y="509"/>
                  </a:lnTo>
                  <a:lnTo>
                    <a:pt x="771" y="513"/>
                  </a:lnTo>
                  <a:lnTo>
                    <a:pt x="773" y="513"/>
                  </a:lnTo>
                  <a:lnTo>
                    <a:pt x="771" y="518"/>
                  </a:lnTo>
                  <a:lnTo>
                    <a:pt x="777" y="520"/>
                  </a:lnTo>
                  <a:lnTo>
                    <a:pt x="777" y="526"/>
                  </a:lnTo>
                  <a:lnTo>
                    <a:pt x="782" y="525"/>
                  </a:lnTo>
                  <a:lnTo>
                    <a:pt x="781" y="528"/>
                  </a:lnTo>
                  <a:lnTo>
                    <a:pt x="778" y="529"/>
                  </a:lnTo>
                  <a:lnTo>
                    <a:pt x="777" y="534"/>
                  </a:lnTo>
                  <a:lnTo>
                    <a:pt x="775" y="535"/>
                  </a:lnTo>
                  <a:lnTo>
                    <a:pt x="774" y="537"/>
                  </a:lnTo>
                  <a:lnTo>
                    <a:pt x="781" y="541"/>
                  </a:lnTo>
                  <a:lnTo>
                    <a:pt x="781" y="545"/>
                  </a:lnTo>
                  <a:lnTo>
                    <a:pt x="785" y="545"/>
                  </a:lnTo>
                  <a:lnTo>
                    <a:pt x="786" y="547"/>
                  </a:lnTo>
                  <a:lnTo>
                    <a:pt x="785" y="549"/>
                  </a:lnTo>
                  <a:lnTo>
                    <a:pt x="785" y="550"/>
                  </a:lnTo>
                  <a:lnTo>
                    <a:pt x="785" y="552"/>
                  </a:lnTo>
                  <a:lnTo>
                    <a:pt x="789" y="552"/>
                  </a:lnTo>
                  <a:lnTo>
                    <a:pt x="788" y="557"/>
                  </a:lnTo>
                  <a:lnTo>
                    <a:pt x="789" y="562"/>
                  </a:lnTo>
                  <a:lnTo>
                    <a:pt x="790" y="564"/>
                  </a:lnTo>
                  <a:lnTo>
                    <a:pt x="791" y="564"/>
                  </a:lnTo>
                  <a:lnTo>
                    <a:pt x="796" y="560"/>
                  </a:lnTo>
                  <a:lnTo>
                    <a:pt x="800" y="562"/>
                  </a:lnTo>
                  <a:lnTo>
                    <a:pt x="799" y="563"/>
                  </a:lnTo>
                  <a:lnTo>
                    <a:pt x="799" y="566"/>
                  </a:lnTo>
                  <a:lnTo>
                    <a:pt x="797" y="566"/>
                  </a:lnTo>
                  <a:lnTo>
                    <a:pt x="799" y="573"/>
                  </a:lnTo>
                  <a:lnTo>
                    <a:pt x="795" y="578"/>
                  </a:lnTo>
                  <a:lnTo>
                    <a:pt x="796" y="580"/>
                  </a:lnTo>
                  <a:lnTo>
                    <a:pt x="796" y="581"/>
                  </a:lnTo>
                  <a:lnTo>
                    <a:pt x="801" y="582"/>
                  </a:lnTo>
                  <a:lnTo>
                    <a:pt x="801" y="583"/>
                  </a:lnTo>
                  <a:lnTo>
                    <a:pt x="802" y="584"/>
                  </a:lnTo>
                  <a:lnTo>
                    <a:pt x="800" y="586"/>
                  </a:lnTo>
                  <a:lnTo>
                    <a:pt x="802" y="589"/>
                  </a:lnTo>
                  <a:lnTo>
                    <a:pt x="804" y="590"/>
                  </a:lnTo>
                  <a:lnTo>
                    <a:pt x="799" y="594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19" name="Freeform 603"/>
            <p:cNvSpPr>
              <a:spLocks/>
            </p:cNvSpPr>
            <p:nvPr/>
          </p:nvSpPr>
          <p:spPr bwMode="auto">
            <a:xfrm>
              <a:off x="1693" y="2234"/>
              <a:ext cx="57" cy="93"/>
            </a:xfrm>
            <a:custGeom>
              <a:avLst/>
              <a:gdLst>
                <a:gd name="T0" fmla="*/ 54 w 57"/>
                <a:gd name="T1" fmla="*/ 90 h 93"/>
                <a:gd name="T2" fmla="*/ 39 w 57"/>
                <a:gd name="T3" fmla="*/ 90 h 93"/>
                <a:gd name="T4" fmla="*/ 39 w 57"/>
                <a:gd name="T5" fmla="*/ 92 h 93"/>
                <a:gd name="T6" fmla="*/ 18 w 57"/>
                <a:gd name="T7" fmla="*/ 91 h 93"/>
                <a:gd name="T8" fmla="*/ 0 w 57"/>
                <a:gd name="T9" fmla="*/ 91 h 93"/>
                <a:gd name="T10" fmla="*/ 1 w 57"/>
                <a:gd name="T11" fmla="*/ 86 h 93"/>
                <a:gd name="T12" fmla="*/ 2 w 57"/>
                <a:gd name="T13" fmla="*/ 23 h 93"/>
                <a:gd name="T14" fmla="*/ 4 w 57"/>
                <a:gd name="T15" fmla="*/ 23 h 93"/>
                <a:gd name="T16" fmla="*/ 5 w 57"/>
                <a:gd name="T17" fmla="*/ 0 h 93"/>
                <a:gd name="T18" fmla="*/ 10 w 57"/>
                <a:gd name="T19" fmla="*/ 1 h 93"/>
                <a:gd name="T20" fmla="*/ 17 w 57"/>
                <a:gd name="T21" fmla="*/ 0 h 93"/>
                <a:gd name="T22" fmla="*/ 22 w 57"/>
                <a:gd name="T23" fmla="*/ 4 h 93"/>
                <a:gd name="T24" fmla="*/ 22 w 57"/>
                <a:gd name="T25" fmla="*/ 7 h 93"/>
                <a:gd name="T26" fmla="*/ 24 w 57"/>
                <a:gd name="T27" fmla="*/ 7 h 93"/>
                <a:gd name="T28" fmla="*/ 25 w 57"/>
                <a:gd name="T29" fmla="*/ 9 h 93"/>
                <a:gd name="T30" fmla="*/ 26 w 57"/>
                <a:gd name="T31" fmla="*/ 9 h 93"/>
                <a:gd name="T32" fmla="*/ 28 w 57"/>
                <a:gd name="T33" fmla="*/ 11 h 93"/>
                <a:gd name="T34" fmla="*/ 28 w 57"/>
                <a:gd name="T35" fmla="*/ 13 h 93"/>
                <a:gd name="T36" fmla="*/ 27 w 57"/>
                <a:gd name="T37" fmla="*/ 13 h 93"/>
                <a:gd name="T38" fmla="*/ 28 w 57"/>
                <a:gd name="T39" fmla="*/ 20 h 93"/>
                <a:gd name="T40" fmla="*/ 36 w 57"/>
                <a:gd name="T41" fmla="*/ 23 h 93"/>
                <a:gd name="T42" fmla="*/ 36 w 57"/>
                <a:gd name="T43" fmla="*/ 23 h 93"/>
                <a:gd name="T44" fmla="*/ 39 w 57"/>
                <a:gd name="T45" fmla="*/ 23 h 93"/>
                <a:gd name="T46" fmla="*/ 43 w 57"/>
                <a:gd name="T47" fmla="*/ 24 h 93"/>
                <a:gd name="T48" fmla="*/ 45 w 57"/>
                <a:gd name="T49" fmla="*/ 27 h 93"/>
                <a:gd name="T50" fmla="*/ 49 w 57"/>
                <a:gd name="T51" fmla="*/ 25 h 93"/>
                <a:gd name="T52" fmla="*/ 51 w 57"/>
                <a:gd name="T53" fmla="*/ 25 h 93"/>
                <a:gd name="T54" fmla="*/ 53 w 57"/>
                <a:gd name="T55" fmla="*/ 28 h 93"/>
                <a:gd name="T56" fmla="*/ 53 w 57"/>
                <a:gd name="T57" fmla="*/ 29 h 93"/>
                <a:gd name="T58" fmla="*/ 56 w 57"/>
                <a:gd name="T59" fmla="*/ 32 h 93"/>
                <a:gd name="T60" fmla="*/ 54 w 57"/>
                <a:gd name="T61" fmla="*/ 90 h 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7"/>
                <a:gd name="T94" fmla="*/ 0 h 93"/>
                <a:gd name="T95" fmla="*/ 57 w 57"/>
                <a:gd name="T96" fmla="*/ 93 h 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7" h="93">
                  <a:moveTo>
                    <a:pt x="54" y="90"/>
                  </a:moveTo>
                  <a:lnTo>
                    <a:pt x="39" y="90"/>
                  </a:lnTo>
                  <a:lnTo>
                    <a:pt x="39" y="92"/>
                  </a:lnTo>
                  <a:lnTo>
                    <a:pt x="18" y="91"/>
                  </a:lnTo>
                  <a:lnTo>
                    <a:pt x="0" y="91"/>
                  </a:lnTo>
                  <a:lnTo>
                    <a:pt x="1" y="86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4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8" y="11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8" y="20"/>
                  </a:lnTo>
                  <a:lnTo>
                    <a:pt x="36" y="23"/>
                  </a:lnTo>
                  <a:lnTo>
                    <a:pt x="39" y="23"/>
                  </a:lnTo>
                  <a:lnTo>
                    <a:pt x="43" y="24"/>
                  </a:lnTo>
                  <a:lnTo>
                    <a:pt x="45" y="27"/>
                  </a:lnTo>
                  <a:lnTo>
                    <a:pt x="49" y="25"/>
                  </a:lnTo>
                  <a:lnTo>
                    <a:pt x="51" y="25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6" y="32"/>
                  </a:lnTo>
                  <a:lnTo>
                    <a:pt x="54" y="9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0" name="Freeform 604"/>
            <p:cNvSpPr>
              <a:spLocks/>
            </p:cNvSpPr>
            <p:nvPr/>
          </p:nvSpPr>
          <p:spPr bwMode="auto">
            <a:xfrm>
              <a:off x="1693" y="2234"/>
              <a:ext cx="64" cy="97"/>
            </a:xfrm>
            <a:custGeom>
              <a:avLst/>
              <a:gdLst>
                <a:gd name="T0" fmla="*/ 61 w 64"/>
                <a:gd name="T1" fmla="*/ 94 h 97"/>
                <a:gd name="T2" fmla="*/ 44 w 64"/>
                <a:gd name="T3" fmla="*/ 94 h 97"/>
                <a:gd name="T4" fmla="*/ 44 w 64"/>
                <a:gd name="T5" fmla="*/ 96 h 97"/>
                <a:gd name="T6" fmla="*/ 20 w 64"/>
                <a:gd name="T7" fmla="*/ 95 h 97"/>
                <a:gd name="T8" fmla="*/ 0 w 64"/>
                <a:gd name="T9" fmla="*/ 95 h 97"/>
                <a:gd name="T10" fmla="*/ 1 w 64"/>
                <a:gd name="T11" fmla="*/ 90 h 97"/>
                <a:gd name="T12" fmla="*/ 2 w 64"/>
                <a:gd name="T13" fmla="*/ 25 h 97"/>
                <a:gd name="T14" fmla="*/ 4 w 64"/>
                <a:gd name="T15" fmla="*/ 25 h 97"/>
                <a:gd name="T16" fmla="*/ 6 w 64"/>
                <a:gd name="T17" fmla="*/ 0 h 97"/>
                <a:gd name="T18" fmla="*/ 11 w 64"/>
                <a:gd name="T19" fmla="*/ 1 h 97"/>
                <a:gd name="T20" fmla="*/ 19 w 64"/>
                <a:gd name="T21" fmla="*/ 0 h 97"/>
                <a:gd name="T22" fmla="*/ 24 w 64"/>
                <a:gd name="T23" fmla="*/ 4 h 97"/>
                <a:gd name="T24" fmla="*/ 24 w 64"/>
                <a:gd name="T25" fmla="*/ 7 h 97"/>
                <a:gd name="T26" fmla="*/ 27 w 64"/>
                <a:gd name="T27" fmla="*/ 7 h 97"/>
                <a:gd name="T28" fmla="*/ 28 w 64"/>
                <a:gd name="T29" fmla="*/ 9 h 97"/>
                <a:gd name="T30" fmla="*/ 29 w 64"/>
                <a:gd name="T31" fmla="*/ 9 h 97"/>
                <a:gd name="T32" fmla="*/ 31 w 64"/>
                <a:gd name="T33" fmla="*/ 11 h 97"/>
                <a:gd name="T34" fmla="*/ 31 w 64"/>
                <a:gd name="T35" fmla="*/ 13 h 97"/>
                <a:gd name="T36" fmla="*/ 30 w 64"/>
                <a:gd name="T37" fmla="*/ 13 h 97"/>
                <a:gd name="T38" fmla="*/ 32 w 64"/>
                <a:gd name="T39" fmla="*/ 20 h 97"/>
                <a:gd name="T40" fmla="*/ 41 w 64"/>
                <a:gd name="T41" fmla="*/ 25 h 97"/>
                <a:gd name="T42" fmla="*/ 41 w 64"/>
                <a:gd name="T43" fmla="*/ 23 h 97"/>
                <a:gd name="T44" fmla="*/ 44 w 64"/>
                <a:gd name="T45" fmla="*/ 25 h 97"/>
                <a:gd name="T46" fmla="*/ 49 w 64"/>
                <a:gd name="T47" fmla="*/ 26 h 97"/>
                <a:gd name="T48" fmla="*/ 51 w 64"/>
                <a:gd name="T49" fmla="*/ 29 h 97"/>
                <a:gd name="T50" fmla="*/ 55 w 64"/>
                <a:gd name="T51" fmla="*/ 27 h 97"/>
                <a:gd name="T52" fmla="*/ 57 w 64"/>
                <a:gd name="T53" fmla="*/ 27 h 97"/>
                <a:gd name="T54" fmla="*/ 60 w 64"/>
                <a:gd name="T55" fmla="*/ 30 h 97"/>
                <a:gd name="T56" fmla="*/ 60 w 64"/>
                <a:gd name="T57" fmla="*/ 31 h 97"/>
                <a:gd name="T58" fmla="*/ 63 w 64"/>
                <a:gd name="T59" fmla="*/ 34 h 97"/>
                <a:gd name="T60" fmla="*/ 61 w 64"/>
                <a:gd name="T61" fmla="*/ 94 h 9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97"/>
                <a:gd name="T95" fmla="*/ 64 w 64"/>
                <a:gd name="T96" fmla="*/ 97 h 9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97">
                  <a:moveTo>
                    <a:pt x="61" y="94"/>
                  </a:moveTo>
                  <a:lnTo>
                    <a:pt x="44" y="94"/>
                  </a:lnTo>
                  <a:lnTo>
                    <a:pt x="44" y="96"/>
                  </a:lnTo>
                  <a:lnTo>
                    <a:pt x="20" y="95"/>
                  </a:lnTo>
                  <a:lnTo>
                    <a:pt x="0" y="95"/>
                  </a:lnTo>
                  <a:lnTo>
                    <a:pt x="1" y="90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6" y="0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4" y="4"/>
                  </a:lnTo>
                  <a:lnTo>
                    <a:pt x="24" y="7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2" y="20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4" y="25"/>
                  </a:lnTo>
                  <a:lnTo>
                    <a:pt x="49" y="26"/>
                  </a:lnTo>
                  <a:lnTo>
                    <a:pt x="51" y="29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60" y="30"/>
                  </a:lnTo>
                  <a:lnTo>
                    <a:pt x="60" y="31"/>
                  </a:lnTo>
                  <a:lnTo>
                    <a:pt x="63" y="34"/>
                  </a:lnTo>
                  <a:lnTo>
                    <a:pt x="61" y="9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1" name="Freeform 605"/>
            <p:cNvSpPr>
              <a:spLocks/>
            </p:cNvSpPr>
            <p:nvPr/>
          </p:nvSpPr>
          <p:spPr bwMode="auto">
            <a:xfrm>
              <a:off x="1492" y="2454"/>
              <a:ext cx="104" cy="85"/>
            </a:xfrm>
            <a:custGeom>
              <a:avLst/>
              <a:gdLst>
                <a:gd name="T0" fmla="*/ 103 w 104"/>
                <a:gd name="T1" fmla="*/ 71 h 85"/>
                <a:gd name="T2" fmla="*/ 56 w 104"/>
                <a:gd name="T3" fmla="*/ 82 h 85"/>
                <a:gd name="T4" fmla="*/ 56 w 104"/>
                <a:gd name="T5" fmla="*/ 84 h 85"/>
                <a:gd name="T6" fmla="*/ 53 w 104"/>
                <a:gd name="T7" fmla="*/ 80 h 85"/>
                <a:gd name="T8" fmla="*/ 50 w 104"/>
                <a:gd name="T9" fmla="*/ 80 h 85"/>
                <a:gd name="T10" fmla="*/ 50 w 104"/>
                <a:gd name="T11" fmla="*/ 76 h 85"/>
                <a:gd name="T12" fmla="*/ 45 w 104"/>
                <a:gd name="T13" fmla="*/ 75 h 85"/>
                <a:gd name="T14" fmla="*/ 41 w 104"/>
                <a:gd name="T15" fmla="*/ 77 h 85"/>
                <a:gd name="T16" fmla="*/ 35 w 104"/>
                <a:gd name="T17" fmla="*/ 74 h 85"/>
                <a:gd name="T18" fmla="*/ 35 w 104"/>
                <a:gd name="T19" fmla="*/ 72 h 85"/>
                <a:gd name="T20" fmla="*/ 33 w 104"/>
                <a:gd name="T21" fmla="*/ 71 h 85"/>
                <a:gd name="T22" fmla="*/ 32 w 104"/>
                <a:gd name="T23" fmla="*/ 71 h 85"/>
                <a:gd name="T24" fmla="*/ 31 w 104"/>
                <a:gd name="T25" fmla="*/ 72 h 85"/>
                <a:gd name="T26" fmla="*/ 30 w 104"/>
                <a:gd name="T27" fmla="*/ 73 h 85"/>
                <a:gd name="T28" fmla="*/ 28 w 104"/>
                <a:gd name="T29" fmla="*/ 71 h 85"/>
                <a:gd name="T30" fmla="*/ 28 w 104"/>
                <a:gd name="T31" fmla="*/ 70 h 85"/>
                <a:gd name="T32" fmla="*/ 26 w 104"/>
                <a:gd name="T33" fmla="*/ 70 h 85"/>
                <a:gd name="T34" fmla="*/ 24 w 104"/>
                <a:gd name="T35" fmla="*/ 69 h 85"/>
                <a:gd name="T36" fmla="*/ 20 w 104"/>
                <a:gd name="T37" fmla="*/ 72 h 85"/>
                <a:gd name="T38" fmla="*/ 18 w 104"/>
                <a:gd name="T39" fmla="*/ 71 h 85"/>
                <a:gd name="T40" fmla="*/ 16 w 104"/>
                <a:gd name="T41" fmla="*/ 70 h 85"/>
                <a:gd name="T42" fmla="*/ 10 w 104"/>
                <a:gd name="T43" fmla="*/ 70 h 85"/>
                <a:gd name="T44" fmla="*/ 5 w 104"/>
                <a:gd name="T45" fmla="*/ 68 h 85"/>
                <a:gd name="T46" fmla="*/ 5 w 104"/>
                <a:gd name="T47" fmla="*/ 66 h 85"/>
                <a:gd name="T48" fmla="*/ 1 w 104"/>
                <a:gd name="T49" fmla="*/ 66 h 85"/>
                <a:gd name="T50" fmla="*/ 0 w 104"/>
                <a:gd name="T51" fmla="*/ 24 h 85"/>
                <a:gd name="T52" fmla="*/ 1 w 104"/>
                <a:gd name="T53" fmla="*/ 0 h 85"/>
                <a:gd name="T54" fmla="*/ 31 w 104"/>
                <a:gd name="T55" fmla="*/ 19 h 85"/>
                <a:gd name="T56" fmla="*/ 49 w 104"/>
                <a:gd name="T57" fmla="*/ 18 h 85"/>
                <a:gd name="T58" fmla="*/ 52 w 104"/>
                <a:gd name="T59" fmla="*/ 16 h 85"/>
                <a:gd name="T60" fmla="*/ 54 w 104"/>
                <a:gd name="T61" fmla="*/ 17 h 85"/>
                <a:gd name="T62" fmla="*/ 57 w 104"/>
                <a:gd name="T63" fmla="*/ 14 h 85"/>
                <a:gd name="T64" fmla="*/ 58 w 104"/>
                <a:gd name="T65" fmla="*/ 14 h 85"/>
                <a:gd name="T66" fmla="*/ 60 w 104"/>
                <a:gd name="T67" fmla="*/ 11 h 85"/>
                <a:gd name="T68" fmla="*/ 63 w 104"/>
                <a:gd name="T69" fmla="*/ 13 h 85"/>
                <a:gd name="T70" fmla="*/ 66 w 104"/>
                <a:gd name="T71" fmla="*/ 8 h 85"/>
                <a:gd name="T72" fmla="*/ 69 w 104"/>
                <a:gd name="T73" fmla="*/ 9 h 85"/>
                <a:gd name="T74" fmla="*/ 69 w 104"/>
                <a:gd name="T75" fmla="*/ 7 h 85"/>
                <a:gd name="T76" fmla="*/ 71 w 104"/>
                <a:gd name="T77" fmla="*/ 9 h 85"/>
                <a:gd name="T78" fmla="*/ 71 w 104"/>
                <a:gd name="T79" fmla="*/ 8 h 85"/>
                <a:gd name="T80" fmla="*/ 73 w 104"/>
                <a:gd name="T81" fmla="*/ 9 h 85"/>
                <a:gd name="T82" fmla="*/ 73 w 104"/>
                <a:gd name="T83" fmla="*/ 11 h 85"/>
                <a:gd name="T84" fmla="*/ 74 w 104"/>
                <a:gd name="T85" fmla="*/ 12 h 85"/>
                <a:gd name="T86" fmla="*/ 73 w 104"/>
                <a:gd name="T87" fmla="*/ 14 h 85"/>
                <a:gd name="T88" fmla="*/ 75 w 104"/>
                <a:gd name="T89" fmla="*/ 17 h 85"/>
                <a:gd name="T90" fmla="*/ 82 w 104"/>
                <a:gd name="T91" fmla="*/ 18 h 85"/>
                <a:gd name="T92" fmla="*/ 87 w 104"/>
                <a:gd name="T93" fmla="*/ 9 h 85"/>
                <a:gd name="T94" fmla="*/ 92 w 104"/>
                <a:gd name="T95" fmla="*/ 10 h 85"/>
                <a:gd name="T96" fmla="*/ 93 w 104"/>
                <a:gd name="T97" fmla="*/ 11 h 85"/>
                <a:gd name="T98" fmla="*/ 94 w 104"/>
                <a:gd name="T99" fmla="*/ 10 h 85"/>
                <a:gd name="T100" fmla="*/ 95 w 104"/>
                <a:gd name="T101" fmla="*/ 12 h 85"/>
                <a:gd name="T102" fmla="*/ 96 w 104"/>
                <a:gd name="T103" fmla="*/ 13 h 85"/>
                <a:gd name="T104" fmla="*/ 95 w 104"/>
                <a:gd name="T105" fmla="*/ 15 h 85"/>
                <a:gd name="T106" fmla="*/ 91 w 104"/>
                <a:gd name="T107" fmla="*/ 15 h 85"/>
                <a:gd name="T108" fmla="*/ 94 w 104"/>
                <a:gd name="T109" fmla="*/ 16 h 85"/>
                <a:gd name="T110" fmla="*/ 95 w 104"/>
                <a:gd name="T111" fmla="*/ 19 h 85"/>
                <a:gd name="T112" fmla="*/ 98 w 104"/>
                <a:gd name="T113" fmla="*/ 19 h 85"/>
                <a:gd name="T114" fmla="*/ 103 w 104"/>
                <a:gd name="T115" fmla="*/ 18 h 85"/>
                <a:gd name="T116" fmla="*/ 103 w 104"/>
                <a:gd name="T117" fmla="*/ 71 h 8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4"/>
                <a:gd name="T178" fmla="*/ 0 h 85"/>
                <a:gd name="T179" fmla="*/ 104 w 104"/>
                <a:gd name="T180" fmla="*/ 85 h 8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4" h="85">
                  <a:moveTo>
                    <a:pt x="103" y="71"/>
                  </a:moveTo>
                  <a:lnTo>
                    <a:pt x="56" y="82"/>
                  </a:lnTo>
                  <a:lnTo>
                    <a:pt x="56" y="84"/>
                  </a:lnTo>
                  <a:lnTo>
                    <a:pt x="53" y="80"/>
                  </a:lnTo>
                  <a:lnTo>
                    <a:pt x="50" y="80"/>
                  </a:lnTo>
                  <a:lnTo>
                    <a:pt x="50" y="76"/>
                  </a:lnTo>
                  <a:lnTo>
                    <a:pt x="45" y="75"/>
                  </a:lnTo>
                  <a:lnTo>
                    <a:pt x="41" y="77"/>
                  </a:lnTo>
                  <a:lnTo>
                    <a:pt x="35" y="74"/>
                  </a:lnTo>
                  <a:lnTo>
                    <a:pt x="35" y="72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1" y="72"/>
                  </a:lnTo>
                  <a:lnTo>
                    <a:pt x="30" y="73"/>
                  </a:lnTo>
                  <a:lnTo>
                    <a:pt x="28" y="71"/>
                  </a:lnTo>
                  <a:lnTo>
                    <a:pt x="28" y="70"/>
                  </a:lnTo>
                  <a:lnTo>
                    <a:pt x="26" y="70"/>
                  </a:lnTo>
                  <a:lnTo>
                    <a:pt x="24" y="69"/>
                  </a:lnTo>
                  <a:lnTo>
                    <a:pt x="20" y="72"/>
                  </a:lnTo>
                  <a:lnTo>
                    <a:pt x="18" y="71"/>
                  </a:lnTo>
                  <a:lnTo>
                    <a:pt x="16" y="70"/>
                  </a:lnTo>
                  <a:lnTo>
                    <a:pt x="10" y="70"/>
                  </a:lnTo>
                  <a:lnTo>
                    <a:pt x="5" y="68"/>
                  </a:lnTo>
                  <a:lnTo>
                    <a:pt x="5" y="66"/>
                  </a:lnTo>
                  <a:lnTo>
                    <a:pt x="1" y="66"/>
                  </a:lnTo>
                  <a:lnTo>
                    <a:pt x="0" y="24"/>
                  </a:lnTo>
                  <a:lnTo>
                    <a:pt x="1" y="0"/>
                  </a:lnTo>
                  <a:lnTo>
                    <a:pt x="31" y="19"/>
                  </a:lnTo>
                  <a:lnTo>
                    <a:pt x="49" y="18"/>
                  </a:lnTo>
                  <a:lnTo>
                    <a:pt x="52" y="16"/>
                  </a:lnTo>
                  <a:lnTo>
                    <a:pt x="54" y="17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60" y="11"/>
                  </a:lnTo>
                  <a:lnTo>
                    <a:pt x="63" y="13"/>
                  </a:lnTo>
                  <a:lnTo>
                    <a:pt x="66" y="8"/>
                  </a:lnTo>
                  <a:lnTo>
                    <a:pt x="69" y="9"/>
                  </a:lnTo>
                  <a:lnTo>
                    <a:pt x="69" y="7"/>
                  </a:lnTo>
                  <a:lnTo>
                    <a:pt x="71" y="9"/>
                  </a:lnTo>
                  <a:lnTo>
                    <a:pt x="71" y="8"/>
                  </a:lnTo>
                  <a:lnTo>
                    <a:pt x="73" y="9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3" y="14"/>
                  </a:lnTo>
                  <a:lnTo>
                    <a:pt x="75" y="17"/>
                  </a:lnTo>
                  <a:lnTo>
                    <a:pt x="82" y="18"/>
                  </a:lnTo>
                  <a:lnTo>
                    <a:pt x="87" y="9"/>
                  </a:lnTo>
                  <a:lnTo>
                    <a:pt x="92" y="10"/>
                  </a:lnTo>
                  <a:lnTo>
                    <a:pt x="93" y="11"/>
                  </a:lnTo>
                  <a:lnTo>
                    <a:pt x="94" y="10"/>
                  </a:lnTo>
                  <a:lnTo>
                    <a:pt x="95" y="12"/>
                  </a:lnTo>
                  <a:lnTo>
                    <a:pt x="96" y="13"/>
                  </a:lnTo>
                  <a:lnTo>
                    <a:pt x="95" y="15"/>
                  </a:lnTo>
                  <a:lnTo>
                    <a:pt x="91" y="15"/>
                  </a:lnTo>
                  <a:lnTo>
                    <a:pt x="94" y="16"/>
                  </a:lnTo>
                  <a:lnTo>
                    <a:pt x="95" y="19"/>
                  </a:lnTo>
                  <a:lnTo>
                    <a:pt x="98" y="19"/>
                  </a:lnTo>
                  <a:lnTo>
                    <a:pt x="103" y="18"/>
                  </a:lnTo>
                  <a:lnTo>
                    <a:pt x="103" y="7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2" name="Freeform 606"/>
            <p:cNvSpPr>
              <a:spLocks/>
            </p:cNvSpPr>
            <p:nvPr/>
          </p:nvSpPr>
          <p:spPr bwMode="auto">
            <a:xfrm>
              <a:off x="1492" y="2454"/>
              <a:ext cx="111" cy="90"/>
            </a:xfrm>
            <a:custGeom>
              <a:avLst/>
              <a:gdLst>
                <a:gd name="T0" fmla="*/ 110 w 111"/>
                <a:gd name="T1" fmla="*/ 76 h 90"/>
                <a:gd name="T2" fmla="*/ 59 w 111"/>
                <a:gd name="T3" fmla="*/ 87 h 90"/>
                <a:gd name="T4" fmla="*/ 59 w 111"/>
                <a:gd name="T5" fmla="*/ 89 h 90"/>
                <a:gd name="T6" fmla="*/ 56 w 111"/>
                <a:gd name="T7" fmla="*/ 85 h 90"/>
                <a:gd name="T8" fmla="*/ 54 w 111"/>
                <a:gd name="T9" fmla="*/ 85 h 90"/>
                <a:gd name="T10" fmla="*/ 54 w 111"/>
                <a:gd name="T11" fmla="*/ 81 h 90"/>
                <a:gd name="T12" fmla="*/ 48 w 111"/>
                <a:gd name="T13" fmla="*/ 80 h 90"/>
                <a:gd name="T14" fmla="*/ 44 w 111"/>
                <a:gd name="T15" fmla="*/ 82 h 90"/>
                <a:gd name="T16" fmla="*/ 37 w 111"/>
                <a:gd name="T17" fmla="*/ 79 h 90"/>
                <a:gd name="T18" fmla="*/ 37 w 111"/>
                <a:gd name="T19" fmla="*/ 77 h 90"/>
                <a:gd name="T20" fmla="*/ 35 w 111"/>
                <a:gd name="T21" fmla="*/ 76 h 90"/>
                <a:gd name="T22" fmla="*/ 34 w 111"/>
                <a:gd name="T23" fmla="*/ 76 h 90"/>
                <a:gd name="T24" fmla="*/ 33 w 111"/>
                <a:gd name="T25" fmla="*/ 77 h 90"/>
                <a:gd name="T26" fmla="*/ 32 w 111"/>
                <a:gd name="T27" fmla="*/ 78 h 90"/>
                <a:gd name="T28" fmla="*/ 30 w 111"/>
                <a:gd name="T29" fmla="*/ 76 h 90"/>
                <a:gd name="T30" fmla="*/ 30 w 111"/>
                <a:gd name="T31" fmla="*/ 75 h 90"/>
                <a:gd name="T32" fmla="*/ 28 w 111"/>
                <a:gd name="T33" fmla="*/ 75 h 90"/>
                <a:gd name="T34" fmla="*/ 25 w 111"/>
                <a:gd name="T35" fmla="*/ 73 h 90"/>
                <a:gd name="T36" fmla="*/ 21 w 111"/>
                <a:gd name="T37" fmla="*/ 77 h 90"/>
                <a:gd name="T38" fmla="*/ 19 w 111"/>
                <a:gd name="T39" fmla="*/ 76 h 90"/>
                <a:gd name="T40" fmla="*/ 18 w 111"/>
                <a:gd name="T41" fmla="*/ 75 h 90"/>
                <a:gd name="T42" fmla="*/ 11 w 111"/>
                <a:gd name="T43" fmla="*/ 75 h 90"/>
                <a:gd name="T44" fmla="*/ 6 w 111"/>
                <a:gd name="T45" fmla="*/ 72 h 90"/>
                <a:gd name="T46" fmla="*/ 6 w 111"/>
                <a:gd name="T47" fmla="*/ 70 h 90"/>
                <a:gd name="T48" fmla="*/ 1 w 111"/>
                <a:gd name="T49" fmla="*/ 70 h 90"/>
                <a:gd name="T50" fmla="*/ 0 w 111"/>
                <a:gd name="T51" fmla="*/ 26 h 90"/>
                <a:gd name="T52" fmla="*/ 1 w 111"/>
                <a:gd name="T53" fmla="*/ 0 h 90"/>
                <a:gd name="T54" fmla="*/ 33 w 111"/>
                <a:gd name="T55" fmla="*/ 20 h 90"/>
                <a:gd name="T56" fmla="*/ 53 w 111"/>
                <a:gd name="T57" fmla="*/ 19 h 90"/>
                <a:gd name="T58" fmla="*/ 55 w 111"/>
                <a:gd name="T59" fmla="*/ 17 h 90"/>
                <a:gd name="T60" fmla="*/ 57 w 111"/>
                <a:gd name="T61" fmla="*/ 18 h 90"/>
                <a:gd name="T62" fmla="*/ 61 w 111"/>
                <a:gd name="T63" fmla="*/ 14 h 90"/>
                <a:gd name="T64" fmla="*/ 62 w 111"/>
                <a:gd name="T65" fmla="*/ 14 h 90"/>
                <a:gd name="T66" fmla="*/ 64 w 111"/>
                <a:gd name="T67" fmla="*/ 11 h 90"/>
                <a:gd name="T68" fmla="*/ 67 w 111"/>
                <a:gd name="T69" fmla="*/ 13 h 90"/>
                <a:gd name="T70" fmla="*/ 70 w 111"/>
                <a:gd name="T71" fmla="*/ 8 h 90"/>
                <a:gd name="T72" fmla="*/ 74 w 111"/>
                <a:gd name="T73" fmla="*/ 9 h 90"/>
                <a:gd name="T74" fmla="*/ 74 w 111"/>
                <a:gd name="T75" fmla="*/ 7 h 90"/>
                <a:gd name="T76" fmla="*/ 76 w 111"/>
                <a:gd name="T77" fmla="*/ 9 h 90"/>
                <a:gd name="T78" fmla="*/ 76 w 111"/>
                <a:gd name="T79" fmla="*/ 8 h 90"/>
                <a:gd name="T80" fmla="*/ 78 w 111"/>
                <a:gd name="T81" fmla="*/ 9 h 90"/>
                <a:gd name="T82" fmla="*/ 78 w 111"/>
                <a:gd name="T83" fmla="*/ 11 h 90"/>
                <a:gd name="T84" fmla="*/ 79 w 111"/>
                <a:gd name="T85" fmla="*/ 12 h 90"/>
                <a:gd name="T86" fmla="*/ 78 w 111"/>
                <a:gd name="T87" fmla="*/ 14 h 90"/>
                <a:gd name="T88" fmla="*/ 80 w 111"/>
                <a:gd name="T89" fmla="*/ 18 h 90"/>
                <a:gd name="T90" fmla="*/ 88 w 111"/>
                <a:gd name="T91" fmla="*/ 19 h 90"/>
                <a:gd name="T92" fmla="*/ 92 w 111"/>
                <a:gd name="T93" fmla="*/ 9 h 90"/>
                <a:gd name="T94" fmla="*/ 98 w 111"/>
                <a:gd name="T95" fmla="*/ 10 h 90"/>
                <a:gd name="T96" fmla="*/ 99 w 111"/>
                <a:gd name="T97" fmla="*/ 11 h 90"/>
                <a:gd name="T98" fmla="*/ 100 w 111"/>
                <a:gd name="T99" fmla="*/ 10 h 90"/>
                <a:gd name="T100" fmla="*/ 101 w 111"/>
                <a:gd name="T101" fmla="*/ 12 h 90"/>
                <a:gd name="T102" fmla="*/ 102 w 111"/>
                <a:gd name="T103" fmla="*/ 13 h 90"/>
                <a:gd name="T104" fmla="*/ 101 w 111"/>
                <a:gd name="T105" fmla="*/ 16 h 90"/>
                <a:gd name="T106" fmla="*/ 97 w 111"/>
                <a:gd name="T107" fmla="*/ 16 h 90"/>
                <a:gd name="T108" fmla="*/ 100 w 111"/>
                <a:gd name="T109" fmla="*/ 17 h 90"/>
                <a:gd name="T110" fmla="*/ 101 w 111"/>
                <a:gd name="T111" fmla="*/ 20 h 90"/>
                <a:gd name="T112" fmla="*/ 105 w 111"/>
                <a:gd name="T113" fmla="*/ 20 h 90"/>
                <a:gd name="T114" fmla="*/ 110 w 111"/>
                <a:gd name="T115" fmla="*/ 19 h 90"/>
                <a:gd name="T116" fmla="*/ 110 w 111"/>
                <a:gd name="T117" fmla="*/ 76 h 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90"/>
                <a:gd name="T179" fmla="*/ 111 w 111"/>
                <a:gd name="T180" fmla="*/ 90 h 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90">
                  <a:moveTo>
                    <a:pt x="110" y="76"/>
                  </a:moveTo>
                  <a:lnTo>
                    <a:pt x="59" y="87"/>
                  </a:lnTo>
                  <a:lnTo>
                    <a:pt x="59" y="89"/>
                  </a:lnTo>
                  <a:lnTo>
                    <a:pt x="56" y="85"/>
                  </a:lnTo>
                  <a:lnTo>
                    <a:pt x="54" y="85"/>
                  </a:lnTo>
                  <a:lnTo>
                    <a:pt x="54" y="81"/>
                  </a:lnTo>
                  <a:lnTo>
                    <a:pt x="48" y="80"/>
                  </a:lnTo>
                  <a:lnTo>
                    <a:pt x="44" y="82"/>
                  </a:lnTo>
                  <a:lnTo>
                    <a:pt x="37" y="79"/>
                  </a:lnTo>
                  <a:lnTo>
                    <a:pt x="37" y="77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3" y="77"/>
                  </a:lnTo>
                  <a:lnTo>
                    <a:pt x="32" y="78"/>
                  </a:lnTo>
                  <a:lnTo>
                    <a:pt x="30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5" y="73"/>
                  </a:lnTo>
                  <a:lnTo>
                    <a:pt x="21" y="77"/>
                  </a:lnTo>
                  <a:lnTo>
                    <a:pt x="19" y="76"/>
                  </a:lnTo>
                  <a:lnTo>
                    <a:pt x="18" y="75"/>
                  </a:lnTo>
                  <a:lnTo>
                    <a:pt x="11" y="75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1" y="70"/>
                  </a:lnTo>
                  <a:lnTo>
                    <a:pt x="0" y="26"/>
                  </a:lnTo>
                  <a:lnTo>
                    <a:pt x="1" y="0"/>
                  </a:lnTo>
                  <a:lnTo>
                    <a:pt x="33" y="20"/>
                  </a:lnTo>
                  <a:lnTo>
                    <a:pt x="53" y="19"/>
                  </a:lnTo>
                  <a:lnTo>
                    <a:pt x="55" y="17"/>
                  </a:lnTo>
                  <a:lnTo>
                    <a:pt x="57" y="18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4" y="11"/>
                  </a:lnTo>
                  <a:lnTo>
                    <a:pt x="67" y="13"/>
                  </a:lnTo>
                  <a:lnTo>
                    <a:pt x="70" y="8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8" y="9"/>
                  </a:lnTo>
                  <a:lnTo>
                    <a:pt x="78" y="11"/>
                  </a:lnTo>
                  <a:lnTo>
                    <a:pt x="79" y="12"/>
                  </a:lnTo>
                  <a:lnTo>
                    <a:pt x="78" y="14"/>
                  </a:lnTo>
                  <a:lnTo>
                    <a:pt x="80" y="18"/>
                  </a:lnTo>
                  <a:lnTo>
                    <a:pt x="88" y="19"/>
                  </a:lnTo>
                  <a:lnTo>
                    <a:pt x="92" y="9"/>
                  </a:lnTo>
                  <a:lnTo>
                    <a:pt x="98" y="10"/>
                  </a:lnTo>
                  <a:lnTo>
                    <a:pt x="99" y="11"/>
                  </a:lnTo>
                  <a:lnTo>
                    <a:pt x="100" y="10"/>
                  </a:lnTo>
                  <a:lnTo>
                    <a:pt x="101" y="12"/>
                  </a:lnTo>
                  <a:lnTo>
                    <a:pt x="102" y="13"/>
                  </a:lnTo>
                  <a:lnTo>
                    <a:pt x="101" y="16"/>
                  </a:lnTo>
                  <a:lnTo>
                    <a:pt x="97" y="16"/>
                  </a:lnTo>
                  <a:lnTo>
                    <a:pt x="100" y="17"/>
                  </a:lnTo>
                  <a:lnTo>
                    <a:pt x="101" y="20"/>
                  </a:lnTo>
                  <a:lnTo>
                    <a:pt x="105" y="20"/>
                  </a:lnTo>
                  <a:lnTo>
                    <a:pt x="110" y="19"/>
                  </a:lnTo>
                  <a:lnTo>
                    <a:pt x="110" y="7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3" name="Freeform 607"/>
            <p:cNvSpPr>
              <a:spLocks/>
            </p:cNvSpPr>
            <p:nvPr/>
          </p:nvSpPr>
          <p:spPr bwMode="auto">
            <a:xfrm>
              <a:off x="1492" y="2438"/>
              <a:ext cx="104" cy="30"/>
            </a:xfrm>
            <a:custGeom>
              <a:avLst/>
              <a:gdLst>
                <a:gd name="T0" fmla="*/ 103 w 104"/>
                <a:gd name="T1" fmla="*/ 28 h 30"/>
                <a:gd name="T2" fmla="*/ 98 w 104"/>
                <a:gd name="T3" fmla="*/ 29 h 30"/>
                <a:gd name="T4" fmla="*/ 95 w 104"/>
                <a:gd name="T5" fmla="*/ 29 h 30"/>
                <a:gd name="T6" fmla="*/ 94 w 104"/>
                <a:gd name="T7" fmla="*/ 27 h 30"/>
                <a:gd name="T8" fmla="*/ 91 w 104"/>
                <a:gd name="T9" fmla="*/ 26 h 30"/>
                <a:gd name="T10" fmla="*/ 95 w 104"/>
                <a:gd name="T11" fmla="*/ 26 h 30"/>
                <a:gd name="T12" fmla="*/ 96 w 104"/>
                <a:gd name="T13" fmla="*/ 24 h 30"/>
                <a:gd name="T14" fmla="*/ 95 w 104"/>
                <a:gd name="T15" fmla="*/ 23 h 30"/>
                <a:gd name="T16" fmla="*/ 94 w 104"/>
                <a:gd name="T17" fmla="*/ 22 h 30"/>
                <a:gd name="T18" fmla="*/ 93 w 104"/>
                <a:gd name="T19" fmla="*/ 22 h 30"/>
                <a:gd name="T20" fmla="*/ 92 w 104"/>
                <a:gd name="T21" fmla="*/ 22 h 30"/>
                <a:gd name="T22" fmla="*/ 87 w 104"/>
                <a:gd name="T23" fmla="*/ 21 h 30"/>
                <a:gd name="T24" fmla="*/ 82 w 104"/>
                <a:gd name="T25" fmla="*/ 28 h 30"/>
                <a:gd name="T26" fmla="*/ 75 w 104"/>
                <a:gd name="T27" fmla="*/ 27 h 30"/>
                <a:gd name="T28" fmla="*/ 73 w 104"/>
                <a:gd name="T29" fmla="*/ 25 h 30"/>
                <a:gd name="T30" fmla="*/ 74 w 104"/>
                <a:gd name="T31" fmla="*/ 23 h 30"/>
                <a:gd name="T32" fmla="*/ 73 w 104"/>
                <a:gd name="T33" fmla="*/ 22 h 30"/>
                <a:gd name="T34" fmla="*/ 73 w 104"/>
                <a:gd name="T35" fmla="*/ 21 h 30"/>
                <a:gd name="T36" fmla="*/ 71 w 104"/>
                <a:gd name="T37" fmla="*/ 20 h 30"/>
                <a:gd name="T38" fmla="*/ 71 w 104"/>
                <a:gd name="T39" fmla="*/ 21 h 30"/>
                <a:gd name="T40" fmla="*/ 69 w 104"/>
                <a:gd name="T41" fmla="*/ 19 h 30"/>
                <a:gd name="T42" fmla="*/ 69 w 104"/>
                <a:gd name="T43" fmla="*/ 21 h 30"/>
                <a:gd name="T44" fmla="*/ 66 w 104"/>
                <a:gd name="T45" fmla="*/ 20 h 30"/>
                <a:gd name="T46" fmla="*/ 63 w 104"/>
                <a:gd name="T47" fmla="*/ 24 h 30"/>
                <a:gd name="T48" fmla="*/ 60 w 104"/>
                <a:gd name="T49" fmla="*/ 22 h 30"/>
                <a:gd name="T50" fmla="*/ 58 w 104"/>
                <a:gd name="T51" fmla="*/ 25 h 30"/>
                <a:gd name="T52" fmla="*/ 57 w 104"/>
                <a:gd name="T53" fmla="*/ 25 h 30"/>
                <a:gd name="T54" fmla="*/ 54 w 104"/>
                <a:gd name="T55" fmla="*/ 27 h 30"/>
                <a:gd name="T56" fmla="*/ 52 w 104"/>
                <a:gd name="T57" fmla="*/ 27 h 30"/>
                <a:gd name="T58" fmla="*/ 49 w 104"/>
                <a:gd name="T59" fmla="*/ 28 h 30"/>
                <a:gd name="T60" fmla="*/ 31 w 104"/>
                <a:gd name="T61" fmla="*/ 29 h 30"/>
                <a:gd name="T62" fmla="*/ 1 w 104"/>
                <a:gd name="T63" fmla="*/ 13 h 30"/>
                <a:gd name="T64" fmla="*/ 1 w 104"/>
                <a:gd name="T65" fmla="*/ 9 h 30"/>
                <a:gd name="T66" fmla="*/ 5 w 104"/>
                <a:gd name="T67" fmla="*/ 7 h 30"/>
                <a:gd name="T68" fmla="*/ 1 w 104"/>
                <a:gd name="T69" fmla="*/ 5 h 30"/>
                <a:gd name="T70" fmla="*/ 1 w 104"/>
                <a:gd name="T71" fmla="*/ 2 h 30"/>
                <a:gd name="T72" fmla="*/ 0 w 104"/>
                <a:gd name="T73" fmla="*/ 3 h 30"/>
                <a:gd name="T74" fmla="*/ 0 w 104"/>
                <a:gd name="T75" fmla="*/ 0 h 30"/>
                <a:gd name="T76" fmla="*/ 103 w 104"/>
                <a:gd name="T77" fmla="*/ 0 h 30"/>
                <a:gd name="T78" fmla="*/ 103 w 104"/>
                <a:gd name="T79" fmla="*/ 28 h 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4"/>
                <a:gd name="T121" fmla="*/ 0 h 30"/>
                <a:gd name="T122" fmla="*/ 104 w 104"/>
                <a:gd name="T123" fmla="*/ 30 h 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4" h="30">
                  <a:moveTo>
                    <a:pt x="103" y="28"/>
                  </a:moveTo>
                  <a:lnTo>
                    <a:pt x="98" y="29"/>
                  </a:lnTo>
                  <a:lnTo>
                    <a:pt x="95" y="29"/>
                  </a:lnTo>
                  <a:lnTo>
                    <a:pt x="94" y="27"/>
                  </a:lnTo>
                  <a:lnTo>
                    <a:pt x="91" y="26"/>
                  </a:lnTo>
                  <a:lnTo>
                    <a:pt x="95" y="26"/>
                  </a:lnTo>
                  <a:lnTo>
                    <a:pt x="96" y="24"/>
                  </a:lnTo>
                  <a:lnTo>
                    <a:pt x="95" y="23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2" y="22"/>
                  </a:lnTo>
                  <a:lnTo>
                    <a:pt x="87" y="21"/>
                  </a:lnTo>
                  <a:lnTo>
                    <a:pt x="82" y="28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4" y="23"/>
                  </a:lnTo>
                  <a:lnTo>
                    <a:pt x="73" y="22"/>
                  </a:lnTo>
                  <a:lnTo>
                    <a:pt x="73" y="21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66" y="20"/>
                  </a:lnTo>
                  <a:lnTo>
                    <a:pt x="63" y="24"/>
                  </a:lnTo>
                  <a:lnTo>
                    <a:pt x="60" y="22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4" y="27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31" y="29"/>
                  </a:lnTo>
                  <a:lnTo>
                    <a:pt x="1" y="13"/>
                  </a:lnTo>
                  <a:lnTo>
                    <a:pt x="1" y="9"/>
                  </a:lnTo>
                  <a:lnTo>
                    <a:pt x="5" y="7"/>
                  </a:lnTo>
                  <a:lnTo>
                    <a:pt x="1" y="5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2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4" name="Freeform 608"/>
            <p:cNvSpPr>
              <a:spLocks/>
            </p:cNvSpPr>
            <p:nvPr/>
          </p:nvSpPr>
          <p:spPr bwMode="auto">
            <a:xfrm>
              <a:off x="1492" y="2438"/>
              <a:ext cx="111" cy="37"/>
            </a:xfrm>
            <a:custGeom>
              <a:avLst/>
              <a:gdLst>
                <a:gd name="T0" fmla="*/ 110 w 111"/>
                <a:gd name="T1" fmla="*/ 35 h 37"/>
                <a:gd name="T2" fmla="*/ 105 w 111"/>
                <a:gd name="T3" fmla="*/ 36 h 37"/>
                <a:gd name="T4" fmla="*/ 101 w 111"/>
                <a:gd name="T5" fmla="*/ 36 h 37"/>
                <a:gd name="T6" fmla="*/ 100 w 111"/>
                <a:gd name="T7" fmla="*/ 33 h 37"/>
                <a:gd name="T8" fmla="*/ 97 w 111"/>
                <a:gd name="T9" fmla="*/ 32 h 37"/>
                <a:gd name="T10" fmla="*/ 101 w 111"/>
                <a:gd name="T11" fmla="*/ 32 h 37"/>
                <a:gd name="T12" fmla="*/ 102 w 111"/>
                <a:gd name="T13" fmla="*/ 30 h 37"/>
                <a:gd name="T14" fmla="*/ 101 w 111"/>
                <a:gd name="T15" fmla="*/ 29 h 37"/>
                <a:gd name="T16" fmla="*/ 100 w 111"/>
                <a:gd name="T17" fmla="*/ 27 h 37"/>
                <a:gd name="T18" fmla="*/ 99 w 111"/>
                <a:gd name="T19" fmla="*/ 28 h 37"/>
                <a:gd name="T20" fmla="*/ 98 w 111"/>
                <a:gd name="T21" fmla="*/ 27 h 37"/>
                <a:gd name="T22" fmla="*/ 92 w 111"/>
                <a:gd name="T23" fmla="*/ 26 h 37"/>
                <a:gd name="T24" fmla="*/ 88 w 111"/>
                <a:gd name="T25" fmla="*/ 35 h 37"/>
                <a:gd name="T26" fmla="*/ 80 w 111"/>
                <a:gd name="T27" fmla="*/ 34 h 37"/>
                <a:gd name="T28" fmla="*/ 78 w 111"/>
                <a:gd name="T29" fmla="*/ 31 h 37"/>
                <a:gd name="T30" fmla="*/ 79 w 111"/>
                <a:gd name="T31" fmla="*/ 29 h 37"/>
                <a:gd name="T32" fmla="*/ 78 w 111"/>
                <a:gd name="T33" fmla="*/ 28 h 37"/>
                <a:gd name="T34" fmla="*/ 78 w 111"/>
                <a:gd name="T35" fmla="*/ 26 h 37"/>
                <a:gd name="T36" fmla="*/ 76 w 111"/>
                <a:gd name="T37" fmla="*/ 25 h 37"/>
                <a:gd name="T38" fmla="*/ 76 w 111"/>
                <a:gd name="T39" fmla="*/ 26 h 37"/>
                <a:gd name="T40" fmla="*/ 74 w 111"/>
                <a:gd name="T41" fmla="*/ 24 h 37"/>
                <a:gd name="T42" fmla="*/ 74 w 111"/>
                <a:gd name="T43" fmla="*/ 26 h 37"/>
                <a:gd name="T44" fmla="*/ 70 w 111"/>
                <a:gd name="T45" fmla="*/ 25 h 37"/>
                <a:gd name="T46" fmla="*/ 67 w 111"/>
                <a:gd name="T47" fmla="*/ 30 h 37"/>
                <a:gd name="T48" fmla="*/ 64 w 111"/>
                <a:gd name="T49" fmla="*/ 28 h 37"/>
                <a:gd name="T50" fmla="*/ 62 w 111"/>
                <a:gd name="T51" fmla="*/ 31 h 37"/>
                <a:gd name="T52" fmla="*/ 61 w 111"/>
                <a:gd name="T53" fmla="*/ 31 h 37"/>
                <a:gd name="T54" fmla="*/ 57 w 111"/>
                <a:gd name="T55" fmla="*/ 34 h 37"/>
                <a:gd name="T56" fmla="*/ 55 w 111"/>
                <a:gd name="T57" fmla="*/ 33 h 37"/>
                <a:gd name="T58" fmla="*/ 53 w 111"/>
                <a:gd name="T59" fmla="*/ 35 h 37"/>
                <a:gd name="T60" fmla="*/ 33 w 111"/>
                <a:gd name="T61" fmla="*/ 36 h 37"/>
                <a:gd name="T62" fmla="*/ 1 w 111"/>
                <a:gd name="T63" fmla="*/ 16 h 37"/>
                <a:gd name="T64" fmla="*/ 1 w 111"/>
                <a:gd name="T65" fmla="*/ 11 h 37"/>
                <a:gd name="T66" fmla="*/ 6 w 111"/>
                <a:gd name="T67" fmla="*/ 8 h 37"/>
                <a:gd name="T68" fmla="*/ 1 w 111"/>
                <a:gd name="T69" fmla="*/ 6 h 37"/>
                <a:gd name="T70" fmla="*/ 1 w 111"/>
                <a:gd name="T71" fmla="*/ 3 h 37"/>
                <a:gd name="T72" fmla="*/ 0 w 111"/>
                <a:gd name="T73" fmla="*/ 4 h 37"/>
                <a:gd name="T74" fmla="*/ 0 w 111"/>
                <a:gd name="T75" fmla="*/ 0 h 37"/>
                <a:gd name="T76" fmla="*/ 110 w 111"/>
                <a:gd name="T77" fmla="*/ 0 h 37"/>
                <a:gd name="T78" fmla="*/ 110 w 111"/>
                <a:gd name="T79" fmla="*/ 35 h 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1"/>
                <a:gd name="T121" fmla="*/ 0 h 37"/>
                <a:gd name="T122" fmla="*/ 111 w 111"/>
                <a:gd name="T123" fmla="*/ 37 h 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1" h="37">
                  <a:moveTo>
                    <a:pt x="110" y="35"/>
                  </a:moveTo>
                  <a:lnTo>
                    <a:pt x="105" y="36"/>
                  </a:lnTo>
                  <a:lnTo>
                    <a:pt x="101" y="36"/>
                  </a:lnTo>
                  <a:lnTo>
                    <a:pt x="100" y="33"/>
                  </a:lnTo>
                  <a:lnTo>
                    <a:pt x="97" y="32"/>
                  </a:lnTo>
                  <a:lnTo>
                    <a:pt x="101" y="32"/>
                  </a:lnTo>
                  <a:lnTo>
                    <a:pt x="102" y="30"/>
                  </a:lnTo>
                  <a:lnTo>
                    <a:pt x="101" y="29"/>
                  </a:lnTo>
                  <a:lnTo>
                    <a:pt x="100" y="27"/>
                  </a:lnTo>
                  <a:lnTo>
                    <a:pt x="99" y="28"/>
                  </a:lnTo>
                  <a:lnTo>
                    <a:pt x="98" y="27"/>
                  </a:lnTo>
                  <a:lnTo>
                    <a:pt x="92" y="26"/>
                  </a:lnTo>
                  <a:lnTo>
                    <a:pt x="88" y="35"/>
                  </a:lnTo>
                  <a:lnTo>
                    <a:pt x="80" y="34"/>
                  </a:lnTo>
                  <a:lnTo>
                    <a:pt x="78" y="31"/>
                  </a:lnTo>
                  <a:lnTo>
                    <a:pt x="79" y="29"/>
                  </a:lnTo>
                  <a:lnTo>
                    <a:pt x="78" y="28"/>
                  </a:lnTo>
                  <a:lnTo>
                    <a:pt x="78" y="26"/>
                  </a:lnTo>
                  <a:lnTo>
                    <a:pt x="76" y="25"/>
                  </a:lnTo>
                  <a:lnTo>
                    <a:pt x="76" y="26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70" y="25"/>
                  </a:lnTo>
                  <a:lnTo>
                    <a:pt x="67" y="30"/>
                  </a:lnTo>
                  <a:lnTo>
                    <a:pt x="64" y="28"/>
                  </a:lnTo>
                  <a:lnTo>
                    <a:pt x="62" y="31"/>
                  </a:lnTo>
                  <a:lnTo>
                    <a:pt x="61" y="31"/>
                  </a:lnTo>
                  <a:lnTo>
                    <a:pt x="57" y="34"/>
                  </a:lnTo>
                  <a:lnTo>
                    <a:pt x="55" y="33"/>
                  </a:lnTo>
                  <a:lnTo>
                    <a:pt x="53" y="35"/>
                  </a:lnTo>
                  <a:lnTo>
                    <a:pt x="33" y="36"/>
                  </a:lnTo>
                  <a:lnTo>
                    <a:pt x="1" y="16"/>
                  </a:lnTo>
                  <a:lnTo>
                    <a:pt x="1" y="11"/>
                  </a:lnTo>
                  <a:lnTo>
                    <a:pt x="6" y="8"/>
                  </a:lnTo>
                  <a:lnTo>
                    <a:pt x="1" y="6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3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5" name="Freeform 609"/>
            <p:cNvSpPr>
              <a:spLocks/>
            </p:cNvSpPr>
            <p:nvPr/>
          </p:nvSpPr>
          <p:spPr bwMode="auto">
            <a:xfrm>
              <a:off x="1501" y="2355"/>
              <a:ext cx="95" cy="77"/>
            </a:xfrm>
            <a:custGeom>
              <a:avLst/>
              <a:gdLst>
                <a:gd name="T0" fmla="*/ 94 w 95"/>
                <a:gd name="T1" fmla="*/ 76 h 77"/>
                <a:gd name="T2" fmla="*/ 0 w 95"/>
                <a:gd name="T3" fmla="*/ 76 h 77"/>
                <a:gd name="T4" fmla="*/ 0 w 95"/>
                <a:gd name="T5" fmla="*/ 8 h 77"/>
                <a:gd name="T6" fmla="*/ 5 w 95"/>
                <a:gd name="T7" fmla="*/ 12 h 77"/>
                <a:gd name="T8" fmla="*/ 9 w 95"/>
                <a:gd name="T9" fmla="*/ 10 h 77"/>
                <a:gd name="T10" fmla="*/ 11 w 95"/>
                <a:gd name="T11" fmla="*/ 12 h 77"/>
                <a:gd name="T12" fmla="*/ 13 w 95"/>
                <a:gd name="T13" fmla="*/ 8 h 77"/>
                <a:gd name="T14" fmla="*/ 14 w 95"/>
                <a:gd name="T15" fmla="*/ 9 h 77"/>
                <a:gd name="T16" fmla="*/ 15 w 95"/>
                <a:gd name="T17" fmla="*/ 8 h 77"/>
                <a:gd name="T18" fmla="*/ 18 w 95"/>
                <a:gd name="T19" fmla="*/ 8 h 77"/>
                <a:gd name="T20" fmla="*/ 20 w 95"/>
                <a:gd name="T21" fmla="*/ 6 h 77"/>
                <a:gd name="T22" fmla="*/ 26 w 95"/>
                <a:gd name="T23" fmla="*/ 6 h 77"/>
                <a:gd name="T24" fmla="*/ 26 w 95"/>
                <a:gd name="T25" fmla="*/ 5 h 77"/>
                <a:gd name="T26" fmla="*/ 29 w 95"/>
                <a:gd name="T27" fmla="*/ 3 h 77"/>
                <a:gd name="T28" fmla="*/ 32 w 95"/>
                <a:gd name="T29" fmla="*/ 6 h 77"/>
                <a:gd name="T30" fmla="*/ 33 w 95"/>
                <a:gd name="T31" fmla="*/ 6 h 77"/>
                <a:gd name="T32" fmla="*/ 33 w 95"/>
                <a:gd name="T33" fmla="*/ 4 h 77"/>
                <a:gd name="T34" fmla="*/ 37 w 95"/>
                <a:gd name="T35" fmla="*/ 5 h 77"/>
                <a:gd name="T36" fmla="*/ 37 w 95"/>
                <a:gd name="T37" fmla="*/ 7 h 77"/>
                <a:gd name="T38" fmla="*/ 42 w 95"/>
                <a:gd name="T39" fmla="*/ 10 h 77"/>
                <a:gd name="T40" fmla="*/ 45 w 95"/>
                <a:gd name="T41" fmla="*/ 8 h 77"/>
                <a:gd name="T42" fmla="*/ 47 w 95"/>
                <a:gd name="T43" fmla="*/ 11 h 77"/>
                <a:gd name="T44" fmla="*/ 50 w 95"/>
                <a:gd name="T45" fmla="*/ 10 h 77"/>
                <a:gd name="T46" fmla="*/ 52 w 95"/>
                <a:gd name="T47" fmla="*/ 11 h 77"/>
                <a:gd name="T48" fmla="*/ 60 w 95"/>
                <a:gd name="T49" fmla="*/ 13 h 77"/>
                <a:gd name="T50" fmla="*/ 64 w 95"/>
                <a:gd name="T51" fmla="*/ 12 h 77"/>
                <a:gd name="T52" fmla="*/ 63 w 95"/>
                <a:gd name="T53" fmla="*/ 10 h 77"/>
                <a:gd name="T54" fmla="*/ 64 w 95"/>
                <a:gd name="T55" fmla="*/ 8 h 77"/>
                <a:gd name="T56" fmla="*/ 63 w 95"/>
                <a:gd name="T57" fmla="*/ 7 h 77"/>
                <a:gd name="T58" fmla="*/ 65 w 95"/>
                <a:gd name="T59" fmla="*/ 6 h 77"/>
                <a:gd name="T60" fmla="*/ 67 w 95"/>
                <a:gd name="T61" fmla="*/ 4 h 77"/>
                <a:gd name="T62" fmla="*/ 66 w 95"/>
                <a:gd name="T63" fmla="*/ 3 h 77"/>
                <a:gd name="T64" fmla="*/ 74 w 95"/>
                <a:gd name="T65" fmla="*/ 2 h 77"/>
                <a:gd name="T66" fmla="*/ 75 w 95"/>
                <a:gd name="T67" fmla="*/ 0 h 77"/>
                <a:gd name="T68" fmla="*/ 80 w 95"/>
                <a:gd name="T69" fmla="*/ 4 h 77"/>
                <a:gd name="T70" fmla="*/ 82 w 95"/>
                <a:gd name="T71" fmla="*/ 2 h 77"/>
                <a:gd name="T72" fmla="*/ 84 w 95"/>
                <a:gd name="T73" fmla="*/ 0 h 77"/>
                <a:gd name="T74" fmla="*/ 87 w 95"/>
                <a:gd name="T75" fmla="*/ 2 h 77"/>
                <a:gd name="T76" fmla="*/ 88 w 95"/>
                <a:gd name="T77" fmla="*/ 3 h 77"/>
                <a:gd name="T78" fmla="*/ 88 w 95"/>
                <a:gd name="T79" fmla="*/ 2 h 77"/>
                <a:gd name="T80" fmla="*/ 89 w 95"/>
                <a:gd name="T81" fmla="*/ 4 h 77"/>
                <a:gd name="T82" fmla="*/ 90 w 95"/>
                <a:gd name="T83" fmla="*/ 2 h 77"/>
                <a:gd name="T84" fmla="*/ 92 w 95"/>
                <a:gd name="T85" fmla="*/ 2 h 77"/>
                <a:gd name="T86" fmla="*/ 92 w 95"/>
                <a:gd name="T87" fmla="*/ 6 h 77"/>
                <a:gd name="T88" fmla="*/ 94 w 95"/>
                <a:gd name="T89" fmla="*/ 7 h 77"/>
                <a:gd name="T90" fmla="*/ 94 w 95"/>
                <a:gd name="T91" fmla="*/ 52 h 77"/>
                <a:gd name="T92" fmla="*/ 94 w 95"/>
                <a:gd name="T93" fmla="*/ 76 h 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5"/>
                <a:gd name="T142" fmla="*/ 0 h 77"/>
                <a:gd name="T143" fmla="*/ 95 w 95"/>
                <a:gd name="T144" fmla="*/ 77 h 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5" h="77">
                  <a:moveTo>
                    <a:pt x="94" y="76"/>
                  </a:moveTo>
                  <a:lnTo>
                    <a:pt x="0" y="76"/>
                  </a:lnTo>
                  <a:lnTo>
                    <a:pt x="0" y="8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20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9" y="3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7" y="5"/>
                  </a:lnTo>
                  <a:lnTo>
                    <a:pt x="37" y="7"/>
                  </a:lnTo>
                  <a:lnTo>
                    <a:pt x="42" y="10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50" y="10"/>
                  </a:lnTo>
                  <a:lnTo>
                    <a:pt x="52" y="11"/>
                  </a:lnTo>
                  <a:lnTo>
                    <a:pt x="60" y="13"/>
                  </a:lnTo>
                  <a:lnTo>
                    <a:pt x="64" y="12"/>
                  </a:lnTo>
                  <a:lnTo>
                    <a:pt x="63" y="10"/>
                  </a:lnTo>
                  <a:lnTo>
                    <a:pt x="64" y="8"/>
                  </a:lnTo>
                  <a:lnTo>
                    <a:pt x="63" y="7"/>
                  </a:lnTo>
                  <a:lnTo>
                    <a:pt x="65" y="6"/>
                  </a:lnTo>
                  <a:lnTo>
                    <a:pt x="67" y="4"/>
                  </a:lnTo>
                  <a:lnTo>
                    <a:pt x="66" y="3"/>
                  </a:lnTo>
                  <a:lnTo>
                    <a:pt x="74" y="2"/>
                  </a:lnTo>
                  <a:lnTo>
                    <a:pt x="75" y="0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84" y="0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89" y="4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2" y="6"/>
                  </a:lnTo>
                  <a:lnTo>
                    <a:pt x="94" y="7"/>
                  </a:lnTo>
                  <a:lnTo>
                    <a:pt x="94" y="52"/>
                  </a:lnTo>
                  <a:lnTo>
                    <a:pt x="94" y="7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6" name="Freeform 610"/>
            <p:cNvSpPr>
              <a:spLocks/>
            </p:cNvSpPr>
            <p:nvPr/>
          </p:nvSpPr>
          <p:spPr bwMode="auto">
            <a:xfrm>
              <a:off x="1501" y="2355"/>
              <a:ext cx="102" cy="84"/>
            </a:xfrm>
            <a:custGeom>
              <a:avLst/>
              <a:gdLst>
                <a:gd name="T0" fmla="*/ 101 w 102"/>
                <a:gd name="T1" fmla="*/ 83 h 84"/>
                <a:gd name="T2" fmla="*/ 0 w 102"/>
                <a:gd name="T3" fmla="*/ 83 h 84"/>
                <a:gd name="T4" fmla="*/ 0 w 102"/>
                <a:gd name="T5" fmla="*/ 8 h 84"/>
                <a:gd name="T6" fmla="*/ 5 w 102"/>
                <a:gd name="T7" fmla="*/ 13 h 84"/>
                <a:gd name="T8" fmla="*/ 10 w 102"/>
                <a:gd name="T9" fmla="*/ 11 h 84"/>
                <a:gd name="T10" fmla="*/ 12 w 102"/>
                <a:gd name="T11" fmla="*/ 13 h 84"/>
                <a:gd name="T12" fmla="*/ 14 w 102"/>
                <a:gd name="T13" fmla="*/ 8 h 84"/>
                <a:gd name="T14" fmla="*/ 15 w 102"/>
                <a:gd name="T15" fmla="*/ 9 h 84"/>
                <a:gd name="T16" fmla="*/ 16 w 102"/>
                <a:gd name="T17" fmla="*/ 8 h 84"/>
                <a:gd name="T18" fmla="*/ 20 w 102"/>
                <a:gd name="T19" fmla="*/ 8 h 84"/>
                <a:gd name="T20" fmla="*/ 22 w 102"/>
                <a:gd name="T21" fmla="*/ 6 h 84"/>
                <a:gd name="T22" fmla="*/ 27 w 102"/>
                <a:gd name="T23" fmla="*/ 6 h 84"/>
                <a:gd name="T24" fmla="*/ 27 w 102"/>
                <a:gd name="T25" fmla="*/ 5 h 84"/>
                <a:gd name="T26" fmla="*/ 31 w 102"/>
                <a:gd name="T27" fmla="*/ 3 h 84"/>
                <a:gd name="T28" fmla="*/ 34 w 102"/>
                <a:gd name="T29" fmla="*/ 6 h 84"/>
                <a:gd name="T30" fmla="*/ 35 w 102"/>
                <a:gd name="T31" fmla="*/ 6 h 84"/>
                <a:gd name="T32" fmla="*/ 35 w 102"/>
                <a:gd name="T33" fmla="*/ 4 h 84"/>
                <a:gd name="T34" fmla="*/ 40 w 102"/>
                <a:gd name="T35" fmla="*/ 5 h 84"/>
                <a:gd name="T36" fmla="*/ 40 w 102"/>
                <a:gd name="T37" fmla="*/ 7 h 84"/>
                <a:gd name="T38" fmla="*/ 45 w 102"/>
                <a:gd name="T39" fmla="*/ 11 h 84"/>
                <a:gd name="T40" fmla="*/ 48 w 102"/>
                <a:gd name="T41" fmla="*/ 8 h 84"/>
                <a:gd name="T42" fmla="*/ 51 w 102"/>
                <a:gd name="T43" fmla="*/ 12 h 84"/>
                <a:gd name="T44" fmla="*/ 54 w 102"/>
                <a:gd name="T45" fmla="*/ 11 h 84"/>
                <a:gd name="T46" fmla="*/ 56 w 102"/>
                <a:gd name="T47" fmla="*/ 12 h 84"/>
                <a:gd name="T48" fmla="*/ 65 w 102"/>
                <a:gd name="T49" fmla="*/ 14 h 84"/>
                <a:gd name="T50" fmla="*/ 69 w 102"/>
                <a:gd name="T51" fmla="*/ 13 h 84"/>
                <a:gd name="T52" fmla="*/ 68 w 102"/>
                <a:gd name="T53" fmla="*/ 11 h 84"/>
                <a:gd name="T54" fmla="*/ 69 w 102"/>
                <a:gd name="T55" fmla="*/ 8 h 84"/>
                <a:gd name="T56" fmla="*/ 68 w 102"/>
                <a:gd name="T57" fmla="*/ 7 h 84"/>
                <a:gd name="T58" fmla="*/ 70 w 102"/>
                <a:gd name="T59" fmla="*/ 6 h 84"/>
                <a:gd name="T60" fmla="*/ 72 w 102"/>
                <a:gd name="T61" fmla="*/ 4 h 84"/>
                <a:gd name="T62" fmla="*/ 71 w 102"/>
                <a:gd name="T63" fmla="*/ 3 h 84"/>
                <a:gd name="T64" fmla="*/ 79 w 102"/>
                <a:gd name="T65" fmla="*/ 2 h 84"/>
                <a:gd name="T66" fmla="*/ 80 w 102"/>
                <a:gd name="T67" fmla="*/ 0 h 84"/>
                <a:gd name="T68" fmla="*/ 86 w 102"/>
                <a:gd name="T69" fmla="*/ 4 h 84"/>
                <a:gd name="T70" fmla="*/ 88 w 102"/>
                <a:gd name="T71" fmla="*/ 2 h 84"/>
                <a:gd name="T72" fmla="*/ 90 w 102"/>
                <a:gd name="T73" fmla="*/ 0 h 84"/>
                <a:gd name="T74" fmla="*/ 93 w 102"/>
                <a:gd name="T75" fmla="*/ 2 h 84"/>
                <a:gd name="T76" fmla="*/ 94 w 102"/>
                <a:gd name="T77" fmla="*/ 3 h 84"/>
                <a:gd name="T78" fmla="*/ 94 w 102"/>
                <a:gd name="T79" fmla="*/ 2 h 84"/>
                <a:gd name="T80" fmla="*/ 96 w 102"/>
                <a:gd name="T81" fmla="*/ 4 h 84"/>
                <a:gd name="T82" fmla="*/ 97 w 102"/>
                <a:gd name="T83" fmla="*/ 2 h 84"/>
                <a:gd name="T84" fmla="*/ 99 w 102"/>
                <a:gd name="T85" fmla="*/ 2 h 84"/>
                <a:gd name="T86" fmla="*/ 99 w 102"/>
                <a:gd name="T87" fmla="*/ 6 h 84"/>
                <a:gd name="T88" fmla="*/ 101 w 102"/>
                <a:gd name="T89" fmla="*/ 7 h 84"/>
                <a:gd name="T90" fmla="*/ 101 w 102"/>
                <a:gd name="T91" fmla="*/ 57 h 84"/>
                <a:gd name="T92" fmla="*/ 101 w 102"/>
                <a:gd name="T93" fmla="*/ 83 h 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84"/>
                <a:gd name="T143" fmla="*/ 102 w 102"/>
                <a:gd name="T144" fmla="*/ 84 h 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84">
                  <a:moveTo>
                    <a:pt x="101" y="83"/>
                  </a:moveTo>
                  <a:lnTo>
                    <a:pt x="0" y="83"/>
                  </a:lnTo>
                  <a:lnTo>
                    <a:pt x="0" y="8"/>
                  </a:lnTo>
                  <a:lnTo>
                    <a:pt x="5" y="13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5" y="11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4" y="11"/>
                  </a:lnTo>
                  <a:lnTo>
                    <a:pt x="56" y="12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68" y="11"/>
                  </a:lnTo>
                  <a:lnTo>
                    <a:pt x="69" y="8"/>
                  </a:lnTo>
                  <a:lnTo>
                    <a:pt x="68" y="7"/>
                  </a:lnTo>
                  <a:lnTo>
                    <a:pt x="70" y="6"/>
                  </a:lnTo>
                  <a:lnTo>
                    <a:pt x="72" y="4"/>
                  </a:lnTo>
                  <a:lnTo>
                    <a:pt x="71" y="3"/>
                  </a:lnTo>
                  <a:lnTo>
                    <a:pt x="79" y="2"/>
                  </a:lnTo>
                  <a:lnTo>
                    <a:pt x="80" y="0"/>
                  </a:lnTo>
                  <a:lnTo>
                    <a:pt x="86" y="4"/>
                  </a:lnTo>
                  <a:lnTo>
                    <a:pt x="88" y="2"/>
                  </a:lnTo>
                  <a:lnTo>
                    <a:pt x="90" y="0"/>
                  </a:lnTo>
                  <a:lnTo>
                    <a:pt x="93" y="2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6" y="4"/>
                  </a:lnTo>
                  <a:lnTo>
                    <a:pt x="97" y="2"/>
                  </a:lnTo>
                  <a:lnTo>
                    <a:pt x="99" y="2"/>
                  </a:lnTo>
                  <a:lnTo>
                    <a:pt x="99" y="6"/>
                  </a:lnTo>
                  <a:lnTo>
                    <a:pt x="101" y="7"/>
                  </a:lnTo>
                  <a:lnTo>
                    <a:pt x="101" y="57"/>
                  </a:lnTo>
                  <a:lnTo>
                    <a:pt x="101" y="8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7" name="Freeform 611"/>
            <p:cNvSpPr>
              <a:spLocks/>
            </p:cNvSpPr>
            <p:nvPr/>
          </p:nvSpPr>
          <p:spPr bwMode="auto">
            <a:xfrm>
              <a:off x="1392" y="2234"/>
              <a:ext cx="90" cy="116"/>
            </a:xfrm>
            <a:custGeom>
              <a:avLst/>
              <a:gdLst>
                <a:gd name="T0" fmla="*/ 86 w 90"/>
                <a:gd name="T1" fmla="*/ 115 h 116"/>
                <a:gd name="T2" fmla="*/ 82 w 90"/>
                <a:gd name="T3" fmla="*/ 112 h 116"/>
                <a:gd name="T4" fmla="*/ 81 w 90"/>
                <a:gd name="T5" fmla="*/ 109 h 116"/>
                <a:gd name="T6" fmla="*/ 79 w 90"/>
                <a:gd name="T7" fmla="*/ 106 h 116"/>
                <a:gd name="T8" fmla="*/ 77 w 90"/>
                <a:gd name="T9" fmla="*/ 104 h 116"/>
                <a:gd name="T10" fmla="*/ 74 w 90"/>
                <a:gd name="T11" fmla="*/ 102 h 116"/>
                <a:gd name="T12" fmla="*/ 70 w 90"/>
                <a:gd name="T13" fmla="*/ 104 h 116"/>
                <a:gd name="T14" fmla="*/ 65 w 90"/>
                <a:gd name="T15" fmla="*/ 100 h 116"/>
                <a:gd name="T16" fmla="*/ 60 w 90"/>
                <a:gd name="T17" fmla="*/ 102 h 116"/>
                <a:gd name="T18" fmla="*/ 58 w 90"/>
                <a:gd name="T19" fmla="*/ 102 h 116"/>
                <a:gd name="T20" fmla="*/ 53 w 90"/>
                <a:gd name="T21" fmla="*/ 102 h 116"/>
                <a:gd name="T22" fmla="*/ 45 w 90"/>
                <a:gd name="T23" fmla="*/ 103 h 116"/>
                <a:gd name="T24" fmla="*/ 42 w 90"/>
                <a:gd name="T25" fmla="*/ 103 h 116"/>
                <a:gd name="T26" fmla="*/ 37 w 90"/>
                <a:gd name="T27" fmla="*/ 102 h 116"/>
                <a:gd name="T28" fmla="*/ 34 w 90"/>
                <a:gd name="T29" fmla="*/ 101 h 116"/>
                <a:gd name="T30" fmla="*/ 29 w 90"/>
                <a:gd name="T31" fmla="*/ 102 h 116"/>
                <a:gd name="T32" fmla="*/ 18 w 90"/>
                <a:gd name="T33" fmla="*/ 103 h 116"/>
                <a:gd name="T34" fmla="*/ 8 w 90"/>
                <a:gd name="T35" fmla="*/ 106 h 116"/>
                <a:gd name="T36" fmla="*/ 0 w 90"/>
                <a:gd name="T37" fmla="*/ 15 h 116"/>
                <a:gd name="T38" fmla="*/ 5 w 90"/>
                <a:gd name="T39" fmla="*/ 15 h 116"/>
                <a:gd name="T40" fmla="*/ 6 w 90"/>
                <a:gd name="T41" fmla="*/ 12 h 116"/>
                <a:gd name="T42" fmla="*/ 9 w 90"/>
                <a:gd name="T43" fmla="*/ 13 h 116"/>
                <a:gd name="T44" fmla="*/ 9 w 90"/>
                <a:gd name="T45" fmla="*/ 6 h 116"/>
                <a:gd name="T46" fmla="*/ 12 w 90"/>
                <a:gd name="T47" fmla="*/ 0 h 116"/>
                <a:gd name="T48" fmla="*/ 30 w 90"/>
                <a:gd name="T49" fmla="*/ 6 h 116"/>
                <a:gd name="T50" fmla="*/ 30 w 90"/>
                <a:gd name="T51" fmla="*/ 10 h 116"/>
                <a:gd name="T52" fmla="*/ 36 w 90"/>
                <a:gd name="T53" fmla="*/ 11 h 116"/>
                <a:gd name="T54" fmla="*/ 41 w 90"/>
                <a:gd name="T55" fmla="*/ 18 h 116"/>
                <a:gd name="T56" fmla="*/ 47 w 90"/>
                <a:gd name="T57" fmla="*/ 17 h 116"/>
                <a:gd name="T58" fmla="*/ 53 w 90"/>
                <a:gd name="T59" fmla="*/ 18 h 116"/>
                <a:gd name="T60" fmla="*/ 56 w 90"/>
                <a:gd name="T61" fmla="*/ 23 h 116"/>
                <a:gd name="T62" fmla="*/ 56 w 90"/>
                <a:gd name="T63" fmla="*/ 27 h 116"/>
                <a:gd name="T64" fmla="*/ 59 w 90"/>
                <a:gd name="T65" fmla="*/ 23 h 116"/>
                <a:gd name="T66" fmla="*/ 61 w 90"/>
                <a:gd name="T67" fmla="*/ 26 h 116"/>
                <a:gd name="T68" fmla="*/ 61 w 90"/>
                <a:gd name="T69" fmla="*/ 32 h 116"/>
                <a:gd name="T70" fmla="*/ 69 w 90"/>
                <a:gd name="T71" fmla="*/ 39 h 116"/>
                <a:gd name="T72" fmla="*/ 75 w 90"/>
                <a:gd name="T73" fmla="*/ 39 h 116"/>
                <a:gd name="T74" fmla="*/ 75 w 90"/>
                <a:gd name="T75" fmla="*/ 41 h 116"/>
                <a:gd name="T76" fmla="*/ 74 w 90"/>
                <a:gd name="T77" fmla="*/ 36 h 116"/>
                <a:gd name="T78" fmla="*/ 77 w 90"/>
                <a:gd name="T79" fmla="*/ 38 h 116"/>
                <a:gd name="T80" fmla="*/ 78 w 90"/>
                <a:gd name="T81" fmla="*/ 41 h 116"/>
                <a:gd name="T82" fmla="*/ 85 w 90"/>
                <a:gd name="T83" fmla="*/ 36 h 116"/>
                <a:gd name="T84" fmla="*/ 82 w 90"/>
                <a:gd name="T85" fmla="*/ 41 h 116"/>
                <a:gd name="T86" fmla="*/ 87 w 90"/>
                <a:gd name="T87" fmla="*/ 42 h 116"/>
                <a:gd name="T88" fmla="*/ 88 w 90"/>
                <a:gd name="T89" fmla="*/ 44 h 116"/>
                <a:gd name="T90" fmla="*/ 87 w 90"/>
                <a:gd name="T91" fmla="*/ 47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0"/>
                <a:gd name="T139" fmla="*/ 0 h 116"/>
                <a:gd name="T140" fmla="*/ 90 w 90"/>
                <a:gd name="T141" fmla="*/ 116 h 1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0" h="116">
                  <a:moveTo>
                    <a:pt x="87" y="112"/>
                  </a:moveTo>
                  <a:lnTo>
                    <a:pt x="86" y="115"/>
                  </a:lnTo>
                  <a:lnTo>
                    <a:pt x="81" y="114"/>
                  </a:lnTo>
                  <a:lnTo>
                    <a:pt x="82" y="112"/>
                  </a:lnTo>
                  <a:lnTo>
                    <a:pt x="81" y="111"/>
                  </a:lnTo>
                  <a:lnTo>
                    <a:pt x="81" y="109"/>
                  </a:lnTo>
                  <a:lnTo>
                    <a:pt x="79" y="109"/>
                  </a:lnTo>
                  <a:lnTo>
                    <a:pt x="79" y="106"/>
                  </a:lnTo>
                  <a:lnTo>
                    <a:pt x="77" y="106"/>
                  </a:lnTo>
                  <a:lnTo>
                    <a:pt x="77" y="104"/>
                  </a:lnTo>
                  <a:lnTo>
                    <a:pt x="74" y="103"/>
                  </a:lnTo>
                  <a:lnTo>
                    <a:pt x="74" y="102"/>
                  </a:lnTo>
                  <a:lnTo>
                    <a:pt x="71" y="103"/>
                  </a:lnTo>
                  <a:lnTo>
                    <a:pt x="70" y="104"/>
                  </a:lnTo>
                  <a:lnTo>
                    <a:pt x="68" y="101"/>
                  </a:lnTo>
                  <a:lnTo>
                    <a:pt x="65" y="100"/>
                  </a:lnTo>
                  <a:lnTo>
                    <a:pt x="61" y="103"/>
                  </a:lnTo>
                  <a:lnTo>
                    <a:pt x="60" y="102"/>
                  </a:lnTo>
                  <a:lnTo>
                    <a:pt x="59" y="103"/>
                  </a:lnTo>
                  <a:lnTo>
                    <a:pt x="58" y="102"/>
                  </a:lnTo>
                  <a:lnTo>
                    <a:pt x="55" y="101"/>
                  </a:lnTo>
                  <a:lnTo>
                    <a:pt x="53" y="102"/>
                  </a:lnTo>
                  <a:lnTo>
                    <a:pt x="47" y="101"/>
                  </a:lnTo>
                  <a:lnTo>
                    <a:pt x="45" y="103"/>
                  </a:lnTo>
                  <a:lnTo>
                    <a:pt x="44" y="103"/>
                  </a:lnTo>
                  <a:lnTo>
                    <a:pt x="42" y="103"/>
                  </a:lnTo>
                  <a:lnTo>
                    <a:pt x="39" y="101"/>
                  </a:lnTo>
                  <a:lnTo>
                    <a:pt x="37" y="102"/>
                  </a:lnTo>
                  <a:lnTo>
                    <a:pt x="34" y="102"/>
                  </a:lnTo>
                  <a:lnTo>
                    <a:pt x="34" y="101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4" y="104"/>
                  </a:lnTo>
                  <a:lnTo>
                    <a:pt x="8" y="106"/>
                  </a:lnTo>
                  <a:lnTo>
                    <a:pt x="0" y="104"/>
                  </a:lnTo>
                  <a:lnTo>
                    <a:pt x="0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2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10" y="9"/>
                  </a:lnTo>
                  <a:lnTo>
                    <a:pt x="9" y="6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28" y="9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7" y="17"/>
                  </a:lnTo>
                  <a:lnTo>
                    <a:pt x="49" y="19"/>
                  </a:lnTo>
                  <a:lnTo>
                    <a:pt x="53" y="18"/>
                  </a:lnTo>
                  <a:lnTo>
                    <a:pt x="53" y="22"/>
                  </a:lnTo>
                  <a:lnTo>
                    <a:pt x="56" y="23"/>
                  </a:lnTo>
                  <a:lnTo>
                    <a:pt x="55" y="26"/>
                  </a:lnTo>
                  <a:lnTo>
                    <a:pt x="56" y="27"/>
                  </a:lnTo>
                  <a:lnTo>
                    <a:pt x="59" y="27"/>
                  </a:lnTo>
                  <a:lnTo>
                    <a:pt x="59" y="23"/>
                  </a:lnTo>
                  <a:lnTo>
                    <a:pt x="60" y="23"/>
                  </a:lnTo>
                  <a:lnTo>
                    <a:pt x="61" y="26"/>
                  </a:lnTo>
                  <a:lnTo>
                    <a:pt x="60" y="30"/>
                  </a:lnTo>
                  <a:lnTo>
                    <a:pt x="61" y="32"/>
                  </a:lnTo>
                  <a:lnTo>
                    <a:pt x="68" y="36"/>
                  </a:lnTo>
                  <a:lnTo>
                    <a:pt x="69" y="39"/>
                  </a:lnTo>
                  <a:lnTo>
                    <a:pt x="72" y="40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4" y="36"/>
                  </a:lnTo>
                  <a:lnTo>
                    <a:pt x="76" y="34"/>
                  </a:lnTo>
                  <a:lnTo>
                    <a:pt x="77" y="38"/>
                  </a:lnTo>
                  <a:lnTo>
                    <a:pt x="77" y="40"/>
                  </a:lnTo>
                  <a:lnTo>
                    <a:pt x="78" y="41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5" y="38"/>
                  </a:lnTo>
                  <a:lnTo>
                    <a:pt x="82" y="41"/>
                  </a:lnTo>
                  <a:lnTo>
                    <a:pt x="86" y="41"/>
                  </a:lnTo>
                  <a:lnTo>
                    <a:pt x="87" y="42"/>
                  </a:lnTo>
                  <a:lnTo>
                    <a:pt x="89" y="43"/>
                  </a:lnTo>
                  <a:lnTo>
                    <a:pt x="88" y="44"/>
                  </a:lnTo>
                  <a:lnTo>
                    <a:pt x="85" y="46"/>
                  </a:lnTo>
                  <a:lnTo>
                    <a:pt x="87" y="47"/>
                  </a:lnTo>
                  <a:lnTo>
                    <a:pt x="87" y="112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8" name="Freeform 612"/>
            <p:cNvSpPr>
              <a:spLocks/>
            </p:cNvSpPr>
            <p:nvPr/>
          </p:nvSpPr>
          <p:spPr bwMode="auto">
            <a:xfrm>
              <a:off x="1392" y="2234"/>
              <a:ext cx="96" cy="122"/>
            </a:xfrm>
            <a:custGeom>
              <a:avLst/>
              <a:gdLst>
                <a:gd name="T0" fmla="*/ 92 w 96"/>
                <a:gd name="T1" fmla="*/ 121 h 122"/>
                <a:gd name="T2" fmla="*/ 87 w 96"/>
                <a:gd name="T3" fmla="*/ 118 h 122"/>
                <a:gd name="T4" fmla="*/ 86 w 96"/>
                <a:gd name="T5" fmla="*/ 115 h 122"/>
                <a:gd name="T6" fmla="*/ 84 w 96"/>
                <a:gd name="T7" fmla="*/ 112 h 122"/>
                <a:gd name="T8" fmla="*/ 82 w 96"/>
                <a:gd name="T9" fmla="*/ 110 h 122"/>
                <a:gd name="T10" fmla="*/ 79 w 96"/>
                <a:gd name="T11" fmla="*/ 108 h 122"/>
                <a:gd name="T12" fmla="*/ 74 w 96"/>
                <a:gd name="T13" fmla="*/ 110 h 122"/>
                <a:gd name="T14" fmla="*/ 70 w 96"/>
                <a:gd name="T15" fmla="*/ 106 h 122"/>
                <a:gd name="T16" fmla="*/ 64 w 96"/>
                <a:gd name="T17" fmla="*/ 108 h 122"/>
                <a:gd name="T18" fmla="*/ 62 w 96"/>
                <a:gd name="T19" fmla="*/ 108 h 122"/>
                <a:gd name="T20" fmla="*/ 57 w 96"/>
                <a:gd name="T21" fmla="*/ 108 h 122"/>
                <a:gd name="T22" fmla="*/ 48 w 96"/>
                <a:gd name="T23" fmla="*/ 109 h 122"/>
                <a:gd name="T24" fmla="*/ 45 w 96"/>
                <a:gd name="T25" fmla="*/ 109 h 122"/>
                <a:gd name="T26" fmla="*/ 39 w 96"/>
                <a:gd name="T27" fmla="*/ 108 h 122"/>
                <a:gd name="T28" fmla="*/ 36 w 96"/>
                <a:gd name="T29" fmla="*/ 107 h 122"/>
                <a:gd name="T30" fmla="*/ 31 w 96"/>
                <a:gd name="T31" fmla="*/ 108 h 122"/>
                <a:gd name="T32" fmla="*/ 20 w 96"/>
                <a:gd name="T33" fmla="*/ 109 h 122"/>
                <a:gd name="T34" fmla="*/ 9 w 96"/>
                <a:gd name="T35" fmla="*/ 112 h 122"/>
                <a:gd name="T36" fmla="*/ 0 w 96"/>
                <a:gd name="T37" fmla="*/ 15 h 122"/>
                <a:gd name="T38" fmla="*/ 5 w 96"/>
                <a:gd name="T39" fmla="*/ 15 h 122"/>
                <a:gd name="T40" fmla="*/ 7 w 96"/>
                <a:gd name="T41" fmla="*/ 12 h 122"/>
                <a:gd name="T42" fmla="*/ 10 w 96"/>
                <a:gd name="T43" fmla="*/ 13 h 122"/>
                <a:gd name="T44" fmla="*/ 10 w 96"/>
                <a:gd name="T45" fmla="*/ 6 h 122"/>
                <a:gd name="T46" fmla="*/ 13 w 96"/>
                <a:gd name="T47" fmla="*/ 0 h 122"/>
                <a:gd name="T48" fmla="*/ 32 w 96"/>
                <a:gd name="T49" fmla="*/ 6 h 122"/>
                <a:gd name="T50" fmla="*/ 32 w 96"/>
                <a:gd name="T51" fmla="*/ 10 h 122"/>
                <a:gd name="T52" fmla="*/ 38 w 96"/>
                <a:gd name="T53" fmla="*/ 11 h 122"/>
                <a:gd name="T54" fmla="*/ 44 w 96"/>
                <a:gd name="T55" fmla="*/ 18 h 122"/>
                <a:gd name="T56" fmla="*/ 50 w 96"/>
                <a:gd name="T57" fmla="*/ 17 h 122"/>
                <a:gd name="T58" fmla="*/ 57 w 96"/>
                <a:gd name="T59" fmla="*/ 18 h 122"/>
                <a:gd name="T60" fmla="*/ 60 w 96"/>
                <a:gd name="T61" fmla="*/ 25 h 122"/>
                <a:gd name="T62" fmla="*/ 60 w 96"/>
                <a:gd name="T63" fmla="*/ 29 h 122"/>
                <a:gd name="T64" fmla="*/ 63 w 96"/>
                <a:gd name="T65" fmla="*/ 25 h 122"/>
                <a:gd name="T66" fmla="*/ 66 w 96"/>
                <a:gd name="T67" fmla="*/ 28 h 122"/>
                <a:gd name="T68" fmla="*/ 66 w 96"/>
                <a:gd name="T69" fmla="*/ 34 h 122"/>
                <a:gd name="T70" fmla="*/ 73 w 96"/>
                <a:gd name="T71" fmla="*/ 41 h 122"/>
                <a:gd name="T72" fmla="*/ 80 w 96"/>
                <a:gd name="T73" fmla="*/ 41 h 122"/>
                <a:gd name="T74" fmla="*/ 80 w 96"/>
                <a:gd name="T75" fmla="*/ 43 h 122"/>
                <a:gd name="T76" fmla="*/ 79 w 96"/>
                <a:gd name="T77" fmla="*/ 38 h 122"/>
                <a:gd name="T78" fmla="*/ 82 w 96"/>
                <a:gd name="T79" fmla="*/ 40 h 122"/>
                <a:gd name="T80" fmla="*/ 83 w 96"/>
                <a:gd name="T81" fmla="*/ 43 h 122"/>
                <a:gd name="T82" fmla="*/ 91 w 96"/>
                <a:gd name="T83" fmla="*/ 38 h 122"/>
                <a:gd name="T84" fmla="*/ 87 w 96"/>
                <a:gd name="T85" fmla="*/ 43 h 122"/>
                <a:gd name="T86" fmla="*/ 93 w 96"/>
                <a:gd name="T87" fmla="*/ 44 h 122"/>
                <a:gd name="T88" fmla="*/ 94 w 96"/>
                <a:gd name="T89" fmla="*/ 46 h 122"/>
                <a:gd name="T90" fmla="*/ 93 w 96"/>
                <a:gd name="T91" fmla="*/ 49 h 1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6"/>
                <a:gd name="T139" fmla="*/ 0 h 122"/>
                <a:gd name="T140" fmla="*/ 96 w 96"/>
                <a:gd name="T141" fmla="*/ 122 h 1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6" h="122">
                  <a:moveTo>
                    <a:pt x="93" y="118"/>
                  </a:moveTo>
                  <a:lnTo>
                    <a:pt x="92" y="121"/>
                  </a:lnTo>
                  <a:lnTo>
                    <a:pt x="86" y="120"/>
                  </a:lnTo>
                  <a:lnTo>
                    <a:pt x="87" y="118"/>
                  </a:lnTo>
                  <a:lnTo>
                    <a:pt x="86" y="117"/>
                  </a:lnTo>
                  <a:lnTo>
                    <a:pt x="86" y="115"/>
                  </a:lnTo>
                  <a:lnTo>
                    <a:pt x="84" y="115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2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5" y="109"/>
                  </a:lnTo>
                  <a:lnTo>
                    <a:pt x="74" y="110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6" y="109"/>
                  </a:lnTo>
                  <a:lnTo>
                    <a:pt x="64" y="108"/>
                  </a:lnTo>
                  <a:lnTo>
                    <a:pt x="63" y="109"/>
                  </a:lnTo>
                  <a:lnTo>
                    <a:pt x="62" y="108"/>
                  </a:lnTo>
                  <a:lnTo>
                    <a:pt x="59" y="107"/>
                  </a:lnTo>
                  <a:lnTo>
                    <a:pt x="57" y="108"/>
                  </a:lnTo>
                  <a:lnTo>
                    <a:pt x="50" y="107"/>
                  </a:lnTo>
                  <a:lnTo>
                    <a:pt x="48" y="109"/>
                  </a:lnTo>
                  <a:lnTo>
                    <a:pt x="47" y="109"/>
                  </a:lnTo>
                  <a:lnTo>
                    <a:pt x="45" y="109"/>
                  </a:lnTo>
                  <a:lnTo>
                    <a:pt x="41" y="107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2" y="109"/>
                  </a:lnTo>
                  <a:lnTo>
                    <a:pt x="31" y="108"/>
                  </a:lnTo>
                  <a:lnTo>
                    <a:pt x="20" y="111"/>
                  </a:lnTo>
                  <a:lnTo>
                    <a:pt x="20" y="109"/>
                  </a:lnTo>
                  <a:lnTo>
                    <a:pt x="15" y="110"/>
                  </a:lnTo>
                  <a:lnTo>
                    <a:pt x="9" y="112"/>
                  </a:lnTo>
                  <a:lnTo>
                    <a:pt x="0" y="110"/>
                  </a:lnTo>
                  <a:lnTo>
                    <a:pt x="0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8" y="14"/>
                  </a:lnTo>
                  <a:lnTo>
                    <a:pt x="10" y="13"/>
                  </a:lnTo>
                  <a:lnTo>
                    <a:pt x="11" y="9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25" y="4"/>
                  </a:lnTo>
                  <a:lnTo>
                    <a:pt x="32" y="6"/>
                  </a:lnTo>
                  <a:lnTo>
                    <a:pt x="29" y="9"/>
                  </a:lnTo>
                  <a:lnTo>
                    <a:pt x="32" y="10"/>
                  </a:lnTo>
                  <a:lnTo>
                    <a:pt x="38" y="8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50" y="17"/>
                  </a:lnTo>
                  <a:lnTo>
                    <a:pt x="52" y="21"/>
                  </a:lnTo>
                  <a:lnTo>
                    <a:pt x="57" y="18"/>
                  </a:lnTo>
                  <a:lnTo>
                    <a:pt x="57" y="24"/>
                  </a:lnTo>
                  <a:lnTo>
                    <a:pt x="60" y="25"/>
                  </a:lnTo>
                  <a:lnTo>
                    <a:pt x="59" y="28"/>
                  </a:lnTo>
                  <a:lnTo>
                    <a:pt x="60" y="29"/>
                  </a:lnTo>
                  <a:lnTo>
                    <a:pt x="63" y="29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6" y="28"/>
                  </a:lnTo>
                  <a:lnTo>
                    <a:pt x="64" y="32"/>
                  </a:lnTo>
                  <a:lnTo>
                    <a:pt x="66" y="34"/>
                  </a:lnTo>
                  <a:lnTo>
                    <a:pt x="72" y="38"/>
                  </a:lnTo>
                  <a:lnTo>
                    <a:pt x="73" y="41"/>
                  </a:lnTo>
                  <a:lnTo>
                    <a:pt x="76" y="42"/>
                  </a:lnTo>
                  <a:lnTo>
                    <a:pt x="80" y="41"/>
                  </a:lnTo>
                  <a:lnTo>
                    <a:pt x="80" y="42"/>
                  </a:lnTo>
                  <a:lnTo>
                    <a:pt x="80" y="43"/>
                  </a:lnTo>
                  <a:lnTo>
                    <a:pt x="80" y="40"/>
                  </a:lnTo>
                  <a:lnTo>
                    <a:pt x="79" y="38"/>
                  </a:lnTo>
                  <a:lnTo>
                    <a:pt x="81" y="36"/>
                  </a:lnTo>
                  <a:lnTo>
                    <a:pt x="82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90" y="38"/>
                  </a:lnTo>
                  <a:lnTo>
                    <a:pt x="91" y="38"/>
                  </a:lnTo>
                  <a:lnTo>
                    <a:pt x="91" y="40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3" y="44"/>
                  </a:lnTo>
                  <a:lnTo>
                    <a:pt x="95" y="45"/>
                  </a:lnTo>
                  <a:lnTo>
                    <a:pt x="94" y="46"/>
                  </a:lnTo>
                  <a:lnTo>
                    <a:pt x="91" y="48"/>
                  </a:lnTo>
                  <a:lnTo>
                    <a:pt x="93" y="49"/>
                  </a:lnTo>
                  <a:lnTo>
                    <a:pt x="93" y="118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29" name="Freeform 613"/>
            <p:cNvSpPr>
              <a:spLocks/>
            </p:cNvSpPr>
            <p:nvPr/>
          </p:nvSpPr>
          <p:spPr bwMode="auto">
            <a:xfrm>
              <a:off x="1485" y="2283"/>
              <a:ext cx="111" cy="82"/>
            </a:xfrm>
            <a:custGeom>
              <a:avLst/>
              <a:gdLst>
                <a:gd name="T0" fmla="*/ 108 w 111"/>
                <a:gd name="T1" fmla="*/ 70 h 82"/>
                <a:gd name="T2" fmla="*/ 104 w 111"/>
                <a:gd name="T3" fmla="*/ 70 h 82"/>
                <a:gd name="T4" fmla="*/ 100 w 111"/>
                <a:gd name="T5" fmla="*/ 68 h 82"/>
                <a:gd name="T6" fmla="*/ 90 w 111"/>
                <a:gd name="T7" fmla="*/ 68 h 82"/>
                <a:gd name="T8" fmla="*/ 83 w 111"/>
                <a:gd name="T9" fmla="*/ 72 h 82"/>
                <a:gd name="T10" fmla="*/ 80 w 111"/>
                <a:gd name="T11" fmla="*/ 76 h 82"/>
                <a:gd name="T12" fmla="*/ 76 w 111"/>
                <a:gd name="T13" fmla="*/ 81 h 82"/>
                <a:gd name="T14" fmla="*/ 62 w 111"/>
                <a:gd name="T15" fmla="*/ 79 h 82"/>
                <a:gd name="T16" fmla="*/ 52 w 111"/>
                <a:gd name="T17" fmla="*/ 75 h 82"/>
                <a:gd name="T18" fmla="*/ 48 w 111"/>
                <a:gd name="T19" fmla="*/ 74 h 82"/>
                <a:gd name="T20" fmla="*/ 40 w 111"/>
                <a:gd name="T21" fmla="*/ 73 h 82"/>
                <a:gd name="T22" fmla="*/ 33 w 111"/>
                <a:gd name="T23" fmla="*/ 76 h 82"/>
                <a:gd name="T24" fmla="*/ 28 w 111"/>
                <a:gd name="T25" fmla="*/ 76 h 82"/>
                <a:gd name="T26" fmla="*/ 20 w 111"/>
                <a:gd name="T27" fmla="*/ 80 h 82"/>
                <a:gd name="T28" fmla="*/ 9 w 111"/>
                <a:gd name="T29" fmla="*/ 71 h 82"/>
                <a:gd name="T30" fmla="*/ 3 w 111"/>
                <a:gd name="T31" fmla="*/ 69 h 82"/>
                <a:gd name="T32" fmla="*/ 2 w 111"/>
                <a:gd name="T33" fmla="*/ 1 h 82"/>
                <a:gd name="T34" fmla="*/ 16 w 111"/>
                <a:gd name="T35" fmla="*/ 2 h 82"/>
                <a:gd name="T36" fmla="*/ 12 w 111"/>
                <a:gd name="T37" fmla="*/ 6 h 82"/>
                <a:gd name="T38" fmla="*/ 19 w 111"/>
                <a:gd name="T39" fmla="*/ 3 h 82"/>
                <a:gd name="T40" fmla="*/ 24 w 111"/>
                <a:gd name="T41" fmla="*/ 6 h 82"/>
                <a:gd name="T42" fmla="*/ 29 w 111"/>
                <a:gd name="T43" fmla="*/ 6 h 82"/>
                <a:gd name="T44" fmla="*/ 26 w 111"/>
                <a:gd name="T45" fmla="*/ 10 h 82"/>
                <a:gd name="T46" fmla="*/ 28 w 111"/>
                <a:gd name="T47" fmla="*/ 11 h 82"/>
                <a:gd name="T48" fmla="*/ 34 w 111"/>
                <a:gd name="T49" fmla="*/ 11 h 82"/>
                <a:gd name="T50" fmla="*/ 35 w 111"/>
                <a:gd name="T51" fmla="*/ 14 h 82"/>
                <a:gd name="T52" fmla="*/ 39 w 111"/>
                <a:gd name="T53" fmla="*/ 13 h 82"/>
                <a:gd name="T54" fmla="*/ 44 w 111"/>
                <a:gd name="T55" fmla="*/ 12 h 82"/>
                <a:gd name="T56" fmla="*/ 46 w 111"/>
                <a:gd name="T57" fmla="*/ 12 h 82"/>
                <a:gd name="T58" fmla="*/ 43 w 111"/>
                <a:gd name="T59" fmla="*/ 17 h 82"/>
                <a:gd name="T60" fmla="*/ 52 w 111"/>
                <a:gd name="T61" fmla="*/ 23 h 82"/>
                <a:gd name="T62" fmla="*/ 54 w 111"/>
                <a:gd name="T63" fmla="*/ 25 h 82"/>
                <a:gd name="T64" fmla="*/ 61 w 111"/>
                <a:gd name="T65" fmla="*/ 24 h 82"/>
                <a:gd name="T66" fmla="*/ 66 w 111"/>
                <a:gd name="T67" fmla="*/ 26 h 82"/>
                <a:gd name="T68" fmla="*/ 72 w 111"/>
                <a:gd name="T69" fmla="*/ 20 h 82"/>
                <a:gd name="T70" fmla="*/ 74 w 111"/>
                <a:gd name="T71" fmla="*/ 25 h 82"/>
                <a:gd name="T72" fmla="*/ 80 w 111"/>
                <a:gd name="T73" fmla="*/ 20 h 82"/>
                <a:gd name="T74" fmla="*/ 82 w 111"/>
                <a:gd name="T75" fmla="*/ 25 h 82"/>
                <a:gd name="T76" fmla="*/ 87 w 111"/>
                <a:gd name="T77" fmla="*/ 24 h 82"/>
                <a:gd name="T78" fmla="*/ 87 w 111"/>
                <a:gd name="T79" fmla="*/ 18 h 82"/>
                <a:gd name="T80" fmla="*/ 92 w 111"/>
                <a:gd name="T81" fmla="*/ 21 h 82"/>
                <a:gd name="T82" fmla="*/ 95 w 111"/>
                <a:gd name="T83" fmla="*/ 22 h 82"/>
                <a:gd name="T84" fmla="*/ 102 w 111"/>
                <a:gd name="T85" fmla="*/ 22 h 82"/>
                <a:gd name="T86" fmla="*/ 106 w 111"/>
                <a:gd name="T87" fmla="*/ 24 h 82"/>
                <a:gd name="T88" fmla="*/ 110 w 111"/>
                <a:gd name="T89" fmla="*/ 75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82"/>
                <a:gd name="T137" fmla="*/ 111 w 11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82">
                  <a:moveTo>
                    <a:pt x="110" y="75"/>
                  </a:moveTo>
                  <a:lnTo>
                    <a:pt x="108" y="74"/>
                  </a:lnTo>
                  <a:lnTo>
                    <a:pt x="108" y="70"/>
                  </a:lnTo>
                  <a:lnTo>
                    <a:pt x="106" y="70"/>
                  </a:lnTo>
                  <a:lnTo>
                    <a:pt x="105" y="72"/>
                  </a:lnTo>
                  <a:lnTo>
                    <a:pt x="104" y="70"/>
                  </a:lnTo>
                  <a:lnTo>
                    <a:pt x="104" y="71"/>
                  </a:lnTo>
                  <a:lnTo>
                    <a:pt x="103" y="70"/>
                  </a:lnTo>
                  <a:lnTo>
                    <a:pt x="100" y="68"/>
                  </a:lnTo>
                  <a:lnTo>
                    <a:pt x="98" y="70"/>
                  </a:lnTo>
                  <a:lnTo>
                    <a:pt x="95" y="72"/>
                  </a:lnTo>
                  <a:lnTo>
                    <a:pt x="90" y="68"/>
                  </a:lnTo>
                  <a:lnTo>
                    <a:pt x="89" y="70"/>
                  </a:lnTo>
                  <a:lnTo>
                    <a:pt x="82" y="71"/>
                  </a:lnTo>
                  <a:lnTo>
                    <a:pt x="83" y="72"/>
                  </a:lnTo>
                  <a:lnTo>
                    <a:pt x="81" y="74"/>
                  </a:lnTo>
                  <a:lnTo>
                    <a:pt x="79" y="75"/>
                  </a:lnTo>
                  <a:lnTo>
                    <a:pt x="80" y="76"/>
                  </a:lnTo>
                  <a:lnTo>
                    <a:pt x="79" y="78"/>
                  </a:lnTo>
                  <a:lnTo>
                    <a:pt x="80" y="80"/>
                  </a:lnTo>
                  <a:lnTo>
                    <a:pt x="76" y="81"/>
                  </a:lnTo>
                  <a:lnTo>
                    <a:pt x="67" y="79"/>
                  </a:lnTo>
                  <a:lnTo>
                    <a:pt x="65" y="78"/>
                  </a:lnTo>
                  <a:lnTo>
                    <a:pt x="62" y="79"/>
                  </a:lnTo>
                  <a:lnTo>
                    <a:pt x="60" y="76"/>
                  </a:lnTo>
                  <a:lnTo>
                    <a:pt x="57" y="78"/>
                  </a:lnTo>
                  <a:lnTo>
                    <a:pt x="52" y="75"/>
                  </a:lnTo>
                  <a:lnTo>
                    <a:pt x="52" y="73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47" y="74"/>
                  </a:lnTo>
                  <a:lnTo>
                    <a:pt x="44" y="71"/>
                  </a:lnTo>
                  <a:lnTo>
                    <a:pt x="40" y="73"/>
                  </a:lnTo>
                  <a:lnTo>
                    <a:pt x="40" y="74"/>
                  </a:lnTo>
                  <a:lnTo>
                    <a:pt x="35" y="74"/>
                  </a:lnTo>
                  <a:lnTo>
                    <a:pt x="33" y="76"/>
                  </a:lnTo>
                  <a:lnTo>
                    <a:pt x="30" y="76"/>
                  </a:lnTo>
                  <a:lnTo>
                    <a:pt x="29" y="77"/>
                  </a:lnTo>
                  <a:lnTo>
                    <a:pt x="28" y="76"/>
                  </a:lnTo>
                  <a:lnTo>
                    <a:pt x="26" y="80"/>
                  </a:lnTo>
                  <a:lnTo>
                    <a:pt x="24" y="78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5" y="74"/>
                  </a:lnTo>
                  <a:lnTo>
                    <a:pt x="9" y="71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3" y="69"/>
                  </a:lnTo>
                  <a:lnTo>
                    <a:pt x="0" y="65"/>
                  </a:lnTo>
                  <a:lnTo>
                    <a:pt x="0" y="0"/>
                  </a:lnTo>
                  <a:lnTo>
                    <a:pt x="2" y="1"/>
                  </a:lnTo>
                  <a:lnTo>
                    <a:pt x="9" y="3"/>
                  </a:lnTo>
                  <a:lnTo>
                    <a:pt x="12" y="1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5" y="2"/>
                  </a:lnTo>
                  <a:lnTo>
                    <a:pt x="26" y="6"/>
                  </a:lnTo>
                  <a:lnTo>
                    <a:pt x="29" y="6"/>
                  </a:lnTo>
                  <a:lnTo>
                    <a:pt x="26" y="8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30" y="7"/>
                  </a:lnTo>
                  <a:lnTo>
                    <a:pt x="31" y="9"/>
                  </a:lnTo>
                  <a:lnTo>
                    <a:pt x="28" y="11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40" y="11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3" y="17"/>
                  </a:lnTo>
                  <a:lnTo>
                    <a:pt x="46" y="19"/>
                  </a:lnTo>
                  <a:lnTo>
                    <a:pt x="50" y="19"/>
                  </a:lnTo>
                  <a:lnTo>
                    <a:pt x="52" y="23"/>
                  </a:lnTo>
                  <a:lnTo>
                    <a:pt x="57" y="21"/>
                  </a:lnTo>
                  <a:lnTo>
                    <a:pt x="57" y="23"/>
                  </a:lnTo>
                  <a:lnTo>
                    <a:pt x="54" y="25"/>
                  </a:lnTo>
                  <a:lnTo>
                    <a:pt x="57" y="27"/>
                  </a:lnTo>
                  <a:lnTo>
                    <a:pt x="61" y="27"/>
                  </a:lnTo>
                  <a:lnTo>
                    <a:pt x="61" y="24"/>
                  </a:lnTo>
                  <a:lnTo>
                    <a:pt x="63" y="23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7" y="26"/>
                  </a:lnTo>
                  <a:lnTo>
                    <a:pt x="70" y="22"/>
                  </a:lnTo>
                  <a:lnTo>
                    <a:pt x="72" y="20"/>
                  </a:lnTo>
                  <a:lnTo>
                    <a:pt x="73" y="22"/>
                  </a:lnTo>
                  <a:lnTo>
                    <a:pt x="71" y="24"/>
                  </a:lnTo>
                  <a:lnTo>
                    <a:pt x="74" y="25"/>
                  </a:lnTo>
                  <a:lnTo>
                    <a:pt x="76" y="21"/>
                  </a:lnTo>
                  <a:lnTo>
                    <a:pt x="79" y="19"/>
                  </a:lnTo>
                  <a:lnTo>
                    <a:pt x="80" y="20"/>
                  </a:lnTo>
                  <a:lnTo>
                    <a:pt x="77" y="24"/>
                  </a:lnTo>
                  <a:lnTo>
                    <a:pt x="80" y="26"/>
                  </a:lnTo>
                  <a:lnTo>
                    <a:pt x="82" y="25"/>
                  </a:lnTo>
                  <a:lnTo>
                    <a:pt x="84" y="24"/>
                  </a:lnTo>
                  <a:lnTo>
                    <a:pt x="86" y="25"/>
                  </a:lnTo>
                  <a:lnTo>
                    <a:pt x="87" y="24"/>
                  </a:lnTo>
                  <a:lnTo>
                    <a:pt x="86" y="22"/>
                  </a:lnTo>
                  <a:lnTo>
                    <a:pt x="84" y="21"/>
                  </a:lnTo>
                  <a:lnTo>
                    <a:pt x="87" y="18"/>
                  </a:lnTo>
                  <a:lnTo>
                    <a:pt x="91" y="20"/>
                  </a:lnTo>
                  <a:lnTo>
                    <a:pt x="91" y="21"/>
                  </a:lnTo>
                  <a:lnTo>
                    <a:pt x="92" y="21"/>
                  </a:lnTo>
                  <a:lnTo>
                    <a:pt x="92" y="23"/>
                  </a:lnTo>
                  <a:lnTo>
                    <a:pt x="93" y="24"/>
                  </a:lnTo>
                  <a:lnTo>
                    <a:pt x="95" y="22"/>
                  </a:lnTo>
                  <a:lnTo>
                    <a:pt x="97" y="26"/>
                  </a:lnTo>
                  <a:lnTo>
                    <a:pt x="98" y="23"/>
                  </a:lnTo>
                  <a:lnTo>
                    <a:pt x="102" y="22"/>
                  </a:lnTo>
                  <a:lnTo>
                    <a:pt x="108" y="23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5" y="25"/>
                  </a:lnTo>
                  <a:lnTo>
                    <a:pt x="110" y="26"/>
                  </a:lnTo>
                  <a:lnTo>
                    <a:pt x="110" y="7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0" name="Freeform 614"/>
            <p:cNvSpPr>
              <a:spLocks/>
            </p:cNvSpPr>
            <p:nvPr/>
          </p:nvSpPr>
          <p:spPr bwMode="auto">
            <a:xfrm>
              <a:off x="1485" y="2283"/>
              <a:ext cx="118" cy="88"/>
            </a:xfrm>
            <a:custGeom>
              <a:avLst/>
              <a:gdLst>
                <a:gd name="T0" fmla="*/ 115 w 118"/>
                <a:gd name="T1" fmla="*/ 76 h 88"/>
                <a:gd name="T2" fmla="*/ 110 w 118"/>
                <a:gd name="T3" fmla="*/ 76 h 88"/>
                <a:gd name="T4" fmla="*/ 106 w 118"/>
                <a:gd name="T5" fmla="*/ 74 h 88"/>
                <a:gd name="T6" fmla="*/ 96 w 118"/>
                <a:gd name="T7" fmla="*/ 74 h 88"/>
                <a:gd name="T8" fmla="*/ 88 w 118"/>
                <a:gd name="T9" fmla="*/ 78 h 88"/>
                <a:gd name="T10" fmla="*/ 85 w 118"/>
                <a:gd name="T11" fmla="*/ 82 h 88"/>
                <a:gd name="T12" fmla="*/ 81 w 118"/>
                <a:gd name="T13" fmla="*/ 87 h 88"/>
                <a:gd name="T14" fmla="*/ 66 w 118"/>
                <a:gd name="T15" fmla="*/ 85 h 88"/>
                <a:gd name="T16" fmla="*/ 55 w 118"/>
                <a:gd name="T17" fmla="*/ 81 h 88"/>
                <a:gd name="T18" fmla="*/ 51 w 118"/>
                <a:gd name="T19" fmla="*/ 80 h 88"/>
                <a:gd name="T20" fmla="*/ 43 w 118"/>
                <a:gd name="T21" fmla="*/ 79 h 88"/>
                <a:gd name="T22" fmla="*/ 35 w 118"/>
                <a:gd name="T23" fmla="*/ 82 h 88"/>
                <a:gd name="T24" fmla="*/ 30 w 118"/>
                <a:gd name="T25" fmla="*/ 82 h 88"/>
                <a:gd name="T26" fmla="*/ 21 w 118"/>
                <a:gd name="T27" fmla="*/ 86 h 88"/>
                <a:gd name="T28" fmla="*/ 10 w 118"/>
                <a:gd name="T29" fmla="*/ 77 h 88"/>
                <a:gd name="T30" fmla="*/ 3 w 118"/>
                <a:gd name="T31" fmla="*/ 75 h 88"/>
                <a:gd name="T32" fmla="*/ 2 w 118"/>
                <a:gd name="T33" fmla="*/ 1 h 88"/>
                <a:gd name="T34" fmla="*/ 17 w 118"/>
                <a:gd name="T35" fmla="*/ 2 h 88"/>
                <a:gd name="T36" fmla="*/ 13 w 118"/>
                <a:gd name="T37" fmla="*/ 6 h 88"/>
                <a:gd name="T38" fmla="*/ 20 w 118"/>
                <a:gd name="T39" fmla="*/ 3 h 88"/>
                <a:gd name="T40" fmla="*/ 25 w 118"/>
                <a:gd name="T41" fmla="*/ 6 h 88"/>
                <a:gd name="T42" fmla="*/ 31 w 118"/>
                <a:gd name="T43" fmla="*/ 6 h 88"/>
                <a:gd name="T44" fmla="*/ 28 w 118"/>
                <a:gd name="T45" fmla="*/ 10 h 88"/>
                <a:gd name="T46" fmla="*/ 30 w 118"/>
                <a:gd name="T47" fmla="*/ 11 h 88"/>
                <a:gd name="T48" fmla="*/ 36 w 118"/>
                <a:gd name="T49" fmla="*/ 11 h 88"/>
                <a:gd name="T50" fmla="*/ 38 w 118"/>
                <a:gd name="T51" fmla="*/ 16 h 88"/>
                <a:gd name="T52" fmla="*/ 42 w 118"/>
                <a:gd name="T53" fmla="*/ 13 h 88"/>
                <a:gd name="T54" fmla="*/ 46 w 118"/>
                <a:gd name="T55" fmla="*/ 12 h 88"/>
                <a:gd name="T56" fmla="*/ 49 w 118"/>
                <a:gd name="T57" fmla="*/ 12 h 88"/>
                <a:gd name="T58" fmla="*/ 45 w 118"/>
                <a:gd name="T59" fmla="*/ 19 h 88"/>
                <a:gd name="T60" fmla="*/ 55 w 118"/>
                <a:gd name="T61" fmla="*/ 25 h 88"/>
                <a:gd name="T62" fmla="*/ 57 w 118"/>
                <a:gd name="T63" fmla="*/ 27 h 88"/>
                <a:gd name="T64" fmla="*/ 65 w 118"/>
                <a:gd name="T65" fmla="*/ 26 h 88"/>
                <a:gd name="T66" fmla="*/ 71 w 118"/>
                <a:gd name="T67" fmla="*/ 28 h 88"/>
                <a:gd name="T68" fmla="*/ 76 w 118"/>
                <a:gd name="T69" fmla="*/ 22 h 88"/>
                <a:gd name="T70" fmla="*/ 78 w 118"/>
                <a:gd name="T71" fmla="*/ 27 h 88"/>
                <a:gd name="T72" fmla="*/ 85 w 118"/>
                <a:gd name="T73" fmla="*/ 22 h 88"/>
                <a:gd name="T74" fmla="*/ 87 w 118"/>
                <a:gd name="T75" fmla="*/ 27 h 88"/>
                <a:gd name="T76" fmla="*/ 93 w 118"/>
                <a:gd name="T77" fmla="*/ 26 h 88"/>
                <a:gd name="T78" fmla="*/ 93 w 118"/>
                <a:gd name="T79" fmla="*/ 20 h 88"/>
                <a:gd name="T80" fmla="*/ 98 w 118"/>
                <a:gd name="T81" fmla="*/ 23 h 88"/>
                <a:gd name="T82" fmla="*/ 102 w 118"/>
                <a:gd name="T83" fmla="*/ 24 h 88"/>
                <a:gd name="T84" fmla="*/ 108 w 118"/>
                <a:gd name="T85" fmla="*/ 24 h 88"/>
                <a:gd name="T86" fmla="*/ 113 w 118"/>
                <a:gd name="T87" fmla="*/ 26 h 88"/>
                <a:gd name="T88" fmla="*/ 117 w 118"/>
                <a:gd name="T89" fmla="*/ 81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8"/>
                <a:gd name="T136" fmla="*/ 0 h 88"/>
                <a:gd name="T137" fmla="*/ 118 w 118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8" h="88">
                  <a:moveTo>
                    <a:pt x="117" y="81"/>
                  </a:moveTo>
                  <a:lnTo>
                    <a:pt x="115" y="80"/>
                  </a:lnTo>
                  <a:lnTo>
                    <a:pt x="115" y="76"/>
                  </a:lnTo>
                  <a:lnTo>
                    <a:pt x="113" y="76"/>
                  </a:lnTo>
                  <a:lnTo>
                    <a:pt x="111" y="78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09" y="76"/>
                  </a:lnTo>
                  <a:lnTo>
                    <a:pt x="106" y="74"/>
                  </a:lnTo>
                  <a:lnTo>
                    <a:pt x="104" y="76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5" y="76"/>
                  </a:lnTo>
                  <a:lnTo>
                    <a:pt x="87" y="77"/>
                  </a:lnTo>
                  <a:lnTo>
                    <a:pt x="88" y="78"/>
                  </a:lnTo>
                  <a:lnTo>
                    <a:pt x="86" y="80"/>
                  </a:lnTo>
                  <a:lnTo>
                    <a:pt x="84" y="81"/>
                  </a:lnTo>
                  <a:lnTo>
                    <a:pt x="85" y="82"/>
                  </a:lnTo>
                  <a:lnTo>
                    <a:pt x="84" y="84"/>
                  </a:lnTo>
                  <a:lnTo>
                    <a:pt x="85" y="86"/>
                  </a:lnTo>
                  <a:lnTo>
                    <a:pt x="81" y="87"/>
                  </a:lnTo>
                  <a:lnTo>
                    <a:pt x="72" y="85"/>
                  </a:lnTo>
                  <a:lnTo>
                    <a:pt x="70" y="84"/>
                  </a:lnTo>
                  <a:lnTo>
                    <a:pt x="66" y="85"/>
                  </a:lnTo>
                  <a:lnTo>
                    <a:pt x="64" y="82"/>
                  </a:lnTo>
                  <a:lnTo>
                    <a:pt x="61" y="84"/>
                  </a:lnTo>
                  <a:lnTo>
                    <a:pt x="55" y="81"/>
                  </a:lnTo>
                  <a:lnTo>
                    <a:pt x="55" y="79"/>
                  </a:lnTo>
                  <a:lnTo>
                    <a:pt x="51" y="78"/>
                  </a:lnTo>
                  <a:lnTo>
                    <a:pt x="51" y="80"/>
                  </a:lnTo>
                  <a:lnTo>
                    <a:pt x="50" y="80"/>
                  </a:lnTo>
                  <a:lnTo>
                    <a:pt x="46" y="77"/>
                  </a:lnTo>
                  <a:lnTo>
                    <a:pt x="43" y="79"/>
                  </a:lnTo>
                  <a:lnTo>
                    <a:pt x="43" y="80"/>
                  </a:lnTo>
                  <a:lnTo>
                    <a:pt x="38" y="80"/>
                  </a:lnTo>
                  <a:lnTo>
                    <a:pt x="35" y="82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30" y="82"/>
                  </a:lnTo>
                  <a:lnTo>
                    <a:pt x="28" y="86"/>
                  </a:lnTo>
                  <a:lnTo>
                    <a:pt x="25" y="84"/>
                  </a:lnTo>
                  <a:lnTo>
                    <a:pt x="21" y="86"/>
                  </a:lnTo>
                  <a:lnTo>
                    <a:pt x="15" y="82"/>
                  </a:lnTo>
                  <a:lnTo>
                    <a:pt x="15" y="80"/>
                  </a:lnTo>
                  <a:lnTo>
                    <a:pt x="10" y="77"/>
                  </a:lnTo>
                  <a:lnTo>
                    <a:pt x="9" y="74"/>
                  </a:lnTo>
                  <a:lnTo>
                    <a:pt x="7" y="74"/>
                  </a:lnTo>
                  <a:lnTo>
                    <a:pt x="3" y="75"/>
                  </a:lnTo>
                  <a:lnTo>
                    <a:pt x="0" y="69"/>
                  </a:lnTo>
                  <a:lnTo>
                    <a:pt x="0" y="0"/>
                  </a:lnTo>
                  <a:lnTo>
                    <a:pt x="2" y="1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7" y="2"/>
                  </a:lnTo>
                  <a:lnTo>
                    <a:pt x="17" y="5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2"/>
                  </a:lnTo>
                  <a:lnTo>
                    <a:pt x="28" y="6"/>
                  </a:lnTo>
                  <a:lnTo>
                    <a:pt x="31" y="6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32" y="7"/>
                  </a:lnTo>
                  <a:lnTo>
                    <a:pt x="33" y="9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32" y="13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5" y="15"/>
                  </a:lnTo>
                  <a:lnTo>
                    <a:pt x="38" y="16"/>
                  </a:lnTo>
                  <a:lnTo>
                    <a:pt x="39" y="13"/>
                  </a:lnTo>
                  <a:lnTo>
                    <a:pt x="41" y="15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3" y="11"/>
                  </a:lnTo>
                  <a:lnTo>
                    <a:pt x="46" y="12"/>
                  </a:lnTo>
                  <a:lnTo>
                    <a:pt x="46" y="10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46" y="12"/>
                  </a:lnTo>
                  <a:lnTo>
                    <a:pt x="49" y="16"/>
                  </a:lnTo>
                  <a:lnTo>
                    <a:pt x="45" y="19"/>
                  </a:lnTo>
                  <a:lnTo>
                    <a:pt x="49" y="21"/>
                  </a:lnTo>
                  <a:lnTo>
                    <a:pt x="53" y="21"/>
                  </a:lnTo>
                  <a:lnTo>
                    <a:pt x="55" y="25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57" y="27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6"/>
                  </a:lnTo>
                  <a:lnTo>
                    <a:pt x="67" y="25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4" y="24"/>
                  </a:lnTo>
                  <a:lnTo>
                    <a:pt x="76" y="22"/>
                  </a:lnTo>
                  <a:lnTo>
                    <a:pt x="77" y="24"/>
                  </a:lnTo>
                  <a:lnTo>
                    <a:pt x="75" y="26"/>
                  </a:lnTo>
                  <a:lnTo>
                    <a:pt x="78" y="27"/>
                  </a:lnTo>
                  <a:lnTo>
                    <a:pt x="81" y="23"/>
                  </a:lnTo>
                  <a:lnTo>
                    <a:pt x="84" y="21"/>
                  </a:lnTo>
                  <a:lnTo>
                    <a:pt x="85" y="22"/>
                  </a:lnTo>
                  <a:lnTo>
                    <a:pt x="82" y="26"/>
                  </a:lnTo>
                  <a:lnTo>
                    <a:pt x="85" y="28"/>
                  </a:lnTo>
                  <a:lnTo>
                    <a:pt x="87" y="27"/>
                  </a:lnTo>
                  <a:lnTo>
                    <a:pt x="89" y="26"/>
                  </a:lnTo>
                  <a:lnTo>
                    <a:pt x="92" y="27"/>
                  </a:lnTo>
                  <a:lnTo>
                    <a:pt x="93" y="26"/>
                  </a:lnTo>
                  <a:lnTo>
                    <a:pt x="92" y="24"/>
                  </a:lnTo>
                  <a:lnTo>
                    <a:pt x="89" y="23"/>
                  </a:lnTo>
                  <a:lnTo>
                    <a:pt x="93" y="20"/>
                  </a:lnTo>
                  <a:lnTo>
                    <a:pt x="97" y="22"/>
                  </a:lnTo>
                  <a:lnTo>
                    <a:pt x="97" y="23"/>
                  </a:lnTo>
                  <a:lnTo>
                    <a:pt x="98" y="23"/>
                  </a:lnTo>
                  <a:lnTo>
                    <a:pt x="98" y="25"/>
                  </a:lnTo>
                  <a:lnTo>
                    <a:pt x="99" y="26"/>
                  </a:lnTo>
                  <a:lnTo>
                    <a:pt x="102" y="24"/>
                  </a:lnTo>
                  <a:lnTo>
                    <a:pt x="103" y="28"/>
                  </a:lnTo>
                  <a:lnTo>
                    <a:pt x="104" y="25"/>
                  </a:lnTo>
                  <a:lnTo>
                    <a:pt x="108" y="24"/>
                  </a:lnTo>
                  <a:lnTo>
                    <a:pt x="115" y="25"/>
                  </a:lnTo>
                  <a:lnTo>
                    <a:pt x="115" y="26"/>
                  </a:lnTo>
                  <a:lnTo>
                    <a:pt x="113" y="26"/>
                  </a:lnTo>
                  <a:lnTo>
                    <a:pt x="111" y="27"/>
                  </a:lnTo>
                  <a:lnTo>
                    <a:pt x="117" y="28"/>
                  </a:lnTo>
                  <a:lnTo>
                    <a:pt x="117" y="8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1" name="Freeform 615"/>
            <p:cNvSpPr>
              <a:spLocks/>
            </p:cNvSpPr>
            <p:nvPr/>
          </p:nvSpPr>
          <p:spPr bwMode="auto">
            <a:xfrm>
              <a:off x="1602" y="2411"/>
              <a:ext cx="89" cy="150"/>
            </a:xfrm>
            <a:custGeom>
              <a:avLst/>
              <a:gdLst>
                <a:gd name="T0" fmla="*/ 65 w 89"/>
                <a:gd name="T1" fmla="*/ 141 h 150"/>
                <a:gd name="T2" fmla="*/ 60 w 89"/>
                <a:gd name="T3" fmla="*/ 130 h 150"/>
                <a:gd name="T4" fmla="*/ 54 w 89"/>
                <a:gd name="T5" fmla="*/ 127 h 150"/>
                <a:gd name="T6" fmla="*/ 52 w 89"/>
                <a:gd name="T7" fmla="*/ 127 h 150"/>
                <a:gd name="T8" fmla="*/ 48 w 89"/>
                <a:gd name="T9" fmla="*/ 125 h 150"/>
                <a:gd name="T10" fmla="*/ 41 w 89"/>
                <a:gd name="T11" fmla="*/ 123 h 150"/>
                <a:gd name="T12" fmla="*/ 37 w 89"/>
                <a:gd name="T13" fmla="*/ 124 h 150"/>
                <a:gd name="T14" fmla="*/ 29 w 89"/>
                <a:gd name="T15" fmla="*/ 132 h 150"/>
                <a:gd name="T16" fmla="*/ 13 w 89"/>
                <a:gd name="T17" fmla="*/ 149 h 150"/>
                <a:gd name="T18" fmla="*/ 0 w 89"/>
                <a:gd name="T19" fmla="*/ 0 h 150"/>
                <a:gd name="T20" fmla="*/ 33 w 89"/>
                <a:gd name="T21" fmla="*/ 1 h 150"/>
                <a:gd name="T22" fmla="*/ 30 w 89"/>
                <a:gd name="T23" fmla="*/ 12 h 150"/>
                <a:gd name="T24" fmla="*/ 37 w 89"/>
                <a:gd name="T25" fmla="*/ 15 h 150"/>
                <a:gd name="T26" fmla="*/ 34 w 89"/>
                <a:gd name="T27" fmla="*/ 23 h 150"/>
                <a:gd name="T28" fmla="*/ 37 w 89"/>
                <a:gd name="T29" fmla="*/ 27 h 150"/>
                <a:gd name="T30" fmla="*/ 37 w 89"/>
                <a:gd name="T31" fmla="*/ 31 h 150"/>
                <a:gd name="T32" fmla="*/ 39 w 89"/>
                <a:gd name="T33" fmla="*/ 33 h 150"/>
                <a:gd name="T34" fmla="*/ 33 w 89"/>
                <a:gd name="T35" fmla="*/ 42 h 150"/>
                <a:gd name="T36" fmla="*/ 37 w 89"/>
                <a:gd name="T37" fmla="*/ 40 h 150"/>
                <a:gd name="T38" fmla="*/ 39 w 89"/>
                <a:gd name="T39" fmla="*/ 43 h 150"/>
                <a:gd name="T40" fmla="*/ 35 w 89"/>
                <a:gd name="T41" fmla="*/ 50 h 150"/>
                <a:gd name="T42" fmla="*/ 34 w 89"/>
                <a:gd name="T43" fmla="*/ 56 h 150"/>
                <a:gd name="T44" fmla="*/ 39 w 89"/>
                <a:gd name="T45" fmla="*/ 54 h 150"/>
                <a:gd name="T46" fmla="*/ 40 w 89"/>
                <a:gd name="T47" fmla="*/ 63 h 150"/>
                <a:gd name="T48" fmla="*/ 40 w 89"/>
                <a:gd name="T49" fmla="*/ 68 h 150"/>
                <a:gd name="T50" fmla="*/ 43 w 89"/>
                <a:gd name="T51" fmla="*/ 75 h 150"/>
                <a:gd name="T52" fmla="*/ 43 w 89"/>
                <a:gd name="T53" fmla="*/ 76 h 150"/>
                <a:gd name="T54" fmla="*/ 42 w 89"/>
                <a:gd name="T55" fmla="*/ 84 h 150"/>
                <a:gd name="T56" fmla="*/ 47 w 89"/>
                <a:gd name="T57" fmla="*/ 84 h 150"/>
                <a:gd name="T58" fmla="*/ 45 w 89"/>
                <a:gd name="T59" fmla="*/ 88 h 150"/>
                <a:gd name="T60" fmla="*/ 47 w 89"/>
                <a:gd name="T61" fmla="*/ 92 h 150"/>
                <a:gd name="T62" fmla="*/ 51 w 89"/>
                <a:gd name="T63" fmla="*/ 94 h 150"/>
                <a:gd name="T64" fmla="*/ 52 w 89"/>
                <a:gd name="T65" fmla="*/ 95 h 150"/>
                <a:gd name="T66" fmla="*/ 54 w 89"/>
                <a:gd name="T67" fmla="*/ 99 h 150"/>
                <a:gd name="T68" fmla="*/ 55 w 89"/>
                <a:gd name="T69" fmla="*/ 100 h 150"/>
                <a:gd name="T70" fmla="*/ 56 w 89"/>
                <a:gd name="T71" fmla="*/ 106 h 150"/>
                <a:gd name="T72" fmla="*/ 54 w 89"/>
                <a:gd name="T73" fmla="*/ 113 h 150"/>
                <a:gd name="T74" fmla="*/ 57 w 89"/>
                <a:gd name="T75" fmla="*/ 111 h 150"/>
                <a:gd name="T76" fmla="*/ 61 w 89"/>
                <a:gd name="T77" fmla="*/ 113 h 150"/>
                <a:gd name="T78" fmla="*/ 59 w 89"/>
                <a:gd name="T79" fmla="*/ 116 h 150"/>
                <a:gd name="T80" fmla="*/ 63 w 89"/>
                <a:gd name="T81" fmla="*/ 119 h 150"/>
                <a:gd name="T82" fmla="*/ 65 w 89"/>
                <a:gd name="T83" fmla="*/ 120 h 150"/>
                <a:gd name="T84" fmla="*/ 64 w 89"/>
                <a:gd name="T85" fmla="*/ 121 h 150"/>
                <a:gd name="T86" fmla="*/ 70 w 89"/>
                <a:gd name="T87" fmla="*/ 124 h 150"/>
                <a:gd name="T88" fmla="*/ 71 w 89"/>
                <a:gd name="T89" fmla="*/ 125 h 150"/>
                <a:gd name="T90" fmla="*/ 74 w 89"/>
                <a:gd name="T91" fmla="*/ 122 h 150"/>
                <a:gd name="T92" fmla="*/ 74 w 89"/>
                <a:gd name="T93" fmla="*/ 125 h 150"/>
                <a:gd name="T94" fmla="*/ 76 w 89"/>
                <a:gd name="T95" fmla="*/ 129 h 150"/>
                <a:gd name="T96" fmla="*/ 79 w 89"/>
                <a:gd name="T97" fmla="*/ 128 h 150"/>
                <a:gd name="T98" fmla="*/ 77 w 89"/>
                <a:gd name="T99" fmla="*/ 131 h 150"/>
                <a:gd name="T100" fmla="*/ 79 w 89"/>
                <a:gd name="T101" fmla="*/ 135 h 150"/>
                <a:gd name="T102" fmla="*/ 84 w 89"/>
                <a:gd name="T103" fmla="*/ 139 h 150"/>
                <a:gd name="T104" fmla="*/ 88 w 89"/>
                <a:gd name="T105" fmla="*/ 140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50"/>
                <a:gd name="T161" fmla="*/ 89 w 89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50">
                  <a:moveTo>
                    <a:pt x="87" y="142"/>
                  </a:moveTo>
                  <a:lnTo>
                    <a:pt x="65" y="141"/>
                  </a:lnTo>
                  <a:lnTo>
                    <a:pt x="65" y="136"/>
                  </a:lnTo>
                  <a:lnTo>
                    <a:pt x="60" y="130"/>
                  </a:lnTo>
                  <a:lnTo>
                    <a:pt x="57" y="127"/>
                  </a:lnTo>
                  <a:lnTo>
                    <a:pt x="54" y="127"/>
                  </a:lnTo>
                  <a:lnTo>
                    <a:pt x="53" y="126"/>
                  </a:lnTo>
                  <a:lnTo>
                    <a:pt x="52" y="127"/>
                  </a:lnTo>
                  <a:lnTo>
                    <a:pt x="50" y="127"/>
                  </a:lnTo>
                  <a:lnTo>
                    <a:pt x="48" y="125"/>
                  </a:lnTo>
                  <a:lnTo>
                    <a:pt x="42" y="122"/>
                  </a:lnTo>
                  <a:lnTo>
                    <a:pt x="41" y="123"/>
                  </a:lnTo>
                  <a:lnTo>
                    <a:pt x="39" y="122"/>
                  </a:lnTo>
                  <a:lnTo>
                    <a:pt x="37" y="124"/>
                  </a:lnTo>
                  <a:lnTo>
                    <a:pt x="36" y="128"/>
                  </a:lnTo>
                  <a:lnTo>
                    <a:pt x="29" y="132"/>
                  </a:lnTo>
                  <a:lnTo>
                    <a:pt x="28" y="139"/>
                  </a:lnTo>
                  <a:lnTo>
                    <a:pt x="13" y="149"/>
                  </a:lnTo>
                  <a:lnTo>
                    <a:pt x="0" y="14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3" y="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37" y="15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35" y="26"/>
                  </a:lnTo>
                  <a:lnTo>
                    <a:pt x="37" y="27"/>
                  </a:lnTo>
                  <a:lnTo>
                    <a:pt x="35" y="30"/>
                  </a:lnTo>
                  <a:lnTo>
                    <a:pt x="37" y="31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34" y="43"/>
                  </a:lnTo>
                  <a:lnTo>
                    <a:pt x="37" y="40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38" y="47"/>
                  </a:lnTo>
                  <a:lnTo>
                    <a:pt x="35" y="50"/>
                  </a:lnTo>
                  <a:lnTo>
                    <a:pt x="33" y="55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9" y="54"/>
                  </a:lnTo>
                  <a:lnTo>
                    <a:pt x="39" y="63"/>
                  </a:lnTo>
                  <a:lnTo>
                    <a:pt x="40" y="63"/>
                  </a:lnTo>
                  <a:lnTo>
                    <a:pt x="42" y="66"/>
                  </a:lnTo>
                  <a:lnTo>
                    <a:pt x="40" y="68"/>
                  </a:lnTo>
                  <a:lnTo>
                    <a:pt x="43" y="69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3" y="76"/>
                  </a:lnTo>
                  <a:lnTo>
                    <a:pt x="47" y="78"/>
                  </a:lnTo>
                  <a:lnTo>
                    <a:pt x="42" y="84"/>
                  </a:lnTo>
                  <a:lnTo>
                    <a:pt x="43" y="85"/>
                  </a:lnTo>
                  <a:lnTo>
                    <a:pt x="47" y="84"/>
                  </a:lnTo>
                  <a:lnTo>
                    <a:pt x="48" y="87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7" y="92"/>
                  </a:lnTo>
                  <a:lnTo>
                    <a:pt x="49" y="92"/>
                  </a:lnTo>
                  <a:lnTo>
                    <a:pt x="51" y="94"/>
                  </a:lnTo>
                  <a:lnTo>
                    <a:pt x="49" y="96"/>
                  </a:lnTo>
                  <a:lnTo>
                    <a:pt x="52" y="95"/>
                  </a:lnTo>
                  <a:lnTo>
                    <a:pt x="52" y="98"/>
                  </a:lnTo>
                  <a:lnTo>
                    <a:pt x="54" y="99"/>
                  </a:lnTo>
                  <a:lnTo>
                    <a:pt x="53" y="100"/>
                  </a:lnTo>
                  <a:lnTo>
                    <a:pt x="55" y="100"/>
                  </a:lnTo>
                  <a:lnTo>
                    <a:pt x="53" y="103"/>
                  </a:lnTo>
                  <a:lnTo>
                    <a:pt x="56" y="106"/>
                  </a:lnTo>
                  <a:lnTo>
                    <a:pt x="56" y="109"/>
                  </a:lnTo>
                  <a:lnTo>
                    <a:pt x="54" y="113"/>
                  </a:lnTo>
                  <a:lnTo>
                    <a:pt x="57" y="114"/>
                  </a:lnTo>
                  <a:lnTo>
                    <a:pt x="57" y="111"/>
                  </a:lnTo>
                  <a:lnTo>
                    <a:pt x="60" y="111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9" y="116"/>
                  </a:lnTo>
                  <a:lnTo>
                    <a:pt x="63" y="112"/>
                  </a:lnTo>
                  <a:lnTo>
                    <a:pt x="63" y="119"/>
                  </a:lnTo>
                  <a:lnTo>
                    <a:pt x="65" y="117"/>
                  </a:lnTo>
                  <a:lnTo>
                    <a:pt x="65" y="120"/>
                  </a:lnTo>
                  <a:lnTo>
                    <a:pt x="64" y="120"/>
                  </a:lnTo>
                  <a:lnTo>
                    <a:pt x="64" y="121"/>
                  </a:lnTo>
                  <a:lnTo>
                    <a:pt x="70" y="122"/>
                  </a:lnTo>
                  <a:lnTo>
                    <a:pt x="70" y="124"/>
                  </a:lnTo>
                  <a:lnTo>
                    <a:pt x="72" y="123"/>
                  </a:lnTo>
                  <a:lnTo>
                    <a:pt x="71" y="125"/>
                  </a:lnTo>
                  <a:lnTo>
                    <a:pt x="73" y="124"/>
                  </a:lnTo>
                  <a:lnTo>
                    <a:pt x="74" y="122"/>
                  </a:lnTo>
                  <a:lnTo>
                    <a:pt x="77" y="126"/>
                  </a:lnTo>
                  <a:lnTo>
                    <a:pt x="74" y="125"/>
                  </a:lnTo>
                  <a:lnTo>
                    <a:pt x="73" y="126"/>
                  </a:lnTo>
                  <a:lnTo>
                    <a:pt x="76" y="129"/>
                  </a:lnTo>
                  <a:lnTo>
                    <a:pt x="77" y="127"/>
                  </a:lnTo>
                  <a:lnTo>
                    <a:pt x="79" y="128"/>
                  </a:lnTo>
                  <a:lnTo>
                    <a:pt x="77" y="130"/>
                  </a:lnTo>
                  <a:lnTo>
                    <a:pt x="77" y="131"/>
                  </a:lnTo>
                  <a:lnTo>
                    <a:pt x="81" y="131"/>
                  </a:lnTo>
                  <a:lnTo>
                    <a:pt x="79" y="135"/>
                  </a:lnTo>
                  <a:lnTo>
                    <a:pt x="83" y="134"/>
                  </a:lnTo>
                  <a:lnTo>
                    <a:pt x="84" y="139"/>
                  </a:lnTo>
                  <a:lnTo>
                    <a:pt x="86" y="138"/>
                  </a:lnTo>
                  <a:lnTo>
                    <a:pt x="88" y="140"/>
                  </a:lnTo>
                  <a:lnTo>
                    <a:pt x="87" y="14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2" name="Freeform 616"/>
            <p:cNvSpPr>
              <a:spLocks/>
            </p:cNvSpPr>
            <p:nvPr/>
          </p:nvSpPr>
          <p:spPr bwMode="auto">
            <a:xfrm>
              <a:off x="1734" y="2411"/>
              <a:ext cx="79" cy="77"/>
            </a:xfrm>
            <a:custGeom>
              <a:avLst/>
              <a:gdLst>
                <a:gd name="T0" fmla="*/ 55 w 79"/>
                <a:gd name="T1" fmla="*/ 76 h 77"/>
                <a:gd name="T2" fmla="*/ 9 w 79"/>
                <a:gd name="T3" fmla="*/ 76 h 77"/>
                <a:gd name="T4" fmla="*/ 10 w 79"/>
                <a:gd name="T5" fmla="*/ 73 h 77"/>
                <a:gd name="T6" fmla="*/ 10 w 79"/>
                <a:gd name="T7" fmla="*/ 67 h 77"/>
                <a:gd name="T8" fmla="*/ 8 w 79"/>
                <a:gd name="T9" fmla="*/ 53 h 77"/>
                <a:gd name="T10" fmla="*/ 0 w 79"/>
                <a:gd name="T11" fmla="*/ 53 h 77"/>
                <a:gd name="T12" fmla="*/ 0 w 79"/>
                <a:gd name="T13" fmla="*/ 0 h 77"/>
                <a:gd name="T14" fmla="*/ 38 w 79"/>
                <a:gd name="T15" fmla="*/ 0 h 77"/>
                <a:gd name="T16" fmla="*/ 78 w 79"/>
                <a:gd name="T17" fmla="*/ 0 h 77"/>
                <a:gd name="T18" fmla="*/ 78 w 79"/>
                <a:gd name="T19" fmla="*/ 36 h 77"/>
                <a:gd name="T20" fmla="*/ 77 w 79"/>
                <a:gd name="T21" fmla="*/ 36 h 77"/>
                <a:gd name="T22" fmla="*/ 77 w 79"/>
                <a:gd name="T23" fmla="*/ 38 h 77"/>
                <a:gd name="T24" fmla="*/ 78 w 79"/>
                <a:gd name="T25" fmla="*/ 38 h 77"/>
                <a:gd name="T26" fmla="*/ 78 w 79"/>
                <a:gd name="T27" fmla="*/ 45 h 77"/>
                <a:gd name="T28" fmla="*/ 63 w 79"/>
                <a:gd name="T29" fmla="*/ 45 h 77"/>
                <a:gd name="T30" fmla="*/ 62 w 79"/>
                <a:gd name="T31" fmla="*/ 54 h 77"/>
                <a:gd name="T32" fmla="*/ 60 w 79"/>
                <a:gd name="T33" fmla="*/ 55 h 77"/>
                <a:gd name="T34" fmla="*/ 59 w 79"/>
                <a:gd name="T35" fmla="*/ 58 h 77"/>
                <a:gd name="T36" fmla="*/ 58 w 79"/>
                <a:gd name="T37" fmla="*/ 58 h 77"/>
                <a:gd name="T38" fmla="*/ 58 w 79"/>
                <a:gd name="T39" fmla="*/ 68 h 77"/>
                <a:gd name="T40" fmla="*/ 57 w 79"/>
                <a:gd name="T41" fmla="*/ 72 h 77"/>
                <a:gd name="T42" fmla="*/ 55 w 79"/>
                <a:gd name="T43" fmla="*/ 73 h 77"/>
                <a:gd name="T44" fmla="*/ 55 w 79"/>
                <a:gd name="T45" fmla="*/ 76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77"/>
                <a:gd name="T71" fmla="*/ 79 w 79"/>
                <a:gd name="T72" fmla="*/ 77 h 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77">
                  <a:moveTo>
                    <a:pt x="55" y="76"/>
                  </a:moveTo>
                  <a:lnTo>
                    <a:pt x="9" y="76"/>
                  </a:lnTo>
                  <a:lnTo>
                    <a:pt x="10" y="73"/>
                  </a:lnTo>
                  <a:lnTo>
                    <a:pt x="10" y="67"/>
                  </a:lnTo>
                  <a:lnTo>
                    <a:pt x="8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78" y="36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78" y="45"/>
                  </a:lnTo>
                  <a:lnTo>
                    <a:pt x="63" y="45"/>
                  </a:lnTo>
                  <a:lnTo>
                    <a:pt x="62" y="54"/>
                  </a:lnTo>
                  <a:lnTo>
                    <a:pt x="60" y="55"/>
                  </a:lnTo>
                  <a:lnTo>
                    <a:pt x="59" y="58"/>
                  </a:lnTo>
                  <a:lnTo>
                    <a:pt x="58" y="58"/>
                  </a:lnTo>
                  <a:lnTo>
                    <a:pt x="58" y="68"/>
                  </a:lnTo>
                  <a:lnTo>
                    <a:pt x="57" y="72"/>
                  </a:lnTo>
                  <a:lnTo>
                    <a:pt x="55" y="73"/>
                  </a:lnTo>
                  <a:lnTo>
                    <a:pt x="55" y="7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3" name="Freeform 617"/>
            <p:cNvSpPr>
              <a:spLocks/>
            </p:cNvSpPr>
            <p:nvPr/>
          </p:nvSpPr>
          <p:spPr bwMode="auto">
            <a:xfrm>
              <a:off x="1734" y="2411"/>
              <a:ext cx="85" cy="84"/>
            </a:xfrm>
            <a:custGeom>
              <a:avLst/>
              <a:gdLst>
                <a:gd name="T0" fmla="*/ 59 w 85"/>
                <a:gd name="T1" fmla="*/ 83 h 84"/>
                <a:gd name="T2" fmla="*/ 10 w 85"/>
                <a:gd name="T3" fmla="*/ 83 h 84"/>
                <a:gd name="T4" fmla="*/ 11 w 85"/>
                <a:gd name="T5" fmla="*/ 80 h 84"/>
                <a:gd name="T6" fmla="*/ 11 w 85"/>
                <a:gd name="T7" fmla="*/ 74 h 84"/>
                <a:gd name="T8" fmla="*/ 9 w 85"/>
                <a:gd name="T9" fmla="*/ 58 h 84"/>
                <a:gd name="T10" fmla="*/ 0 w 85"/>
                <a:gd name="T11" fmla="*/ 58 h 84"/>
                <a:gd name="T12" fmla="*/ 0 w 85"/>
                <a:gd name="T13" fmla="*/ 0 h 84"/>
                <a:gd name="T14" fmla="*/ 41 w 85"/>
                <a:gd name="T15" fmla="*/ 0 h 84"/>
                <a:gd name="T16" fmla="*/ 84 w 85"/>
                <a:gd name="T17" fmla="*/ 0 h 84"/>
                <a:gd name="T18" fmla="*/ 84 w 85"/>
                <a:gd name="T19" fmla="*/ 39 h 84"/>
                <a:gd name="T20" fmla="*/ 83 w 85"/>
                <a:gd name="T21" fmla="*/ 39 h 84"/>
                <a:gd name="T22" fmla="*/ 83 w 85"/>
                <a:gd name="T23" fmla="*/ 41 h 84"/>
                <a:gd name="T24" fmla="*/ 84 w 85"/>
                <a:gd name="T25" fmla="*/ 41 h 84"/>
                <a:gd name="T26" fmla="*/ 84 w 85"/>
                <a:gd name="T27" fmla="*/ 49 h 84"/>
                <a:gd name="T28" fmla="*/ 68 w 85"/>
                <a:gd name="T29" fmla="*/ 49 h 84"/>
                <a:gd name="T30" fmla="*/ 67 w 85"/>
                <a:gd name="T31" fmla="*/ 59 h 84"/>
                <a:gd name="T32" fmla="*/ 64 w 85"/>
                <a:gd name="T33" fmla="*/ 60 h 84"/>
                <a:gd name="T34" fmla="*/ 63 w 85"/>
                <a:gd name="T35" fmla="*/ 63 h 84"/>
                <a:gd name="T36" fmla="*/ 62 w 85"/>
                <a:gd name="T37" fmla="*/ 63 h 84"/>
                <a:gd name="T38" fmla="*/ 62 w 85"/>
                <a:gd name="T39" fmla="*/ 75 h 84"/>
                <a:gd name="T40" fmla="*/ 61 w 85"/>
                <a:gd name="T41" fmla="*/ 79 h 84"/>
                <a:gd name="T42" fmla="*/ 59 w 85"/>
                <a:gd name="T43" fmla="*/ 80 h 84"/>
                <a:gd name="T44" fmla="*/ 59 w 85"/>
                <a:gd name="T45" fmla="*/ 83 h 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84"/>
                <a:gd name="T71" fmla="*/ 85 w 85"/>
                <a:gd name="T72" fmla="*/ 84 h 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84">
                  <a:moveTo>
                    <a:pt x="59" y="83"/>
                  </a:moveTo>
                  <a:lnTo>
                    <a:pt x="10" y="83"/>
                  </a:lnTo>
                  <a:lnTo>
                    <a:pt x="11" y="80"/>
                  </a:lnTo>
                  <a:lnTo>
                    <a:pt x="11" y="74"/>
                  </a:lnTo>
                  <a:lnTo>
                    <a:pt x="9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41"/>
                  </a:lnTo>
                  <a:lnTo>
                    <a:pt x="84" y="41"/>
                  </a:lnTo>
                  <a:lnTo>
                    <a:pt x="84" y="49"/>
                  </a:lnTo>
                  <a:lnTo>
                    <a:pt x="68" y="49"/>
                  </a:lnTo>
                  <a:lnTo>
                    <a:pt x="67" y="59"/>
                  </a:lnTo>
                  <a:lnTo>
                    <a:pt x="64" y="60"/>
                  </a:lnTo>
                  <a:lnTo>
                    <a:pt x="63" y="63"/>
                  </a:lnTo>
                  <a:lnTo>
                    <a:pt x="62" y="63"/>
                  </a:lnTo>
                  <a:lnTo>
                    <a:pt x="62" y="75"/>
                  </a:lnTo>
                  <a:lnTo>
                    <a:pt x="61" y="79"/>
                  </a:lnTo>
                  <a:lnTo>
                    <a:pt x="59" y="80"/>
                  </a:lnTo>
                  <a:lnTo>
                    <a:pt x="59" y="8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4" name="Freeform 618"/>
            <p:cNvSpPr>
              <a:spLocks/>
            </p:cNvSpPr>
            <p:nvPr/>
          </p:nvSpPr>
          <p:spPr bwMode="auto">
            <a:xfrm>
              <a:off x="1692" y="2329"/>
              <a:ext cx="79" cy="78"/>
            </a:xfrm>
            <a:custGeom>
              <a:avLst/>
              <a:gdLst>
                <a:gd name="T0" fmla="*/ 77 w 79"/>
                <a:gd name="T1" fmla="*/ 77 h 78"/>
                <a:gd name="T2" fmla="*/ 38 w 79"/>
                <a:gd name="T3" fmla="*/ 77 h 78"/>
                <a:gd name="T4" fmla="*/ 0 w 79"/>
                <a:gd name="T5" fmla="*/ 77 h 78"/>
                <a:gd name="T6" fmla="*/ 2 w 79"/>
                <a:gd name="T7" fmla="*/ 35 h 78"/>
                <a:gd name="T8" fmla="*/ 8 w 79"/>
                <a:gd name="T9" fmla="*/ 34 h 78"/>
                <a:gd name="T10" fmla="*/ 9 w 79"/>
                <a:gd name="T11" fmla="*/ 31 h 78"/>
                <a:gd name="T12" fmla="*/ 9 w 79"/>
                <a:gd name="T13" fmla="*/ 29 h 78"/>
                <a:gd name="T14" fmla="*/ 10 w 79"/>
                <a:gd name="T15" fmla="*/ 27 h 78"/>
                <a:gd name="T16" fmla="*/ 10 w 79"/>
                <a:gd name="T17" fmla="*/ 24 h 78"/>
                <a:gd name="T18" fmla="*/ 12 w 79"/>
                <a:gd name="T19" fmla="*/ 18 h 78"/>
                <a:gd name="T20" fmla="*/ 12 w 79"/>
                <a:gd name="T21" fmla="*/ 16 h 78"/>
                <a:gd name="T22" fmla="*/ 19 w 79"/>
                <a:gd name="T23" fmla="*/ 1 h 78"/>
                <a:gd name="T24" fmla="*/ 42 w 79"/>
                <a:gd name="T25" fmla="*/ 2 h 78"/>
                <a:gd name="T26" fmla="*/ 42 w 79"/>
                <a:gd name="T27" fmla="*/ 0 h 78"/>
                <a:gd name="T28" fmla="*/ 57 w 79"/>
                <a:gd name="T29" fmla="*/ 0 h 78"/>
                <a:gd name="T30" fmla="*/ 57 w 79"/>
                <a:gd name="T31" fmla="*/ 13 h 78"/>
                <a:gd name="T32" fmla="*/ 78 w 79"/>
                <a:gd name="T33" fmla="*/ 13 h 78"/>
                <a:gd name="T34" fmla="*/ 77 w 79"/>
                <a:gd name="T35" fmla="*/ 77 h 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"/>
                <a:gd name="T55" fmla="*/ 0 h 78"/>
                <a:gd name="T56" fmla="*/ 79 w 79"/>
                <a:gd name="T57" fmla="*/ 78 h 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" h="78">
                  <a:moveTo>
                    <a:pt x="77" y="77"/>
                  </a:moveTo>
                  <a:lnTo>
                    <a:pt x="38" y="77"/>
                  </a:lnTo>
                  <a:lnTo>
                    <a:pt x="0" y="77"/>
                  </a:lnTo>
                  <a:lnTo>
                    <a:pt x="2" y="35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0" y="24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9" y="1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57" y="13"/>
                  </a:lnTo>
                  <a:lnTo>
                    <a:pt x="78" y="13"/>
                  </a:lnTo>
                  <a:lnTo>
                    <a:pt x="77" y="7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5" name="Freeform 619"/>
            <p:cNvSpPr>
              <a:spLocks/>
            </p:cNvSpPr>
            <p:nvPr/>
          </p:nvSpPr>
          <p:spPr bwMode="auto">
            <a:xfrm>
              <a:off x="1692" y="2329"/>
              <a:ext cx="86" cy="83"/>
            </a:xfrm>
            <a:custGeom>
              <a:avLst/>
              <a:gdLst>
                <a:gd name="T0" fmla="*/ 84 w 86"/>
                <a:gd name="T1" fmla="*/ 82 h 83"/>
                <a:gd name="T2" fmla="*/ 42 w 86"/>
                <a:gd name="T3" fmla="*/ 82 h 83"/>
                <a:gd name="T4" fmla="*/ 0 w 86"/>
                <a:gd name="T5" fmla="*/ 82 h 83"/>
                <a:gd name="T6" fmla="*/ 2 w 86"/>
                <a:gd name="T7" fmla="*/ 37 h 83"/>
                <a:gd name="T8" fmla="*/ 9 w 86"/>
                <a:gd name="T9" fmla="*/ 36 h 83"/>
                <a:gd name="T10" fmla="*/ 10 w 86"/>
                <a:gd name="T11" fmla="*/ 33 h 83"/>
                <a:gd name="T12" fmla="*/ 10 w 86"/>
                <a:gd name="T13" fmla="*/ 31 h 83"/>
                <a:gd name="T14" fmla="*/ 11 w 86"/>
                <a:gd name="T15" fmla="*/ 29 h 83"/>
                <a:gd name="T16" fmla="*/ 11 w 86"/>
                <a:gd name="T17" fmla="*/ 26 h 83"/>
                <a:gd name="T18" fmla="*/ 13 w 86"/>
                <a:gd name="T19" fmla="*/ 19 h 83"/>
                <a:gd name="T20" fmla="*/ 13 w 86"/>
                <a:gd name="T21" fmla="*/ 17 h 83"/>
                <a:gd name="T22" fmla="*/ 21 w 86"/>
                <a:gd name="T23" fmla="*/ 1 h 83"/>
                <a:gd name="T24" fmla="*/ 45 w 86"/>
                <a:gd name="T25" fmla="*/ 2 h 83"/>
                <a:gd name="T26" fmla="*/ 45 w 86"/>
                <a:gd name="T27" fmla="*/ 0 h 83"/>
                <a:gd name="T28" fmla="*/ 62 w 86"/>
                <a:gd name="T29" fmla="*/ 0 h 83"/>
                <a:gd name="T30" fmla="*/ 62 w 86"/>
                <a:gd name="T31" fmla="*/ 13 h 83"/>
                <a:gd name="T32" fmla="*/ 85 w 86"/>
                <a:gd name="T33" fmla="*/ 14 h 83"/>
                <a:gd name="T34" fmla="*/ 84 w 86"/>
                <a:gd name="T35" fmla="*/ 82 h 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6"/>
                <a:gd name="T55" fmla="*/ 0 h 83"/>
                <a:gd name="T56" fmla="*/ 86 w 86"/>
                <a:gd name="T57" fmla="*/ 83 h 8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6" h="83">
                  <a:moveTo>
                    <a:pt x="84" y="82"/>
                  </a:moveTo>
                  <a:lnTo>
                    <a:pt x="42" y="82"/>
                  </a:lnTo>
                  <a:lnTo>
                    <a:pt x="0" y="82"/>
                  </a:lnTo>
                  <a:lnTo>
                    <a:pt x="2" y="37"/>
                  </a:lnTo>
                  <a:lnTo>
                    <a:pt x="9" y="36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21" y="1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62" y="0"/>
                  </a:lnTo>
                  <a:lnTo>
                    <a:pt x="62" y="13"/>
                  </a:lnTo>
                  <a:lnTo>
                    <a:pt x="85" y="14"/>
                  </a:lnTo>
                  <a:lnTo>
                    <a:pt x="84" y="8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6" name="Freeform 620"/>
            <p:cNvSpPr>
              <a:spLocks/>
            </p:cNvSpPr>
            <p:nvPr/>
          </p:nvSpPr>
          <p:spPr bwMode="auto">
            <a:xfrm>
              <a:off x="1602" y="2298"/>
              <a:ext cx="56" cy="109"/>
            </a:xfrm>
            <a:custGeom>
              <a:avLst/>
              <a:gdLst>
                <a:gd name="T0" fmla="*/ 0 w 56"/>
                <a:gd name="T1" fmla="*/ 108 h 109"/>
                <a:gd name="T2" fmla="*/ 6 w 56"/>
                <a:gd name="T3" fmla="*/ 10 h 109"/>
                <a:gd name="T4" fmla="*/ 8 w 56"/>
                <a:gd name="T5" fmla="*/ 15 h 109"/>
                <a:gd name="T6" fmla="*/ 9 w 56"/>
                <a:gd name="T7" fmla="*/ 9 h 109"/>
                <a:gd name="T8" fmla="*/ 12 w 56"/>
                <a:gd name="T9" fmla="*/ 8 h 109"/>
                <a:gd name="T10" fmla="*/ 14 w 56"/>
                <a:gd name="T11" fmla="*/ 12 h 109"/>
                <a:gd name="T12" fmla="*/ 21 w 56"/>
                <a:gd name="T13" fmla="*/ 8 h 109"/>
                <a:gd name="T14" fmla="*/ 19 w 56"/>
                <a:gd name="T15" fmla="*/ 5 h 109"/>
                <a:gd name="T16" fmla="*/ 21 w 56"/>
                <a:gd name="T17" fmla="*/ 5 h 109"/>
                <a:gd name="T18" fmla="*/ 27 w 56"/>
                <a:gd name="T19" fmla="*/ 1 h 109"/>
                <a:gd name="T20" fmla="*/ 29 w 56"/>
                <a:gd name="T21" fmla="*/ 0 h 109"/>
                <a:gd name="T22" fmla="*/ 32 w 56"/>
                <a:gd name="T23" fmla="*/ 1 h 109"/>
                <a:gd name="T24" fmla="*/ 33 w 56"/>
                <a:gd name="T25" fmla="*/ 5 h 109"/>
                <a:gd name="T26" fmla="*/ 31 w 56"/>
                <a:gd name="T27" fmla="*/ 9 h 109"/>
                <a:gd name="T28" fmla="*/ 33 w 56"/>
                <a:gd name="T29" fmla="*/ 13 h 109"/>
                <a:gd name="T30" fmla="*/ 37 w 56"/>
                <a:gd name="T31" fmla="*/ 12 h 109"/>
                <a:gd name="T32" fmla="*/ 37 w 56"/>
                <a:gd name="T33" fmla="*/ 16 h 109"/>
                <a:gd name="T34" fmla="*/ 38 w 56"/>
                <a:gd name="T35" fmla="*/ 18 h 109"/>
                <a:gd name="T36" fmla="*/ 42 w 56"/>
                <a:gd name="T37" fmla="*/ 21 h 109"/>
                <a:gd name="T38" fmla="*/ 43 w 56"/>
                <a:gd name="T39" fmla="*/ 15 h 109"/>
                <a:gd name="T40" fmla="*/ 43 w 56"/>
                <a:gd name="T41" fmla="*/ 19 h 109"/>
                <a:gd name="T42" fmla="*/ 45 w 56"/>
                <a:gd name="T43" fmla="*/ 28 h 109"/>
                <a:gd name="T44" fmla="*/ 43 w 56"/>
                <a:gd name="T45" fmla="*/ 31 h 109"/>
                <a:gd name="T46" fmla="*/ 49 w 56"/>
                <a:gd name="T47" fmla="*/ 42 h 109"/>
                <a:gd name="T48" fmla="*/ 47 w 56"/>
                <a:gd name="T49" fmla="*/ 43 h 109"/>
                <a:gd name="T50" fmla="*/ 52 w 56"/>
                <a:gd name="T51" fmla="*/ 41 h 109"/>
                <a:gd name="T52" fmla="*/ 50 w 56"/>
                <a:gd name="T53" fmla="*/ 44 h 109"/>
                <a:gd name="T54" fmla="*/ 53 w 56"/>
                <a:gd name="T55" fmla="*/ 50 h 109"/>
                <a:gd name="T56" fmla="*/ 51 w 56"/>
                <a:gd name="T57" fmla="*/ 54 h 109"/>
                <a:gd name="T58" fmla="*/ 47 w 56"/>
                <a:gd name="T59" fmla="*/ 59 h 109"/>
                <a:gd name="T60" fmla="*/ 46 w 56"/>
                <a:gd name="T61" fmla="*/ 63 h 109"/>
                <a:gd name="T62" fmla="*/ 46 w 56"/>
                <a:gd name="T63" fmla="*/ 71 h 109"/>
                <a:gd name="T64" fmla="*/ 45 w 56"/>
                <a:gd name="T65" fmla="*/ 74 h 109"/>
                <a:gd name="T66" fmla="*/ 46 w 56"/>
                <a:gd name="T67" fmla="*/ 78 h 109"/>
                <a:gd name="T68" fmla="*/ 42 w 56"/>
                <a:gd name="T69" fmla="*/ 81 h 109"/>
                <a:gd name="T70" fmla="*/ 39 w 56"/>
                <a:gd name="T71" fmla="*/ 85 h 109"/>
                <a:gd name="T72" fmla="*/ 34 w 56"/>
                <a:gd name="T73" fmla="*/ 82 h 109"/>
                <a:gd name="T74" fmla="*/ 30 w 56"/>
                <a:gd name="T75" fmla="*/ 84 h 109"/>
                <a:gd name="T76" fmla="*/ 28 w 56"/>
                <a:gd name="T77" fmla="*/ 92 h 109"/>
                <a:gd name="T78" fmla="*/ 30 w 56"/>
                <a:gd name="T79" fmla="*/ 97 h 109"/>
                <a:gd name="T80" fmla="*/ 31 w 56"/>
                <a:gd name="T81" fmla="*/ 102 h 109"/>
                <a:gd name="T82" fmla="*/ 34 w 56"/>
                <a:gd name="T83" fmla="*/ 106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6"/>
                <a:gd name="T127" fmla="*/ 0 h 109"/>
                <a:gd name="T128" fmla="*/ 56 w 56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6" h="109">
                  <a:moveTo>
                    <a:pt x="33" y="108"/>
                  </a:moveTo>
                  <a:lnTo>
                    <a:pt x="0" y="108"/>
                  </a:lnTo>
                  <a:lnTo>
                    <a:pt x="0" y="12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10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3" y="5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5" y="10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7" y="12"/>
                  </a:lnTo>
                  <a:lnTo>
                    <a:pt x="35" y="15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8" y="18"/>
                  </a:lnTo>
                  <a:lnTo>
                    <a:pt x="39" y="22"/>
                  </a:lnTo>
                  <a:lnTo>
                    <a:pt x="42" y="21"/>
                  </a:lnTo>
                  <a:lnTo>
                    <a:pt x="41" y="18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3" y="19"/>
                  </a:lnTo>
                  <a:lnTo>
                    <a:pt x="47" y="25"/>
                  </a:lnTo>
                  <a:lnTo>
                    <a:pt x="45" y="28"/>
                  </a:lnTo>
                  <a:lnTo>
                    <a:pt x="46" y="31"/>
                  </a:lnTo>
                  <a:lnTo>
                    <a:pt x="43" y="31"/>
                  </a:lnTo>
                  <a:lnTo>
                    <a:pt x="50" y="40"/>
                  </a:lnTo>
                  <a:lnTo>
                    <a:pt x="49" y="42"/>
                  </a:lnTo>
                  <a:lnTo>
                    <a:pt x="47" y="42"/>
                  </a:lnTo>
                  <a:lnTo>
                    <a:pt x="47" y="43"/>
                  </a:lnTo>
                  <a:lnTo>
                    <a:pt x="50" y="44"/>
                  </a:lnTo>
                  <a:lnTo>
                    <a:pt x="52" y="41"/>
                  </a:lnTo>
                  <a:lnTo>
                    <a:pt x="54" y="42"/>
                  </a:lnTo>
                  <a:lnTo>
                    <a:pt x="50" y="44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5" y="52"/>
                  </a:lnTo>
                  <a:lnTo>
                    <a:pt x="51" y="54"/>
                  </a:lnTo>
                  <a:lnTo>
                    <a:pt x="51" y="61"/>
                  </a:lnTo>
                  <a:lnTo>
                    <a:pt x="47" y="59"/>
                  </a:lnTo>
                  <a:lnTo>
                    <a:pt x="46" y="61"/>
                  </a:lnTo>
                  <a:lnTo>
                    <a:pt x="46" y="63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50" y="71"/>
                  </a:lnTo>
                  <a:lnTo>
                    <a:pt x="45" y="74"/>
                  </a:lnTo>
                  <a:lnTo>
                    <a:pt x="44" y="76"/>
                  </a:lnTo>
                  <a:lnTo>
                    <a:pt x="46" y="78"/>
                  </a:lnTo>
                  <a:lnTo>
                    <a:pt x="41" y="80"/>
                  </a:lnTo>
                  <a:lnTo>
                    <a:pt x="42" y="81"/>
                  </a:lnTo>
                  <a:lnTo>
                    <a:pt x="39" y="81"/>
                  </a:lnTo>
                  <a:lnTo>
                    <a:pt x="39" y="85"/>
                  </a:lnTo>
                  <a:lnTo>
                    <a:pt x="35" y="81"/>
                  </a:lnTo>
                  <a:lnTo>
                    <a:pt x="34" y="82"/>
                  </a:lnTo>
                  <a:lnTo>
                    <a:pt x="33" y="86"/>
                  </a:lnTo>
                  <a:lnTo>
                    <a:pt x="30" y="84"/>
                  </a:lnTo>
                  <a:lnTo>
                    <a:pt x="28" y="85"/>
                  </a:lnTo>
                  <a:lnTo>
                    <a:pt x="28" y="92"/>
                  </a:lnTo>
                  <a:lnTo>
                    <a:pt x="27" y="94"/>
                  </a:lnTo>
                  <a:lnTo>
                    <a:pt x="30" y="97"/>
                  </a:lnTo>
                  <a:lnTo>
                    <a:pt x="29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34" y="106"/>
                  </a:lnTo>
                  <a:lnTo>
                    <a:pt x="33" y="10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7" name="Freeform 621"/>
            <p:cNvSpPr>
              <a:spLocks/>
            </p:cNvSpPr>
            <p:nvPr/>
          </p:nvSpPr>
          <p:spPr bwMode="auto">
            <a:xfrm>
              <a:off x="1602" y="2298"/>
              <a:ext cx="62" cy="114"/>
            </a:xfrm>
            <a:custGeom>
              <a:avLst/>
              <a:gdLst>
                <a:gd name="T0" fmla="*/ 0 w 62"/>
                <a:gd name="T1" fmla="*/ 113 h 114"/>
                <a:gd name="T2" fmla="*/ 7 w 62"/>
                <a:gd name="T3" fmla="*/ 10 h 114"/>
                <a:gd name="T4" fmla="*/ 9 w 62"/>
                <a:gd name="T5" fmla="*/ 15 h 114"/>
                <a:gd name="T6" fmla="*/ 10 w 62"/>
                <a:gd name="T7" fmla="*/ 9 h 114"/>
                <a:gd name="T8" fmla="*/ 13 w 62"/>
                <a:gd name="T9" fmla="*/ 8 h 114"/>
                <a:gd name="T10" fmla="*/ 15 w 62"/>
                <a:gd name="T11" fmla="*/ 12 h 114"/>
                <a:gd name="T12" fmla="*/ 23 w 62"/>
                <a:gd name="T13" fmla="*/ 8 h 114"/>
                <a:gd name="T14" fmla="*/ 21 w 62"/>
                <a:gd name="T15" fmla="*/ 5 h 114"/>
                <a:gd name="T16" fmla="*/ 23 w 62"/>
                <a:gd name="T17" fmla="*/ 5 h 114"/>
                <a:gd name="T18" fmla="*/ 29 w 62"/>
                <a:gd name="T19" fmla="*/ 1 h 114"/>
                <a:gd name="T20" fmla="*/ 33 w 62"/>
                <a:gd name="T21" fmla="*/ 0 h 114"/>
                <a:gd name="T22" fmla="*/ 36 w 62"/>
                <a:gd name="T23" fmla="*/ 1 h 114"/>
                <a:gd name="T24" fmla="*/ 37 w 62"/>
                <a:gd name="T25" fmla="*/ 5 h 114"/>
                <a:gd name="T26" fmla="*/ 35 w 62"/>
                <a:gd name="T27" fmla="*/ 9 h 114"/>
                <a:gd name="T28" fmla="*/ 37 w 62"/>
                <a:gd name="T29" fmla="*/ 13 h 114"/>
                <a:gd name="T30" fmla="*/ 41 w 62"/>
                <a:gd name="T31" fmla="*/ 12 h 114"/>
                <a:gd name="T32" fmla="*/ 41 w 62"/>
                <a:gd name="T33" fmla="*/ 16 h 114"/>
                <a:gd name="T34" fmla="*/ 42 w 62"/>
                <a:gd name="T35" fmla="*/ 18 h 114"/>
                <a:gd name="T36" fmla="*/ 47 w 62"/>
                <a:gd name="T37" fmla="*/ 22 h 114"/>
                <a:gd name="T38" fmla="*/ 48 w 62"/>
                <a:gd name="T39" fmla="*/ 15 h 114"/>
                <a:gd name="T40" fmla="*/ 48 w 62"/>
                <a:gd name="T41" fmla="*/ 20 h 114"/>
                <a:gd name="T42" fmla="*/ 50 w 62"/>
                <a:gd name="T43" fmla="*/ 30 h 114"/>
                <a:gd name="T44" fmla="*/ 48 w 62"/>
                <a:gd name="T45" fmla="*/ 33 h 114"/>
                <a:gd name="T46" fmla="*/ 54 w 62"/>
                <a:gd name="T47" fmla="*/ 44 h 114"/>
                <a:gd name="T48" fmla="*/ 52 w 62"/>
                <a:gd name="T49" fmla="*/ 45 h 114"/>
                <a:gd name="T50" fmla="*/ 58 w 62"/>
                <a:gd name="T51" fmla="*/ 43 h 114"/>
                <a:gd name="T52" fmla="*/ 56 w 62"/>
                <a:gd name="T53" fmla="*/ 46 h 114"/>
                <a:gd name="T54" fmla="*/ 59 w 62"/>
                <a:gd name="T55" fmla="*/ 52 h 114"/>
                <a:gd name="T56" fmla="*/ 57 w 62"/>
                <a:gd name="T57" fmla="*/ 57 h 114"/>
                <a:gd name="T58" fmla="*/ 52 w 62"/>
                <a:gd name="T59" fmla="*/ 62 h 114"/>
                <a:gd name="T60" fmla="*/ 51 w 62"/>
                <a:gd name="T61" fmla="*/ 66 h 114"/>
                <a:gd name="T62" fmla="*/ 51 w 62"/>
                <a:gd name="T63" fmla="*/ 74 h 114"/>
                <a:gd name="T64" fmla="*/ 50 w 62"/>
                <a:gd name="T65" fmla="*/ 77 h 114"/>
                <a:gd name="T66" fmla="*/ 51 w 62"/>
                <a:gd name="T67" fmla="*/ 81 h 114"/>
                <a:gd name="T68" fmla="*/ 47 w 62"/>
                <a:gd name="T69" fmla="*/ 84 h 114"/>
                <a:gd name="T70" fmla="*/ 44 w 62"/>
                <a:gd name="T71" fmla="*/ 89 h 114"/>
                <a:gd name="T72" fmla="*/ 38 w 62"/>
                <a:gd name="T73" fmla="*/ 86 h 114"/>
                <a:gd name="T74" fmla="*/ 34 w 62"/>
                <a:gd name="T75" fmla="*/ 88 h 114"/>
                <a:gd name="T76" fmla="*/ 31 w 62"/>
                <a:gd name="T77" fmla="*/ 97 h 114"/>
                <a:gd name="T78" fmla="*/ 34 w 62"/>
                <a:gd name="T79" fmla="*/ 102 h 114"/>
                <a:gd name="T80" fmla="*/ 35 w 62"/>
                <a:gd name="T81" fmla="*/ 107 h 114"/>
                <a:gd name="T82" fmla="*/ 38 w 62"/>
                <a:gd name="T83" fmla="*/ 111 h 1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"/>
                <a:gd name="T127" fmla="*/ 0 h 114"/>
                <a:gd name="T128" fmla="*/ 62 w 62"/>
                <a:gd name="T129" fmla="*/ 114 h 1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" h="114">
                  <a:moveTo>
                    <a:pt x="37" y="113"/>
                  </a:moveTo>
                  <a:lnTo>
                    <a:pt x="0" y="113"/>
                  </a:lnTo>
                  <a:lnTo>
                    <a:pt x="0" y="12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9" y="15"/>
                  </a:lnTo>
                  <a:lnTo>
                    <a:pt x="11" y="12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3" y="0"/>
                  </a:lnTo>
                  <a:lnTo>
                    <a:pt x="34" y="2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5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9" y="10"/>
                  </a:lnTo>
                  <a:lnTo>
                    <a:pt x="37" y="13"/>
                  </a:lnTo>
                  <a:lnTo>
                    <a:pt x="38" y="14"/>
                  </a:lnTo>
                  <a:lnTo>
                    <a:pt x="41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4" y="16"/>
                  </a:lnTo>
                  <a:lnTo>
                    <a:pt x="42" y="18"/>
                  </a:lnTo>
                  <a:lnTo>
                    <a:pt x="44" y="23"/>
                  </a:lnTo>
                  <a:lnTo>
                    <a:pt x="47" y="22"/>
                  </a:lnTo>
                  <a:lnTo>
                    <a:pt x="46" y="18"/>
                  </a:lnTo>
                  <a:lnTo>
                    <a:pt x="48" y="15"/>
                  </a:lnTo>
                  <a:lnTo>
                    <a:pt x="49" y="16"/>
                  </a:lnTo>
                  <a:lnTo>
                    <a:pt x="48" y="20"/>
                  </a:lnTo>
                  <a:lnTo>
                    <a:pt x="52" y="26"/>
                  </a:lnTo>
                  <a:lnTo>
                    <a:pt x="50" y="30"/>
                  </a:lnTo>
                  <a:lnTo>
                    <a:pt x="51" y="33"/>
                  </a:lnTo>
                  <a:lnTo>
                    <a:pt x="48" y="33"/>
                  </a:lnTo>
                  <a:lnTo>
                    <a:pt x="56" y="42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6" y="46"/>
                  </a:lnTo>
                  <a:lnTo>
                    <a:pt x="58" y="43"/>
                  </a:lnTo>
                  <a:lnTo>
                    <a:pt x="60" y="44"/>
                  </a:lnTo>
                  <a:lnTo>
                    <a:pt x="56" y="46"/>
                  </a:lnTo>
                  <a:lnTo>
                    <a:pt x="54" y="52"/>
                  </a:lnTo>
                  <a:lnTo>
                    <a:pt x="59" y="52"/>
                  </a:lnTo>
                  <a:lnTo>
                    <a:pt x="61" y="54"/>
                  </a:lnTo>
                  <a:lnTo>
                    <a:pt x="57" y="57"/>
                  </a:lnTo>
                  <a:lnTo>
                    <a:pt x="57" y="64"/>
                  </a:lnTo>
                  <a:lnTo>
                    <a:pt x="52" y="62"/>
                  </a:lnTo>
                  <a:lnTo>
                    <a:pt x="51" y="64"/>
                  </a:lnTo>
                  <a:lnTo>
                    <a:pt x="51" y="66"/>
                  </a:lnTo>
                  <a:lnTo>
                    <a:pt x="54" y="69"/>
                  </a:lnTo>
                  <a:lnTo>
                    <a:pt x="51" y="74"/>
                  </a:lnTo>
                  <a:lnTo>
                    <a:pt x="56" y="74"/>
                  </a:lnTo>
                  <a:lnTo>
                    <a:pt x="50" y="77"/>
                  </a:lnTo>
                  <a:lnTo>
                    <a:pt x="49" y="79"/>
                  </a:lnTo>
                  <a:lnTo>
                    <a:pt x="51" y="81"/>
                  </a:lnTo>
                  <a:lnTo>
                    <a:pt x="46" y="83"/>
                  </a:lnTo>
                  <a:lnTo>
                    <a:pt x="47" y="84"/>
                  </a:lnTo>
                  <a:lnTo>
                    <a:pt x="44" y="85"/>
                  </a:lnTo>
                  <a:lnTo>
                    <a:pt x="44" y="89"/>
                  </a:lnTo>
                  <a:lnTo>
                    <a:pt x="39" y="85"/>
                  </a:lnTo>
                  <a:lnTo>
                    <a:pt x="38" y="86"/>
                  </a:lnTo>
                  <a:lnTo>
                    <a:pt x="37" y="90"/>
                  </a:lnTo>
                  <a:lnTo>
                    <a:pt x="34" y="88"/>
                  </a:lnTo>
                  <a:lnTo>
                    <a:pt x="32" y="89"/>
                  </a:lnTo>
                  <a:lnTo>
                    <a:pt x="31" y="97"/>
                  </a:lnTo>
                  <a:lnTo>
                    <a:pt x="29" y="99"/>
                  </a:lnTo>
                  <a:lnTo>
                    <a:pt x="34" y="102"/>
                  </a:lnTo>
                  <a:lnTo>
                    <a:pt x="33" y="106"/>
                  </a:lnTo>
                  <a:lnTo>
                    <a:pt x="35" y="107"/>
                  </a:lnTo>
                  <a:lnTo>
                    <a:pt x="35" y="110"/>
                  </a:lnTo>
                  <a:lnTo>
                    <a:pt x="38" y="111"/>
                  </a:lnTo>
                  <a:lnTo>
                    <a:pt x="37" y="11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8" name="Freeform 622"/>
            <p:cNvSpPr>
              <a:spLocks/>
            </p:cNvSpPr>
            <p:nvPr/>
          </p:nvSpPr>
          <p:spPr bwMode="auto">
            <a:xfrm>
              <a:off x="1631" y="2324"/>
              <a:ext cx="76" cy="83"/>
            </a:xfrm>
            <a:custGeom>
              <a:avLst/>
              <a:gdLst>
                <a:gd name="T0" fmla="*/ 56 w 76"/>
                <a:gd name="T1" fmla="*/ 82 h 83"/>
                <a:gd name="T2" fmla="*/ 7 w 76"/>
                <a:gd name="T3" fmla="*/ 82 h 83"/>
                <a:gd name="T4" fmla="*/ 8 w 76"/>
                <a:gd name="T5" fmla="*/ 80 h 83"/>
                <a:gd name="T6" fmla="*/ 5 w 76"/>
                <a:gd name="T7" fmla="*/ 79 h 83"/>
                <a:gd name="T8" fmla="*/ 5 w 76"/>
                <a:gd name="T9" fmla="*/ 76 h 83"/>
                <a:gd name="T10" fmla="*/ 3 w 76"/>
                <a:gd name="T11" fmla="*/ 75 h 83"/>
                <a:gd name="T12" fmla="*/ 4 w 76"/>
                <a:gd name="T13" fmla="*/ 71 h 83"/>
                <a:gd name="T14" fmla="*/ 0 w 76"/>
                <a:gd name="T15" fmla="*/ 68 h 83"/>
                <a:gd name="T16" fmla="*/ 1 w 76"/>
                <a:gd name="T17" fmla="*/ 67 h 83"/>
                <a:gd name="T18" fmla="*/ 2 w 76"/>
                <a:gd name="T19" fmla="*/ 60 h 83"/>
                <a:gd name="T20" fmla="*/ 4 w 76"/>
                <a:gd name="T21" fmla="*/ 59 h 83"/>
                <a:gd name="T22" fmla="*/ 7 w 76"/>
                <a:gd name="T23" fmla="*/ 61 h 83"/>
                <a:gd name="T24" fmla="*/ 8 w 76"/>
                <a:gd name="T25" fmla="*/ 57 h 83"/>
                <a:gd name="T26" fmla="*/ 9 w 76"/>
                <a:gd name="T27" fmla="*/ 56 h 83"/>
                <a:gd name="T28" fmla="*/ 13 w 76"/>
                <a:gd name="T29" fmla="*/ 60 h 83"/>
                <a:gd name="T30" fmla="*/ 13 w 76"/>
                <a:gd name="T31" fmla="*/ 56 h 83"/>
                <a:gd name="T32" fmla="*/ 16 w 76"/>
                <a:gd name="T33" fmla="*/ 55 h 83"/>
                <a:gd name="T34" fmla="*/ 15 w 76"/>
                <a:gd name="T35" fmla="*/ 54 h 83"/>
                <a:gd name="T36" fmla="*/ 20 w 76"/>
                <a:gd name="T37" fmla="*/ 52 h 83"/>
                <a:gd name="T38" fmla="*/ 18 w 76"/>
                <a:gd name="T39" fmla="*/ 50 h 83"/>
                <a:gd name="T40" fmla="*/ 19 w 76"/>
                <a:gd name="T41" fmla="*/ 48 h 83"/>
                <a:gd name="T42" fmla="*/ 24 w 76"/>
                <a:gd name="T43" fmla="*/ 45 h 83"/>
                <a:gd name="T44" fmla="*/ 20 w 76"/>
                <a:gd name="T45" fmla="*/ 45 h 83"/>
                <a:gd name="T46" fmla="*/ 23 w 76"/>
                <a:gd name="T47" fmla="*/ 41 h 83"/>
                <a:gd name="T48" fmla="*/ 20 w 76"/>
                <a:gd name="T49" fmla="*/ 38 h 83"/>
                <a:gd name="T50" fmla="*/ 20 w 76"/>
                <a:gd name="T51" fmla="*/ 36 h 83"/>
                <a:gd name="T52" fmla="*/ 21 w 76"/>
                <a:gd name="T53" fmla="*/ 34 h 83"/>
                <a:gd name="T54" fmla="*/ 25 w 76"/>
                <a:gd name="T55" fmla="*/ 36 h 83"/>
                <a:gd name="T56" fmla="*/ 25 w 76"/>
                <a:gd name="T57" fmla="*/ 29 h 83"/>
                <a:gd name="T58" fmla="*/ 29 w 76"/>
                <a:gd name="T59" fmla="*/ 27 h 83"/>
                <a:gd name="T60" fmla="*/ 27 w 76"/>
                <a:gd name="T61" fmla="*/ 25 h 83"/>
                <a:gd name="T62" fmla="*/ 23 w 76"/>
                <a:gd name="T63" fmla="*/ 25 h 83"/>
                <a:gd name="T64" fmla="*/ 24 w 76"/>
                <a:gd name="T65" fmla="*/ 19 h 83"/>
                <a:gd name="T66" fmla="*/ 28 w 76"/>
                <a:gd name="T67" fmla="*/ 17 h 83"/>
                <a:gd name="T68" fmla="*/ 26 w 76"/>
                <a:gd name="T69" fmla="*/ 16 h 83"/>
                <a:gd name="T70" fmla="*/ 24 w 76"/>
                <a:gd name="T71" fmla="*/ 19 h 83"/>
                <a:gd name="T72" fmla="*/ 21 w 76"/>
                <a:gd name="T73" fmla="*/ 18 h 83"/>
                <a:gd name="T74" fmla="*/ 21 w 76"/>
                <a:gd name="T75" fmla="*/ 17 h 83"/>
                <a:gd name="T76" fmla="*/ 23 w 76"/>
                <a:gd name="T77" fmla="*/ 17 h 83"/>
                <a:gd name="T78" fmla="*/ 24 w 76"/>
                <a:gd name="T79" fmla="*/ 15 h 83"/>
                <a:gd name="T80" fmla="*/ 17 w 76"/>
                <a:gd name="T81" fmla="*/ 7 h 83"/>
                <a:gd name="T82" fmla="*/ 20 w 76"/>
                <a:gd name="T83" fmla="*/ 7 h 83"/>
                <a:gd name="T84" fmla="*/ 19 w 76"/>
                <a:gd name="T85" fmla="*/ 4 h 83"/>
                <a:gd name="T86" fmla="*/ 21 w 76"/>
                <a:gd name="T87" fmla="*/ 0 h 83"/>
                <a:gd name="T88" fmla="*/ 58 w 76"/>
                <a:gd name="T89" fmla="*/ 1 h 83"/>
                <a:gd name="T90" fmla="*/ 57 w 76"/>
                <a:gd name="T91" fmla="*/ 6 h 83"/>
                <a:gd name="T92" fmla="*/ 75 w 76"/>
                <a:gd name="T93" fmla="*/ 6 h 83"/>
                <a:gd name="T94" fmla="*/ 68 w 76"/>
                <a:gd name="T95" fmla="*/ 21 h 83"/>
                <a:gd name="T96" fmla="*/ 68 w 76"/>
                <a:gd name="T97" fmla="*/ 23 h 83"/>
                <a:gd name="T98" fmla="*/ 66 w 76"/>
                <a:gd name="T99" fmla="*/ 29 h 83"/>
                <a:gd name="T100" fmla="*/ 66 w 76"/>
                <a:gd name="T101" fmla="*/ 32 h 83"/>
                <a:gd name="T102" fmla="*/ 65 w 76"/>
                <a:gd name="T103" fmla="*/ 34 h 83"/>
                <a:gd name="T104" fmla="*/ 65 w 76"/>
                <a:gd name="T105" fmla="*/ 36 h 83"/>
                <a:gd name="T106" fmla="*/ 64 w 76"/>
                <a:gd name="T107" fmla="*/ 39 h 83"/>
                <a:gd name="T108" fmla="*/ 58 w 76"/>
                <a:gd name="T109" fmla="*/ 40 h 83"/>
                <a:gd name="T110" fmla="*/ 56 w 76"/>
                <a:gd name="T111" fmla="*/ 82 h 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83"/>
                <a:gd name="T170" fmla="*/ 76 w 76"/>
                <a:gd name="T171" fmla="*/ 83 h 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83">
                  <a:moveTo>
                    <a:pt x="56" y="82"/>
                  </a:moveTo>
                  <a:lnTo>
                    <a:pt x="7" y="82"/>
                  </a:lnTo>
                  <a:lnTo>
                    <a:pt x="8" y="80"/>
                  </a:lnTo>
                  <a:lnTo>
                    <a:pt x="5" y="79"/>
                  </a:lnTo>
                  <a:lnTo>
                    <a:pt x="5" y="76"/>
                  </a:lnTo>
                  <a:lnTo>
                    <a:pt x="3" y="75"/>
                  </a:lnTo>
                  <a:lnTo>
                    <a:pt x="4" y="71"/>
                  </a:lnTo>
                  <a:lnTo>
                    <a:pt x="0" y="68"/>
                  </a:lnTo>
                  <a:lnTo>
                    <a:pt x="1" y="67"/>
                  </a:lnTo>
                  <a:lnTo>
                    <a:pt x="2" y="60"/>
                  </a:lnTo>
                  <a:lnTo>
                    <a:pt x="4" y="59"/>
                  </a:lnTo>
                  <a:lnTo>
                    <a:pt x="7" y="61"/>
                  </a:lnTo>
                  <a:lnTo>
                    <a:pt x="8" y="57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3" y="56"/>
                  </a:lnTo>
                  <a:lnTo>
                    <a:pt x="16" y="55"/>
                  </a:lnTo>
                  <a:lnTo>
                    <a:pt x="15" y="54"/>
                  </a:lnTo>
                  <a:lnTo>
                    <a:pt x="20" y="52"/>
                  </a:lnTo>
                  <a:lnTo>
                    <a:pt x="18" y="50"/>
                  </a:lnTo>
                  <a:lnTo>
                    <a:pt x="19" y="48"/>
                  </a:lnTo>
                  <a:lnTo>
                    <a:pt x="24" y="45"/>
                  </a:lnTo>
                  <a:lnTo>
                    <a:pt x="20" y="45"/>
                  </a:lnTo>
                  <a:lnTo>
                    <a:pt x="23" y="41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21" y="34"/>
                  </a:lnTo>
                  <a:lnTo>
                    <a:pt x="25" y="36"/>
                  </a:lnTo>
                  <a:lnTo>
                    <a:pt x="25" y="29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3" y="25"/>
                  </a:lnTo>
                  <a:lnTo>
                    <a:pt x="24" y="19"/>
                  </a:lnTo>
                  <a:lnTo>
                    <a:pt x="28" y="17"/>
                  </a:lnTo>
                  <a:lnTo>
                    <a:pt x="26" y="16"/>
                  </a:lnTo>
                  <a:lnTo>
                    <a:pt x="24" y="19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19" y="4"/>
                  </a:lnTo>
                  <a:lnTo>
                    <a:pt x="21" y="0"/>
                  </a:lnTo>
                  <a:lnTo>
                    <a:pt x="58" y="1"/>
                  </a:lnTo>
                  <a:lnTo>
                    <a:pt x="57" y="6"/>
                  </a:lnTo>
                  <a:lnTo>
                    <a:pt x="75" y="6"/>
                  </a:lnTo>
                  <a:lnTo>
                    <a:pt x="68" y="21"/>
                  </a:lnTo>
                  <a:lnTo>
                    <a:pt x="68" y="23"/>
                  </a:lnTo>
                  <a:lnTo>
                    <a:pt x="66" y="29"/>
                  </a:lnTo>
                  <a:lnTo>
                    <a:pt x="66" y="32"/>
                  </a:lnTo>
                  <a:lnTo>
                    <a:pt x="65" y="34"/>
                  </a:lnTo>
                  <a:lnTo>
                    <a:pt x="65" y="36"/>
                  </a:lnTo>
                  <a:lnTo>
                    <a:pt x="64" y="39"/>
                  </a:lnTo>
                  <a:lnTo>
                    <a:pt x="58" y="40"/>
                  </a:lnTo>
                  <a:lnTo>
                    <a:pt x="56" y="8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39" name="Freeform 623"/>
            <p:cNvSpPr>
              <a:spLocks/>
            </p:cNvSpPr>
            <p:nvPr/>
          </p:nvSpPr>
          <p:spPr bwMode="auto">
            <a:xfrm>
              <a:off x="1631" y="2324"/>
              <a:ext cx="83" cy="88"/>
            </a:xfrm>
            <a:custGeom>
              <a:avLst/>
              <a:gdLst>
                <a:gd name="T0" fmla="*/ 61 w 83"/>
                <a:gd name="T1" fmla="*/ 87 h 88"/>
                <a:gd name="T2" fmla="*/ 8 w 83"/>
                <a:gd name="T3" fmla="*/ 87 h 88"/>
                <a:gd name="T4" fmla="*/ 9 w 83"/>
                <a:gd name="T5" fmla="*/ 85 h 88"/>
                <a:gd name="T6" fmla="*/ 6 w 83"/>
                <a:gd name="T7" fmla="*/ 84 h 88"/>
                <a:gd name="T8" fmla="*/ 6 w 83"/>
                <a:gd name="T9" fmla="*/ 81 h 88"/>
                <a:gd name="T10" fmla="*/ 3 w 83"/>
                <a:gd name="T11" fmla="*/ 80 h 88"/>
                <a:gd name="T12" fmla="*/ 4 w 83"/>
                <a:gd name="T13" fmla="*/ 76 h 88"/>
                <a:gd name="T14" fmla="*/ 0 w 83"/>
                <a:gd name="T15" fmla="*/ 73 h 88"/>
                <a:gd name="T16" fmla="*/ 1 w 83"/>
                <a:gd name="T17" fmla="*/ 71 h 88"/>
                <a:gd name="T18" fmla="*/ 2 w 83"/>
                <a:gd name="T19" fmla="*/ 63 h 88"/>
                <a:gd name="T20" fmla="*/ 4 w 83"/>
                <a:gd name="T21" fmla="*/ 62 h 88"/>
                <a:gd name="T22" fmla="*/ 8 w 83"/>
                <a:gd name="T23" fmla="*/ 64 h 88"/>
                <a:gd name="T24" fmla="*/ 9 w 83"/>
                <a:gd name="T25" fmla="*/ 60 h 88"/>
                <a:gd name="T26" fmla="*/ 10 w 83"/>
                <a:gd name="T27" fmla="*/ 59 h 88"/>
                <a:gd name="T28" fmla="*/ 14 w 83"/>
                <a:gd name="T29" fmla="*/ 63 h 88"/>
                <a:gd name="T30" fmla="*/ 14 w 83"/>
                <a:gd name="T31" fmla="*/ 59 h 88"/>
                <a:gd name="T32" fmla="*/ 18 w 83"/>
                <a:gd name="T33" fmla="*/ 58 h 88"/>
                <a:gd name="T34" fmla="*/ 17 w 83"/>
                <a:gd name="T35" fmla="*/ 57 h 88"/>
                <a:gd name="T36" fmla="*/ 22 w 83"/>
                <a:gd name="T37" fmla="*/ 55 h 88"/>
                <a:gd name="T38" fmla="*/ 20 w 83"/>
                <a:gd name="T39" fmla="*/ 53 h 88"/>
                <a:gd name="T40" fmla="*/ 21 w 83"/>
                <a:gd name="T41" fmla="*/ 51 h 88"/>
                <a:gd name="T42" fmla="*/ 27 w 83"/>
                <a:gd name="T43" fmla="*/ 48 h 88"/>
                <a:gd name="T44" fmla="*/ 22 w 83"/>
                <a:gd name="T45" fmla="*/ 48 h 88"/>
                <a:gd name="T46" fmla="*/ 25 w 83"/>
                <a:gd name="T47" fmla="*/ 43 h 88"/>
                <a:gd name="T48" fmla="*/ 22 w 83"/>
                <a:gd name="T49" fmla="*/ 40 h 88"/>
                <a:gd name="T50" fmla="*/ 22 w 83"/>
                <a:gd name="T51" fmla="*/ 38 h 88"/>
                <a:gd name="T52" fmla="*/ 23 w 83"/>
                <a:gd name="T53" fmla="*/ 36 h 88"/>
                <a:gd name="T54" fmla="*/ 28 w 83"/>
                <a:gd name="T55" fmla="*/ 38 h 88"/>
                <a:gd name="T56" fmla="*/ 28 w 83"/>
                <a:gd name="T57" fmla="*/ 31 h 88"/>
                <a:gd name="T58" fmla="*/ 32 w 83"/>
                <a:gd name="T59" fmla="*/ 29 h 88"/>
                <a:gd name="T60" fmla="*/ 30 w 83"/>
                <a:gd name="T61" fmla="*/ 27 h 88"/>
                <a:gd name="T62" fmla="*/ 25 w 83"/>
                <a:gd name="T63" fmla="*/ 27 h 88"/>
                <a:gd name="T64" fmla="*/ 27 w 83"/>
                <a:gd name="T65" fmla="*/ 20 h 88"/>
                <a:gd name="T66" fmla="*/ 31 w 83"/>
                <a:gd name="T67" fmla="*/ 18 h 88"/>
                <a:gd name="T68" fmla="*/ 29 w 83"/>
                <a:gd name="T69" fmla="*/ 17 h 88"/>
                <a:gd name="T70" fmla="*/ 27 w 83"/>
                <a:gd name="T71" fmla="*/ 20 h 88"/>
                <a:gd name="T72" fmla="*/ 23 w 83"/>
                <a:gd name="T73" fmla="*/ 19 h 88"/>
                <a:gd name="T74" fmla="*/ 23 w 83"/>
                <a:gd name="T75" fmla="*/ 18 h 88"/>
                <a:gd name="T76" fmla="*/ 25 w 83"/>
                <a:gd name="T77" fmla="*/ 18 h 88"/>
                <a:gd name="T78" fmla="*/ 27 w 83"/>
                <a:gd name="T79" fmla="*/ 16 h 88"/>
                <a:gd name="T80" fmla="*/ 19 w 83"/>
                <a:gd name="T81" fmla="*/ 7 h 88"/>
                <a:gd name="T82" fmla="*/ 22 w 83"/>
                <a:gd name="T83" fmla="*/ 7 h 88"/>
                <a:gd name="T84" fmla="*/ 21 w 83"/>
                <a:gd name="T85" fmla="*/ 4 h 88"/>
                <a:gd name="T86" fmla="*/ 23 w 83"/>
                <a:gd name="T87" fmla="*/ 0 h 88"/>
                <a:gd name="T88" fmla="*/ 63 w 83"/>
                <a:gd name="T89" fmla="*/ 1 h 88"/>
                <a:gd name="T90" fmla="*/ 62 w 83"/>
                <a:gd name="T91" fmla="*/ 6 h 88"/>
                <a:gd name="T92" fmla="*/ 82 w 83"/>
                <a:gd name="T93" fmla="*/ 6 h 88"/>
                <a:gd name="T94" fmla="*/ 74 w 83"/>
                <a:gd name="T95" fmla="*/ 23 h 88"/>
                <a:gd name="T96" fmla="*/ 74 w 83"/>
                <a:gd name="T97" fmla="*/ 25 h 88"/>
                <a:gd name="T98" fmla="*/ 72 w 83"/>
                <a:gd name="T99" fmla="*/ 31 h 88"/>
                <a:gd name="T100" fmla="*/ 72 w 83"/>
                <a:gd name="T101" fmla="*/ 34 h 88"/>
                <a:gd name="T102" fmla="*/ 71 w 83"/>
                <a:gd name="T103" fmla="*/ 36 h 88"/>
                <a:gd name="T104" fmla="*/ 71 w 83"/>
                <a:gd name="T105" fmla="*/ 38 h 88"/>
                <a:gd name="T106" fmla="*/ 70 w 83"/>
                <a:gd name="T107" fmla="*/ 41 h 88"/>
                <a:gd name="T108" fmla="*/ 63 w 83"/>
                <a:gd name="T109" fmla="*/ 42 h 88"/>
                <a:gd name="T110" fmla="*/ 61 w 83"/>
                <a:gd name="T111" fmla="*/ 87 h 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3"/>
                <a:gd name="T169" fmla="*/ 0 h 88"/>
                <a:gd name="T170" fmla="*/ 83 w 83"/>
                <a:gd name="T171" fmla="*/ 88 h 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3" h="88">
                  <a:moveTo>
                    <a:pt x="61" y="87"/>
                  </a:moveTo>
                  <a:lnTo>
                    <a:pt x="8" y="87"/>
                  </a:lnTo>
                  <a:lnTo>
                    <a:pt x="9" y="85"/>
                  </a:lnTo>
                  <a:lnTo>
                    <a:pt x="6" y="84"/>
                  </a:lnTo>
                  <a:lnTo>
                    <a:pt x="6" y="81"/>
                  </a:lnTo>
                  <a:lnTo>
                    <a:pt x="3" y="80"/>
                  </a:lnTo>
                  <a:lnTo>
                    <a:pt x="4" y="76"/>
                  </a:lnTo>
                  <a:lnTo>
                    <a:pt x="0" y="73"/>
                  </a:lnTo>
                  <a:lnTo>
                    <a:pt x="1" y="71"/>
                  </a:lnTo>
                  <a:lnTo>
                    <a:pt x="2" y="63"/>
                  </a:lnTo>
                  <a:lnTo>
                    <a:pt x="4" y="62"/>
                  </a:lnTo>
                  <a:lnTo>
                    <a:pt x="8" y="64"/>
                  </a:lnTo>
                  <a:lnTo>
                    <a:pt x="9" y="60"/>
                  </a:lnTo>
                  <a:lnTo>
                    <a:pt x="10" y="59"/>
                  </a:lnTo>
                  <a:lnTo>
                    <a:pt x="14" y="63"/>
                  </a:lnTo>
                  <a:lnTo>
                    <a:pt x="14" y="59"/>
                  </a:lnTo>
                  <a:lnTo>
                    <a:pt x="18" y="58"/>
                  </a:lnTo>
                  <a:lnTo>
                    <a:pt x="17" y="57"/>
                  </a:lnTo>
                  <a:lnTo>
                    <a:pt x="22" y="55"/>
                  </a:lnTo>
                  <a:lnTo>
                    <a:pt x="20" y="53"/>
                  </a:lnTo>
                  <a:lnTo>
                    <a:pt x="21" y="51"/>
                  </a:lnTo>
                  <a:lnTo>
                    <a:pt x="27" y="48"/>
                  </a:lnTo>
                  <a:lnTo>
                    <a:pt x="22" y="48"/>
                  </a:lnTo>
                  <a:lnTo>
                    <a:pt x="25" y="43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3" y="36"/>
                  </a:lnTo>
                  <a:lnTo>
                    <a:pt x="28" y="38"/>
                  </a:lnTo>
                  <a:lnTo>
                    <a:pt x="28" y="31"/>
                  </a:lnTo>
                  <a:lnTo>
                    <a:pt x="32" y="29"/>
                  </a:lnTo>
                  <a:lnTo>
                    <a:pt x="30" y="27"/>
                  </a:lnTo>
                  <a:lnTo>
                    <a:pt x="25" y="27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29" y="17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1" y="4"/>
                  </a:lnTo>
                  <a:lnTo>
                    <a:pt x="23" y="0"/>
                  </a:lnTo>
                  <a:lnTo>
                    <a:pt x="63" y="1"/>
                  </a:lnTo>
                  <a:lnTo>
                    <a:pt x="62" y="6"/>
                  </a:lnTo>
                  <a:lnTo>
                    <a:pt x="82" y="6"/>
                  </a:lnTo>
                  <a:lnTo>
                    <a:pt x="74" y="23"/>
                  </a:lnTo>
                  <a:lnTo>
                    <a:pt x="74" y="25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1" y="36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63" y="42"/>
                  </a:lnTo>
                  <a:lnTo>
                    <a:pt x="61" y="8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0" name="Freeform 624"/>
            <p:cNvSpPr>
              <a:spLocks/>
            </p:cNvSpPr>
            <p:nvPr/>
          </p:nvSpPr>
          <p:spPr bwMode="auto">
            <a:xfrm>
              <a:off x="1775" y="2342"/>
              <a:ext cx="147" cy="66"/>
            </a:xfrm>
            <a:custGeom>
              <a:avLst/>
              <a:gdLst>
                <a:gd name="T0" fmla="*/ 41 w 147"/>
                <a:gd name="T1" fmla="*/ 63 h 66"/>
                <a:gd name="T2" fmla="*/ 1 w 147"/>
                <a:gd name="T3" fmla="*/ 2 h 66"/>
                <a:gd name="T4" fmla="*/ 33 w 147"/>
                <a:gd name="T5" fmla="*/ 2 h 66"/>
                <a:gd name="T6" fmla="*/ 42 w 147"/>
                <a:gd name="T7" fmla="*/ 1 h 66"/>
                <a:gd name="T8" fmla="*/ 48 w 147"/>
                <a:gd name="T9" fmla="*/ 4 h 66"/>
                <a:gd name="T10" fmla="*/ 54 w 147"/>
                <a:gd name="T11" fmla="*/ 3 h 66"/>
                <a:gd name="T12" fmla="*/ 59 w 147"/>
                <a:gd name="T13" fmla="*/ 4 h 66"/>
                <a:gd name="T14" fmla="*/ 62 w 147"/>
                <a:gd name="T15" fmla="*/ 3 h 66"/>
                <a:gd name="T16" fmla="*/ 67 w 147"/>
                <a:gd name="T17" fmla="*/ 4 h 66"/>
                <a:gd name="T18" fmla="*/ 70 w 147"/>
                <a:gd name="T19" fmla="*/ 4 h 66"/>
                <a:gd name="T20" fmla="*/ 74 w 147"/>
                <a:gd name="T21" fmla="*/ 9 h 66"/>
                <a:gd name="T22" fmla="*/ 77 w 147"/>
                <a:gd name="T23" fmla="*/ 10 h 66"/>
                <a:gd name="T24" fmla="*/ 80 w 147"/>
                <a:gd name="T25" fmla="*/ 10 h 66"/>
                <a:gd name="T26" fmla="*/ 84 w 147"/>
                <a:gd name="T27" fmla="*/ 11 h 66"/>
                <a:gd name="T28" fmla="*/ 83 w 147"/>
                <a:gd name="T29" fmla="*/ 13 h 66"/>
                <a:gd name="T30" fmla="*/ 81 w 147"/>
                <a:gd name="T31" fmla="*/ 16 h 66"/>
                <a:gd name="T32" fmla="*/ 96 w 147"/>
                <a:gd name="T33" fmla="*/ 19 h 66"/>
                <a:gd name="T34" fmla="*/ 99 w 147"/>
                <a:gd name="T35" fmla="*/ 19 h 66"/>
                <a:gd name="T36" fmla="*/ 106 w 147"/>
                <a:gd name="T37" fmla="*/ 21 h 66"/>
                <a:gd name="T38" fmla="*/ 107 w 147"/>
                <a:gd name="T39" fmla="*/ 20 h 66"/>
                <a:gd name="T40" fmla="*/ 110 w 147"/>
                <a:gd name="T41" fmla="*/ 20 h 66"/>
                <a:gd name="T42" fmla="*/ 114 w 147"/>
                <a:gd name="T43" fmla="*/ 22 h 66"/>
                <a:gd name="T44" fmla="*/ 120 w 147"/>
                <a:gd name="T45" fmla="*/ 26 h 66"/>
                <a:gd name="T46" fmla="*/ 121 w 147"/>
                <a:gd name="T47" fmla="*/ 30 h 66"/>
                <a:gd name="T48" fmla="*/ 126 w 147"/>
                <a:gd name="T49" fmla="*/ 32 h 66"/>
                <a:gd name="T50" fmla="*/ 128 w 147"/>
                <a:gd name="T51" fmla="*/ 34 h 66"/>
                <a:gd name="T52" fmla="*/ 129 w 147"/>
                <a:gd name="T53" fmla="*/ 35 h 66"/>
                <a:gd name="T54" fmla="*/ 132 w 147"/>
                <a:gd name="T55" fmla="*/ 37 h 66"/>
                <a:gd name="T56" fmla="*/ 134 w 147"/>
                <a:gd name="T57" fmla="*/ 38 h 66"/>
                <a:gd name="T58" fmla="*/ 140 w 147"/>
                <a:gd name="T59" fmla="*/ 41 h 66"/>
                <a:gd name="T60" fmla="*/ 138 w 147"/>
                <a:gd name="T61" fmla="*/ 46 h 66"/>
                <a:gd name="T62" fmla="*/ 133 w 147"/>
                <a:gd name="T63" fmla="*/ 49 h 66"/>
                <a:gd name="T64" fmla="*/ 138 w 147"/>
                <a:gd name="T65" fmla="*/ 54 h 66"/>
                <a:gd name="T66" fmla="*/ 140 w 147"/>
                <a:gd name="T67" fmla="*/ 60 h 66"/>
                <a:gd name="T68" fmla="*/ 146 w 147"/>
                <a:gd name="T69" fmla="*/ 6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7"/>
                <a:gd name="T106" fmla="*/ 0 h 66"/>
                <a:gd name="T107" fmla="*/ 147 w 147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7" h="66">
                  <a:moveTo>
                    <a:pt x="146" y="65"/>
                  </a:moveTo>
                  <a:lnTo>
                    <a:pt x="41" y="63"/>
                  </a:lnTo>
                  <a:lnTo>
                    <a:pt x="0" y="63"/>
                  </a:lnTo>
                  <a:lnTo>
                    <a:pt x="1" y="2"/>
                  </a:lnTo>
                  <a:lnTo>
                    <a:pt x="31" y="3"/>
                  </a:lnTo>
                  <a:lnTo>
                    <a:pt x="33" y="2"/>
                  </a:lnTo>
                  <a:lnTo>
                    <a:pt x="36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4" y="3"/>
                  </a:lnTo>
                  <a:lnTo>
                    <a:pt x="58" y="5"/>
                  </a:lnTo>
                  <a:lnTo>
                    <a:pt x="59" y="4"/>
                  </a:lnTo>
                  <a:lnTo>
                    <a:pt x="61" y="5"/>
                  </a:lnTo>
                  <a:lnTo>
                    <a:pt x="62" y="3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8" y="5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4" y="9"/>
                  </a:lnTo>
                  <a:lnTo>
                    <a:pt x="73" y="12"/>
                  </a:lnTo>
                  <a:lnTo>
                    <a:pt x="77" y="10"/>
                  </a:lnTo>
                  <a:lnTo>
                    <a:pt x="79" y="12"/>
                  </a:lnTo>
                  <a:lnTo>
                    <a:pt x="80" y="10"/>
                  </a:lnTo>
                  <a:lnTo>
                    <a:pt x="81" y="12"/>
                  </a:lnTo>
                  <a:lnTo>
                    <a:pt x="84" y="11"/>
                  </a:lnTo>
                  <a:lnTo>
                    <a:pt x="84" y="13"/>
                  </a:lnTo>
                  <a:lnTo>
                    <a:pt x="83" y="13"/>
                  </a:lnTo>
                  <a:lnTo>
                    <a:pt x="83" y="15"/>
                  </a:lnTo>
                  <a:lnTo>
                    <a:pt x="81" y="16"/>
                  </a:lnTo>
                  <a:lnTo>
                    <a:pt x="88" y="20"/>
                  </a:lnTo>
                  <a:lnTo>
                    <a:pt x="96" y="19"/>
                  </a:lnTo>
                  <a:lnTo>
                    <a:pt x="101" y="15"/>
                  </a:lnTo>
                  <a:lnTo>
                    <a:pt x="99" y="19"/>
                  </a:lnTo>
                  <a:lnTo>
                    <a:pt x="105" y="19"/>
                  </a:lnTo>
                  <a:lnTo>
                    <a:pt x="106" y="21"/>
                  </a:lnTo>
                  <a:lnTo>
                    <a:pt x="107" y="21"/>
                  </a:lnTo>
                  <a:lnTo>
                    <a:pt x="107" y="20"/>
                  </a:lnTo>
                  <a:lnTo>
                    <a:pt x="109" y="19"/>
                  </a:lnTo>
                  <a:lnTo>
                    <a:pt x="110" y="20"/>
                  </a:lnTo>
                  <a:lnTo>
                    <a:pt x="113" y="20"/>
                  </a:lnTo>
                  <a:lnTo>
                    <a:pt x="114" y="22"/>
                  </a:lnTo>
                  <a:lnTo>
                    <a:pt x="121" y="22"/>
                  </a:lnTo>
                  <a:lnTo>
                    <a:pt x="120" y="26"/>
                  </a:lnTo>
                  <a:lnTo>
                    <a:pt x="123" y="28"/>
                  </a:lnTo>
                  <a:lnTo>
                    <a:pt x="121" y="30"/>
                  </a:lnTo>
                  <a:lnTo>
                    <a:pt x="122" y="31"/>
                  </a:lnTo>
                  <a:lnTo>
                    <a:pt x="126" y="32"/>
                  </a:lnTo>
                  <a:lnTo>
                    <a:pt x="128" y="30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29" y="35"/>
                  </a:lnTo>
                  <a:lnTo>
                    <a:pt x="130" y="37"/>
                  </a:lnTo>
                  <a:lnTo>
                    <a:pt x="132" y="37"/>
                  </a:lnTo>
                  <a:lnTo>
                    <a:pt x="133" y="38"/>
                  </a:lnTo>
                  <a:lnTo>
                    <a:pt x="134" y="38"/>
                  </a:lnTo>
                  <a:lnTo>
                    <a:pt x="139" y="39"/>
                  </a:lnTo>
                  <a:lnTo>
                    <a:pt x="140" y="41"/>
                  </a:lnTo>
                  <a:lnTo>
                    <a:pt x="138" y="42"/>
                  </a:lnTo>
                  <a:lnTo>
                    <a:pt x="138" y="46"/>
                  </a:lnTo>
                  <a:lnTo>
                    <a:pt x="136" y="46"/>
                  </a:lnTo>
                  <a:lnTo>
                    <a:pt x="133" y="49"/>
                  </a:lnTo>
                  <a:lnTo>
                    <a:pt x="135" y="54"/>
                  </a:lnTo>
                  <a:lnTo>
                    <a:pt x="138" y="54"/>
                  </a:lnTo>
                  <a:lnTo>
                    <a:pt x="139" y="55"/>
                  </a:lnTo>
                  <a:lnTo>
                    <a:pt x="140" y="60"/>
                  </a:lnTo>
                  <a:lnTo>
                    <a:pt x="142" y="60"/>
                  </a:lnTo>
                  <a:lnTo>
                    <a:pt x="146" y="6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1" name="Freeform 625"/>
            <p:cNvSpPr>
              <a:spLocks/>
            </p:cNvSpPr>
            <p:nvPr/>
          </p:nvSpPr>
          <p:spPr bwMode="auto">
            <a:xfrm>
              <a:off x="1775" y="2342"/>
              <a:ext cx="153" cy="73"/>
            </a:xfrm>
            <a:custGeom>
              <a:avLst/>
              <a:gdLst>
                <a:gd name="T0" fmla="*/ 43 w 153"/>
                <a:gd name="T1" fmla="*/ 70 h 73"/>
                <a:gd name="T2" fmla="*/ 1 w 153"/>
                <a:gd name="T3" fmla="*/ 2 h 73"/>
                <a:gd name="T4" fmla="*/ 34 w 153"/>
                <a:gd name="T5" fmla="*/ 2 h 73"/>
                <a:gd name="T6" fmla="*/ 44 w 153"/>
                <a:gd name="T7" fmla="*/ 1 h 73"/>
                <a:gd name="T8" fmla="*/ 50 w 153"/>
                <a:gd name="T9" fmla="*/ 4 h 73"/>
                <a:gd name="T10" fmla="*/ 56 w 153"/>
                <a:gd name="T11" fmla="*/ 3 h 73"/>
                <a:gd name="T12" fmla="*/ 62 w 153"/>
                <a:gd name="T13" fmla="*/ 4 h 73"/>
                <a:gd name="T14" fmla="*/ 65 w 153"/>
                <a:gd name="T15" fmla="*/ 3 h 73"/>
                <a:gd name="T16" fmla="*/ 69 w 153"/>
                <a:gd name="T17" fmla="*/ 4 h 73"/>
                <a:gd name="T18" fmla="*/ 73 w 153"/>
                <a:gd name="T19" fmla="*/ 4 h 73"/>
                <a:gd name="T20" fmla="*/ 77 w 153"/>
                <a:gd name="T21" fmla="*/ 10 h 73"/>
                <a:gd name="T22" fmla="*/ 80 w 153"/>
                <a:gd name="T23" fmla="*/ 11 h 73"/>
                <a:gd name="T24" fmla="*/ 84 w 153"/>
                <a:gd name="T25" fmla="*/ 11 h 73"/>
                <a:gd name="T26" fmla="*/ 87 w 153"/>
                <a:gd name="T27" fmla="*/ 12 h 73"/>
                <a:gd name="T28" fmla="*/ 86 w 153"/>
                <a:gd name="T29" fmla="*/ 14 h 73"/>
                <a:gd name="T30" fmla="*/ 85 w 153"/>
                <a:gd name="T31" fmla="*/ 17 h 73"/>
                <a:gd name="T32" fmla="*/ 100 w 153"/>
                <a:gd name="T33" fmla="*/ 21 h 73"/>
                <a:gd name="T34" fmla="*/ 104 w 153"/>
                <a:gd name="T35" fmla="*/ 21 h 73"/>
                <a:gd name="T36" fmla="*/ 110 w 153"/>
                <a:gd name="T37" fmla="*/ 24 h 73"/>
                <a:gd name="T38" fmla="*/ 111 w 153"/>
                <a:gd name="T39" fmla="*/ 22 h 73"/>
                <a:gd name="T40" fmla="*/ 115 w 153"/>
                <a:gd name="T41" fmla="*/ 23 h 73"/>
                <a:gd name="T42" fmla="*/ 119 w 153"/>
                <a:gd name="T43" fmla="*/ 25 h 73"/>
                <a:gd name="T44" fmla="*/ 124 w 153"/>
                <a:gd name="T45" fmla="*/ 29 h 73"/>
                <a:gd name="T46" fmla="*/ 126 w 153"/>
                <a:gd name="T47" fmla="*/ 33 h 73"/>
                <a:gd name="T48" fmla="*/ 131 w 153"/>
                <a:gd name="T49" fmla="*/ 35 h 73"/>
                <a:gd name="T50" fmla="*/ 133 w 153"/>
                <a:gd name="T51" fmla="*/ 38 h 73"/>
                <a:gd name="T52" fmla="*/ 134 w 153"/>
                <a:gd name="T53" fmla="*/ 39 h 73"/>
                <a:gd name="T54" fmla="*/ 138 w 153"/>
                <a:gd name="T55" fmla="*/ 41 h 73"/>
                <a:gd name="T56" fmla="*/ 140 w 153"/>
                <a:gd name="T57" fmla="*/ 42 h 73"/>
                <a:gd name="T58" fmla="*/ 145 w 153"/>
                <a:gd name="T59" fmla="*/ 45 h 73"/>
                <a:gd name="T60" fmla="*/ 143 w 153"/>
                <a:gd name="T61" fmla="*/ 50 h 73"/>
                <a:gd name="T62" fmla="*/ 139 w 153"/>
                <a:gd name="T63" fmla="*/ 55 h 73"/>
                <a:gd name="T64" fmla="*/ 143 w 153"/>
                <a:gd name="T65" fmla="*/ 60 h 73"/>
                <a:gd name="T66" fmla="*/ 145 w 153"/>
                <a:gd name="T67" fmla="*/ 67 h 73"/>
                <a:gd name="T68" fmla="*/ 152 w 153"/>
                <a:gd name="T69" fmla="*/ 72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"/>
                <a:gd name="T106" fmla="*/ 0 h 73"/>
                <a:gd name="T107" fmla="*/ 153 w 153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" h="73">
                  <a:moveTo>
                    <a:pt x="152" y="72"/>
                  </a:moveTo>
                  <a:lnTo>
                    <a:pt x="43" y="70"/>
                  </a:lnTo>
                  <a:lnTo>
                    <a:pt x="0" y="70"/>
                  </a:lnTo>
                  <a:lnTo>
                    <a:pt x="1" y="2"/>
                  </a:lnTo>
                  <a:lnTo>
                    <a:pt x="32" y="3"/>
                  </a:lnTo>
                  <a:lnTo>
                    <a:pt x="34" y="2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6" y="3"/>
                  </a:lnTo>
                  <a:lnTo>
                    <a:pt x="61" y="5"/>
                  </a:lnTo>
                  <a:lnTo>
                    <a:pt x="62" y="4"/>
                  </a:lnTo>
                  <a:lnTo>
                    <a:pt x="64" y="5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9" y="4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5" y="6"/>
                  </a:lnTo>
                  <a:lnTo>
                    <a:pt x="77" y="10"/>
                  </a:lnTo>
                  <a:lnTo>
                    <a:pt x="76" y="13"/>
                  </a:lnTo>
                  <a:lnTo>
                    <a:pt x="80" y="11"/>
                  </a:lnTo>
                  <a:lnTo>
                    <a:pt x="83" y="13"/>
                  </a:lnTo>
                  <a:lnTo>
                    <a:pt x="84" y="11"/>
                  </a:lnTo>
                  <a:lnTo>
                    <a:pt x="85" y="13"/>
                  </a:lnTo>
                  <a:lnTo>
                    <a:pt x="87" y="12"/>
                  </a:lnTo>
                  <a:lnTo>
                    <a:pt x="87" y="14"/>
                  </a:lnTo>
                  <a:lnTo>
                    <a:pt x="86" y="14"/>
                  </a:lnTo>
                  <a:lnTo>
                    <a:pt x="86" y="16"/>
                  </a:lnTo>
                  <a:lnTo>
                    <a:pt x="85" y="17"/>
                  </a:lnTo>
                  <a:lnTo>
                    <a:pt x="91" y="23"/>
                  </a:lnTo>
                  <a:lnTo>
                    <a:pt x="100" y="21"/>
                  </a:lnTo>
                  <a:lnTo>
                    <a:pt x="105" y="16"/>
                  </a:lnTo>
                  <a:lnTo>
                    <a:pt x="104" y="21"/>
                  </a:lnTo>
                  <a:lnTo>
                    <a:pt x="109" y="21"/>
                  </a:lnTo>
                  <a:lnTo>
                    <a:pt x="110" y="24"/>
                  </a:lnTo>
                  <a:lnTo>
                    <a:pt x="111" y="24"/>
                  </a:lnTo>
                  <a:lnTo>
                    <a:pt x="111" y="22"/>
                  </a:lnTo>
                  <a:lnTo>
                    <a:pt x="113" y="21"/>
                  </a:lnTo>
                  <a:lnTo>
                    <a:pt x="115" y="23"/>
                  </a:lnTo>
                  <a:lnTo>
                    <a:pt x="118" y="23"/>
                  </a:lnTo>
                  <a:lnTo>
                    <a:pt x="119" y="25"/>
                  </a:lnTo>
                  <a:lnTo>
                    <a:pt x="126" y="25"/>
                  </a:lnTo>
                  <a:lnTo>
                    <a:pt x="124" y="29"/>
                  </a:lnTo>
                  <a:lnTo>
                    <a:pt x="128" y="31"/>
                  </a:lnTo>
                  <a:lnTo>
                    <a:pt x="126" y="33"/>
                  </a:lnTo>
                  <a:lnTo>
                    <a:pt x="127" y="34"/>
                  </a:lnTo>
                  <a:lnTo>
                    <a:pt x="131" y="35"/>
                  </a:lnTo>
                  <a:lnTo>
                    <a:pt x="133" y="33"/>
                  </a:lnTo>
                  <a:lnTo>
                    <a:pt x="133" y="38"/>
                  </a:lnTo>
                  <a:lnTo>
                    <a:pt x="134" y="38"/>
                  </a:lnTo>
                  <a:lnTo>
                    <a:pt x="134" y="39"/>
                  </a:lnTo>
                  <a:lnTo>
                    <a:pt x="135" y="41"/>
                  </a:lnTo>
                  <a:lnTo>
                    <a:pt x="138" y="41"/>
                  </a:lnTo>
                  <a:lnTo>
                    <a:pt x="139" y="42"/>
                  </a:lnTo>
                  <a:lnTo>
                    <a:pt x="140" y="42"/>
                  </a:lnTo>
                  <a:lnTo>
                    <a:pt x="144" y="43"/>
                  </a:lnTo>
                  <a:lnTo>
                    <a:pt x="145" y="45"/>
                  </a:lnTo>
                  <a:lnTo>
                    <a:pt x="143" y="46"/>
                  </a:lnTo>
                  <a:lnTo>
                    <a:pt x="143" y="50"/>
                  </a:lnTo>
                  <a:lnTo>
                    <a:pt x="142" y="50"/>
                  </a:lnTo>
                  <a:lnTo>
                    <a:pt x="139" y="55"/>
                  </a:lnTo>
                  <a:lnTo>
                    <a:pt x="141" y="60"/>
                  </a:lnTo>
                  <a:lnTo>
                    <a:pt x="143" y="60"/>
                  </a:lnTo>
                  <a:lnTo>
                    <a:pt x="144" y="61"/>
                  </a:lnTo>
                  <a:lnTo>
                    <a:pt x="145" y="67"/>
                  </a:lnTo>
                  <a:lnTo>
                    <a:pt x="148" y="67"/>
                  </a:lnTo>
                  <a:lnTo>
                    <a:pt x="152" y="7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2" name="Freeform 626"/>
            <p:cNvSpPr>
              <a:spLocks/>
            </p:cNvSpPr>
            <p:nvPr/>
          </p:nvSpPr>
          <p:spPr bwMode="auto">
            <a:xfrm>
              <a:off x="1817" y="2411"/>
              <a:ext cx="107" cy="78"/>
            </a:xfrm>
            <a:custGeom>
              <a:avLst/>
              <a:gdLst>
                <a:gd name="T0" fmla="*/ 104 w 107"/>
                <a:gd name="T1" fmla="*/ 52 h 78"/>
                <a:gd name="T2" fmla="*/ 100 w 107"/>
                <a:gd name="T3" fmla="*/ 58 h 78"/>
                <a:gd name="T4" fmla="*/ 96 w 107"/>
                <a:gd name="T5" fmla="*/ 61 h 78"/>
                <a:gd name="T6" fmla="*/ 92 w 107"/>
                <a:gd name="T7" fmla="*/ 61 h 78"/>
                <a:gd name="T8" fmla="*/ 92 w 107"/>
                <a:gd name="T9" fmla="*/ 63 h 78"/>
                <a:gd name="T10" fmla="*/ 80 w 107"/>
                <a:gd name="T11" fmla="*/ 71 h 78"/>
                <a:gd name="T12" fmla="*/ 79 w 107"/>
                <a:gd name="T13" fmla="*/ 75 h 78"/>
                <a:gd name="T14" fmla="*/ 76 w 107"/>
                <a:gd name="T15" fmla="*/ 75 h 78"/>
                <a:gd name="T16" fmla="*/ 72 w 107"/>
                <a:gd name="T17" fmla="*/ 77 h 78"/>
                <a:gd name="T18" fmla="*/ 68 w 107"/>
                <a:gd name="T19" fmla="*/ 76 h 78"/>
                <a:gd name="T20" fmla="*/ 68 w 107"/>
                <a:gd name="T21" fmla="*/ 77 h 78"/>
                <a:gd name="T22" fmla="*/ 50 w 107"/>
                <a:gd name="T23" fmla="*/ 76 h 78"/>
                <a:gd name="T24" fmla="*/ 50 w 107"/>
                <a:gd name="T25" fmla="*/ 62 h 78"/>
                <a:gd name="T26" fmla="*/ 33 w 107"/>
                <a:gd name="T27" fmla="*/ 62 h 78"/>
                <a:gd name="T28" fmla="*/ 33 w 107"/>
                <a:gd name="T29" fmla="*/ 52 h 78"/>
                <a:gd name="T30" fmla="*/ 29 w 107"/>
                <a:gd name="T31" fmla="*/ 53 h 78"/>
                <a:gd name="T32" fmla="*/ 26 w 107"/>
                <a:gd name="T33" fmla="*/ 48 h 78"/>
                <a:gd name="T34" fmla="*/ 22 w 107"/>
                <a:gd name="T35" fmla="*/ 46 h 78"/>
                <a:gd name="T36" fmla="*/ 1 w 107"/>
                <a:gd name="T37" fmla="*/ 45 h 78"/>
                <a:gd name="T38" fmla="*/ 1 w 107"/>
                <a:gd name="T39" fmla="*/ 38 h 78"/>
                <a:gd name="T40" fmla="*/ 0 w 107"/>
                <a:gd name="T41" fmla="*/ 38 h 78"/>
                <a:gd name="T42" fmla="*/ 0 w 107"/>
                <a:gd name="T43" fmla="*/ 36 h 78"/>
                <a:gd name="T44" fmla="*/ 1 w 107"/>
                <a:gd name="T45" fmla="*/ 36 h 78"/>
                <a:gd name="T46" fmla="*/ 1 w 107"/>
                <a:gd name="T47" fmla="*/ 0 h 78"/>
                <a:gd name="T48" fmla="*/ 104 w 107"/>
                <a:gd name="T49" fmla="*/ 2 h 78"/>
                <a:gd name="T50" fmla="*/ 102 w 107"/>
                <a:gd name="T51" fmla="*/ 6 h 78"/>
                <a:gd name="T52" fmla="*/ 103 w 107"/>
                <a:gd name="T53" fmla="*/ 8 h 78"/>
                <a:gd name="T54" fmla="*/ 101 w 107"/>
                <a:gd name="T55" fmla="*/ 10 h 78"/>
                <a:gd name="T56" fmla="*/ 103 w 107"/>
                <a:gd name="T57" fmla="*/ 16 h 78"/>
                <a:gd name="T58" fmla="*/ 102 w 107"/>
                <a:gd name="T59" fmla="*/ 16 h 78"/>
                <a:gd name="T60" fmla="*/ 103 w 107"/>
                <a:gd name="T61" fmla="*/ 18 h 78"/>
                <a:gd name="T62" fmla="*/ 102 w 107"/>
                <a:gd name="T63" fmla="*/ 18 h 78"/>
                <a:gd name="T64" fmla="*/ 101 w 107"/>
                <a:gd name="T65" fmla="*/ 24 h 78"/>
                <a:gd name="T66" fmla="*/ 106 w 107"/>
                <a:gd name="T67" fmla="*/ 31 h 78"/>
                <a:gd name="T68" fmla="*/ 104 w 107"/>
                <a:gd name="T69" fmla="*/ 32 h 78"/>
                <a:gd name="T70" fmla="*/ 104 w 107"/>
                <a:gd name="T71" fmla="*/ 35 h 78"/>
                <a:gd name="T72" fmla="*/ 106 w 107"/>
                <a:gd name="T73" fmla="*/ 39 h 78"/>
                <a:gd name="T74" fmla="*/ 104 w 107"/>
                <a:gd name="T75" fmla="*/ 45 h 78"/>
                <a:gd name="T76" fmla="*/ 106 w 107"/>
                <a:gd name="T77" fmla="*/ 49 h 78"/>
                <a:gd name="T78" fmla="*/ 104 w 107"/>
                <a:gd name="T79" fmla="*/ 49 h 78"/>
                <a:gd name="T80" fmla="*/ 105 w 107"/>
                <a:gd name="T81" fmla="*/ 51 h 78"/>
                <a:gd name="T82" fmla="*/ 104 w 107"/>
                <a:gd name="T83" fmla="*/ 52 h 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7"/>
                <a:gd name="T127" fmla="*/ 0 h 78"/>
                <a:gd name="T128" fmla="*/ 107 w 107"/>
                <a:gd name="T129" fmla="*/ 78 h 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7" h="78">
                  <a:moveTo>
                    <a:pt x="104" y="52"/>
                  </a:moveTo>
                  <a:lnTo>
                    <a:pt x="100" y="58"/>
                  </a:lnTo>
                  <a:lnTo>
                    <a:pt x="96" y="61"/>
                  </a:lnTo>
                  <a:lnTo>
                    <a:pt x="92" y="61"/>
                  </a:lnTo>
                  <a:lnTo>
                    <a:pt x="92" y="63"/>
                  </a:lnTo>
                  <a:lnTo>
                    <a:pt x="80" y="71"/>
                  </a:lnTo>
                  <a:lnTo>
                    <a:pt x="79" y="75"/>
                  </a:lnTo>
                  <a:lnTo>
                    <a:pt x="76" y="75"/>
                  </a:lnTo>
                  <a:lnTo>
                    <a:pt x="72" y="77"/>
                  </a:lnTo>
                  <a:lnTo>
                    <a:pt x="68" y="76"/>
                  </a:lnTo>
                  <a:lnTo>
                    <a:pt x="68" y="77"/>
                  </a:lnTo>
                  <a:lnTo>
                    <a:pt x="50" y="76"/>
                  </a:lnTo>
                  <a:lnTo>
                    <a:pt x="50" y="62"/>
                  </a:lnTo>
                  <a:lnTo>
                    <a:pt x="33" y="62"/>
                  </a:lnTo>
                  <a:lnTo>
                    <a:pt x="33" y="52"/>
                  </a:lnTo>
                  <a:lnTo>
                    <a:pt x="29" y="53"/>
                  </a:lnTo>
                  <a:lnTo>
                    <a:pt x="26" y="48"/>
                  </a:lnTo>
                  <a:lnTo>
                    <a:pt x="22" y="46"/>
                  </a:lnTo>
                  <a:lnTo>
                    <a:pt x="1" y="45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" y="0"/>
                  </a:lnTo>
                  <a:lnTo>
                    <a:pt x="104" y="2"/>
                  </a:lnTo>
                  <a:lnTo>
                    <a:pt x="102" y="6"/>
                  </a:lnTo>
                  <a:lnTo>
                    <a:pt x="103" y="8"/>
                  </a:lnTo>
                  <a:lnTo>
                    <a:pt x="101" y="10"/>
                  </a:lnTo>
                  <a:lnTo>
                    <a:pt x="103" y="16"/>
                  </a:lnTo>
                  <a:lnTo>
                    <a:pt x="102" y="16"/>
                  </a:lnTo>
                  <a:lnTo>
                    <a:pt x="103" y="18"/>
                  </a:lnTo>
                  <a:lnTo>
                    <a:pt x="102" y="18"/>
                  </a:lnTo>
                  <a:lnTo>
                    <a:pt x="101" y="24"/>
                  </a:lnTo>
                  <a:lnTo>
                    <a:pt x="106" y="31"/>
                  </a:lnTo>
                  <a:lnTo>
                    <a:pt x="104" y="32"/>
                  </a:lnTo>
                  <a:lnTo>
                    <a:pt x="104" y="35"/>
                  </a:lnTo>
                  <a:lnTo>
                    <a:pt x="106" y="39"/>
                  </a:lnTo>
                  <a:lnTo>
                    <a:pt x="104" y="45"/>
                  </a:lnTo>
                  <a:lnTo>
                    <a:pt x="106" y="49"/>
                  </a:lnTo>
                  <a:lnTo>
                    <a:pt x="104" y="49"/>
                  </a:lnTo>
                  <a:lnTo>
                    <a:pt x="105" y="51"/>
                  </a:lnTo>
                  <a:lnTo>
                    <a:pt x="104" y="5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3" name="Freeform 627"/>
            <p:cNvSpPr>
              <a:spLocks/>
            </p:cNvSpPr>
            <p:nvPr/>
          </p:nvSpPr>
          <p:spPr bwMode="auto">
            <a:xfrm>
              <a:off x="1817" y="2411"/>
              <a:ext cx="113" cy="85"/>
            </a:xfrm>
            <a:custGeom>
              <a:avLst/>
              <a:gdLst>
                <a:gd name="T0" fmla="*/ 110 w 113"/>
                <a:gd name="T1" fmla="*/ 57 h 85"/>
                <a:gd name="T2" fmla="*/ 105 w 113"/>
                <a:gd name="T3" fmla="*/ 63 h 85"/>
                <a:gd name="T4" fmla="*/ 101 w 113"/>
                <a:gd name="T5" fmla="*/ 66 h 85"/>
                <a:gd name="T6" fmla="*/ 98 w 113"/>
                <a:gd name="T7" fmla="*/ 66 h 85"/>
                <a:gd name="T8" fmla="*/ 98 w 113"/>
                <a:gd name="T9" fmla="*/ 68 h 85"/>
                <a:gd name="T10" fmla="*/ 85 w 113"/>
                <a:gd name="T11" fmla="*/ 78 h 85"/>
                <a:gd name="T12" fmla="*/ 83 w 113"/>
                <a:gd name="T13" fmla="*/ 82 h 85"/>
                <a:gd name="T14" fmla="*/ 80 w 113"/>
                <a:gd name="T15" fmla="*/ 82 h 85"/>
                <a:gd name="T16" fmla="*/ 76 w 113"/>
                <a:gd name="T17" fmla="*/ 84 h 85"/>
                <a:gd name="T18" fmla="*/ 71 w 113"/>
                <a:gd name="T19" fmla="*/ 83 h 85"/>
                <a:gd name="T20" fmla="*/ 71 w 113"/>
                <a:gd name="T21" fmla="*/ 84 h 85"/>
                <a:gd name="T22" fmla="*/ 53 w 113"/>
                <a:gd name="T23" fmla="*/ 83 h 85"/>
                <a:gd name="T24" fmla="*/ 53 w 113"/>
                <a:gd name="T25" fmla="*/ 67 h 85"/>
                <a:gd name="T26" fmla="*/ 35 w 113"/>
                <a:gd name="T27" fmla="*/ 67 h 85"/>
                <a:gd name="T28" fmla="*/ 35 w 113"/>
                <a:gd name="T29" fmla="*/ 57 h 85"/>
                <a:gd name="T30" fmla="*/ 31 w 113"/>
                <a:gd name="T31" fmla="*/ 58 h 85"/>
                <a:gd name="T32" fmla="*/ 27 w 113"/>
                <a:gd name="T33" fmla="*/ 53 h 85"/>
                <a:gd name="T34" fmla="*/ 23 w 113"/>
                <a:gd name="T35" fmla="*/ 50 h 85"/>
                <a:gd name="T36" fmla="*/ 1 w 113"/>
                <a:gd name="T37" fmla="*/ 49 h 85"/>
                <a:gd name="T38" fmla="*/ 1 w 113"/>
                <a:gd name="T39" fmla="*/ 41 h 85"/>
                <a:gd name="T40" fmla="*/ 0 w 113"/>
                <a:gd name="T41" fmla="*/ 41 h 85"/>
                <a:gd name="T42" fmla="*/ 0 w 113"/>
                <a:gd name="T43" fmla="*/ 39 h 85"/>
                <a:gd name="T44" fmla="*/ 1 w 113"/>
                <a:gd name="T45" fmla="*/ 39 h 85"/>
                <a:gd name="T46" fmla="*/ 1 w 113"/>
                <a:gd name="T47" fmla="*/ 0 h 85"/>
                <a:gd name="T48" fmla="*/ 110 w 113"/>
                <a:gd name="T49" fmla="*/ 2 h 85"/>
                <a:gd name="T50" fmla="*/ 108 w 113"/>
                <a:gd name="T51" fmla="*/ 6 h 85"/>
                <a:gd name="T52" fmla="*/ 109 w 113"/>
                <a:gd name="T53" fmla="*/ 8 h 85"/>
                <a:gd name="T54" fmla="*/ 107 w 113"/>
                <a:gd name="T55" fmla="*/ 11 h 85"/>
                <a:gd name="T56" fmla="*/ 109 w 113"/>
                <a:gd name="T57" fmla="*/ 18 h 85"/>
                <a:gd name="T58" fmla="*/ 108 w 113"/>
                <a:gd name="T59" fmla="*/ 18 h 85"/>
                <a:gd name="T60" fmla="*/ 109 w 113"/>
                <a:gd name="T61" fmla="*/ 20 h 85"/>
                <a:gd name="T62" fmla="*/ 108 w 113"/>
                <a:gd name="T63" fmla="*/ 20 h 85"/>
                <a:gd name="T64" fmla="*/ 107 w 113"/>
                <a:gd name="T65" fmla="*/ 26 h 85"/>
                <a:gd name="T66" fmla="*/ 112 w 113"/>
                <a:gd name="T67" fmla="*/ 34 h 85"/>
                <a:gd name="T68" fmla="*/ 110 w 113"/>
                <a:gd name="T69" fmla="*/ 35 h 85"/>
                <a:gd name="T70" fmla="*/ 110 w 113"/>
                <a:gd name="T71" fmla="*/ 38 h 85"/>
                <a:gd name="T72" fmla="*/ 112 w 113"/>
                <a:gd name="T73" fmla="*/ 43 h 85"/>
                <a:gd name="T74" fmla="*/ 110 w 113"/>
                <a:gd name="T75" fmla="*/ 49 h 85"/>
                <a:gd name="T76" fmla="*/ 112 w 113"/>
                <a:gd name="T77" fmla="*/ 54 h 85"/>
                <a:gd name="T78" fmla="*/ 110 w 113"/>
                <a:gd name="T79" fmla="*/ 54 h 85"/>
                <a:gd name="T80" fmla="*/ 111 w 113"/>
                <a:gd name="T81" fmla="*/ 56 h 85"/>
                <a:gd name="T82" fmla="*/ 110 w 113"/>
                <a:gd name="T83" fmla="*/ 57 h 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3"/>
                <a:gd name="T127" fmla="*/ 0 h 85"/>
                <a:gd name="T128" fmla="*/ 113 w 113"/>
                <a:gd name="T129" fmla="*/ 85 h 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3" h="85">
                  <a:moveTo>
                    <a:pt x="110" y="57"/>
                  </a:moveTo>
                  <a:lnTo>
                    <a:pt x="105" y="63"/>
                  </a:lnTo>
                  <a:lnTo>
                    <a:pt x="101" y="66"/>
                  </a:lnTo>
                  <a:lnTo>
                    <a:pt x="98" y="66"/>
                  </a:lnTo>
                  <a:lnTo>
                    <a:pt x="98" y="68"/>
                  </a:lnTo>
                  <a:lnTo>
                    <a:pt x="85" y="78"/>
                  </a:lnTo>
                  <a:lnTo>
                    <a:pt x="83" y="82"/>
                  </a:lnTo>
                  <a:lnTo>
                    <a:pt x="80" y="82"/>
                  </a:lnTo>
                  <a:lnTo>
                    <a:pt x="76" y="8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53" y="83"/>
                  </a:lnTo>
                  <a:lnTo>
                    <a:pt x="53" y="67"/>
                  </a:lnTo>
                  <a:lnTo>
                    <a:pt x="35" y="67"/>
                  </a:lnTo>
                  <a:lnTo>
                    <a:pt x="35" y="57"/>
                  </a:lnTo>
                  <a:lnTo>
                    <a:pt x="31" y="58"/>
                  </a:lnTo>
                  <a:lnTo>
                    <a:pt x="27" y="53"/>
                  </a:lnTo>
                  <a:lnTo>
                    <a:pt x="23" y="50"/>
                  </a:lnTo>
                  <a:lnTo>
                    <a:pt x="1" y="49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0"/>
                  </a:lnTo>
                  <a:lnTo>
                    <a:pt x="110" y="2"/>
                  </a:lnTo>
                  <a:lnTo>
                    <a:pt x="108" y="6"/>
                  </a:lnTo>
                  <a:lnTo>
                    <a:pt x="109" y="8"/>
                  </a:lnTo>
                  <a:lnTo>
                    <a:pt x="107" y="11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9" y="20"/>
                  </a:lnTo>
                  <a:lnTo>
                    <a:pt x="108" y="20"/>
                  </a:lnTo>
                  <a:lnTo>
                    <a:pt x="107" y="26"/>
                  </a:lnTo>
                  <a:lnTo>
                    <a:pt x="112" y="34"/>
                  </a:lnTo>
                  <a:lnTo>
                    <a:pt x="110" y="35"/>
                  </a:lnTo>
                  <a:lnTo>
                    <a:pt x="110" y="38"/>
                  </a:lnTo>
                  <a:lnTo>
                    <a:pt x="112" y="43"/>
                  </a:lnTo>
                  <a:lnTo>
                    <a:pt x="110" y="49"/>
                  </a:lnTo>
                  <a:lnTo>
                    <a:pt x="112" y="54"/>
                  </a:lnTo>
                  <a:lnTo>
                    <a:pt x="110" y="54"/>
                  </a:lnTo>
                  <a:lnTo>
                    <a:pt x="111" y="56"/>
                  </a:lnTo>
                  <a:lnTo>
                    <a:pt x="110" y="5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4" name="Freeform 628"/>
            <p:cNvSpPr>
              <a:spLocks/>
            </p:cNvSpPr>
            <p:nvPr/>
          </p:nvSpPr>
          <p:spPr bwMode="auto">
            <a:xfrm>
              <a:off x="1811" y="2263"/>
              <a:ext cx="70" cy="95"/>
            </a:xfrm>
            <a:custGeom>
              <a:avLst/>
              <a:gdLst>
                <a:gd name="T0" fmla="*/ 59 w 70"/>
                <a:gd name="T1" fmla="*/ 92 h 95"/>
                <a:gd name="T2" fmla="*/ 45 w 70"/>
                <a:gd name="T3" fmla="*/ 89 h 95"/>
                <a:gd name="T4" fmla="*/ 46 w 70"/>
                <a:gd name="T5" fmla="*/ 86 h 95"/>
                <a:gd name="T6" fmla="*/ 47 w 70"/>
                <a:gd name="T7" fmla="*/ 84 h 95"/>
                <a:gd name="T8" fmla="*/ 44 w 70"/>
                <a:gd name="T9" fmla="*/ 83 h 95"/>
                <a:gd name="T10" fmla="*/ 41 w 70"/>
                <a:gd name="T11" fmla="*/ 83 h 95"/>
                <a:gd name="T12" fmla="*/ 38 w 70"/>
                <a:gd name="T13" fmla="*/ 82 h 95"/>
                <a:gd name="T14" fmla="*/ 34 w 70"/>
                <a:gd name="T15" fmla="*/ 77 h 95"/>
                <a:gd name="T16" fmla="*/ 31 w 70"/>
                <a:gd name="T17" fmla="*/ 77 h 95"/>
                <a:gd name="T18" fmla="*/ 29 w 70"/>
                <a:gd name="T19" fmla="*/ 76 h 95"/>
                <a:gd name="T20" fmla="*/ 23 w 70"/>
                <a:gd name="T21" fmla="*/ 69 h 95"/>
                <a:gd name="T22" fmla="*/ 21 w 70"/>
                <a:gd name="T23" fmla="*/ 69 h 95"/>
                <a:gd name="T24" fmla="*/ 19 w 70"/>
                <a:gd name="T25" fmla="*/ 66 h 95"/>
                <a:gd name="T26" fmla="*/ 18 w 70"/>
                <a:gd name="T27" fmla="*/ 65 h 95"/>
                <a:gd name="T28" fmla="*/ 11 w 70"/>
                <a:gd name="T29" fmla="*/ 60 h 95"/>
                <a:gd name="T30" fmla="*/ 8 w 70"/>
                <a:gd name="T31" fmla="*/ 59 h 95"/>
                <a:gd name="T32" fmla="*/ 6 w 70"/>
                <a:gd name="T33" fmla="*/ 54 h 95"/>
                <a:gd name="T34" fmla="*/ 1 w 70"/>
                <a:gd name="T35" fmla="*/ 55 h 95"/>
                <a:gd name="T36" fmla="*/ 0 w 70"/>
                <a:gd name="T37" fmla="*/ 52 h 95"/>
                <a:gd name="T38" fmla="*/ 2 w 70"/>
                <a:gd name="T39" fmla="*/ 48 h 95"/>
                <a:gd name="T40" fmla="*/ 0 w 70"/>
                <a:gd name="T41" fmla="*/ 44 h 95"/>
                <a:gd name="T42" fmla="*/ 7 w 70"/>
                <a:gd name="T43" fmla="*/ 42 h 95"/>
                <a:gd name="T44" fmla="*/ 10 w 70"/>
                <a:gd name="T45" fmla="*/ 36 h 95"/>
                <a:gd name="T46" fmla="*/ 6 w 70"/>
                <a:gd name="T47" fmla="*/ 33 h 95"/>
                <a:gd name="T48" fmla="*/ 18 w 70"/>
                <a:gd name="T49" fmla="*/ 25 h 95"/>
                <a:gd name="T50" fmla="*/ 26 w 70"/>
                <a:gd name="T51" fmla="*/ 16 h 95"/>
                <a:gd name="T52" fmla="*/ 28 w 70"/>
                <a:gd name="T53" fmla="*/ 12 h 95"/>
                <a:gd name="T54" fmla="*/ 66 w 70"/>
                <a:gd name="T55" fmla="*/ 2 h 95"/>
                <a:gd name="T56" fmla="*/ 65 w 70"/>
                <a:gd name="T57" fmla="*/ 11 h 95"/>
                <a:gd name="T58" fmla="*/ 68 w 70"/>
                <a:gd name="T59" fmla="*/ 21 h 95"/>
                <a:gd name="T60" fmla="*/ 68 w 70"/>
                <a:gd name="T61" fmla="*/ 31 h 95"/>
                <a:gd name="T62" fmla="*/ 68 w 70"/>
                <a:gd name="T63" fmla="*/ 38 h 95"/>
                <a:gd name="T64" fmla="*/ 69 w 70"/>
                <a:gd name="T65" fmla="*/ 44 h 95"/>
                <a:gd name="T66" fmla="*/ 69 w 70"/>
                <a:gd name="T67" fmla="*/ 53 h 95"/>
                <a:gd name="T68" fmla="*/ 68 w 70"/>
                <a:gd name="T69" fmla="*/ 59 h 95"/>
                <a:gd name="T70" fmla="*/ 65 w 70"/>
                <a:gd name="T71" fmla="*/ 68 h 95"/>
                <a:gd name="T72" fmla="*/ 62 w 70"/>
                <a:gd name="T73" fmla="*/ 74 h 95"/>
                <a:gd name="T74" fmla="*/ 60 w 70"/>
                <a:gd name="T75" fmla="*/ 77 h 95"/>
                <a:gd name="T76" fmla="*/ 60 w 70"/>
                <a:gd name="T77" fmla="*/ 82 h 95"/>
                <a:gd name="T78" fmla="*/ 63 w 70"/>
                <a:gd name="T79" fmla="*/ 88 h 9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0"/>
                <a:gd name="T121" fmla="*/ 0 h 95"/>
                <a:gd name="T122" fmla="*/ 70 w 70"/>
                <a:gd name="T123" fmla="*/ 95 h 9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0" h="95">
                  <a:moveTo>
                    <a:pt x="63" y="88"/>
                  </a:moveTo>
                  <a:lnTo>
                    <a:pt x="59" y="92"/>
                  </a:lnTo>
                  <a:lnTo>
                    <a:pt x="51" y="94"/>
                  </a:lnTo>
                  <a:lnTo>
                    <a:pt x="45" y="89"/>
                  </a:lnTo>
                  <a:lnTo>
                    <a:pt x="46" y="88"/>
                  </a:lnTo>
                  <a:lnTo>
                    <a:pt x="46" y="86"/>
                  </a:lnTo>
                  <a:lnTo>
                    <a:pt x="47" y="86"/>
                  </a:lnTo>
                  <a:lnTo>
                    <a:pt x="47" y="84"/>
                  </a:lnTo>
                  <a:lnTo>
                    <a:pt x="45" y="85"/>
                  </a:lnTo>
                  <a:lnTo>
                    <a:pt x="44" y="83"/>
                  </a:lnTo>
                  <a:lnTo>
                    <a:pt x="43" y="85"/>
                  </a:lnTo>
                  <a:lnTo>
                    <a:pt x="41" y="83"/>
                  </a:lnTo>
                  <a:lnTo>
                    <a:pt x="37" y="85"/>
                  </a:lnTo>
                  <a:lnTo>
                    <a:pt x="38" y="82"/>
                  </a:lnTo>
                  <a:lnTo>
                    <a:pt x="36" y="79"/>
                  </a:lnTo>
                  <a:lnTo>
                    <a:pt x="34" y="77"/>
                  </a:lnTo>
                  <a:lnTo>
                    <a:pt x="32" y="78"/>
                  </a:lnTo>
                  <a:lnTo>
                    <a:pt x="31" y="77"/>
                  </a:lnTo>
                  <a:lnTo>
                    <a:pt x="31" y="75"/>
                  </a:lnTo>
                  <a:lnTo>
                    <a:pt x="29" y="76"/>
                  </a:lnTo>
                  <a:lnTo>
                    <a:pt x="27" y="70"/>
                  </a:lnTo>
                  <a:lnTo>
                    <a:pt x="23" y="69"/>
                  </a:lnTo>
                  <a:lnTo>
                    <a:pt x="21" y="70"/>
                  </a:lnTo>
                  <a:lnTo>
                    <a:pt x="21" y="69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8" y="66"/>
                  </a:lnTo>
                  <a:lnTo>
                    <a:pt x="18" y="65"/>
                  </a:lnTo>
                  <a:lnTo>
                    <a:pt x="10" y="65"/>
                  </a:lnTo>
                  <a:lnTo>
                    <a:pt x="11" y="60"/>
                  </a:lnTo>
                  <a:lnTo>
                    <a:pt x="9" y="61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6" y="54"/>
                  </a:lnTo>
                  <a:lnTo>
                    <a:pt x="5" y="56"/>
                  </a:lnTo>
                  <a:lnTo>
                    <a:pt x="1" y="55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1" y="50"/>
                  </a:lnTo>
                  <a:lnTo>
                    <a:pt x="2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7" y="42"/>
                  </a:lnTo>
                  <a:lnTo>
                    <a:pt x="9" y="43"/>
                  </a:lnTo>
                  <a:lnTo>
                    <a:pt x="10" y="36"/>
                  </a:lnTo>
                  <a:lnTo>
                    <a:pt x="9" y="35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18" y="25"/>
                  </a:lnTo>
                  <a:lnTo>
                    <a:pt x="21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9" y="0"/>
                  </a:lnTo>
                  <a:lnTo>
                    <a:pt x="66" y="2"/>
                  </a:lnTo>
                  <a:lnTo>
                    <a:pt x="67" y="4"/>
                  </a:lnTo>
                  <a:lnTo>
                    <a:pt x="65" y="11"/>
                  </a:lnTo>
                  <a:lnTo>
                    <a:pt x="66" y="16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lnTo>
                    <a:pt x="67" y="35"/>
                  </a:lnTo>
                  <a:lnTo>
                    <a:pt x="68" y="38"/>
                  </a:lnTo>
                  <a:lnTo>
                    <a:pt x="68" y="40"/>
                  </a:lnTo>
                  <a:lnTo>
                    <a:pt x="69" y="44"/>
                  </a:lnTo>
                  <a:lnTo>
                    <a:pt x="68" y="49"/>
                  </a:lnTo>
                  <a:lnTo>
                    <a:pt x="69" y="53"/>
                  </a:lnTo>
                  <a:lnTo>
                    <a:pt x="68" y="56"/>
                  </a:lnTo>
                  <a:lnTo>
                    <a:pt x="68" y="59"/>
                  </a:lnTo>
                  <a:lnTo>
                    <a:pt x="65" y="65"/>
                  </a:lnTo>
                  <a:lnTo>
                    <a:pt x="65" y="68"/>
                  </a:lnTo>
                  <a:lnTo>
                    <a:pt x="63" y="70"/>
                  </a:lnTo>
                  <a:lnTo>
                    <a:pt x="62" y="74"/>
                  </a:lnTo>
                  <a:lnTo>
                    <a:pt x="59" y="75"/>
                  </a:lnTo>
                  <a:lnTo>
                    <a:pt x="60" y="77"/>
                  </a:lnTo>
                  <a:lnTo>
                    <a:pt x="58" y="82"/>
                  </a:lnTo>
                  <a:lnTo>
                    <a:pt x="60" y="82"/>
                  </a:lnTo>
                  <a:lnTo>
                    <a:pt x="59" y="84"/>
                  </a:lnTo>
                  <a:lnTo>
                    <a:pt x="63" y="8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5" name="Freeform 629"/>
            <p:cNvSpPr>
              <a:spLocks/>
            </p:cNvSpPr>
            <p:nvPr/>
          </p:nvSpPr>
          <p:spPr bwMode="auto">
            <a:xfrm>
              <a:off x="1811" y="2263"/>
              <a:ext cx="77" cy="103"/>
            </a:xfrm>
            <a:custGeom>
              <a:avLst/>
              <a:gdLst>
                <a:gd name="T0" fmla="*/ 65 w 77"/>
                <a:gd name="T1" fmla="*/ 100 h 103"/>
                <a:gd name="T2" fmla="*/ 50 w 77"/>
                <a:gd name="T3" fmla="*/ 97 h 103"/>
                <a:gd name="T4" fmla="*/ 51 w 77"/>
                <a:gd name="T5" fmla="*/ 94 h 103"/>
                <a:gd name="T6" fmla="*/ 52 w 77"/>
                <a:gd name="T7" fmla="*/ 92 h 103"/>
                <a:gd name="T8" fmla="*/ 48 w 77"/>
                <a:gd name="T9" fmla="*/ 91 h 103"/>
                <a:gd name="T10" fmla="*/ 45 w 77"/>
                <a:gd name="T11" fmla="*/ 91 h 103"/>
                <a:gd name="T12" fmla="*/ 42 w 77"/>
                <a:gd name="T13" fmla="*/ 90 h 103"/>
                <a:gd name="T14" fmla="*/ 37 w 77"/>
                <a:gd name="T15" fmla="*/ 83 h 103"/>
                <a:gd name="T16" fmla="*/ 34 w 77"/>
                <a:gd name="T17" fmla="*/ 83 h 103"/>
                <a:gd name="T18" fmla="*/ 32 w 77"/>
                <a:gd name="T19" fmla="*/ 82 h 103"/>
                <a:gd name="T20" fmla="*/ 25 w 77"/>
                <a:gd name="T21" fmla="*/ 75 h 103"/>
                <a:gd name="T22" fmla="*/ 23 w 77"/>
                <a:gd name="T23" fmla="*/ 75 h 103"/>
                <a:gd name="T24" fmla="*/ 21 w 77"/>
                <a:gd name="T25" fmla="*/ 72 h 103"/>
                <a:gd name="T26" fmla="*/ 20 w 77"/>
                <a:gd name="T27" fmla="*/ 71 h 103"/>
                <a:gd name="T28" fmla="*/ 12 w 77"/>
                <a:gd name="T29" fmla="*/ 66 h 103"/>
                <a:gd name="T30" fmla="*/ 9 w 77"/>
                <a:gd name="T31" fmla="*/ 65 h 103"/>
                <a:gd name="T32" fmla="*/ 7 w 77"/>
                <a:gd name="T33" fmla="*/ 58 h 103"/>
                <a:gd name="T34" fmla="*/ 1 w 77"/>
                <a:gd name="T35" fmla="*/ 59 h 103"/>
                <a:gd name="T36" fmla="*/ 0 w 77"/>
                <a:gd name="T37" fmla="*/ 56 h 103"/>
                <a:gd name="T38" fmla="*/ 2 w 77"/>
                <a:gd name="T39" fmla="*/ 52 h 103"/>
                <a:gd name="T40" fmla="*/ 0 w 77"/>
                <a:gd name="T41" fmla="*/ 48 h 103"/>
                <a:gd name="T42" fmla="*/ 8 w 77"/>
                <a:gd name="T43" fmla="*/ 46 h 103"/>
                <a:gd name="T44" fmla="*/ 11 w 77"/>
                <a:gd name="T45" fmla="*/ 40 h 103"/>
                <a:gd name="T46" fmla="*/ 7 w 77"/>
                <a:gd name="T47" fmla="*/ 35 h 103"/>
                <a:gd name="T48" fmla="*/ 20 w 77"/>
                <a:gd name="T49" fmla="*/ 27 h 103"/>
                <a:gd name="T50" fmla="*/ 29 w 77"/>
                <a:gd name="T51" fmla="*/ 18 h 103"/>
                <a:gd name="T52" fmla="*/ 31 w 77"/>
                <a:gd name="T53" fmla="*/ 12 h 103"/>
                <a:gd name="T54" fmla="*/ 73 w 77"/>
                <a:gd name="T55" fmla="*/ 2 h 103"/>
                <a:gd name="T56" fmla="*/ 72 w 77"/>
                <a:gd name="T57" fmla="*/ 11 h 103"/>
                <a:gd name="T58" fmla="*/ 75 w 77"/>
                <a:gd name="T59" fmla="*/ 23 h 103"/>
                <a:gd name="T60" fmla="*/ 75 w 77"/>
                <a:gd name="T61" fmla="*/ 33 h 103"/>
                <a:gd name="T62" fmla="*/ 75 w 77"/>
                <a:gd name="T63" fmla="*/ 42 h 103"/>
                <a:gd name="T64" fmla="*/ 76 w 77"/>
                <a:gd name="T65" fmla="*/ 48 h 103"/>
                <a:gd name="T66" fmla="*/ 76 w 77"/>
                <a:gd name="T67" fmla="*/ 57 h 103"/>
                <a:gd name="T68" fmla="*/ 75 w 77"/>
                <a:gd name="T69" fmla="*/ 63 h 103"/>
                <a:gd name="T70" fmla="*/ 72 w 77"/>
                <a:gd name="T71" fmla="*/ 74 h 103"/>
                <a:gd name="T72" fmla="*/ 68 w 77"/>
                <a:gd name="T73" fmla="*/ 80 h 103"/>
                <a:gd name="T74" fmla="*/ 66 w 77"/>
                <a:gd name="T75" fmla="*/ 83 h 103"/>
                <a:gd name="T76" fmla="*/ 66 w 77"/>
                <a:gd name="T77" fmla="*/ 88 h 103"/>
                <a:gd name="T78" fmla="*/ 69 w 77"/>
                <a:gd name="T79" fmla="*/ 96 h 10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7"/>
                <a:gd name="T121" fmla="*/ 0 h 103"/>
                <a:gd name="T122" fmla="*/ 77 w 77"/>
                <a:gd name="T123" fmla="*/ 103 h 10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7" h="103">
                  <a:moveTo>
                    <a:pt x="69" y="96"/>
                  </a:moveTo>
                  <a:lnTo>
                    <a:pt x="65" y="100"/>
                  </a:lnTo>
                  <a:lnTo>
                    <a:pt x="56" y="102"/>
                  </a:lnTo>
                  <a:lnTo>
                    <a:pt x="50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0" y="93"/>
                  </a:lnTo>
                  <a:lnTo>
                    <a:pt x="48" y="91"/>
                  </a:lnTo>
                  <a:lnTo>
                    <a:pt x="47" y="93"/>
                  </a:lnTo>
                  <a:lnTo>
                    <a:pt x="45" y="91"/>
                  </a:lnTo>
                  <a:lnTo>
                    <a:pt x="41" y="93"/>
                  </a:lnTo>
                  <a:lnTo>
                    <a:pt x="42" y="90"/>
                  </a:lnTo>
                  <a:lnTo>
                    <a:pt x="40" y="85"/>
                  </a:lnTo>
                  <a:lnTo>
                    <a:pt x="37" y="83"/>
                  </a:lnTo>
                  <a:lnTo>
                    <a:pt x="35" y="84"/>
                  </a:lnTo>
                  <a:lnTo>
                    <a:pt x="34" y="83"/>
                  </a:lnTo>
                  <a:lnTo>
                    <a:pt x="34" y="81"/>
                  </a:lnTo>
                  <a:lnTo>
                    <a:pt x="32" y="82"/>
                  </a:lnTo>
                  <a:lnTo>
                    <a:pt x="30" y="76"/>
                  </a:lnTo>
                  <a:lnTo>
                    <a:pt x="25" y="75"/>
                  </a:lnTo>
                  <a:lnTo>
                    <a:pt x="23" y="76"/>
                  </a:lnTo>
                  <a:lnTo>
                    <a:pt x="23" y="75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1" y="71"/>
                  </a:lnTo>
                  <a:lnTo>
                    <a:pt x="12" y="66"/>
                  </a:lnTo>
                  <a:lnTo>
                    <a:pt x="10" y="67"/>
                  </a:lnTo>
                  <a:lnTo>
                    <a:pt x="9" y="65"/>
                  </a:lnTo>
                  <a:lnTo>
                    <a:pt x="9" y="60"/>
                  </a:lnTo>
                  <a:lnTo>
                    <a:pt x="7" y="58"/>
                  </a:lnTo>
                  <a:lnTo>
                    <a:pt x="6" y="60"/>
                  </a:lnTo>
                  <a:lnTo>
                    <a:pt x="1" y="59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1" y="54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3" y="50"/>
                  </a:lnTo>
                  <a:lnTo>
                    <a:pt x="8" y="46"/>
                  </a:lnTo>
                  <a:lnTo>
                    <a:pt x="10" y="47"/>
                  </a:lnTo>
                  <a:lnTo>
                    <a:pt x="11" y="40"/>
                  </a:lnTo>
                  <a:lnTo>
                    <a:pt x="10" y="37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20" y="27"/>
                  </a:lnTo>
                  <a:lnTo>
                    <a:pt x="23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1" y="12"/>
                  </a:lnTo>
                  <a:lnTo>
                    <a:pt x="32" y="0"/>
                  </a:lnTo>
                  <a:lnTo>
                    <a:pt x="73" y="2"/>
                  </a:lnTo>
                  <a:lnTo>
                    <a:pt x="74" y="4"/>
                  </a:lnTo>
                  <a:lnTo>
                    <a:pt x="72" y="11"/>
                  </a:lnTo>
                  <a:lnTo>
                    <a:pt x="73" y="18"/>
                  </a:lnTo>
                  <a:lnTo>
                    <a:pt x="75" y="23"/>
                  </a:lnTo>
                  <a:lnTo>
                    <a:pt x="74" y="27"/>
                  </a:lnTo>
                  <a:lnTo>
                    <a:pt x="75" y="33"/>
                  </a:lnTo>
                  <a:lnTo>
                    <a:pt x="74" y="37"/>
                  </a:lnTo>
                  <a:lnTo>
                    <a:pt x="75" y="42"/>
                  </a:lnTo>
                  <a:lnTo>
                    <a:pt x="75" y="44"/>
                  </a:lnTo>
                  <a:lnTo>
                    <a:pt x="76" y="48"/>
                  </a:lnTo>
                  <a:lnTo>
                    <a:pt x="75" y="53"/>
                  </a:lnTo>
                  <a:lnTo>
                    <a:pt x="76" y="57"/>
                  </a:lnTo>
                  <a:lnTo>
                    <a:pt x="75" y="60"/>
                  </a:lnTo>
                  <a:lnTo>
                    <a:pt x="75" y="63"/>
                  </a:lnTo>
                  <a:lnTo>
                    <a:pt x="72" y="71"/>
                  </a:lnTo>
                  <a:lnTo>
                    <a:pt x="72" y="74"/>
                  </a:lnTo>
                  <a:lnTo>
                    <a:pt x="69" y="76"/>
                  </a:lnTo>
                  <a:lnTo>
                    <a:pt x="68" y="80"/>
                  </a:lnTo>
                  <a:lnTo>
                    <a:pt x="65" y="81"/>
                  </a:lnTo>
                  <a:lnTo>
                    <a:pt x="66" y="83"/>
                  </a:lnTo>
                  <a:lnTo>
                    <a:pt x="64" y="88"/>
                  </a:lnTo>
                  <a:lnTo>
                    <a:pt x="66" y="88"/>
                  </a:lnTo>
                  <a:lnTo>
                    <a:pt x="65" y="92"/>
                  </a:lnTo>
                  <a:lnTo>
                    <a:pt x="69" y="9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6" name="Freeform 630"/>
            <p:cNvSpPr>
              <a:spLocks/>
            </p:cNvSpPr>
            <p:nvPr/>
          </p:nvSpPr>
          <p:spPr bwMode="auto">
            <a:xfrm>
              <a:off x="1753" y="2258"/>
              <a:ext cx="86" cy="85"/>
            </a:xfrm>
            <a:custGeom>
              <a:avLst/>
              <a:gdLst>
                <a:gd name="T0" fmla="*/ 82 w 86"/>
                <a:gd name="T1" fmla="*/ 82 h 85"/>
                <a:gd name="T2" fmla="*/ 80 w 86"/>
                <a:gd name="T3" fmla="*/ 83 h 85"/>
                <a:gd name="T4" fmla="*/ 77 w 86"/>
                <a:gd name="T5" fmla="*/ 83 h 85"/>
                <a:gd name="T6" fmla="*/ 69 w 86"/>
                <a:gd name="T7" fmla="*/ 84 h 85"/>
                <a:gd name="T8" fmla="*/ 62 w 86"/>
                <a:gd name="T9" fmla="*/ 81 h 85"/>
                <a:gd name="T10" fmla="*/ 55 w 86"/>
                <a:gd name="T11" fmla="*/ 78 h 85"/>
                <a:gd name="T12" fmla="*/ 50 w 86"/>
                <a:gd name="T13" fmla="*/ 81 h 85"/>
                <a:gd name="T14" fmla="*/ 0 w 86"/>
                <a:gd name="T15" fmla="*/ 79 h 85"/>
                <a:gd name="T16" fmla="*/ 2 w 86"/>
                <a:gd name="T17" fmla="*/ 9 h 85"/>
                <a:gd name="T18" fmla="*/ 8 w 86"/>
                <a:gd name="T19" fmla="*/ 7 h 85"/>
                <a:gd name="T20" fmla="*/ 13 w 86"/>
                <a:gd name="T21" fmla="*/ 10 h 85"/>
                <a:gd name="T22" fmla="*/ 19 w 86"/>
                <a:gd name="T23" fmla="*/ 8 h 85"/>
                <a:gd name="T24" fmla="*/ 30 w 86"/>
                <a:gd name="T25" fmla="*/ 1 h 85"/>
                <a:gd name="T26" fmla="*/ 31 w 86"/>
                <a:gd name="T27" fmla="*/ 0 h 85"/>
                <a:gd name="T28" fmla="*/ 35 w 86"/>
                <a:gd name="T29" fmla="*/ 3 h 85"/>
                <a:gd name="T30" fmla="*/ 82 w 86"/>
                <a:gd name="T31" fmla="*/ 16 h 85"/>
                <a:gd name="T32" fmla="*/ 80 w 86"/>
                <a:gd name="T33" fmla="*/ 21 h 85"/>
                <a:gd name="T34" fmla="*/ 72 w 86"/>
                <a:gd name="T35" fmla="*/ 29 h 85"/>
                <a:gd name="T36" fmla="*/ 59 w 86"/>
                <a:gd name="T37" fmla="*/ 37 h 85"/>
                <a:gd name="T38" fmla="*/ 63 w 86"/>
                <a:gd name="T39" fmla="*/ 41 h 85"/>
                <a:gd name="T40" fmla="*/ 60 w 86"/>
                <a:gd name="T41" fmla="*/ 47 h 85"/>
                <a:gd name="T42" fmla="*/ 53 w 86"/>
                <a:gd name="T43" fmla="*/ 49 h 85"/>
                <a:gd name="T44" fmla="*/ 55 w 86"/>
                <a:gd name="T45" fmla="*/ 53 h 85"/>
                <a:gd name="T46" fmla="*/ 53 w 86"/>
                <a:gd name="T47" fmla="*/ 57 h 85"/>
                <a:gd name="T48" fmla="*/ 54 w 86"/>
                <a:gd name="T49" fmla="*/ 60 h 85"/>
                <a:gd name="T50" fmla="*/ 59 w 86"/>
                <a:gd name="T51" fmla="*/ 59 h 85"/>
                <a:gd name="T52" fmla="*/ 61 w 86"/>
                <a:gd name="T53" fmla="*/ 64 h 85"/>
                <a:gd name="T54" fmla="*/ 65 w 86"/>
                <a:gd name="T55" fmla="*/ 65 h 85"/>
                <a:gd name="T56" fmla="*/ 72 w 86"/>
                <a:gd name="T57" fmla="*/ 70 h 85"/>
                <a:gd name="T58" fmla="*/ 73 w 86"/>
                <a:gd name="T59" fmla="*/ 71 h 85"/>
                <a:gd name="T60" fmla="*/ 75 w 86"/>
                <a:gd name="T61" fmla="*/ 74 h 85"/>
                <a:gd name="T62" fmla="*/ 77 w 86"/>
                <a:gd name="T63" fmla="*/ 74 h 85"/>
                <a:gd name="T64" fmla="*/ 83 w 86"/>
                <a:gd name="T65" fmla="*/ 81 h 85"/>
                <a:gd name="T66" fmla="*/ 85 w 86"/>
                <a:gd name="T67" fmla="*/ 82 h 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6"/>
                <a:gd name="T103" fmla="*/ 0 h 85"/>
                <a:gd name="T104" fmla="*/ 86 w 86"/>
                <a:gd name="T105" fmla="*/ 85 h 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6" h="85">
                  <a:moveTo>
                    <a:pt x="85" y="82"/>
                  </a:moveTo>
                  <a:lnTo>
                    <a:pt x="82" y="82"/>
                  </a:lnTo>
                  <a:lnTo>
                    <a:pt x="81" y="81"/>
                  </a:lnTo>
                  <a:lnTo>
                    <a:pt x="80" y="83"/>
                  </a:lnTo>
                  <a:lnTo>
                    <a:pt x="78" y="82"/>
                  </a:lnTo>
                  <a:lnTo>
                    <a:pt x="77" y="83"/>
                  </a:lnTo>
                  <a:lnTo>
                    <a:pt x="73" y="81"/>
                  </a:lnTo>
                  <a:lnTo>
                    <a:pt x="69" y="84"/>
                  </a:lnTo>
                  <a:lnTo>
                    <a:pt x="67" y="82"/>
                  </a:lnTo>
                  <a:lnTo>
                    <a:pt x="62" y="81"/>
                  </a:lnTo>
                  <a:lnTo>
                    <a:pt x="61" y="79"/>
                  </a:lnTo>
                  <a:lnTo>
                    <a:pt x="55" y="78"/>
                  </a:lnTo>
                  <a:lnTo>
                    <a:pt x="52" y="80"/>
                  </a:lnTo>
                  <a:lnTo>
                    <a:pt x="50" y="81"/>
                  </a:lnTo>
                  <a:lnTo>
                    <a:pt x="22" y="80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2" y="9"/>
                  </a:lnTo>
                  <a:lnTo>
                    <a:pt x="5" y="9"/>
                  </a:lnTo>
                  <a:lnTo>
                    <a:pt x="8" y="7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8" y="4"/>
                  </a:lnTo>
                  <a:lnTo>
                    <a:pt x="30" y="1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83" y="4"/>
                  </a:lnTo>
                  <a:lnTo>
                    <a:pt x="82" y="16"/>
                  </a:lnTo>
                  <a:lnTo>
                    <a:pt x="80" y="19"/>
                  </a:lnTo>
                  <a:lnTo>
                    <a:pt x="80" y="21"/>
                  </a:lnTo>
                  <a:lnTo>
                    <a:pt x="75" y="23"/>
                  </a:lnTo>
                  <a:lnTo>
                    <a:pt x="72" y="29"/>
                  </a:lnTo>
                  <a:lnTo>
                    <a:pt x="60" y="31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3" y="41"/>
                  </a:lnTo>
                  <a:lnTo>
                    <a:pt x="62" y="48"/>
                  </a:lnTo>
                  <a:lnTo>
                    <a:pt x="60" y="47"/>
                  </a:lnTo>
                  <a:lnTo>
                    <a:pt x="56" y="51"/>
                  </a:lnTo>
                  <a:lnTo>
                    <a:pt x="53" y="49"/>
                  </a:lnTo>
                  <a:lnTo>
                    <a:pt x="53" y="51"/>
                  </a:lnTo>
                  <a:lnTo>
                    <a:pt x="55" y="53"/>
                  </a:lnTo>
                  <a:lnTo>
                    <a:pt x="54" y="55"/>
                  </a:lnTo>
                  <a:lnTo>
                    <a:pt x="53" y="57"/>
                  </a:lnTo>
                  <a:lnTo>
                    <a:pt x="55" y="59"/>
                  </a:lnTo>
                  <a:lnTo>
                    <a:pt x="54" y="60"/>
                  </a:lnTo>
                  <a:lnTo>
                    <a:pt x="58" y="61"/>
                  </a:lnTo>
                  <a:lnTo>
                    <a:pt x="59" y="59"/>
                  </a:lnTo>
                  <a:lnTo>
                    <a:pt x="61" y="61"/>
                  </a:lnTo>
                  <a:lnTo>
                    <a:pt x="61" y="64"/>
                  </a:lnTo>
                  <a:lnTo>
                    <a:pt x="62" y="66"/>
                  </a:lnTo>
                  <a:lnTo>
                    <a:pt x="65" y="65"/>
                  </a:lnTo>
                  <a:lnTo>
                    <a:pt x="63" y="70"/>
                  </a:lnTo>
                  <a:lnTo>
                    <a:pt x="72" y="70"/>
                  </a:lnTo>
                  <a:lnTo>
                    <a:pt x="72" y="71"/>
                  </a:lnTo>
                  <a:lnTo>
                    <a:pt x="73" y="71"/>
                  </a:lnTo>
                  <a:lnTo>
                    <a:pt x="73" y="73"/>
                  </a:lnTo>
                  <a:lnTo>
                    <a:pt x="75" y="74"/>
                  </a:lnTo>
                  <a:lnTo>
                    <a:pt x="75" y="75"/>
                  </a:lnTo>
                  <a:lnTo>
                    <a:pt x="77" y="74"/>
                  </a:lnTo>
                  <a:lnTo>
                    <a:pt x="81" y="75"/>
                  </a:lnTo>
                  <a:lnTo>
                    <a:pt x="83" y="81"/>
                  </a:lnTo>
                  <a:lnTo>
                    <a:pt x="85" y="80"/>
                  </a:lnTo>
                  <a:lnTo>
                    <a:pt x="85" y="8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7" name="Freeform 631"/>
            <p:cNvSpPr>
              <a:spLocks/>
            </p:cNvSpPr>
            <p:nvPr/>
          </p:nvSpPr>
          <p:spPr bwMode="auto">
            <a:xfrm>
              <a:off x="1753" y="2258"/>
              <a:ext cx="93" cy="92"/>
            </a:xfrm>
            <a:custGeom>
              <a:avLst/>
              <a:gdLst>
                <a:gd name="T0" fmla="*/ 89 w 93"/>
                <a:gd name="T1" fmla="*/ 89 h 92"/>
                <a:gd name="T2" fmla="*/ 86 w 93"/>
                <a:gd name="T3" fmla="*/ 90 h 92"/>
                <a:gd name="T4" fmla="*/ 83 w 93"/>
                <a:gd name="T5" fmla="*/ 90 h 92"/>
                <a:gd name="T6" fmla="*/ 74 w 93"/>
                <a:gd name="T7" fmla="*/ 91 h 92"/>
                <a:gd name="T8" fmla="*/ 68 w 93"/>
                <a:gd name="T9" fmla="*/ 88 h 92"/>
                <a:gd name="T10" fmla="*/ 60 w 93"/>
                <a:gd name="T11" fmla="*/ 85 h 92"/>
                <a:gd name="T12" fmla="*/ 54 w 93"/>
                <a:gd name="T13" fmla="*/ 88 h 92"/>
                <a:gd name="T14" fmla="*/ 0 w 93"/>
                <a:gd name="T15" fmla="*/ 86 h 92"/>
                <a:gd name="T16" fmla="*/ 2 w 93"/>
                <a:gd name="T17" fmla="*/ 10 h 92"/>
                <a:gd name="T18" fmla="*/ 9 w 93"/>
                <a:gd name="T19" fmla="*/ 7 h 92"/>
                <a:gd name="T20" fmla="*/ 14 w 93"/>
                <a:gd name="T21" fmla="*/ 11 h 92"/>
                <a:gd name="T22" fmla="*/ 21 w 93"/>
                <a:gd name="T23" fmla="*/ 8 h 92"/>
                <a:gd name="T24" fmla="*/ 32 w 93"/>
                <a:gd name="T25" fmla="*/ 1 h 92"/>
                <a:gd name="T26" fmla="*/ 33 w 93"/>
                <a:gd name="T27" fmla="*/ 0 h 92"/>
                <a:gd name="T28" fmla="*/ 38 w 93"/>
                <a:gd name="T29" fmla="*/ 3 h 92"/>
                <a:gd name="T30" fmla="*/ 89 w 93"/>
                <a:gd name="T31" fmla="*/ 17 h 92"/>
                <a:gd name="T32" fmla="*/ 86 w 93"/>
                <a:gd name="T33" fmla="*/ 22 h 92"/>
                <a:gd name="T34" fmla="*/ 78 w 93"/>
                <a:gd name="T35" fmla="*/ 32 h 92"/>
                <a:gd name="T36" fmla="*/ 64 w 93"/>
                <a:gd name="T37" fmla="*/ 40 h 92"/>
                <a:gd name="T38" fmla="*/ 69 w 93"/>
                <a:gd name="T39" fmla="*/ 44 h 92"/>
                <a:gd name="T40" fmla="*/ 65 w 93"/>
                <a:gd name="T41" fmla="*/ 51 h 92"/>
                <a:gd name="T42" fmla="*/ 58 w 93"/>
                <a:gd name="T43" fmla="*/ 53 h 92"/>
                <a:gd name="T44" fmla="*/ 60 w 93"/>
                <a:gd name="T45" fmla="*/ 57 h 92"/>
                <a:gd name="T46" fmla="*/ 58 w 93"/>
                <a:gd name="T47" fmla="*/ 61 h 92"/>
                <a:gd name="T48" fmla="*/ 59 w 93"/>
                <a:gd name="T49" fmla="*/ 65 h 92"/>
                <a:gd name="T50" fmla="*/ 64 w 93"/>
                <a:gd name="T51" fmla="*/ 63 h 92"/>
                <a:gd name="T52" fmla="*/ 67 w 93"/>
                <a:gd name="T53" fmla="*/ 70 h 92"/>
                <a:gd name="T54" fmla="*/ 70 w 93"/>
                <a:gd name="T55" fmla="*/ 71 h 92"/>
                <a:gd name="T56" fmla="*/ 78 w 93"/>
                <a:gd name="T57" fmla="*/ 76 h 92"/>
                <a:gd name="T58" fmla="*/ 79 w 93"/>
                <a:gd name="T59" fmla="*/ 77 h 92"/>
                <a:gd name="T60" fmla="*/ 81 w 93"/>
                <a:gd name="T61" fmla="*/ 80 h 92"/>
                <a:gd name="T62" fmla="*/ 83 w 93"/>
                <a:gd name="T63" fmla="*/ 80 h 92"/>
                <a:gd name="T64" fmla="*/ 90 w 93"/>
                <a:gd name="T65" fmla="*/ 88 h 92"/>
                <a:gd name="T66" fmla="*/ 92 w 93"/>
                <a:gd name="T67" fmla="*/ 89 h 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92"/>
                <a:gd name="T104" fmla="*/ 93 w 93"/>
                <a:gd name="T105" fmla="*/ 92 h 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92">
                  <a:moveTo>
                    <a:pt x="92" y="89"/>
                  </a:moveTo>
                  <a:lnTo>
                    <a:pt x="89" y="89"/>
                  </a:lnTo>
                  <a:lnTo>
                    <a:pt x="88" y="88"/>
                  </a:lnTo>
                  <a:lnTo>
                    <a:pt x="86" y="90"/>
                  </a:lnTo>
                  <a:lnTo>
                    <a:pt x="84" y="89"/>
                  </a:lnTo>
                  <a:lnTo>
                    <a:pt x="83" y="90"/>
                  </a:lnTo>
                  <a:lnTo>
                    <a:pt x="79" y="88"/>
                  </a:lnTo>
                  <a:lnTo>
                    <a:pt x="74" y="91"/>
                  </a:lnTo>
                  <a:lnTo>
                    <a:pt x="72" y="89"/>
                  </a:lnTo>
                  <a:lnTo>
                    <a:pt x="68" y="88"/>
                  </a:lnTo>
                  <a:lnTo>
                    <a:pt x="67" y="86"/>
                  </a:lnTo>
                  <a:lnTo>
                    <a:pt x="60" y="85"/>
                  </a:lnTo>
                  <a:lnTo>
                    <a:pt x="57" y="87"/>
                  </a:lnTo>
                  <a:lnTo>
                    <a:pt x="54" y="88"/>
                  </a:lnTo>
                  <a:lnTo>
                    <a:pt x="23" y="87"/>
                  </a:lnTo>
                  <a:lnTo>
                    <a:pt x="0" y="86"/>
                  </a:lnTo>
                  <a:lnTo>
                    <a:pt x="0" y="72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3" y="8"/>
                  </a:lnTo>
                  <a:lnTo>
                    <a:pt x="14" y="11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30" y="4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3" y="0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90" y="4"/>
                  </a:lnTo>
                  <a:lnTo>
                    <a:pt x="89" y="17"/>
                  </a:lnTo>
                  <a:lnTo>
                    <a:pt x="86" y="20"/>
                  </a:lnTo>
                  <a:lnTo>
                    <a:pt x="86" y="22"/>
                  </a:lnTo>
                  <a:lnTo>
                    <a:pt x="81" y="25"/>
                  </a:lnTo>
                  <a:lnTo>
                    <a:pt x="78" y="32"/>
                  </a:lnTo>
                  <a:lnTo>
                    <a:pt x="65" y="34"/>
                  </a:lnTo>
                  <a:lnTo>
                    <a:pt x="64" y="40"/>
                  </a:lnTo>
                  <a:lnTo>
                    <a:pt x="68" y="42"/>
                  </a:lnTo>
                  <a:lnTo>
                    <a:pt x="69" y="44"/>
                  </a:lnTo>
                  <a:lnTo>
                    <a:pt x="68" y="52"/>
                  </a:lnTo>
                  <a:lnTo>
                    <a:pt x="65" y="51"/>
                  </a:lnTo>
                  <a:lnTo>
                    <a:pt x="61" y="55"/>
                  </a:lnTo>
                  <a:lnTo>
                    <a:pt x="58" y="53"/>
                  </a:lnTo>
                  <a:lnTo>
                    <a:pt x="58" y="55"/>
                  </a:lnTo>
                  <a:lnTo>
                    <a:pt x="60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60" y="63"/>
                  </a:lnTo>
                  <a:lnTo>
                    <a:pt x="59" y="65"/>
                  </a:lnTo>
                  <a:lnTo>
                    <a:pt x="63" y="66"/>
                  </a:lnTo>
                  <a:lnTo>
                    <a:pt x="64" y="63"/>
                  </a:lnTo>
                  <a:lnTo>
                    <a:pt x="67" y="66"/>
                  </a:lnTo>
                  <a:lnTo>
                    <a:pt x="67" y="70"/>
                  </a:lnTo>
                  <a:lnTo>
                    <a:pt x="68" y="72"/>
                  </a:lnTo>
                  <a:lnTo>
                    <a:pt x="70" y="71"/>
                  </a:lnTo>
                  <a:lnTo>
                    <a:pt x="69" y="76"/>
                  </a:lnTo>
                  <a:lnTo>
                    <a:pt x="78" y="76"/>
                  </a:lnTo>
                  <a:lnTo>
                    <a:pt x="78" y="77"/>
                  </a:lnTo>
                  <a:lnTo>
                    <a:pt x="79" y="77"/>
                  </a:lnTo>
                  <a:lnTo>
                    <a:pt x="79" y="79"/>
                  </a:lnTo>
                  <a:lnTo>
                    <a:pt x="81" y="80"/>
                  </a:lnTo>
                  <a:lnTo>
                    <a:pt x="81" y="81"/>
                  </a:lnTo>
                  <a:lnTo>
                    <a:pt x="83" y="80"/>
                  </a:lnTo>
                  <a:lnTo>
                    <a:pt x="88" y="81"/>
                  </a:lnTo>
                  <a:lnTo>
                    <a:pt x="90" y="88"/>
                  </a:lnTo>
                  <a:lnTo>
                    <a:pt x="92" y="87"/>
                  </a:lnTo>
                  <a:lnTo>
                    <a:pt x="92" y="8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8" name="Freeform 632"/>
            <p:cNvSpPr>
              <a:spLocks/>
            </p:cNvSpPr>
            <p:nvPr/>
          </p:nvSpPr>
          <p:spPr bwMode="auto">
            <a:xfrm>
              <a:off x="1874" y="2282"/>
              <a:ext cx="65" cy="97"/>
            </a:xfrm>
            <a:custGeom>
              <a:avLst/>
              <a:gdLst>
                <a:gd name="T0" fmla="*/ 36 w 65"/>
                <a:gd name="T1" fmla="*/ 96 h 97"/>
                <a:gd name="T2" fmla="*/ 33 w 65"/>
                <a:gd name="T3" fmla="*/ 95 h 97"/>
                <a:gd name="T4" fmla="*/ 32 w 65"/>
                <a:gd name="T5" fmla="*/ 92 h 97"/>
                <a:gd name="T6" fmla="*/ 31 w 65"/>
                <a:gd name="T7" fmla="*/ 87 h 97"/>
                <a:gd name="T8" fmla="*/ 25 w 65"/>
                <a:gd name="T9" fmla="*/ 88 h 97"/>
                <a:gd name="T10" fmla="*/ 26 w 65"/>
                <a:gd name="T11" fmla="*/ 85 h 97"/>
                <a:gd name="T12" fmla="*/ 24 w 65"/>
                <a:gd name="T13" fmla="*/ 80 h 97"/>
                <a:gd name="T14" fmla="*/ 17 w 65"/>
                <a:gd name="T15" fmla="*/ 78 h 97"/>
                <a:gd name="T16" fmla="*/ 13 w 65"/>
                <a:gd name="T17" fmla="*/ 76 h 97"/>
                <a:gd name="T18" fmla="*/ 11 w 65"/>
                <a:gd name="T19" fmla="*/ 79 h 97"/>
                <a:gd name="T20" fmla="*/ 9 w 65"/>
                <a:gd name="T21" fmla="*/ 76 h 97"/>
                <a:gd name="T22" fmla="*/ 5 w 65"/>
                <a:gd name="T23" fmla="*/ 72 h 97"/>
                <a:gd name="T24" fmla="*/ 2 w 65"/>
                <a:gd name="T25" fmla="*/ 65 h 97"/>
                <a:gd name="T26" fmla="*/ 2 w 65"/>
                <a:gd name="T27" fmla="*/ 60 h 97"/>
                <a:gd name="T28" fmla="*/ 4 w 65"/>
                <a:gd name="T29" fmla="*/ 58 h 97"/>
                <a:gd name="T30" fmla="*/ 7 w 65"/>
                <a:gd name="T31" fmla="*/ 52 h 97"/>
                <a:gd name="T32" fmla="*/ 10 w 65"/>
                <a:gd name="T33" fmla="*/ 42 h 97"/>
                <a:gd name="T34" fmla="*/ 11 w 65"/>
                <a:gd name="T35" fmla="*/ 36 h 97"/>
                <a:gd name="T36" fmla="*/ 11 w 65"/>
                <a:gd name="T37" fmla="*/ 28 h 97"/>
                <a:gd name="T38" fmla="*/ 10 w 65"/>
                <a:gd name="T39" fmla="*/ 22 h 97"/>
                <a:gd name="T40" fmla="*/ 10 w 65"/>
                <a:gd name="T41" fmla="*/ 14 h 97"/>
                <a:gd name="T42" fmla="*/ 10 w 65"/>
                <a:gd name="T43" fmla="*/ 5 h 97"/>
                <a:gd name="T44" fmla="*/ 61 w 65"/>
                <a:gd name="T45" fmla="*/ 1 h 97"/>
                <a:gd name="T46" fmla="*/ 57 w 65"/>
                <a:gd name="T47" fmla="*/ 32 h 97"/>
                <a:gd name="T48" fmla="*/ 57 w 65"/>
                <a:gd name="T49" fmla="*/ 37 h 97"/>
                <a:gd name="T50" fmla="*/ 58 w 65"/>
                <a:gd name="T51" fmla="*/ 41 h 97"/>
                <a:gd name="T52" fmla="*/ 56 w 65"/>
                <a:gd name="T53" fmla="*/ 46 h 97"/>
                <a:gd name="T54" fmla="*/ 58 w 65"/>
                <a:gd name="T55" fmla="*/ 52 h 97"/>
                <a:gd name="T56" fmla="*/ 64 w 65"/>
                <a:gd name="T57" fmla="*/ 59 h 97"/>
                <a:gd name="T58" fmla="*/ 63 w 65"/>
                <a:gd name="T59" fmla="*/ 63 h 97"/>
                <a:gd name="T60" fmla="*/ 62 w 65"/>
                <a:gd name="T61" fmla="*/ 68 h 97"/>
                <a:gd name="T62" fmla="*/ 58 w 65"/>
                <a:gd name="T63" fmla="*/ 71 h 97"/>
                <a:gd name="T64" fmla="*/ 58 w 65"/>
                <a:gd name="T65" fmla="*/ 74 h 97"/>
                <a:gd name="T66" fmla="*/ 54 w 65"/>
                <a:gd name="T67" fmla="*/ 77 h 97"/>
                <a:gd name="T68" fmla="*/ 52 w 65"/>
                <a:gd name="T69" fmla="*/ 76 h 97"/>
                <a:gd name="T70" fmla="*/ 51 w 65"/>
                <a:gd name="T71" fmla="*/ 80 h 97"/>
                <a:gd name="T72" fmla="*/ 47 w 65"/>
                <a:gd name="T73" fmla="*/ 84 h 97"/>
                <a:gd name="T74" fmla="*/ 46 w 65"/>
                <a:gd name="T75" fmla="*/ 87 h 97"/>
                <a:gd name="T76" fmla="*/ 40 w 65"/>
                <a:gd name="T77" fmla="*/ 89 h 97"/>
                <a:gd name="T78" fmla="*/ 37 w 65"/>
                <a:gd name="T79" fmla="*/ 92 h 97"/>
                <a:gd name="T80" fmla="*/ 37 w 65"/>
                <a:gd name="T81" fmla="*/ 96 h 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5"/>
                <a:gd name="T124" fmla="*/ 0 h 97"/>
                <a:gd name="T125" fmla="*/ 65 w 65"/>
                <a:gd name="T126" fmla="*/ 97 h 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5" h="97">
                  <a:moveTo>
                    <a:pt x="37" y="96"/>
                  </a:moveTo>
                  <a:lnTo>
                    <a:pt x="36" y="96"/>
                  </a:lnTo>
                  <a:lnTo>
                    <a:pt x="35" y="95"/>
                  </a:lnTo>
                  <a:lnTo>
                    <a:pt x="33" y="95"/>
                  </a:lnTo>
                  <a:lnTo>
                    <a:pt x="32" y="93"/>
                  </a:lnTo>
                  <a:lnTo>
                    <a:pt x="32" y="92"/>
                  </a:lnTo>
                  <a:lnTo>
                    <a:pt x="31" y="92"/>
                  </a:lnTo>
                  <a:lnTo>
                    <a:pt x="31" y="87"/>
                  </a:lnTo>
                  <a:lnTo>
                    <a:pt x="29" y="89"/>
                  </a:lnTo>
                  <a:lnTo>
                    <a:pt x="25" y="88"/>
                  </a:lnTo>
                  <a:lnTo>
                    <a:pt x="24" y="87"/>
                  </a:lnTo>
                  <a:lnTo>
                    <a:pt x="26" y="85"/>
                  </a:lnTo>
                  <a:lnTo>
                    <a:pt x="23" y="84"/>
                  </a:lnTo>
                  <a:lnTo>
                    <a:pt x="24" y="80"/>
                  </a:lnTo>
                  <a:lnTo>
                    <a:pt x="18" y="80"/>
                  </a:lnTo>
                  <a:lnTo>
                    <a:pt x="17" y="78"/>
                  </a:lnTo>
                  <a:lnTo>
                    <a:pt x="14" y="78"/>
                  </a:lnTo>
                  <a:lnTo>
                    <a:pt x="13" y="76"/>
                  </a:lnTo>
                  <a:lnTo>
                    <a:pt x="11" y="77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9" y="76"/>
                  </a:lnTo>
                  <a:lnTo>
                    <a:pt x="4" y="76"/>
                  </a:lnTo>
                  <a:lnTo>
                    <a:pt x="5" y="72"/>
                  </a:lnTo>
                  <a:lnTo>
                    <a:pt x="1" y="68"/>
                  </a:lnTo>
                  <a:lnTo>
                    <a:pt x="2" y="65"/>
                  </a:lnTo>
                  <a:lnTo>
                    <a:pt x="0" y="65"/>
                  </a:lnTo>
                  <a:lnTo>
                    <a:pt x="2" y="60"/>
                  </a:lnTo>
                  <a:lnTo>
                    <a:pt x="1" y="59"/>
                  </a:lnTo>
                  <a:lnTo>
                    <a:pt x="4" y="58"/>
                  </a:lnTo>
                  <a:lnTo>
                    <a:pt x="5" y="54"/>
                  </a:lnTo>
                  <a:lnTo>
                    <a:pt x="7" y="52"/>
                  </a:lnTo>
                  <a:lnTo>
                    <a:pt x="7" y="49"/>
                  </a:lnTo>
                  <a:lnTo>
                    <a:pt x="10" y="42"/>
                  </a:lnTo>
                  <a:lnTo>
                    <a:pt x="10" y="39"/>
                  </a:lnTo>
                  <a:lnTo>
                    <a:pt x="11" y="36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10" y="14"/>
                  </a:lnTo>
                  <a:lnTo>
                    <a:pt x="9" y="9"/>
                  </a:lnTo>
                  <a:lnTo>
                    <a:pt x="10" y="5"/>
                  </a:lnTo>
                  <a:lnTo>
                    <a:pt x="8" y="0"/>
                  </a:lnTo>
                  <a:lnTo>
                    <a:pt x="61" y="1"/>
                  </a:lnTo>
                  <a:lnTo>
                    <a:pt x="61" y="32"/>
                  </a:lnTo>
                  <a:lnTo>
                    <a:pt x="57" y="32"/>
                  </a:lnTo>
                  <a:lnTo>
                    <a:pt x="58" y="37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8" y="41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9" y="48"/>
                  </a:lnTo>
                  <a:lnTo>
                    <a:pt x="58" y="52"/>
                  </a:lnTo>
                  <a:lnTo>
                    <a:pt x="60" y="55"/>
                  </a:lnTo>
                  <a:lnTo>
                    <a:pt x="64" y="59"/>
                  </a:lnTo>
                  <a:lnTo>
                    <a:pt x="63" y="60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2" y="68"/>
                  </a:lnTo>
                  <a:lnTo>
                    <a:pt x="61" y="72"/>
                  </a:lnTo>
                  <a:lnTo>
                    <a:pt x="58" y="71"/>
                  </a:lnTo>
                  <a:lnTo>
                    <a:pt x="57" y="72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4" y="77"/>
                  </a:lnTo>
                  <a:lnTo>
                    <a:pt x="53" y="75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1" y="80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5" y="84"/>
                  </a:lnTo>
                  <a:lnTo>
                    <a:pt x="46" y="87"/>
                  </a:lnTo>
                  <a:lnTo>
                    <a:pt x="41" y="87"/>
                  </a:lnTo>
                  <a:lnTo>
                    <a:pt x="40" y="89"/>
                  </a:lnTo>
                  <a:lnTo>
                    <a:pt x="39" y="88"/>
                  </a:lnTo>
                  <a:lnTo>
                    <a:pt x="37" y="92"/>
                  </a:lnTo>
                  <a:lnTo>
                    <a:pt x="39" y="92"/>
                  </a:lnTo>
                  <a:lnTo>
                    <a:pt x="37" y="9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49" name="Freeform 633"/>
            <p:cNvSpPr>
              <a:spLocks/>
            </p:cNvSpPr>
            <p:nvPr/>
          </p:nvSpPr>
          <p:spPr bwMode="auto">
            <a:xfrm>
              <a:off x="1874" y="2282"/>
              <a:ext cx="72" cy="103"/>
            </a:xfrm>
            <a:custGeom>
              <a:avLst/>
              <a:gdLst>
                <a:gd name="T0" fmla="*/ 40 w 72"/>
                <a:gd name="T1" fmla="*/ 102 h 103"/>
                <a:gd name="T2" fmla="*/ 37 w 72"/>
                <a:gd name="T3" fmla="*/ 101 h 103"/>
                <a:gd name="T4" fmla="*/ 36 w 72"/>
                <a:gd name="T5" fmla="*/ 98 h 103"/>
                <a:gd name="T6" fmla="*/ 34 w 72"/>
                <a:gd name="T7" fmla="*/ 93 h 103"/>
                <a:gd name="T8" fmla="*/ 28 w 72"/>
                <a:gd name="T9" fmla="*/ 94 h 103"/>
                <a:gd name="T10" fmla="*/ 29 w 72"/>
                <a:gd name="T11" fmla="*/ 91 h 103"/>
                <a:gd name="T12" fmla="*/ 27 w 72"/>
                <a:gd name="T13" fmla="*/ 85 h 103"/>
                <a:gd name="T14" fmla="*/ 19 w 72"/>
                <a:gd name="T15" fmla="*/ 83 h 103"/>
                <a:gd name="T16" fmla="*/ 14 w 72"/>
                <a:gd name="T17" fmla="*/ 81 h 103"/>
                <a:gd name="T18" fmla="*/ 12 w 72"/>
                <a:gd name="T19" fmla="*/ 84 h 103"/>
                <a:gd name="T20" fmla="*/ 10 w 72"/>
                <a:gd name="T21" fmla="*/ 81 h 103"/>
                <a:gd name="T22" fmla="*/ 6 w 72"/>
                <a:gd name="T23" fmla="*/ 77 h 103"/>
                <a:gd name="T24" fmla="*/ 2 w 72"/>
                <a:gd name="T25" fmla="*/ 69 h 103"/>
                <a:gd name="T26" fmla="*/ 2 w 72"/>
                <a:gd name="T27" fmla="*/ 64 h 103"/>
                <a:gd name="T28" fmla="*/ 4 w 72"/>
                <a:gd name="T29" fmla="*/ 61 h 103"/>
                <a:gd name="T30" fmla="*/ 8 w 72"/>
                <a:gd name="T31" fmla="*/ 55 h 103"/>
                <a:gd name="T32" fmla="*/ 11 w 72"/>
                <a:gd name="T33" fmla="*/ 45 h 103"/>
                <a:gd name="T34" fmla="*/ 12 w 72"/>
                <a:gd name="T35" fmla="*/ 39 h 103"/>
                <a:gd name="T36" fmla="*/ 12 w 72"/>
                <a:gd name="T37" fmla="*/ 30 h 103"/>
                <a:gd name="T38" fmla="*/ 11 w 72"/>
                <a:gd name="T39" fmla="*/ 23 h 103"/>
                <a:gd name="T40" fmla="*/ 11 w 72"/>
                <a:gd name="T41" fmla="*/ 15 h 103"/>
                <a:gd name="T42" fmla="*/ 11 w 72"/>
                <a:gd name="T43" fmla="*/ 5 h 103"/>
                <a:gd name="T44" fmla="*/ 68 w 72"/>
                <a:gd name="T45" fmla="*/ 1 h 103"/>
                <a:gd name="T46" fmla="*/ 63 w 72"/>
                <a:gd name="T47" fmla="*/ 34 h 103"/>
                <a:gd name="T48" fmla="*/ 63 w 72"/>
                <a:gd name="T49" fmla="*/ 40 h 103"/>
                <a:gd name="T50" fmla="*/ 64 w 72"/>
                <a:gd name="T51" fmla="*/ 44 h 103"/>
                <a:gd name="T52" fmla="*/ 62 w 72"/>
                <a:gd name="T53" fmla="*/ 49 h 103"/>
                <a:gd name="T54" fmla="*/ 64 w 72"/>
                <a:gd name="T55" fmla="*/ 55 h 103"/>
                <a:gd name="T56" fmla="*/ 71 w 72"/>
                <a:gd name="T57" fmla="*/ 62 h 103"/>
                <a:gd name="T58" fmla="*/ 70 w 72"/>
                <a:gd name="T59" fmla="*/ 67 h 103"/>
                <a:gd name="T60" fmla="*/ 69 w 72"/>
                <a:gd name="T61" fmla="*/ 72 h 103"/>
                <a:gd name="T62" fmla="*/ 64 w 72"/>
                <a:gd name="T63" fmla="*/ 75 h 103"/>
                <a:gd name="T64" fmla="*/ 64 w 72"/>
                <a:gd name="T65" fmla="*/ 79 h 103"/>
                <a:gd name="T66" fmla="*/ 60 w 72"/>
                <a:gd name="T67" fmla="*/ 82 h 103"/>
                <a:gd name="T68" fmla="*/ 58 w 72"/>
                <a:gd name="T69" fmla="*/ 81 h 103"/>
                <a:gd name="T70" fmla="*/ 57 w 72"/>
                <a:gd name="T71" fmla="*/ 85 h 103"/>
                <a:gd name="T72" fmla="*/ 52 w 72"/>
                <a:gd name="T73" fmla="*/ 89 h 103"/>
                <a:gd name="T74" fmla="*/ 51 w 72"/>
                <a:gd name="T75" fmla="*/ 93 h 103"/>
                <a:gd name="T76" fmla="*/ 44 w 72"/>
                <a:gd name="T77" fmla="*/ 95 h 103"/>
                <a:gd name="T78" fmla="*/ 41 w 72"/>
                <a:gd name="T79" fmla="*/ 98 h 103"/>
                <a:gd name="T80" fmla="*/ 41 w 72"/>
                <a:gd name="T81" fmla="*/ 102 h 1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"/>
                <a:gd name="T124" fmla="*/ 0 h 103"/>
                <a:gd name="T125" fmla="*/ 72 w 72"/>
                <a:gd name="T126" fmla="*/ 103 h 1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" h="103">
                  <a:moveTo>
                    <a:pt x="41" y="102"/>
                  </a:moveTo>
                  <a:lnTo>
                    <a:pt x="40" y="102"/>
                  </a:lnTo>
                  <a:lnTo>
                    <a:pt x="39" y="101"/>
                  </a:lnTo>
                  <a:lnTo>
                    <a:pt x="37" y="101"/>
                  </a:lnTo>
                  <a:lnTo>
                    <a:pt x="36" y="99"/>
                  </a:lnTo>
                  <a:lnTo>
                    <a:pt x="36" y="98"/>
                  </a:lnTo>
                  <a:lnTo>
                    <a:pt x="34" y="98"/>
                  </a:lnTo>
                  <a:lnTo>
                    <a:pt x="34" y="93"/>
                  </a:lnTo>
                  <a:lnTo>
                    <a:pt x="32" y="95"/>
                  </a:lnTo>
                  <a:lnTo>
                    <a:pt x="28" y="94"/>
                  </a:lnTo>
                  <a:lnTo>
                    <a:pt x="27" y="93"/>
                  </a:lnTo>
                  <a:lnTo>
                    <a:pt x="29" y="91"/>
                  </a:lnTo>
                  <a:lnTo>
                    <a:pt x="26" y="89"/>
                  </a:lnTo>
                  <a:lnTo>
                    <a:pt x="27" y="85"/>
                  </a:lnTo>
                  <a:lnTo>
                    <a:pt x="20" y="85"/>
                  </a:lnTo>
                  <a:lnTo>
                    <a:pt x="19" y="83"/>
                  </a:lnTo>
                  <a:lnTo>
                    <a:pt x="16" y="83"/>
                  </a:lnTo>
                  <a:lnTo>
                    <a:pt x="14" y="81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1" y="84"/>
                  </a:lnTo>
                  <a:lnTo>
                    <a:pt x="10" y="81"/>
                  </a:lnTo>
                  <a:lnTo>
                    <a:pt x="4" y="81"/>
                  </a:lnTo>
                  <a:lnTo>
                    <a:pt x="6" y="77"/>
                  </a:lnTo>
                  <a:lnTo>
                    <a:pt x="1" y="72"/>
                  </a:lnTo>
                  <a:lnTo>
                    <a:pt x="2" y="69"/>
                  </a:lnTo>
                  <a:lnTo>
                    <a:pt x="0" y="69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4" y="61"/>
                  </a:lnTo>
                  <a:lnTo>
                    <a:pt x="6" y="57"/>
                  </a:lnTo>
                  <a:lnTo>
                    <a:pt x="8" y="55"/>
                  </a:lnTo>
                  <a:lnTo>
                    <a:pt x="8" y="52"/>
                  </a:lnTo>
                  <a:lnTo>
                    <a:pt x="11" y="45"/>
                  </a:lnTo>
                  <a:lnTo>
                    <a:pt x="11" y="42"/>
                  </a:lnTo>
                  <a:lnTo>
                    <a:pt x="12" y="39"/>
                  </a:lnTo>
                  <a:lnTo>
                    <a:pt x="11" y="35"/>
                  </a:lnTo>
                  <a:lnTo>
                    <a:pt x="12" y="30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0" y="19"/>
                  </a:lnTo>
                  <a:lnTo>
                    <a:pt x="11" y="15"/>
                  </a:lnTo>
                  <a:lnTo>
                    <a:pt x="10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68" y="1"/>
                  </a:lnTo>
                  <a:lnTo>
                    <a:pt x="68" y="34"/>
                  </a:lnTo>
                  <a:lnTo>
                    <a:pt x="63" y="34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63" y="42"/>
                  </a:lnTo>
                  <a:lnTo>
                    <a:pt x="64" y="44"/>
                  </a:lnTo>
                  <a:lnTo>
                    <a:pt x="62" y="47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4" y="55"/>
                  </a:lnTo>
                  <a:lnTo>
                    <a:pt x="67" y="58"/>
                  </a:lnTo>
                  <a:lnTo>
                    <a:pt x="71" y="62"/>
                  </a:lnTo>
                  <a:lnTo>
                    <a:pt x="70" y="63"/>
                  </a:lnTo>
                  <a:lnTo>
                    <a:pt x="70" y="67"/>
                  </a:lnTo>
                  <a:lnTo>
                    <a:pt x="67" y="67"/>
                  </a:lnTo>
                  <a:lnTo>
                    <a:pt x="69" y="72"/>
                  </a:lnTo>
                  <a:lnTo>
                    <a:pt x="68" y="77"/>
                  </a:lnTo>
                  <a:lnTo>
                    <a:pt x="64" y="75"/>
                  </a:lnTo>
                  <a:lnTo>
                    <a:pt x="63" y="77"/>
                  </a:lnTo>
                  <a:lnTo>
                    <a:pt x="64" y="79"/>
                  </a:lnTo>
                  <a:lnTo>
                    <a:pt x="63" y="80"/>
                  </a:lnTo>
                  <a:lnTo>
                    <a:pt x="60" y="82"/>
                  </a:lnTo>
                  <a:lnTo>
                    <a:pt x="59" y="80"/>
                  </a:lnTo>
                  <a:lnTo>
                    <a:pt x="58" y="81"/>
                  </a:lnTo>
                  <a:lnTo>
                    <a:pt x="58" y="83"/>
                  </a:lnTo>
                  <a:lnTo>
                    <a:pt x="57" y="85"/>
                  </a:lnTo>
                  <a:lnTo>
                    <a:pt x="52" y="86"/>
                  </a:lnTo>
                  <a:lnTo>
                    <a:pt x="52" y="89"/>
                  </a:lnTo>
                  <a:lnTo>
                    <a:pt x="50" y="89"/>
                  </a:lnTo>
                  <a:lnTo>
                    <a:pt x="51" y="93"/>
                  </a:lnTo>
                  <a:lnTo>
                    <a:pt x="45" y="93"/>
                  </a:lnTo>
                  <a:lnTo>
                    <a:pt x="44" y="95"/>
                  </a:lnTo>
                  <a:lnTo>
                    <a:pt x="43" y="94"/>
                  </a:lnTo>
                  <a:lnTo>
                    <a:pt x="41" y="98"/>
                  </a:lnTo>
                  <a:lnTo>
                    <a:pt x="43" y="98"/>
                  </a:lnTo>
                  <a:lnTo>
                    <a:pt x="41" y="10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0" name="Freeform 634"/>
            <p:cNvSpPr>
              <a:spLocks/>
            </p:cNvSpPr>
            <p:nvPr/>
          </p:nvSpPr>
          <p:spPr bwMode="auto">
            <a:xfrm>
              <a:off x="1433" y="1965"/>
              <a:ext cx="98" cy="159"/>
            </a:xfrm>
            <a:custGeom>
              <a:avLst/>
              <a:gdLst>
                <a:gd name="T0" fmla="*/ 93 w 98"/>
                <a:gd name="T1" fmla="*/ 158 h 159"/>
                <a:gd name="T2" fmla="*/ 19 w 98"/>
                <a:gd name="T3" fmla="*/ 158 h 159"/>
                <a:gd name="T4" fmla="*/ 19 w 98"/>
                <a:gd name="T5" fmla="*/ 127 h 159"/>
                <a:gd name="T6" fmla="*/ 0 w 98"/>
                <a:gd name="T7" fmla="*/ 127 h 159"/>
                <a:gd name="T8" fmla="*/ 0 w 98"/>
                <a:gd name="T9" fmla="*/ 95 h 159"/>
                <a:gd name="T10" fmla="*/ 9 w 98"/>
                <a:gd name="T11" fmla="*/ 95 h 159"/>
                <a:gd name="T12" fmla="*/ 9 w 98"/>
                <a:gd name="T13" fmla="*/ 79 h 159"/>
                <a:gd name="T14" fmla="*/ 21 w 98"/>
                <a:gd name="T15" fmla="*/ 79 h 159"/>
                <a:gd name="T16" fmla="*/ 21 w 98"/>
                <a:gd name="T17" fmla="*/ 59 h 159"/>
                <a:gd name="T18" fmla="*/ 21 w 98"/>
                <a:gd name="T19" fmla="*/ 33 h 159"/>
                <a:gd name="T20" fmla="*/ 38 w 98"/>
                <a:gd name="T21" fmla="*/ 33 h 159"/>
                <a:gd name="T22" fmla="*/ 38 w 98"/>
                <a:gd name="T23" fmla="*/ 11 h 159"/>
                <a:gd name="T24" fmla="*/ 41 w 98"/>
                <a:gd name="T25" fmla="*/ 11 h 159"/>
                <a:gd name="T26" fmla="*/ 43 w 98"/>
                <a:gd name="T27" fmla="*/ 6 h 159"/>
                <a:gd name="T28" fmla="*/ 47 w 98"/>
                <a:gd name="T29" fmla="*/ 5 h 159"/>
                <a:gd name="T30" fmla="*/ 52 w 98"/>
                <a:gd name="T31" fmla="*/ 6 h 159"/>
                <a:gd name="T32" fmla="*/ 55 w 98"/>
                <a:gd name="T33" fmla="*/ 10 h 159"/>
                <a:gd name="T34" fmla="*/ 59 w 98"/>
                <a:gd name="T35" fmla="*/ 11 h 159"/>
                <a:gd name="T36" fmla="*/ 59 w 98"/>
                <a:gd name="T37" fmla="*/ 15 h 159"/>
                <a:gd name="T38" fmla="*/ 62 w 98"/>
                <a:gd name="T39" fmla="*/ 17 h 159"/>
                <a:gd name="T40" fmla="*/ 67 w 98"/>
                <a:gd name="T41" fmla="*/ 16 h 159"/>
                <a:gd name="T42" fmla="*/ 72 w 98"/>
                <a:gd name="T43" fmla="*/ 11 h 159"/>
                <a:gd name="T44" fmla="*/ 76 w 98"/>
                <a:gd name="T45" fmla="*/ 11 h 159"/>
                <a:gd name="T46" fmla="*/ 80 w 98"/>
                <a:gd name="T47" fmla="*/ 15 h 159"/>
                <a:gd name="T48" fmla="*/ 88 w 98"/>
                <a:gd name="T49" fmla="*/ 15 h 159"/>
                <a:gd name="T50" fmla="*/ 90 w 98"/>
                <a:gd name="T51" fmla="*/ 14 h 159"/>
                <a:gd name="T52" fmla="*/ 87 w 98"/>
                <a:gd name="T53" fmla="*/ 9 h 159"/>
                <a:gd name="T54" fmla="*/ 90 w 98"/>
                <a:gd name="T55" fmla="*/ 6 h 159"/>
                <a:gd name="T56" fmla="*/ 89 w 98"/>
                <a:gd name="T57" fmla="*/ 3 h 159"/>
                <a:gd name="T58" fmla="*/ 96 w 98"/>
                <a:gd name="T59" fmla="*/ 2 h 159"/>
                <a:gd name="T60" fmla="*/ 97 w 98"/>
                <a:gd name="T61" fmla="*/ 0 h 159"/>
                <a:gd name="T62" fmla="*/ 95 w 98"/>
                <a:gd name="T63" fmla="*/ 81 h 159"/>
                <a:gd name="T64" fmla="*/ 94 w 98"/>
                <a:gd name="T65" fmla="*/ 118 h 159"/>
                <a:gd name="T66" fmla="*/ 93 w 98"/>
                <a:gd name="T67" fmla="*/ 158 h 1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8"/>
                <a:gd name="T103" fmla="*/ 0 h 159"/>
                <a:gd name="T104" fmla="*/ 98 w 98"/>
                <a:gd name="T105" fmla="*/ 159 h 1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8" h="159">
                  <a:moveTo>
                    <a:pt x="93" y="158"/>
                  </a:moveTo>
                  <a:lnTo>
                    <a:pt x="19" y="158"/>
                  </a:lnTo>
                  <a:lnTo>
                    <a:pt x="19" y="127"/>
                  </a:lnTo>
                  <a:lnTo>
                    <a:pt x="0" y="127"/>
                  </a:lnTo>
                  <a:lnTo>
                    <a:pt x="0" y="95"/>
                  </a:lnTo>
                  <a:lnTo>
                    <a:pt x="9" y="95"/>
                  </a:lnTo>
                  <a:lnTo>
                    <a:pt x="9" y="79"/>
                  </a:lnTo>
                  <a:lnTo>
                    <a:pt x="21" y="79"/>
                  </a:lnTo>
                  <a:lnTo>
                    <a:pt x="21" y="59"/>
                  </a:lnTo>
                  <a:lnTo>
                    <a:pt x="21" y="33"/>
                  </a:lnTo>
                  <a:lnTo>
                    <a:pt x="38" y="33"/>
                  </a:lnTo>
                  <a:lnTo>
                    <a:pt x="38" y="11"/>
                  </a:lnTo>
                  <a:lnTo>
                    <a:pt x="41" y="11"/>
                  </a:lnTo>
                  <a:lnTo>
                    <a:pt x="43" y="6"/>
                  </a:lnTo>
                  <a:lnTo>
                    <a:pt x="47" y="5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9" y="11"/>
                  </a:lnTo>
                  <a:lnTo>
                    <a:pt x="59" y="15"/>
                  </a:lnTo>
                  <a:lnTo>
                    <a:pt x="62" y="17"/>
                  </a:lnTo>
                  <a:lnTo>
                    <a:pt x="67" y="16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80" y="15"/>
                  </a:lnTo>
                  <a:lnTo>
                    <a:pt x="88" y="15"/>
                  </a:lnTo>
                  <a:lnTo>
                    <a:pt x="90" y="14"/>
                  </a:lnTo>
                  <a:lnTo>
                    <a:pt x="87" y="9"/>
                  </a:lnTo>
                  <a:lnTo>
                    <a:pt x="90" y="6"/>
                  </a:lnTo>
                  <a:lnTo>
                    <a:pt x="89" y="3"/>
                  </a:lnTo>
                  <a:lnTo>
                    <a:pt x="96" y="2"/>
                  </a:lnTo>
                  <a:lnTo>
                    <a:pt x="97" y="0"/>
                  </a:lnTo>
                  <a:lnTo>
                    <a:pt x="95" y="81"/>
                  </a:lnTo>
                  <a:lnTo>
                    <a:pt x="94" y="118"/>
                  </a:lnTo>
                  <a:lnTo>
                    <a:pt x="93" y="158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1" name="Freeform 635"/>
            <p:cNvSpPr>
              <a:spLocks/>
            </p:cNvSpPr>
            <p:nvPr/>
          </p:nvSpPr>
          <p:spPr bwMode="auto">
            <a:xfrm>
              <a:off x="1433" y="1965"/>
              <a:ext cx="105" cy="167"/>
            </a:xfrm>
            <a:custGeom>
              <a:avLst/>
              <a:gdLst>
                <a:gd name="T0" fmla="*/ 100 w 105"/>
                <a:gd name="T1" fmla="*/ 166 h 167"/>
                <a:gd name="T2" fmla="*/ 20 w 105"/>
                <a:gd name="T3" fmla="*/ 166 h 167"/>
                <a:gd name="T4" fmla="*/ 20 w 105"/>
                <a:gd name="T5" fmla="*/ 133 h 167"/>
                <a:gd name="T6" fmla="*/ 0 w 105"/>
                <a:gd name="T7" fmla="*/ 133 h 167"/>
                <a:gd name="T8" fmla="*/ 0 w 105"/>
                <a:gd name="T9" fmla="*/ 100 h 167"/>
                <a:gd name="T10" fmla="*/ 10 w 105"/>
                <a:gd name="T11" fmla="*/ 100 h 167"/>
                <a:gd name="T12" fmla="*/ 10 w 105"/>
                <a:gd name="T13" fmla="*/ 84 h 167"/>
                <a:gd name="T14" fmla="*/ 22 w 105"/>
                <a:gd name="T15" fmla="*/ 84 h 167"/>
                <a:gd name="T16" fmla="*/ 22 w 105"/>
                <a:gd name="T17" fmla="*/ 62 h 167"/>
                <a:gd name="T18" fmla="*/ 22 w 105"/>
                <a:gd name="T19" fmla="*/ 35 h 167"/>
                <a:gd name="T20" fmla="*/ 41 w 105"/>
                <a:gd name="T21" fmla="*/ 35 h 167"/>
                <a:gd name="T22" fmla="*/ 41 w 105"/>
                <a:gd name="T23" fmla="*/ 11 h 167"/>
                <a:gd name="T24" fmla="*/ 44 w 105"/>
                <a:gd name="T25" fmla="*/ 11 h 167"/>
                <a:gd name="T26" fmla="*/ 46 w 105"/>
                <a:gd name="T27" fmla="*/ 6 h 167"/>
                <a:gd name="T28" fmla="*/ 51 w 105"/>
                <a:gd name="T29" fmla="*/ 5 h 167"/>
                <a:gd name="T30" fmla="*/ 55 w 105"/>
                <a:gd name="T31" fmla="*/ 6 h 167"/>
                <a:gd name="T32" fmla="*/ 59 w 105"/>
                <a:gd name="T33" fmla="*/ 10 h 167"/>
                <a:gd name="T34" fmla="*/ 63 w 105"/>
                <a:gd name="T35" fmla="*/ 11 h 167"/>
                <a:gd name="T36" fmla="*/ 63 w 105"/>
                <a:gd name="T37" fmla="*/ 15 h 167"/>
                <a:gd name="T38" fmla="*/ 66 w 105"/>
                <a:gd name="T39" fmla="*/ 18 h 167"/>
                <a:gd name="T40" fmla="*/ 72 w 105"/>
                <a:gd name="T41" fmla="*/ 16 h 167"/>
                <a:gd name="T42" fmla="*/ 77 w 105"/>
                <a:gd name="T43" fmla="*/ 11 h 167"/>
                <a:gd name="T44" fmla="*/ 82 w 105"/>
                <a:gd name="T45" fmla="*/ 11 h 167"/>
                <a:gd name="T46" fmla="*/ 86 w 105"/>
                <a:gd name="T47" fmla="*/ 15 h 167"/>
                <a:gd name="T48" fmla="*/ 94 w 105"/>
                <a:gd name="T49" fmla="*/ 15 h 167"/>
                <a:gd name="T50" fmla="*/ 96 w 105"/>
                <a:gd name="T51" fmla="*/ 14 h 167"/>
                <a:gd name="T52" fmla="*/ 93 w 105"/>
                <a:gd name="T53" fmla="*/ 9 h 167"/>
                <a:gd name="T54" fmla="*/ 96 w 105"/>
                <a:gd name="T55" fmla="*/ 6 h 167"/>
                <a:gd name="T56" fmla="*/ 95 w 105"/>
                <a:gd name="T57" fmla="*/ 3 h 167"/>
                <a:gd name="T58" fmla="*/ 103 w 105"/>
                <a:gd name="T59" fmla="*/ 2 h 167"/>
                <a:gd name="T60" fmla="*/ 104 w 105"/>
                <a:gd name="T61" fmla="*/ 0 h 167"/>
                <a:gd name="T62" fmla="*/ 102 w 105"/>
                <a:gd name="T63" fmla="*/ 86 h 167"/>
                <a:gd name="T64" fmla="*/ 101 w 105"/>
                <a:gd name="T65" fmla="*/ 124 h 167"/>
                <a:gd name="T66" fmla="*/ 100 w 105"/>
                <a:gd name="T67" fmla="*/ 166 h 1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5"/>
                <a:gd name="T103" fmla="*/ 0 h 167"/>
                <a:gd name="T104" fmla="*/ 105 w 105"/>
                <a:gd name="T105" fmla="*/ 167 h 1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5" h="167">
                  <a:moveTo>
                    <a:pt x="100" y="166"/>
                  </a:moveTo>
                  <a:lnTo>
                    <a:pt x="20" y="166"/>
                  </a:lnTo>
                  <a:lnTo>
                    <a:pt x="20" y="133"/>
                  </a:lnTo>
                  <a:lnTo>
                    <a:pt x="0" y="133"/>
                  </a:lnTo>
                  <a:lnTo>
                    <a:pt x="0" y="100"/>
                  </a:lnTo>
                  <a:lnTo>
                    <a:pt x="10" y="100"/>
                  </a:lnTo>
                  <a:lnTo>
                    <a:pt x="10" y="84"/>
                  </a:lnTo>
                  <a:lnTo>
                    <a:pt x="22" y="84"/>
                  </a:lnTo>
                  <a:lnTo>
                    <a:pt x="22" y="62"/>
                  </a:lnTo>
                  <a:lnTo>
                    <a:pt x="22" y="35"/>
                  </a:lnTo>
                  <a:lnTo>
                    <a:pt x="41" y="3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6" y="6"/>
                  </a:lnTo>
                  <a:lnTo>
                    <a:pt x="51" y="5"/>
                  </a:lnTo>
                  <a:lnTo>
                    <a:pt x="55" y="6"/>
                  </a:lnTo>
                  <a:lnTo>
                    <a:pt x="59" y="10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6" y="18"/>
                  </a:lnTo>
                  <a:lnTo>
                    <a:pt x="72" y="16"/>
                  </a:lnTo>
                  <a:lnTo>
                    <a:pt x="77" y="11"/>
                  </a:lnTo>
                  <a:lnTo>
                    <a:pt x="82" y="11"/>
                  </a:lnTo>
                  <a:lnTo>
                    <a:pt x="86" y="15"/>
                  </a:lnTo>
                  <a:lnTo>
                    <a:pt x="94" y="15"/>
                  </a:lnTo>
                  <a:lnTo>
                    <a:pt x="96" y="14"/>
                  </a:lnTo>
                  <a:lnTo>
                    <a:pt x="93" y="9"/>
                  </a:lnTo>
                  <a:lnTo>
                    <a:pt x="96" y="6"/>
                  </a:lnTo>
                  <a:lnTo>
                    <a:pt x="95" y="3"/>
                  </a:lnTo>
                  <a:lnTo>
                    <a:pt x="103" y="2"/>
                  </a:lnTo>
                  <a:lnTo>
                    <a:pt x="104" y="0"/>
                  </a:lnTo>
                  <a:lnTo>
                    <a:pt x="102" y="86"/>
                  </a:lnTo>
                  <a:lnTo>
                    <a:pt x="101" y="124"/>
                  </a:lnTo>
                  <a:lnTo>
                    <a:pt x="100" y="166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2" name="Freeform 636"/>
            <p:cNvSpPr>
              <a:spLocks/>
            </p:cNvSpPr>
            <p:nvPr/>
          </p:nvSpPr>
          <p:spPr bwMode="auto">
            <a:xfrm>
              <a:off x="1283" y="2197"/>
              <a:ext cx="128" cy="48"/>
            </a:xfrm>
            <a:custGeom>
              <a:avLst/>
              <a:gdLst>
                <a:gd name="T0" fmla="*/ 103 w 128"/>
                <a:gd name="T1" fmla="*/ 45 h 48"/>
                <a:gd name="T2" fmla="*/ 100 w 128"/>
                <a:gd name="T3" fmla="*/ 44 h 48"/>
                <a:gd name="T4" fmla="*/ 99 w 128"/>
                <a:gd name="T5" fmla="*/ 44 h 48"/>
                <a:gd name="T6" fmla="*/ 98 w 128"/>
                <a:gd name="T7" fmla="*/ 47 h 48"/>
                <a:gd name="T8" fmla="*/ 86 w 128"/>
                <a:gd name="T9" fmla="*/ 47 h 48"/>
                <a:gd name="T10" fmla="*/ 79 w 128"/>
                <a:gd name="T11" fmla="*/ 46 h 48"/>
                <a:gd name="T12" fmla="*/ 80 w 128"/>
                <a:gd name="T13" fmla="*/ 43 h 48"/>
                <a:gd name="T14" fmla="*/ 76 w 128"/>
                <a:gd name="T15" fmla="*/ 45 h 48"/>
                <a:gd name="T16" fmla="*/ 73 w 128"/>
                <a:gd name="T17" fmla="*/ 45 h 48"/>
                <a:gd name="T18" fmla="*/ 72 w 128"/>
                <a:gd name="T19" fmla="*/ 43 h 48"/>
                <a:gd name="T20" fmla="*/ 71 w 128"/>
                <a:gd name="T21" fmla="*/ 43 h 48"/>
                <a:gd name="T22" fmla="*/ 70 w 128"/>
                <a:gd name="T23" fmla="*/ 44 h 48"/>
                <a:gd name="T24" fmla="*/ 67 w 128"/>
                <a:gd name="T25" fmla="*/ 45 h 48"/>
                <a:gd name="T26" fmla="*/ 67 w 128"/>
                <a:gd name="T27" fmla="*/ 43 h 48"/>
                <a:gd name="T28" fmla="*/ 66 w 128"/>
                <a:gd name="T29" fmla="*/ 42 h 48"/>
                <a:gd name="T30" fmla="*/ 64 w 128"/>
                <a:gd name="T31" fmla="*/ 36 h 48"/>
                <a:gd name="T32" fmla="*/ 57 w 128"/>
                <a:gd name="T33" fmla="*/ 35 h 48"/>
                <a:gd name="T34" fmla="*/ 56 w 128"/>
                <a:gd name="T35" fmla="*/ 36 h 48"/>
                <a:gd name="T36" fmla="*/ 57 w 128"/>
                <a:gd name="T37" fmla="*/ 39 h 48"/>
                <a:gd name="T38" fmla="*/ 54 w 128"/>
                <a:gd name="T39" fmla="*/ 39 h 48"/>
                <a:gd name="T40" fmla="*/ 43 w 128"/>
                <a:gd name="T41" fmla="*/ 44 h 48"/>
                <a:gd name="T42" fmla="*/ 35 w 128"/>
                <a:gd name="T43" fmla="*/ 43 h 48"/>
                <a:gd name="T44" fmla="*/ 33 w 128"/>
                <a:gd name="T45" fmla="*/ 43 h 48"/>
                <a:gd name="T46" fmla="*/ 33 w 128"/>
                <a:gd name="T47" fmla="*/ 46 h 48"/>
                <a:gd name="T48" fmla="*/ 32 w 128"/>
                <a:gd name="T49" fmla="*/ 46 h 48"/>
                <a:gd name="T50" fmla="*/ 31 w 128"/>
                <a:gd name="T51" fmla="*/ 46 h 48"/>
                <a:gd name="T52" fmla="*/ 30 w 128"/>
                <a:gd name="T53" fmla="*/ 47 h 48"/>
                <a:gd name="T54" fmla="*/ 21 w 128"/>
                <a:gd name="T55" fmla="*/ 46 h 48"/>
                <a:gd name="T56" fmla="*/ 15 w 128"/>
                <a:gd name="T57" fmla="*/ 39 h 48"/>
                <a:gd name="T58" fmla="*/ 9 w 128"/>
                <a:gd name="T59" fmla="*/ 38 h 48"/>
                <a:gd name="T60" fmla="*/ 5 w 128"/>
                <a:gd name="T61" fmla="*/ 35 h 48"/>
                <a:gd name="T62" fmla="*/ 5 w 128"/>
                <a:gd name="T63" fmla="*/ 5 h 48"/>
                <a:gd name="T64" fmla="*/ 3 w 128"/>
                <a:gd name="T65" fmla="*/ 2 h 48"/>
                <a:gd name="T66" fmla="*/ 0 w 128"/>
                <a:gd name="T67" fmla="*/ 0 h 48"/>
                <a:gd name="T68" fmla="*/ 127 w 128"/>
                <a:gd name="T69" fmla="*/ 0 h 48"/>
                <a:gd name="T70" fmla="*/ 127 w 128"/>
                <a:gd name="T71" fmla="*/ 35 h 48"/>
                <a:gd name="T72" fmla="*/ 116 w 128"/>
                <a:gd name="T73" fmla="*/ 32 h 48"/>
                <a:gd name="T74" fmla="*/ 116 w 128"/>
                <a:gd name="T75" fmla="*/ 35 h 48"/>
                <a:gd name="T76" fmla="*/ 112 w 128"/>
                <a:gd name="T77" fmla="*/ 37 h 48"/>
                <a:gd name="T78" fmla="*/ 113 w 128"/>
                <a:gd name="T79" fmla="*/ 40 h 48"/>
                <a:gd name="T80" fmla="*/ 112 w 128"/>
                <a:gd name="T81" fmla="*/ 43 h 48"/>
                <a:gd name="T82" fmla="*/ 110 w 128"/>
                <a:gd name="T83" fmla="*/ 44 h 48"/>
                <a:gd name="T84" fmla="*/ 109 w 128"/>
                <a:gd name="T85" fmla="*/ 43 h 48"/>
                <a:gd name="T86" fmla="*/ 108 w 128"/>
                <a:gd name="T87" fmla="*/ 44 h 48"/>
                <a:gd name="T88" fmla="*/ 108 w 128"/>
                <a:gd name="T89" fmla="*/ 45 h 48"/>
                <a:gd name="T90" fmla="*/ 108 w 128"/>
                <a:gd name="T91" fmla="*/ 46 h 48"/>
                <a:gd name="T92" fmla="*/ 103 w 128"/>
                <a:gd name="T93" fmla="*/ 45 h 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"/>
                <a:gd name="T142" fmla="*/ 0 h 48"/>
                <a:gd name="T143" fmla="*/ 128 w 128"/>
                <a:gd name="T144" fmla="*/ 48 h 4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" h="48">
                  <a:moveTo>
                    <a:pt x="103" y="45"/>
                  </a:moveTo>
                  <a:lnTo>
                    <a:pt x="100" y="44"/>
                  </a:lnTo>
                  <a:lnTo>
                    <a:pt x="99" y="44"/>
                  </a:lnTo>
                  <a:lnTo>
                    <a:pt x="98" y="47"/>
                  </a:lnTo>
                  <a:lnTo>
                    <a:pt x="86" y="47"/>
                  </a:lnTo>
                  <a:lnTo>
                    <a:pt x="79" y="46"/>
                  </a:lnTo>
                  <a:lnTo>
                    <a:pt x="80" y="43"/>
                  </a:lnTo>
                  <a:lnTo>
                    <a:pt x="76" y="45"/>
                  </a:lnTo>
                  <a:lnTo>
                    <a:pt x="73" y="45"/>
                  </a:lnTo>
                  <a:lnTo>
                    <a:pt x="72" y="43"/>
                  </a:lnTo>
                  <a:lnTo>
                    <a:pt x="71" y="43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7" y="43"/>
                  </a:lnTo>
                  <a:lnTo>
                    <a:pt x="66" y="42"/>
                  </a:lnTo>
                  <a:lnTo>
                    <a:pt x="64" y="36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7" y="39"/>
                  </a:lnTo>
                  <a:lnTo>
                    <a:pt x="54" y="39"/>
                  </a:lnTo>
                  <a:lnTo>
                    <a:pt x="43" y="44"/>
                  </a:lnTo>
                  <a:lnTo>
                    <a:pt x="35" y="43"/>
                  </a:lnTo>
                  <a:lnTo>
                    <a:pt x="33" y="43"/>
                  </a:lnTo>
                  <a:lnTo>
                    <a:pt x="33" y="46"/>
                  </a:lnTo>
                  <a:lnTo>
                    <a:pt x="32" y="46"/>
                  </a:lnTo>
                  <a:lnTo>
                    <a:pt x="31" y="46"/>
                  </a:lnTo>
                  <a:lnTo>
                    <a:pt x="30" y="47"/>
                  </a:lnTo>
                  <a:lnTo>
                    <a:pt x="21" y="46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27" y="0"/>
                  </a:lnTo>
                  <a:lnTo>
                    <a:pt x="127" y="35"/>
                  </a:lnTo>
                  <a:lnTo>
                    <a:pt x="116" y="32"/>
                  </a:lnTo>
                  <a:lnTo>
                    <a:pt x="116" y="35"/>
                  </a:lnTo>
                  <a:lnTo>
                    <a:pt x="112" y="37"/>
                  </a:lnTo>
                  <a:lnTo>
                    <a:pt x="113" y="40"/>
                  </a:lnTo>
                  <a:lnTo>
                    <a:pt x="112" y="43"/>
                  </a:lnTo>
                  <a:lnTo>
                    <a:pt x="110" y="44"/>
                  </a:lnTo>
                  <a:lnTo>
                    <a:pt x="109" y="43"/>
                  </a:lnTo>
                  <a:lnTo>
                    <a:pt x="108" y="44"/>
                  </a:lnTo>
                  <a:lnTo>
                    <a:pt x="108" y="45"/>
                  </a:lnTo>
                  <a:lnTo>
                    <a:pt x="108" y="46"/>
                  </a:lnTo>
                  <a:lnTo>
                    <a:pt x="103" y="45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3" name="Freeform 637"/>
            <p:cNvSpPr>
              <a:spLocks/>
            </p:cNvSpPr>
            <p:nvPr/>
          </p:nvSpPr>
          <p:spPr bwMode="auto">
            <a:xfrm>
              <a:off x="1283" y="2197"/>
              <a:ext cx="135" cy="56"/>
            </a:xfrm>
            <a:custGeom>
              <a:avLst/>
              <a:gdLst>
                <a:gd name="T0" fmla="*/ 109 w 135"/>
                <a:gd name="T1" fmla="*/ 53 h 56"/>
                <a:gd name="T2" fmla="*/ 105 w 135"/>
                <a:gd name="T3" fmla="*/ 52 h 56"/>
                <a:gd name="T4" fmla="*/ 104 w 135"/>
                <a:gd name="T5" fmla="*/ 52 h 56"/>
                <a:gd name="T6" fmla="*/ 103 w 135"/>
                <a:gd name="T7" fmla="*/ 55 h 56"/>
                <a:gd name="T8" fmla="*/ 91 w 135"/>
                <a:gd name="T9" fmla="*/ 55 h 56"/>
                <a:gd name="T10" fmla="*/ 83 w 135"/>
                <a:gd name="T11" fmla="*/ 54 h 56"/>
                <a:gd name="T12" fmla="*/ 85 w 135"/>
                <a:gd name="T13" fmla="*/ 51 h 56"/>
                <a:gd name="T14" fmla="*/ 80 w 135"/>
                <a:gd name="T15" fmla="*/ 53 h 56"/>
                <a:gd name="T16" fmla="*/ 77 w 135"/>
                <a:gd name="T17" fmla="*/ 53 h 56"/>
                <a:gd name="T18" fmla="*/ 76 w 135"/>
                <a:gd name="T19" fmla="*/ 50 h 56"/>
                <a:gd name="T20" fmla="*/ 75 w 135"/>
                <a:gd name="T21" fmla="*/ 50 h 56"/>
                <a:gd name="T22" fmla="*/ 74 w 135"/>
                <a:gd name="T23" fmla="*/ 52 h 56"/>
                <a:gd name="T24" fmla="*/ 70 w 135"/>
                <a:gd name="T25" fmla="*/ 53 h 56"/>
                <a:gd name="T26" fmla="*/ 70 w 135"/>
                <a:gd name="T27" fmla="*/ 50 h 56"/>
                <a:gd name="T28" fmla="*/ 69 w 135"/>
                <a:gd name="T29" fmla="*/ 49 h 56"/>
                <a:gd name="T30" fmla="*/ 67 w 135"/>
                <a:gd name="T31" fmla="*/ 43 h 56"/>
                <a:gd name="T32" fmla="*/ 60 w 135"/>
                <a:gd name="T33" fmla="*/ 42 h 56"/>
                <a:gd name="T34" fmla="*/ 59 w 135"/>
                <a:gd name="T35" fmla="*/ 43 h 56"/>
                <a:gd name="T36" fmla="*/ 60 w 135"/>
                <a:gd name="T37" fmla="*/ 46 h 56"/>
                <a:gd name="T38" fmla="*/ 57 w 135"/>
                <a:gd name="T39" fmla="*/ 46 h 56"/>
                <a:gd name="T40" fmla="*/ 45 w 135"/>
                <a:gd name="T41" fmla="*/ 52 h 56"/>
                <a:gd name="T42" fmla="*/ 37 w 135"/>
                <a:gd name="T43" fmla="*/ 50 h 56"/>
                <a:gd name="T44" fmla="*/ 35 w 135"/>
                <a:gd name="T45" fmla="*/ 51 h 56"/>
                <a:gd name="T46" fmla="*/ 35 w 135"/>
                <a:gd name="T47" fmla="*/ 54 h 56"/>
                <a:gd name="T48" fmla="*/ 34 w 135"/>
                <a:gd name="T49" fmla="*/ 54 h 56"/>
                <a:gd name="T50" fmla="*/ 33 w 135"/>
                <a:gd name="T51" fmla="*/ 54 h 56"/>
                <a:gd name="T52" fmla="*/ 32 w 135"/>
                <a:gd name="T53" fmla="*/ 55 h 56"/>
                <a:gd name="T54" fmla="*/ 22 w 135"/>
                <a:gd name="T55" fmla="*/ 54 h 56"/>
                <a:gd name="T56" fmla="*/ 15 w 135"/>
                <a:gd name="T57" fmla="*/ 46 h 56"/>
                <a:gd name="T58" fmla="*/ 10 w 135"/>
                <a:gd name="T59" fmla="*/ 45 h 56"/>
                <a:gd name="T60" fmla="*/ 5 w 135"/>
                <a:gd name="T61" fmla="*/ 42 h 56"/>
                <a:gd name="T62" fmla="*/ 5 w 135"/>
                <a:gd name="T63" fmla="*/ 6 h 56"/>
                <a:gd name="T64" fmla="*/ 3 w 135"/>
                <a:gd name="T65" fmla="*/ 2 h 56"/>
                <a:gd name="T66" fmla="*/ 0 w 135"/>
                <a:gd name="T67" fmla="*/ 0 h 56"/>
                <a:gd name="T68" fmla="*/ 134 w 135"/>
                <a:gd name="T69" fmla="*/ 0 h 56"/>
                <a:gd name="T70" fmla="*/ 134 w 135"/>
                <a:gd name="T71" fmla="*/ 42 h 56"/>
                <a:gd name="T72" fmla="*/ 122 w 135"/>
                <a:gd name="T73" fmla="*/ 37 h 56"/>
                <a:gd name="T74" fmla="*/ 122 w 135"/>
                <a:gd name="T75" fmla="*/ 40 h 56"/>
                <a:gd name="T76" fmla="*/ 119 w 135"/>
                <a:gd name="T77" fmla="*/ 44 h 56"/>
                <a:gd name="T78" fmla="*/ 120 w 135"/>
                <a:gd name="T79" fmla="*/ 47 h 56"/>
                <a:gd name="T80" fmla="*/ 119 w 135"/>
                <a:gd name="T81" fmla="*/ 51 h 56"/>
                <a:gd name="T82" fmla="*/ 116 w 135"/>
                <a:gd name="T83" fmla="*/ 52 h 56"/>
                <a:gd name="T84" fmla="*/ 115 w 135"/>
                <a:gd name="T85" fmla="*/ 50 h 56"/>
                <a:gd name="T86" fmla="*/ 114 w 135"/>
                <a:gd name="T87" fmla="*/ 52 h 56"/>
                <a:gd name="T88" fmla="*/ 114 w 135"/>
                <a:gd name="T89" fmla="*/ 53 h 56"/>
                <a:gd name="T90" fmla="*/ 114 w 135"/>
                <a:gd name="T91" fmla="*/ 54 h 56"/>
                <a:gd name="T92" fmla="*/ 109 w 135"/>
                <a:gd name="T93" fmla="*/ 53 h 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5"/>
                <a:gd name="T142" fmla="*/ 0 h 56"/>
                <a:gd name="T143" fmla="*/ 135 w 135"/>
                <a:gd name="T144" fmla="*/ 56 h 5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5" h="56">
                  <a:moveTo>
                    <a:pt x="109" y="53"/>
                  </a:moveTo>
                  <a:lnTo>
                    <a:pt x="105" y="52"/>
                  </a:lnTo>
                  <a:lnTo>
                    <a:pt x="104" y="52"/>
                  </a:lnTo>
                  <a:lnTo>
                    <a:pt x="103" y="55"/>
                  </a:lnTo>
                  <a:lnTo>
                    <a:pt x="91" y="55"/>
                  </a:lnTo>
                  <a:lnTo>
                    <a:pt x="83" y="54"/>
                  </a:lnTo>
                  <a:lnTo>
                    <a:pt x="85" y="51"/>
                  </a:lnTo>
                  <a:lnTo>
                    <a:pt x="80" y="53"/>
                  </a:lnTo>
                  <a:lnTo>
                    <a:pt x="77" y="53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74" y="52"/>
                  </a:lnTo>
                  <a:lnTo>
                    <a:pt x="70" y="53"/>
                  </a:lnTo>
                  <a:lnTo>
                    <a:pt x="70" y="50"/>
                  </a:lnTo>
                  <a:lnTo>
                    <a:pt x="69" y="49"/>
                  </a:lnTo>
                  <a:lnTo>
                    <a:pt x="67" y="43"/>
                  </a:lnTo>
                  <a:lnTo>
                    <a:pt x="60" y="42"/>
                  </a:lnTo>
                  <a:lnTo>
                    <a:pt x="59" y="43"/>
                  </a:lnTo>
                  <a:lnTo>
                    <a:pt x="60" y="46"/>
                  </a:lnTo>
                  <a:lnTo>
                    <a:pt x="57" y="46"/>
                  </a:lnTo>
                  <a:lnTo>
                    <a:pt x="45" y="52"/>
                  </a:lnTo>
                  <a:lnTo>
                    <a:pt x="37" y="50"/>
                  </a:lnTo>
                  <a:lnTo>
                    <a:pt x="35" y="51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2" y="55"/>
                  </a:lnTo>
                  <a:lnTo>
                    <a:pt x="22" y="54"/>
                  </a:lnTo>
                  <a:lnTo>
                    <a:pt x="15" y="46"/>
                  </a:lnTo>
                  <a:lnTo>
                    <a:pt x="10" y="45"/>
                  </a:lnTo>
                  <a:lnTo>
                    <a:pt x="5" y="42"/>
                  </a:lnTo>
                  <a:lnTo>
                    <a:pt x="5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42"/>
                  </a:lnTo>
                  <a:lnTo>
                    <a:pt x="122" y="37"/>
                  </a:lnTo>
                  <a:lnTo>
                    <a:pt x="122" y="40"/>
                  </a:lnTo>
                  <a:lnTo>
                    <a:pt x="119" y="44"/>
                  </a:lnTo>
                  <a:lnTo>
                    <a:pt x="120" y="47"/>
                  </a:lnTo>
                  <a:lnTo>
                    <a:pt x="119" y="51"/>
                  </a:lnTo>
                  <a:lnTo>
                    <a:pt x="116" y="52"/>
                  </a:lnTo>
                  <a:lnTo>
                    <a:pt x="115" y="50"/>
                  </a:lnTo>
                  <a:lnTo>
                    <a:pt x="114" y="52"/>
                  </a:lnTo>
                  <a:lnTo>
                    <a:pt x="114" y="53"/>
                  </a:lnTo>
                  <a:lnTo>
                    <a:pt x="114" y="54"/>
                  </a:lnTo>
                  <a:lnTo>
                    <a:pt x="109" y="53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4" name="Freeform 638"/>
            <p:cNvSpPr>
              <a:spLocks/>
            </p:cNvSpPr>
            <p:nvPr/>
          </p:nvSpPr>
          <p:spPr bwMode="auto">
            <a:xfrm>
              <a:off x="1417" y="2131"/>
              <a:ext cx="110" cy="161"/>
            </a:xfrm>
            <a:custGeom>
              <a:avLst/>
              <a:gdLst>
                <a:gd name="T0" fmla="*/ 104 w 110"/>
                <a:gd name="T1" fmla="*/ 157 h 161"/>
                <a:gd name="T2" fmla="*/ 103 w 110"/>
                <a:gd name="T3" fmla="*/ 159 h 161"/>
                <a:gd name="T4" fmla="*/ 100 w 110"/>
                <a:gd name="T5" fmla="*/ 160 h 161"/>
                <a:gd name="T6" fmla="*/ 100 w 110"/>
                <a:gd name="T7" fmla="*/ 156 h 161"/>
                <a:gd name="T8" fmla="*/ 94 w 110"/>
                <a:gd name="T9" fmla="*/ 158 h 161"/>
                <a:gd name="T10" fmla="*/ 92 w 110"/>
                <a:gd name="T11" fmla="*/ 156 h 161"/>
                <a:gd name="T12" fmla="*/ 94 w 110"/>
                <a:gd name="T13" fmla="*/ 152 h 161"/>
                <a:gd name="T14" fmla="*/ 89 w 110"/>
                <a:gd name="T15" fmla="*/ 155 h 161"/>
                <a:gd name="T16" fmla="*/ 93 w 110"/>
                <a:gd name="T17" fmla="*/ 151 h 161"/>
                <a:gd name="T18" fmla="*/ 89 w 110"/>
                <a:gd name="T19" fmla="*/ 147 h 161"/>
                <a:gd name="T20" fmla="*/ 86 w 110"/>
                <a:gd name="T21" fmla="*/ 151 h 161"/>
                <a:gd name="T22" fmla="*/ 83 w 110"/>
                <a:gd name="T23" fmla="*/ 148 h 161"/>
                <a:gd name="T24" fmla="*/ 77 w 110"/>
                <a:gd name="T25" fmla="*/ 152 h 161"/>
                <a:gd name="T26" fmla="*/ 77 w 110"/>
                <a:gd name="T27" fmla="*/ 149 h 161"/>
                <a:gd name="T28" fmla="*/ 80 w 110"/>
                <a:gd name="T29" fmla="*/ 147 h 161"/>
                <a:gd name="T30" fmla="*/ 74 w 110"/>
                <a:gd name="T31" fmla="*/ 148 h 161"/>
                <a:gd name="T32" fmla="*/ 64 w 110"/>
                <a:gd name="T33" fmla="*/ 145 h 161"/>
                <a:gd name="T34" fmla="*/ 65 w 110"/>
                <a:gd name="T35" fmla="*/ 142 h 161"/>
                <a:gd name="T36" fmla="*/ 64 w 110"/>
                <a:gd name="T37" fmla="*/ 140 h 161"/>
                <a:gd name="T38" fmla="*/ 59 w 110"/>
                <a:gd name="T39" fmla="*/ 139 h 161"/>
                <a:gd name="T40" fmla="*/ 62 w 110"/>
                <a:gd name="T41" fmla="*/ 134 h 161"/>
                <a:gd name="T42" fmla="*/ 55 w 110"/>
                <a:gd name="T43" fmla="*/ 139 h 161"/>
                <a:gd name="T44" fmla="*/ 54 w 110"/>
                <a:gd name="T45" fmla="*/ 136 h 161"/>
                <a:gd name="T46" fmla="*/ 51 w 110"/>
                <a:gd name="T47" fmla="*/ 134 h 161"/>
                <a:gd name="T48" fmla="*/ 52 w 110"/>
                <a:gd name="T49" fmla="*/ 139 h 161"/>
                <a:gd name="T50" fmla="*/ 52 w 110"/>
                <a:gd name="T51" fmla="*/ 137 h 161"/>
                <a:gd name="T52" fmla="*/ 46 w 110"/>
                <a:gd name="T53" fmla="*/ 137 h 161"/>
                <a:gd name="T54" fmla="*/ 38 w 110"/>
                <a:gd name="T55" fmla="*/ 131 h 161"/>
                <a:gd name="T56" fmla="*/ 38 w 110"/>
                <a:gd name="T57" fmla="*/ 125 h 161"/>
                <a:gd name="T58" fmla="*/ 36 w 110"/>
                <a:gd name="T59" fmla="*/ 122 h 161"/>
                <a:gd name="T60" fmla="*/ 33 w 110"/>
                <a:gd name="T61" fmla="*/ 126 h 161"/>
                <a:gd name="T62" fmla="*/ 33 w 110"/>
                <a:gd name="T63" fmla="*/ 122 h 161"/>
                <a:gd name="T64" fmla="*/ 30 w 110"/>
                <a:gd name="T65" fmla="*/ 116 h 161"/>
                <a:gd name="T66" fmla="*/ 24 w 110"/>
                <a:gd name="T67" fmla="*/ 115 h 161"/>
                <a:gd name="T68" fmla="*/ 18 w 110"/>
                <a:gd name="T69" fmla="*/ 116 h 161"/>
                <a:gd name="T70" fmla="*/ 12 w 110"/>
                <a:gd name="T71" fmla="*/ 109 h 161"/>
                <a:gd name="T72" fmla="*/ 6 w 110"/>
                <a:gd name="T73" fmla="*/ 108 h 161"/>
                <a:gd name="T74" fmla="*/ 6 w 110"/>
                <a:gd name="T75" fmla="*/ 104 h 161"/>
                <a:gd name="T76" fmla="*/ 0 w 110"/>
                <a:gd name="T77" fmla="*/ 63 h 161"/>
                <a:gd name="T78" fmla="*/ 18 w 110"/>
                <a:gd name="T79" fmla="*/ 47 h 161"/>
                <a:gd name="T80" fmla="*/ 109 w 110"/>
                <a:gd name="T81" fmla="*/ 0 h 161"/>
                <a:gd name="T82" fmla="*/ 106 w 110"/>
                <a:gd name="T83" fmla="*/ 102 h 1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0"/>
                <a:gd name="T127" fmla="*/ 0 h 161"/>
                <a:gd name="T128" fmla="*/ 110 w 110"/>
                <a:gd name="T129" fmla="*/ 161 h 1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0" h="161">
                  <a:moveTo>
                    <a:pt x="105" y="156"/>
                  </a:moveTo>
                  <a:lnTo>
                    <a:pt x="104" y="157"/>
                  </a:lnTo>
                  <a:lnTo>
                    <a:pt x="104" y="158"/>
                  </a:lnTo>
                  <a:lnTo>
                    <a:pt x="103" y="159"/>
                  </a:lnTo>
                  <a:lnTo>
                    <a:pt x="101" y="158"/>
                  </a:lnTo>
                  <a:lnTo>
                    <a:pt x="100" y="160"/>
                  </a:lnTo>
                  <a:lnTo>
                    <a:pt x="98" y="159"/>
                  </a:lnTo>
                  <a:lnTo>
                    <a:pt x="100" y="156"/>
                  </a:lnTo>
                  <a:lnTo>
                    <a:pt x="99" y="156"/>
                  </a:lnTo>
                  <a:lnTo>
                    <a:pt x="94" y="158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96" y="154"/>
                  </a:lnTo>
                  <a:lnTo>
                    <a:pt x="94" y="152"/>
                  </a:lnTo>
                  <a:lnTo>
                    <a:pt x="90" y="155"/>
                  </a:lnTo>
                  <a:lnTo>
                    <a:pt x="89" y="155"/>
                  </a:lnTo>
                  <a:lnTo>
                    <a:pt x="90" y="153"/>
                  </a:lnTo>
                  <a:lnTo>
                    <a:pt x="93" y="151"/>
                  </a:lnTo>
                  <a:lnTo>
                    <a:pt x="90" y="151"/>
                  </a:lnTo>
                  <a:lnTo>
                    <a:pt x="89" y="147"/>
                  </a:lnTo>
                  <a:lnTo>
                    <a:pt x="88" y="151"/>
                  </a:lnTo>
                  <a:lnTo>
                    <a:pt x="86" y="151"/>
                  </a:lnTo>
                  <a:lnTo>
                    <a:pt x="84" y="148"/>
                  </a:lnTo>
                  <a:lnTo>
                    <a:pt x="83" y="148"/>
                  </a:lnTo>
                  <a:lnTo>
                    <a:pt x="80" y="151"/>
                  </a:lnTo>
                  <a:lnTo>
                    <a:pt x="77" y="152"/>
                  </a:lnTo>
                  <a:lnTo>
                    <a:pt x="77" y="151"/>
                  </a:lnTo>
                  <a:lnTo>
                    <a:pt x="77" y="149"/>
                  </a:lnTo>
                  <a:lnTo>
                    <a:pt x="80" y="150"/>
                  </a:lnTo>
                  <a:lnTo>
                    <a:pt x="80" y="147"/>
                  </a:lnTo>
                  <a:lnTo>
                    <a:pt x="77" y="146"/>
                  </a:lnTo>
                  <a:lnTo>
                    <a:pt x="74" y="148"/>
                  </a:lnTo>
                  <a:lnTo>
                    <a:pt x="66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5" y="142"/>
                  </a:lnTo>
                  <a:lnTo>
                    <a:pt x="66" y="141"/>
                  </a:lnTo>
                  <a:lnTo>
                    <a:pt x="64" y="140"/>
                  </a:lnTo>
                  <a:lnTo>
                    <a:pt x="63" y="139"/>
                  </a:lnTo>
                  <a:lnTo>
                    <a:pt x="59" y="139"/>
                  </a:lnTo>
                  <a:lnTo>
                    <a:pt x="62" y="136"/>
                  </a:lnTo>
                  <a:lnTo>
                    <a:pt x="62" y="134"/>
                  </a:lnTo>
                  <a:lnTo>
                    <a:pt x="61" y="134"/>
                  </a:lnTo>
                  <a:lnTo>
                    <a:pt x="55" y="139"/>
                  </a:lnTo>
                  <a:lnTo>
                    <a:pt x="54" y="138"/>
                  </a:lnTo>
                  <a:lnTo>
                    <a:pt x="54" y="136"/>
                  </a:lnTo>
                  <a:lnTo>
                    <a:pt x="53" y="133"/>
                  </a:lnTo>
                  <a:lnTo>
                    <a:pt x="51" y="134"/>
                  </a:lnTo>
                  <a:lnTo>
                    <a:pt x="52" y="136"/>
                  </a:lnTo>
                  <a:lnTo>
                    <a:pt x="52" y="139"/>
                  </a:lnTo>
                  <a:lnTo>
                    <a:pt x="52" y="138"/>
                  </a:lnTo>
                  <a:lnTo>
                    <a:pt x="52" y="137"/>
                  </a:lnTo>
                  <a:lnTo>
                    <a:pt x="49" y="138"/>
                  </a:lnTo>
                  <a:lnTo>
                    <a:pt x="46" y="137"/>
                  </a:lnTo>
                  <a:lnTo>
                    <a:pt x="45" y="134"/>
                  </a:lnTo>
                  <a:lnTo>
                    <a:pt x="38" y="131"/>
                  </a:lnTo>
                  <a:lnTo>
                    <a:pt x="37" y="129"/>
                  </a:lnTo>
                  <a:lnTo>
                    <a:pt x="38" y="125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2" y="125"/>
                  </a:lnTo>
                  <a:lnTo>
                    <a:pt x="33" y="122"/>
                  </a:lnTo>
                  <a:lnTo>
                    <a:pt x="30" y="121"/>
                  </a:lnTo>
                  <a:lnTo>
                    <a:pt x="30" y="116"/>
                  </a:lnTo>
                  <a:lnTo>
                    <a:pt x="26" y="118"/>
                  </a:lnTo>
                  <a:lnTo>
                    <a:pt x="24" y="115"/>
                  </a:lnTo>
                  <a:lnTo>
                    <a:pt x="20" y="116"/>
                  </a:lnTo>
                  <a:lnTo>
                    <a:pt x="18" y="116"/>
                  </a:lnTo>
                  <a:lnTo>
                    <a:pt x="15" y="109"/>
                  </a:lnTo>
                  <a:lnTo>
                    <a:pt x="12" y="109"/>
                  </a:lnTo>
                  <a:lnTo>
                    <a:pt x="12" y="106"/>
                  </a:lnTo>
                  <a:lnTo>
                    <a:pt x="6" y="108"/>
                  </a:lnTo>
                  <a:lnTo>
                    <a:pt x="4" y="107"/>
                  </a:lnTo>
                  <a:lnTo>
                    <a:pt x="6" y="104"/>
                  </a:lnTo>
                  <a:lnTo>
                    <a:pt x="0" y="102"/>
                  </a:lnTo>
                  <a:lnTo>
                    <a:pt x="0" y="63"/>
                  </a:lnTo>
                  <a:lnTo>
                    <a:pt x="1" y="47"/>
                  </a:lnTo>
                  <a:lnTo>
                    <a:pt x="18" y="47"/>
                  </a:lnTo>
                  <a:lnTo>
                    <a:pt x="18" y="0"/>
                  </a:lnTo>
                  <a:lnTo>
                    <a:pt x="109" y="0"/>
                  </a:lnTo>
                  <a:lnTo>
                    <a:pt x="107" y="57"/>
                  </a:lnTo>
                  <a:lnTo>
                    <a:pt x="106" y="102"/>
                  </a:lnTo>
                  <a:lnTo>
                    <a:pt x="105" y="156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5" name="Freeform 639"/>
            <p:cNvSpPr>
              <a:spLocks/>
            </p:cNvSpPr>
            <p:nvPr/>
          </p:nvSpPr>
          <p:spPr bwMode="auto">
            <a:xfrm>
              <a:off x="1417" y="2131"/>
              <a:ext cx="116" cy="168"/>
            </a:xfrm>
            <a:custGeom>
              <a:avLst/>
              <a:gdLst>
                <a:gd name="T0" fmla="*/ 110 w 116"/>
                <a:gd name="T1" fmla="*/ 164 h 168"/>
                <a:gd name="T2" fmla="*/ 108 w 116"/>
                <a:gd name="T3" fmla="*/ 166 h 168"/>
                <a:gd name="T4" fmla="*/ 105 w 116"/>
                <a:gd name="T5" fmla="*/ 167 h 168"/>
                <a:gd name="T6" fmla="*/ 105 w 116"/>
                <a:gd name="T7" fmla="*/ 163 h 168"/>
                <a:gd name="T8" fmla="*/ 100 w 116"/>
                <a:gd name="T9" fmla="*/ 165 h 168"/>
                <a:gd name="T10" fmla="*/ 97 w 116"/>
                <a:gd name="T11" fmla="*/ 163 h 168"/>
                <a:gd name="T12" fmla="*/ 100 w 116"/>
                <a:gd name="T13" fmla="*/ 159 h 168"/>
                <a:gd name="T14" fmla="*/ 94 w 116"/>
                <a:gd name="T15" fmla="*/ 162 h 168"/>
                <a:gd name="T16" fmla="*/ 99 w 116"/>
                <a:gd name="T17" fmla="*/ 158 h 168"/>
                <a:gd name="T18" fmla="*/ 94 w 116"/>
                <a:gd name="T19" fmla="*/ 154 h 168"/>
                <a:gd name="T20" fmla="*/ 91 w 116"/>
                <a:gd name="T21" fmla="*/ 158 h 168"/>
                <a:gd name="T22" fmla="*/ 88 w 116"/>
                <a:gd name="T23" fmla="*/ 155 h 168"/>
                <a:gd name="T24" fmla="*/ 81 w 116"/>
                <a:gd name="T25" fmla="*/ 159 h 168"/>
                <a:gd name="T26" fmla="*/ 81 w 116"/>
                <a:gd name="T27" fmla="*/ 156 h 168"/>
                <a:gd name="T28" fmla="*/ 84 w 116"/>
                <a:gd name="T29" fmla="*/ 154 h 168"/>
                <a:gd name="T30" fmla="*/ 78 w 116"/>
                <a:gd name="T31" fmla="*/ 155 h 168"/>
                <a:gd name="T32" fmla="*/ 68 w 116"/>
                <a:gd name="T33" fmla="*/ 152 h 168"/>
                <a:gd name="T34" fmla="*/ 69 w 116"/>
                <a:gd name="T35" fmla="*/ 149 h 168"/>
                <a:gd name="T36" fmla="*/ 68 w 116"/>
                <a:gd name="T37" fmla="*/ 147 h 168"/>
                <a:gd name="T38" fmla="*/ 62 w 116"/>
                <a:gd name="T39" fmla="*/ 145 h 168"/>
                <a:gd name="T40" fmla="*/ 66 w 116"/>
                <a:gd name="T41" fmla="*/ 140 h 168"/>
                <a:gd name="T42" fmla="*/ 58 w 116"/>
                <a:gd name="T43" fmla="*/ 145 h 168"/>
                <a:gd name="T44" fmla="*/ 57 w 116"/>
                <a:gd name="T45" fmla="*/ 142 h 168"/>
                <a:gd name="T46" fmla="*/ 54 w 116"/>
                <a:gd name="T47" fmla="*/ 140 h 168"/>
                <a:gd name="T48" fmla="*/ 55 w 116"/>
                <a:gd name="T49" fmla="*/ 145 h 168"/>
                <a:gd name="T50" fmla="*/ 55 w 116"/>
                <a:gd name="T51" fmla="*/ 143 h 168"/>
                <a:gd name="T52" fmla="*/ 48 w 116"/>
                <a:gd name="T53" fmla="*/ 143 h 168"/>
                <a:gd name="T54" fmla="*/ 41 w 116"/>
                <a:gd name="T55" fmla="*/ 136 h 168"/>
                <a:gd name="T56" fmla="*/ 41 w 116"/>
                <a:gd name="T57" fmla="*/ 130 h 168"/>
                <a:gd name="T58" fmla="*/ 38 w 116"/>
                <a:gd name="T59" fmla="*/ 127 h 168"/>
                <a:gd name="T60" fmla="*/ 35 w 116"/>
                <a:gd name="T61" fmla="*/ 131 h 168"/>
                <a:gd name="T62" fmla="*/ 35 w 116"/>
                <a:gd name="T63" fmla="*/ 127 h 168"/>
                <a:gd name="T64" fmla="*/ 32 w 116"/>
                <a:gd name="T65" fmla="*/ 121 h 168"/>
                <a:gd name="T66" fmla="*/ 25 w 116"/>
                <a:gd name="T67" fmla="*/ 120 h 168"/>
                <a:gd name="T68" fmla="*/ 19 w 116"/>
                <a:gd name="T69" fmla="*/ 121 h 168"/>
                <a:gd name="T70" fmla="*/ 13 w 116"/>
                <a:gd name="T71" fmla="*/ 114 h 168"/>
                <a:gd name="T72" fmla="*/ 7 w 116"/>
                <a:gd name="T73" fmla="*/ 113 h 168"/>
                <a:gd name="T74" fmla="*/ 7 w 116"/>
                <a:gd name="T75" fmla="*/ 109 h 168"/>
                <a:gd name="T76" fmla="*/ 0 w 116"/>
                <a:gd name="T77" fmla="*/ 66 h 168"/>
                <a:gd name="T78" fmla="*/ 19 w 116"/>
                <a:gd name="T79" fmla="*/ 49 h 168"/>
                <a:gd name="T80" fmla="*/ 115 w 116"/>
                <a:gd name="T81" fmla="*/ 0 h 168"/>
                <a:gd name="T82" fmla="*/ 112 w 116"/>
                <a:gd name="T83" fmla="*/ 107 h 1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6"/>
                <a:gd name="T127" fmla="*/ 0 h 168"/>
                <a:gd name="T128" fmla="*/ 116 w 116"/>
                <a:gd name="T129" fmla="*/ 168 h 1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6" h="168">
                  <a:moveTo>
                    <a:pt x="111" y="163"/>
                  </a:moveTo>
                  <a:lnTo>
                    <a:pt x="110" y="164"/>
                  </a:lnTo>
                  <a:lnTo>
                    <a:pt x="110" y="165"/>
                  </a:lnTo>
                  <a:lnTo>
                    <a:pt x="108" y="166"/>
                  </a:lnTo>
                  <a:lnTo>
                    <a:pt x="106" y="165"/>
                  </a:lnTo>
                  <a:lnTo>
                    <a:pt x="105" y="167"/>
                  </a:lnTo>
                  <a:lnTo>
                    <a:pt x="103" y="166"/>
                  </a:lnTo>
                  <a:lnTo>
                    <a:pt x="105" y="163"/>
                  </a:lnTo>
                  <a:lnTo>
                    <a:pt x="104" y="163"/>
                  </a:lnTo>
                  <a:lnTo>
                    <a:pt x="100" y="165"/>
                  </a:lnTo>
                  <a:lnTo>
                    <a:pt x="97" y="165"/>
                  </a:lnTo>
                  <a:lnTo>
                    <a:pt x="97" y="163"/>
                  </a:lnTo>
                  <a:lnTo>
                    <a:pt x="101" y="161"/>
                  </a:lnTo>
                  <a:lnTo>
                    <a:pt x="100" y="159"/>
                  </a:lnTo>
                  <a:lnTo>
                    <a:pt x="95" y="162"/>
                  </a:lnTo>
                  <a:lnTo>
                    <a:pt x="94" y="162"/>
                  </a:lnTo>
                  <a:lnTo>
                    <a:pt x="95" y="160"/>
                  </a:lnTo>
                  <a:lnTo>
                    <a:pt x="99" y="158"/>
                  </a:lnTo>
                  <a:lnTo>
                    <a:pt x="95" y="158"/>
                  </a:lnTo>
                  <a:lnTo>
                    <a:pt x="94" y="154"/>
                  </a:lnTo>
                  <a:lnTo>
                    <a:pt x="93" y="158"/>
                  </a:lnTo>
                  <a:lnTo>
                    <a:pt x="91" y="158"/>
                  </a:lnTo>
                  <a:lnTo>
                    <a:pt x="89" y="155"/>
                  </a:lnTo>
                  <a:lnTo>
                    <a:pt x="88" y="155"/>
                  </a:lnTo>
                  <a:lnTo>
                    <a:pt x="84" y="158"/>
                  </a:lnTo>
                  <a:lnTo>
                    <a:pt x="81" y="159"/>
                  </a:lnTo>
                  <a:lnTo>
                    <a:pt x="81" y="158"/>
                  </a:lnTo>
                  <a:lnTo>
                    <a:pt x="81" y="156"/>
                  </a:lnTo>
                  <a:lnTo>
                    <a:pt x="84" y="157"/>
                  </a:lnTo>
                  <a:lnTo>
                    <a:pt x="84" y="154"/>
                  </a:lnTo>
                  <a:lnTo>
                    <a:pt x="81" y="153"/>
                  </a:lnTo>
                  <a:lnTo>
                    <a:pt x="78" y="155"/>
                  </a:lnTo>
                  <a:lnTo>
                    <a:pt x="70" y="153"/>
                  </a:lnTo>
                  <a:lnTo>
                    <a:pt x="68" y="152"/>
                  </a:lnTo>
                  <a:lnTo>
                    <a:pt x="66" y="151"/>
                  </a:lnTo>
                  <a:lnTo>
                    <a:pt x="69" y="149"/>
                  </a:lnTo>
                  <a:lnTo>
                    <a:pt x="70" y="148"/>
                  </a:lnTo>
                  <a:lnTo>
                    <a:pt x="68" y="147"/>
                  </a:lnTo>
                  <a:lnTo>
                    <a:pt x="67" y="145"/>
                  </a:lnTo>
                  <a:lnTo>
                    <a:pt x="62" y="145"/>
                  </a:lnTo>
                  <a:lnTo>
                    <a:pt x="66" y="142"/>
                  </a:lnTo>
                  <a:lnTo>
                    <a:pt x="66" y="140"/>
                  </a:lnTo>
                  <a:lnTo>
                    <a:pt x="65" y="140"/>
                  </a:lnTo>
                  <a:lnTo>
                    <a:pt x="58" y="145"/>
                  </a:lnTo>
                  <a:lnTo>
                    <a:pt x="57" y="144"/>
                  </a:lnTo>
                  <a:lnTo>
                    <a:pt x="57" y="142"/>
                  </a:lnTo>
                  <a:lnTo>
                    <a:pt x="56" y="138"/>
                  </a:lnTo>
                  <a:lnTo>
                    <a:pt x="54" y="140"/>
                  </a:lnTo>
                  <a:lnTo>
                    <a:pt x="55" y="142"/>
                  </a:lnTo>
                  <a:lnTo>
                    <a:pt x="55" y="145"/>
                  </a:lnTo>
                  <a:lnTo>
                    <a:pt x="55" y="144"/>
                  </a:lnTo>
                  <a:lnTo>
                    <a:pt x="55" y="143"/>
                  </a:lnTo>
                  <a:lnTo>
                    <a:pt x="51" y="144"/>
                  </a:lnTo>
                  <a:lnTo>
                    <a:pt x="48" y="143"/>
                  </a:lnTo>
                  <a:lnTo>
                    <a:pt x="47" y="140"/>
                  </a:lnTo>
                  <a:lnTo>
                    <a:pt x="41" y="136"/>
                  </a:lnTo>
                  <a:lnTo>
                    <a:pt x="39" y="134"/>
                  </a:lnTo>
                  <a:lnTo>
                    <a:pt x="41" y="130"/>
                  </a:lnTo>
                  <a:lnTo>
                    <a:pt x="39" y="127"/>
                  </a:lnTo>
                  <a:lnTo>
                    <a:pt x="38" y="127"/>
                  </a:lnTo>
                  <a:lnTo>
                    <a:pt x="38" y="131"/>
                  </a:lnTo>
                  <a:lnTo>
                    <a:pt x="35" y="131"/>
                  </a:lnTo>
                  <a:lnTo>
                    <a:pt x="34" y="130"/>
                  </a:lnTo>
                  <a:lnTo>
                    <a:pt x="35" y="127"/>
                  </a:lnTo>
                  <a:lnTo>
                    <a:pt x="32" y="126"/>
                  </a:lnTo>
                  <a:lnTo>
                    <a:pt x="32" y="121"/>
                  </a:lnTo>
                  <a:lnTo>
                    <a:pt x="27" y="123"/>
                  </a:lnTo>
                  <a:lnTo>
                    <a:pt x="25" y="120"/>
                  </a:lnTo>
                  <a:lnTo>
                    <a:pt x="21" y="121"/>
                  </a:lnTo>
                  <a:lnTo>
                    <a:pt x="19" y="121"/>
                  </a:lnTo>
                  <a:lnTo>
                    <a:pt x="15" y="114"/>
                  </a:lnTo>
                  <a:lnTo>
                    <a:pt x="13" y="114"/>
                  </a:lnTo>
                  <a:lnTo>
                    <a:pt x="13" y="111"/>
                  </a:lnTo>
                  <a:lnTo>
                    <a:pt x="7" y="113"/>
                  </a:lnTo>
                  <a:lnTo>
                    <a:pt x="4" y="112"/>
                  </a:lnTo>
                  <a:lnTo>
                    <a:pt x="7" y="109"/>
                  </a:lnTo>
                  <a:lnTo>
                    <a:pt x="0" y="107"/>
                  </a:lnTo>
                  <a:lnTo>
                    <a:pt x="0" y="66"/>
                  </a:lnTo>
                  <a:lnTo>
                    <a:pt x="1" y="49"/>
                  </a:lnTo>
                  <a:lnTo>
                    <a:pt x="19" y="49"/>
                  </a:lnTo>
                  <a:lnTo>
                    <a:pt x="19" y="0"/>
                  </a:lnTo>
                  <a:lnTo>
                    <a:pt x="115" y="0"/>
                  </a:lnTo>
                  <a:lnTo>
                    <a:pt x="113" y="59"/>
                  </a:lnTo>
                  <a:lnTo>
                    <a:pt x="112" y="107"/>
                  </a:lnTo>
                  <a:lnTo>
                    <a:pt x="111" y="163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6" name="Freeform 640"/>
            <p:cNvSpPr>
              <a:spLocks/>
            </p:cNvSpPr>
            <p:nvPr/>
          </p:nvSpPr>
          <p:spPr bwMode="auto">
            <a:xfrm>
              <a:off x="1315" y="2097"/>
              <a:ext cx="133" cy="94"/>
            </a:xfrm>
            <a:custGeom>
              <a:avLst/>
              <a:gdLst>
                <a:gd name="T0" fmla="*/ 97 w 133"/>
                <a:gd name="T1" fmla="*/ 93 h 94"/>
                <a:gd name="T2" fmla="*/ 0 w 133"/>
                <a:gd name="T3" fmla="*/ 93 h 94"/>
                <a:gd name="T4" fmla="*/ 0 w 133"/>
                <a:gd name="T5" fmla="*/ 31 h 94"/>
                <a:gd name="T6" fmla="*/ 17 w 133"/>
                <a:gd name="T7" fmla="*/ 31 h 94"/>
                <a:gd name="T8" fmla="*/ 17 w 133"/>
                <a:gd name="T9" fmla="*/ 16 h 94"/>
                <a:gd name="T10" fmla="*/ 42 w 133"/>
                <a:gd name="T11" fmla="*/ 16 h 94"/>
                <a:gd name="T12" fmla="*/ 42 w 133"/>
                <a:gd name="T13" fmla="*/ 0 h 94"/>
                <a:gd name="T14" fmla="*/ 113 w 133"/>
                <a:gd name="T15" fmla="*/ 0 h 94"/>
                <a:gd name="T16" fmla="*/ 132 w 133"/>
                <a:gd name="T17" fmla="*/ 0 h 94"/>
                <a:gd name="T18" fmla="*/ 132 w 133"/>
                <a:gd name="T19" fmla="*/ 31 h 94"/>
                <a:gd name="T20" fmla="*/ 115 w 133"/>
                <a:gd name="T21" fmla="*/ 31 h 94"/>
                <a:gd name="T22" fmla="*/ 115 w 133"/>
                <a:gd name="T23" fmla="*/ 78 h 94"/>
                <a:gd name="T24" fmla="*/ 98 w 133"/>
                <a:gd name="T25" fmla="*/ 78 h 94"/>
                <a:gd name="T26" fmla="*/ 97 w 133"/>
                <a:gd name="T27" fmla="*/ 93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94"/>
                <a:gd name="T44" fmla="*/ 133 w 133"/>
                <a:gd name="T45" fmla="*/ 94 h 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94">
                  <a:moveTo>
                    <a:pt x="97" y="93"/>
                  </a:moveTo>
                  <a:lnTo>
                    <a:pt x="0" y="93"/>
                  </a:lnTo>
                  <a:lnTo>
                    <a:pt x="0" y="31"/>
                  </a:lnTo>
                  <a:lnTo>
                    <a:pt x="17" y="31"/>
                  </a:lnTo>
                  <a:lnTo>
                    <a:pt x="17" y="16"/>
                  </a:lnTo>
                  <a:lnTo>
                    <a:pt x="42" y="16"/>
                  </a:lnTo>
                  <a:lnTo>
                    <a:pt x="42" y="0"/>
                  </a:lnTo>
                  <a:lnTo>
                    <a:pt x="113" y="0"/>
                  </a:lnTo>
                  <a:lnTo>
                    <a:pt x="132" y="0"/>
                  </a:lnTo>
                  <a:lnTo>
                    <a:pt x="132" y="31"/>
                  </a:lnTo>
                  <a:lnTo>
                    <a:pt x="115" y="31"/>
                  </a:lnTo>
                  <a:lnTo>
                    <a:pt x="115" y="78"/>
                  </a:lnTo>
                  <a:lnTo>
                    <a:pt x="98" y="78"/>
                  </a:lnTo>
                  <a:lnTo>
                    <a:pt x="97" y="93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7" name="Freeform 641"/>
            <p:cNvSpPr>
              <a:spLocks/>
            </p:cNvSpPr>
            <p:nvPr/>
          </p:nvSpPr>
          <p:spPr bwMode="auto">
            <a:xfrm>
              <a:off x="1315" y="2097"/>
              <a:ext cx="139" cy="101"/>
            </a:xfrm>
            <a:custGeom>
              <a:avLst/>
              <a:gdLst>
                <a:gd name="T0" fmla="*/ 102 w 139"/>
                <a:gd name="T1" fmla="*/ 100 h 101"/>
                <a:gd name="T2" fmla="*/ 0 w 139"/>
                <a:gd name="T3" fmla="*/ 100 h 101"/>
                <a:gd name="T4" fmla="*/ 0 w 139"/>
                <a:gd name="T5" fmla="*/ 33 h 101"/>
                <a:gd name="T6" fmla="*/ 18 w 139"/>
                <a:gd name="T7" fmla="*/ 33 h 101"/>
                <a:gd name="T8" fmla="*/ 18 w 139"/>
                <a:gd name="T9" fmla="*/ 17 h 101"/>
                <a:gd name="T10" fmla="*/ 44 w 139"/>
                <a:gd name="T11" fmla="*/ 17 h 101"/>
                <a:gd name="T12" fmla="*/ 44 w 139"/>
                <a:gd name="T13" fmla="*/ 0 h 101"/>
                <a:gd name="T14" fmla="*/ 118 w 139"/>
                <a:gd name="T15" fmla="*/ 0 h 101"/>
                <a:gd name="T16" fmla="*/ 138 w 139"/>
                <a:gd name="T17" fmla="*/ 0 h 101"/>
                <a:gd name="T18" fmla="*/ 138 w 139"/>
                <a:gd name="T19" fmla="*/ 33 h 101"/>
                <a:gd name="T20" fmla="*/ 120 w 139"/>
                <a:gd name="T21" fmla="*/ 33 h 101"/>
                <a:gd name="T22" fmla="*/ 120 w 139"/>
                <a:gd name="T23" fmla="*/ 83 h 101"/>
                <a:gd name="T24" fmla="*/ 103 w 139"/>
                <a:gd name="T25" fmla="*/ 83 h 101"/>
                <a:gd name="T26" fmla="*/ 102 w 139"/>
                <a:gd name="T27" fmla="*/ 100 h 1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9"/>
                <a:gd name="T43" fmla="*/ 0 h 101"/>
                <a:gd name="T44" fmla="*/ 139 w 139"/>
                <a:gd name="T45" fmla="*/ 101 h 1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9" h="101">
                  <a:moveTo>
                    <a:pt x="102" y="100"/>
                  </a:moveTo>
                  <a:lnTo>
                    <a:pt x="0" y="100"/>
                  </a:lnTo>
                  <a:lnTo>
                    <a:pt x="0" y="33"/>
                  </a:lnTo>
                  <a:lnTo>
                    <a:pt x="18" y="33"/>
                  </a:lnTo>
                  <a:lnTo>
                    <a:pt x="18" y="17"/>
                  </a:lnTo>
                  <a:lnTo>
                    <a:pt x="44" y="17"/>
                  </a:lnTo>
                  <a:lnTo>
                    <a:pt x="44" y="0"/>
                  </a:lnTo>
                  <a:lnTo>
                    <a:pt x="118" y="0"/>
                  </a:lnTo>
                  <a:lnTo>
                    <a:pt x="138" y="0"/>
                  </a:lnTo>
                  <a:lnTo>
                    <a:pt x="138" y="33"/>
                  </a:lnTo>
                  <a:lnTo>
                    <a:pt x="120" y="33"/>
                  </a:lnTo>
                  <a:lnTo>
                    <a:pt x="120" y="83"/>
                  </a:lnTo>
                  <a:lnTo>
                    <a:pt x="103" y="83"/>
                  </a:lnTo>
                  <a:lnTo>
                    <a:pt x="102" y="100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8" name="Freeform 642"/>
            <p:cNvSpPr>
              <a:spLocks/>
            </p:cNvSpPr>
            <p:nvPr/>
          </p:nvSpPr>
          <p:spPr bwMode="auto">
            <a:xfrm>
              <a:off x="1529" y="2190"/>
              <a:ext cx="80" cy="78"/>
            </a:xfrm>
            <a:custGeom>
              <a:avLst/>
              <a:gdLst>
                <a:gd name="T0" fmla="*/ 67 w 80"/>
                <a:gd name="T1" fmla="*/ 76 h 78"/>
                <a:gd name="T2" fmla="*/ 55 w 80"/>
                <a:gd name="T3" fmla="*/ 69 h 78"/>
                <a:gd name="T4" fmla="*/ 51 w 80"/>
                <a:gd name="T5" fmla="*/ 69 h 78"/>
                <a:gd name="T6" fmla="*/ 50 w 80"/>
                <a:gd name="T7" fmla="*/ 70 h 78"/>
                <a:gd name="T8" fmla="*/ 48 w 80"/>
                <a:gd name="T9" fmla="*/ 69 h 78"/>
                <a:gd name="T10" fmla="*/ 46 w 80"/>
                <a:gd name="T11" fmla="*/ 67 h 78"/>
                <a:gd name="T12" fmla="*/ 40 w 80"/>
                <a:gd name="T13" fmla="*/ 67 h 78"/>
                <a:gd name="T14" fmla="*/ 37 w 80"/>
                <a:gd name="T15" fmla="*/ 67 h 78"/>
                <a:gd name="T16" fmla="*/ 30 w 80"/>
                <a:gd name="T17" fmla="*/ 63 h 78"/>
                <a:gd name="T18" fmla="*/ 27 w 80"/>
                <a:gd name="T19" fmla="*/ 58 h 78"/>
                <a:gd name="T20" fmla="*/ 23 w 80"/>
                <a:gd name="T21" fmla="*/ 57 h 78"/>
                <a:gd name="T22" fmla="*/ 22 w 80"/>
                <a:gd name="T23" fmla="*/ 54 h 78"/>
                <a:gd name="T24" fmla="*/ 18 w 80"/>
                <a:gd name="T25" fmla="*/ 53 h 78"/>
                <a:gd name="T26" fmla="*/ 14 w 80"/>
                <a:gd name="T27" fmla="*/ 48 h 78"/>
                <a:gd name="T28" fmla="*/ 14 w 80"/>
                <a:gd name="T29" fmla="*/ 46 h 78"/>
                <a:gd name="T30" fmla="*/ 14 w 80"/>
                <a:gd name="T31" fmla="*/ 44 h 78"/>
                <a:gd name="T32" fmla="*/ 10 w 80"/>
                <a:gd name="T33" fmla="*/ 46 h 78"/>
                <a:gd name="T34" fmla="*/ 2 w 80"/>
                <a:gd name="T35" fmla="*/ 43 h 78"/>
                <a:gd name="T36" fmla="*/ 1 w 80"/>
                <a:gd name="T37" fmla="*/ 0 h 78"/>
                <a:gd name="T38" fmla="*/ 59 w 80"/>
                <a:gd name="T39" fmla="*/ 1 h 78"/>
                <a:gd name="T40" fmla="*/ 59 w 80"/>
                <a:gd name="T41" fmla="*/ 6 h 78"/>
                <a:gd name="T42" fmla="*/ 61 w 80"/>
                <a:gd name="T43" fmla="*/ 11 h 78"/>
                <a:gd name="T44" fmla="*/ 61 w 80"/>
                <a:gd name="T45" fmla="*/ 15 h 78"/>
                <a:gd name="T46" fmla="*/ 62 w 80"/>
                <a:gd name="T47" fmla="*/ 21 h 78"/>
                <a:gd name="T48" fmla="*/ 60 w 80"/>
                <a:gd name="T49" fmla="*/ 28 h 78"/>
                <a:gd name="T50" fmla="*/ 63 w 80"/>
                <a:gd name="T51" fmla="*/ 31 h 78"/>
                <a:gd name="T52" fmla="*/ 63 w 80"/>
                <a:gd name="T53" fmla="*/ 41 h 78"/>
                <a:gd name="T54" fmla="*/ 63 w 80"/>
                <a:gd name="T55" fmla="*/ 46 h 78"/>
                <a:gd name="T56" fmla="*/ 71 w 80"/>
                <a:gd name="T57" fmla="*/ 56 h 78"/>
                <a:gd name="T58" fmla="*/ 72 w 80"/>
                <a:gd name="T59" fmla="*/ 60 h 78"/>
                <a:gd name="T60" fmla="*/ 78 w 80"/>
                <a:gd name="T61" fmla="*/ 68 h 78"/>
                <a:gd name="T62" fmla="*/ 78 w 80"/>
                <a:gd name="T63" fmla="*/ 74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0"/>
                <a:gd name="T97" fmla="*/ 0 h 78"/>
                <a:gd name="T98" fmla="*/ 80 w 80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0" h="78">
                  <a:moveTo>
                    <a:pt x="79" y="77"/>
                  </a:moveTo>
                  <a:lnTo>
                    <a:pt x="67" y="76"/>
                  </a:lnTo>
                  <a:lnTo>
                    <a:pt x="67" y="71"/>
                  </a:lnTo>
                  <a:lnTo>
                    <a:pt x="55" y="69"/>
                  </a:lnTo>
                  <a:lnTo>
                    <a:pt x="52" y="71"/>
                  </a:lnTo>
                  <a:lnTo>
                    <a:pt x="51" y="69"/>
                  </a:lnTo>
                  <a:lnTo>
                    <a:pt x="50" y="69"/>
                  </a:lnTo>
                  <a:lnTo>
                    <a:pt x="50" y="70"/>
                  </a:lnTo>
                  <a:lnTo>
                    <a:pt x="49" y="71"/>
                  </a:lnTo>
                  <a:lnTo>
                    <a:pt x="48" y="69"/>
                  </a:lnTo>
                  <a:lnTo>
                    <a:pt x="45" y="70"/>
                  </a:lnTo>
                  <a:lnTo>
                    <a:pt x="46" y="67"/>
                  </a:lnTo>
                  <a:lnTo>
                    <a:pt x="45" y="66"/>
                  </a:lnTo>
                  <a:lnTo>
                    <a:pt x="40" y="67"/>
                  </a:lnTo>
                  <a:lnTo>
                    <a:pt x="40" y="66"/>
                  </a:lnTo>
                  <a:lnTo>
                    <a:pt x="37" y="67"/>
                  </a:lnTo>
                  <a:lnTo>
                    <a:pt x="34" y="65"/>
                  </a:lnTo>
                  <a:lnTo>
                    <a:pt x="30" y="63"/>
                  </a:lnTo>
                  <a:lnTo>
                    <a:pt x="27" y="63"/>
                  </a:lnTo>
                  <a:lnTo>
                    <a:pt x="27" y="58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2" y="54"/>
                  </a:lnTo>
                  <a:lnTo>
                    <a:pt x="16" y="55"/>
                  </a:lnTo>
                  <a:lnTo>
                    <a:pt x="18" y="53"/>
                  </a:lnTo>
                  <a:lnTo>
                    <a:pt x="14" y="51"/>
                  </a:lnTo>
                  <a:lnTo>
                    <a:pt x="14" y="48"/>
                  </a:lnTo>
                  <a:lnTo>
                    <a:pt x="12" y="46"/>
                  </a:lnTo>
                  <a:lnTo>
                    <a:pt x="14" y="46"/>
                  </a:lnTo>
                  <a:lnTo>
                    <a:pt x="15" y="45"/>
                  </a:lnTo>
                  <a:lnTo>
                    <a:pt x="14" y="44"/>
                  </a:lnTo>
                  <a:lnTo>
                    <a:pt x="9" y="43"/>
                  </a:lnTo>
                  <a:lnTo>
                    <a:pt x="10" y="46"/>
                  </a:lnTo>
                  <a:lnTo>
                    <a:pt x="5" y="45"/>
                  </a:lnTo>
                  <a:lnTo>
                    <a:pt x="2" y="43"/>
                  </a:lnTo>
                  <a:lnTo>
                    <a:pt x="0" y="44"/>
                  </a:lnTo>
                  <a:lnTo>
                    <a:pt x="1" y="0"/>
                  </a:lnTo>
                  <a:lnTo>
                    <a:pt x="35" y="0"/>
                  </a:lnTo>
                  <a:lnTo>
                    <a:pt x="59" y="1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58" y="10"/>
                  </a:lnTo>
                  <a:lnTo>
                    <a:pt x="61" y="11"/>
                  </a:lnTo>
                  <a:lnTo>
                    <a:pt x="59" y="13"/>
                  </a:lnTo>
                  <a:lnTo>
                    <a:pt x="61" y="15"/>
                  </a:lnTo>
                  <a:lnTo>
                    <a:pt x="59" y="20"/>
                  </a:lnTo>
                  <a:lnTo>
                    <a:pt x="62" y="21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1" y="29"/>
                  </a:lnTo>
                  <a:lnTo>
                    <a:pt x="63" y="31"/>
                  </a:lnTo>
                  <a:lnTo>
                    <a:pt x="64" y="39"/>
                  </a:lnTo>
                  <a:lnTo>
                    <a:pt x="63" y="41"/>
                  </a:lnTo>
                  <a:lnTo>
                    <a:pt x="63" y="43"/>
                  </a:lnTo>
                  <a:lnTo>
                    <a:pt x="63" y="46"/>
                  </a:lnTo>
                  <a:lnTo>
                    <a:pt x="65" y="53"/>
                  </a:lnTo>
                  <a:lnTo>
                    <a:pt x="71" y="56"/>
                  </a:lnTo>
                  <a:lnTo>
                    <a:pt x="70" y="59"/>
                  </a:lnTo>
                  <a:lnTo>
                    <a:pt x="72" y="60"/>
                  </a:lnTo>
                  <a:lnTo>
                    <a:pt x="73" y="63"/>
                  </a:lnTo>
                  <a:lnTo>
                    <a:pt x="78" y="68"/>
                  </a:lnTo>
                  <a:lnTo>
                    <a:pt x="79" y="72"/>
                  </a:lnTo>
                  <a:lnTo>
                    <a:pt x="78" y="74"/>
                  </a:lnTo>
                  <a:lnTo>
                    <a:pt x="79" y="7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59" name="Freeform 643"/>
            <p:cNvSpPr>
              <a:spLocks/>
            </p:cNvSpPr>
            <p:nvPr/>
          </p:nvSpPr>
          <p:spPr bwMode="auto">
            <a:xfrm>
              <a:off x="1529" y="2190"/>
              <a:ext cx="87" cy="84"/>
            </a:xfrm>
            <a:custGeom>
              <a:avLst/>
              <a:gdLst>
                <a:gd name="T0" fmla="*/ 73 w 87"/>
                <a:gd name="T1" fmla="*/ 82 h 84"/>
                <a:gd name="T2" fmla="*/ 60 w 87"/>
                <a:gd name="T3" fmla="*/ 75 h 84"/>
                <a:gd name="T4" fmla="*/ 55 w 87"/>
                <a:gd name="T5" fmla="*/ 75 h 84"/>
                <a:gd name="T6" fmla="*/ 54 w 87"/>
                <a:gd name="T7" fmla="*/ 76 h 84"/>
                <a:gd name="T8" fmla="*/ 52 w 87"/>
                <a:gd name="T9" fmla="*/ 75 h 84"/>
                <a:gd name="T10" fmla="*/ 50 w 87"/>
                <a:gd name="T11" fmla="*/ 72 h 84"/>
                <a:gd name="T12" fmla="*/ 43 w 87"/>
                <a:gd name="T13" fmla="*/ 73 h 84"/>
                <a:gd name="T14" fmla="*/ 41 w 87"/>
                <a:gd name="T15" fmla="*/ 73 h 84"/>
                <a:gd name="T16" fmla="*/ 33 w 87"/>
                <a:gd name="T17" fmla="*/ 68 h 84"/>
                <a:gd name="T18" fmla="*/ 30 w 87"/>
                <a:gd name="T19" fmla="*/ 63 h 84"/>
                <a:gd name="T20" fmla="*/ 25 w 87"/>
                <a:gd name="T21" fmla="*/ 61 h 84"/>
                <a:gd name="T22" fmla="*/ 24 w 87"/>
                <a:gd name="T23" fmla="*/ 58 h 84"/>
                <a:gd name="T24" fmla="*/ 20 w 87"/>
                <a:gd name="T25" fmla="*/ 57 h 84"/>
                <a:gd name="T26" fmla="*/ 15 w 87"/>
                <a:gd name="T27" fmla="*/ 51 h 84"/>
                <a:gd name="T28" fmla="*/ 15 w 87"/>
                <a:gd name="T29" fmla="*/ 49 h 84"/>
                <a:gd name="T30" fmla="*/ 15 w 87"/>
                <a:gd name="T31" fmla="*/ 47 h 84"/>
                <a:gd name="T32" fmla="*/ 11 w 87"/>
                <a:gd name="T33" fmla="*/ 49 h 84"/>
                <a:gd name="T34" fmla="*/ 2 w 87"/>
                <a:gd name="T35" fmla="*/ 46 h 84"/>
                <a:gd name="T36" fmla="*/ 1 w 87"/>
                <a:gd name="T37" fmla="*/ 0 h 84"/>
                <a:gd name="T38" fmla="*/ 64 w 87"/>
                <a:gd name="T39" fmla="*/ 1 h 84"/>
                <a:gd name="T40" fmla="*/ 64 w 87"/>
                <a:gd name="T41" fmla="*/ 6 h 84"/>
                <a:gd name="T42" fmla="*/ 66 w 87"/>
                <a:gd name="T43" fmla="*/ 12 h 84"/>
                <a:gd name="T44" fmla="*/ 66 w 87"/>
                <a:gd name="T45" fmla="*/ 16 h 84"/>
                <a:gd name="T46" fmla="*/ 67 w 87"/>
                <a:gd name="T47" fmla="*/ 23 h 84"/>
                <a:gd name="T48" fmla="*/ 65 w 87"/>
                <a:gd name="T49" fmla="*/ 30 h 84"/>
                <a:gd name="T50" fmla="*/ 68 w 87"/>
                <a:gd name="T51" fmla="*/ 34 h 84"/>
                <a:gd name="T52" fmla="*/ 68 w 87"/>
                <a:gd name="T53" fmla="*/ 44 h 84"/>
                <a:gd name="T54" fmla="*/ 68 w 87"/>
                <a:gd name="T55" fmla="*/ 49 h 84"/>
                <a:gd name="T56" fmla="*/ 77 w 87"/>
                <a:gd name="T57" fmla="*/ 60 h 84"/>
                <a:gd name="T58" fmla="*/ 78 w 87"/>
                <a:gd name="T59" fmla="*/ 65 h 84"/>
                <a:gd name="T60" fmla="*/ 85 w 87"/>
                <a:gd name="T61" fmla="*/ 74 h 84"/>
                <a:gd name="T62" fmla="*/ 85 w 87"/>
                <a:gd name="T63" fmla="*/ 80 h 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7"/>
                <a:gd name="T97" fmla="*/ 0 h 84"/>
                <a:gd name="T98" fmla="*/ 87 w 87"/>
                <a:gd name="T99" fmla="*/ 84 h 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7" h="84">
                  <a:moveTo>
                    <a:pt x="86" y="83"/>
                  </a:moveTo>
                  <a:lnTo>
                    <a:pt x="73" y="82"/>
                  </a:lnTo>
                  <a:lnTo>
                    <a:pt x="73" y="77"/>
                  </a:lnTo>
                  <a:lnTo>
                    <a:pt x="60" y="75"/>
                  </a:lnTo>
                  <a:lnTo>
                    <a:pt x="56" y="77"/>
                  </a:lnTo>
                  <a:lnTo>
                    <a:pt x="55" y="75"/>
                  </a:lnTo>
                  <a:lnTo>
                    <a:pt x="54" y="75"/>
                  </a:lnTo>
                  <a:lnTo>
                    <a:pt x="54" y="76"/>
                  </a:lnTo>
                  <a:lnTo>
                    <a:pt x="53" y="77"/>
                  </a:lnTo>
                  <a:lnTo>
                    <a:pt x="52" y="75"/>
                  </a:lnTo>
                  <a:lnTo>
                    <a:pt x="49" y="76"/>
                  </a:lnTo>
                  <a:lnTo>
                    <a:pt x="50" y="72"/>
                  </a:lnTo>
                  <a:lnTo>
                    <a:pt x="49" y="71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1" y="73"/>
                  </a:lnTo>
                  <a:lnTo>
                    <a:pt x="37" y="70"/>
                  </a:lnTo>
                  <a:lnTo>
                    <a:pt x="33" y="68"/>
                  </a:lnTo>
                  <a:lnTo>
                    <a:pt x="30" y="68"/>
                  </a:lnTo>
                  <a:lnTo>
                    <a:pt x="30" y="63"/>
                  </a:lnTo>
                  <a:lnTo>
                    <a:pt x="25" y="64"/>
                  </a:lnTo>
                  <a:lnTo>
                    <a:pt x="25" y="61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18" y="59"/>
                  </a:lnTo>
                  <a:lnTo>
                    <a:pt x="20" y="57"/>
                  </a:lnTo>
                  <a:lnTo>
                    <a:pt x="15" y="55"/>
                  </a:lnTo>
                  <a:lnTo>
                    <a:pt x="15" y="51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7" y="48"/>
                  </a:lnTo>
                  <a:lnTo>
                    <a:pt x="15" y="47"/>
                  </a:lnTo>
                  <a:lnTo>
                    <a:pt x="10" y="46"/>
                  </a:lnTo>
                  <a:lnTo>
                    <a:pt x="11" y="49"/>
                  </a:lnTo>
                  <a:lnTo>
                    <a:pt x="6" y="48"/>
                  </a:lnTo>
                  <a:lnTo>
                    <a:pt x="2" y="46"/>
                  </a:lnTo>
                  <a:lnTo>
                    <a:pt x="0" y="47"/>
                  </a:lnTo>
                  <a:lnTo>
                    <a:pt x="1" y="0"/>
                  </a:lnTo>
                  <a:lnTo>
                    <a:pt x="39" y="0"/>
                  </a:lnTo>
                  <a:lnTo>
                    <a:pt x="64" y="1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3" y="10"/>
                  </a:lnTo>
                  <a:lnTo>
                    <a:pt x="66" y="12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4" y="22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5" y="30"/>
                  </a:lnTo>
                  <a:lnTo>
                    <a:pt x="66" y="32"/>
                  </a:lnTo>
                  <a:lnTo>
                    <a:pt x="68" y="34"/>
                  </a:lnTo>
                  <a:lnTo>
                    <a:pt x="69" y="42"/>
                  </a:lnTo>
                  <a:lnTo>
                    <a:pt x="68" y="44"/>
                  </a:lnTo>
                  <a:lnTo>
                    <a:pt x="68" y="46"/>
                  </a:lnTo>
                  <a:lnTo>
                    <a:pt x="68" y="49"/>
                  </a:lnTo>
                  <a:lnTo>
                    <a:pt x="71" y="57"/>
                  </a:lnTo>
                  <a:lnTo>
                    <a:pt x="77" y="60"/>
                  </a:lnTo>
                  <a:lnTo>
                    <a:pt x="76" y="64"/>
                  </a:lnTo>
                  <a:lnTo>
                    <a:pt x="78" y="65"/>
                  </a:lnTo>
                  <a:lnTo>
                    <a:pt x="79" y="68"/>
                  </a:lnTo>
                  <a:lnTo>
                    <a:pt x="85" y="74"/>
                  </a:lnTo>
                  <a:lnTo>
                    <a:pt x="86" y="78"/>
                  </a:lnTo>
                  <a:lnTo>
                    <a:pt x="85" y="80"/>
                  </a:lnTo>
                  <a:lnTo>
                    <a:pt x="86" y="8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0" name="Freeform 644"/>
            <p:cNvSpPr>
              <a:spLocks/>
            </p:cNvSpPr>
            <p:nvPr/>
          </p:nvSpPr>
          <p:spPr bwMode="auto">
            <a:xfrm>
              <a:off x="1528" y="2235"/>
              <a:ext cx="99" cy="74"/>
            </a:xfrm>
            <a:custGeom>
              <a:avLst/>
              <a:gdLst>
                <a:gd name="T0" fmla="*/ 97 w 99"/>
                <a:gd name="T1" fmla="*/ 59 h 74"/>
                <a:gd name="T2" fmla="*/ 91 w 99"/>
                <a:gd name="T3" fmla="*/ 63 h 74"/>
                <a:gd name="T4" fmla="*/ 89 w 99"/>
                <a:gd name="T5" fmla="*/ 63 h 74"/>
                <a:gd name="T6" fmla="*/ 91 w 99"/>
                <a:gd name="T7" fmla="*/ 66 h 74"/>
                <a:gd name="T8" fmla="*/ 84 w 99"/>
                <a:gd name="T9" fmla="*/ 70 h 74"/>
                <a:gd name="T10" fmla="*/ 81 w 99"/>
                <a:gd name="T11" fmla="*/ 66 h 74"/>
                <a:gd name="T12" fmla="*/ 78 w 99"/>
                <a:gd name="T13" fmla="*/ 67 h 74"/>
                <a:gd name="T14" fmla="*/ 77 w 99"/>
                <a:gd name="T15" fmla="*/ 73 h 74"/>
                <a:gd name="T16" fmla="*/ 75 w 99"/>
                <a:gd name="T17" fmla="*/ 68 h 74"/>
                <a:gd name="T18" fmla="*/ 64 w 99"/>
                <a:gd name="T19" fmla="*/ 69 h 74"/>
                <a:gd name="T20" fmla="*/ 67 w 99"/>
                <a:gd name="T21" fmla="*/ 68 h 74"/>
                <a:gd name="T22" fmla="*/ 61 w 99"/>
                <a:gd name="T23" fmla="*/ 66 h 74"/>
                <a:gd name="T24" fmla="*/ 56 w 99"/>
                <a:gd name="T25" fmla="*/ 70 h 74"/>
                <a:gd name="T26" fmla="*/ 53 w 99"/>
                <a:gd name="T27" fmla="*/ 68 h 74"/>
                <a:gd name="T28" fmla="*/ 52 w 99"/>
                <a:gd name="T29" fmla="*/ 65 h 74"/>
                <a:gd name="T30" fmla="*/ 51 w 99"/>
                <a:gd name="T31" fmla="*/ 64 h 74"/>
                <a:gd name="T32" fmla="*/ 43 w 99"/>
                <a:gd name="T33" fmla="*/ 65 h 74"/>
                <a:gd name="T34" fmla="*/ 46 w 99"/>
                <a:gd name="T35" fmla="*/ 68 h 74"/>
                <a:gd name="T36" fmla="*/ 43 w 99"/>
                <a:gd name="T37" fmla="*/ 68 h 74"/>
                <a:gd name="T38" fmla="*/ 39 w 99"/>
                <a:gd name="T39" fmla="*/ 70 h 74"/>
                <a:gd name="T40" fmla="*/ 39 w 99"/>
                <a:gd name="T41" fmla="*/ 64 h 74"/>
                <a:gd name="T42" fmla="*/ 35 w 99"/>
                <a:gd name="T43" fmla="*/ 65 h 74"/>
                <a:gd name="T44" fmla="*/ 30 w 99"/>
                <a:gd name="T45" fmla="*/ 68 h 74"/>
                <a:gd name="T46" fmla="*/ 31 w 99"/>
                <a:gd name="T47" fmla="*/ 64 h 74"/>
                <a:gd name="T48" fmla="*/ 27 w 99"/>
                <a:gd name="T49" fmla="*/ 70 h 74"/>
                <a:gd name="T50" fmla="*/ 24 w 99"/>
                <a:gd name="T51" fmla="*/ 70 h 74"/>
                <a:gd name="T52" fmla="*/ 21 w 99"/>
                <a:gd name="T53" fmla="*/ 68 h 74"/>
                <a:gd name="T54" fmla="*/ 17 w 99"/>
                <a:gd name="T55" fmla="*/ 71 h 74"/>
                <a:gd name="T56" fmla="*/ 17 w 99"/>
                <a:gd name="T57" fmla="*/ 67 h 74"/>
                <a:gd name="T58" fmla="*/ 11 w 99"/>
                <a:gd name="T59" fmla="*/ 67 h 74"/>
                <a:gd name="T60" fmla="*/ 5 w 99"/>
                <a:gd name="T61" fmla="*/ 63 h 74"/>
                <a:gd name="T62" fmla="*/ 5 w 99"/>
                <a:gd name="T63" fmla="*/ 58 h 74"/>
                <a:gd name="T64" fmla="*/ 5 w 99"/>
                <a:gd name="T65" fmla="*/ 55 h 74"/>
                <a:gd name="T66" fmla="*/ 3 w 99"/>
                <a:gd name="T67" fmla="*/ 54 h 74"/>
                <a:gd name="T68" fmla="*/ 0 w 99"/>
                <a:gd name="T69" fmla="*/ 55 h 74"/>
                <a:gd name="T70" fmla="*/ 3 w 99"/>
                <a:gd name="T71" fmla="*/ 0 h 74"/>
                <a:gd name="T72" fmla="*/ 11 w 99"/>
                <a:gd name="T73" fmla="*/ 3 h 74"/>
                <a:gd name="T74" fmla="*/ 15 w 99"/>
                <a:gd name="T75" fmla="*/ 1 h 74"/>
                <a:gd name="T76" fmla="*/ 15 w 99"/>
                <a:gd name="T77" fmla="*/ 3 h 74"/>
                <a:gd name="T78" fmla="*/ 15 w 99"/>
                <a:gd name="T79" fmla="*/ 5 h 74"/>
                <a:gd name="T80" fmla="*/ 20 w 99"/>
                <a:gd name="T81" fmla="*/ 11 h 74"/>
                <a:gd name="T82" fmla="*/ 24 w 99"/>
                <a:gd name="T83" fmla="*/ 12 h 74"/>
                <a:gd name="T84" fmla="*/ 25 w 99"/>
                <a:gd name="T85" fmla="*/ 15 h 74"/>
                <a:gd name="T86" fmla="*/ 29 w 99"/>
                <a:gd name="T87" fmla="*/ 16 h 74"/>
                <a:gd name="T88" fmla="*/ 32 w 99"/>
                <a:gd name="T89" fmla="*/ 20 h 74"/>
                <a:gd name="T90" fmla="*/ 39 w 99"/>
                <a:gd name="T91" fmla="*/ 25 h 74"/>
                <a:gd name="T92" fmla="*/ 41 w 99"/>
                <a:gd name="T93" fmla="*/ 25 h 74"/>
                <a:gd name="T94" fmla="*/ 47 w 99"/>
                <a:gd name="T95" fmla="*/ 24 h 74"/>
                <a:gd name="T96" fmla="*/ 50 w 99"/>
                <a:gd name="T97" fmla="*/ 27 h 74"/>
                <a:gd name="T98" fmla="*/ 52 w 99"/>
                <a:gd name="T99" fmla="*/ 28 h 74"/>
                <a:gd name="T100" fmla="*/ 53 w 99"/>
                <a:gd name="T101" fmla="*/ 27 h 74"/>
                <a:gd name="T102" fmla="*/ 57 w 99"/>
                <a:gd name="T103" fmla="*/ 27 h 74"/>
                <a:gd name="T104" fmla="*/ 69 w 99"/>
                <a:gd name="T105" fmla="*/ 34 h 74"/>
                <a:gd name="T106" fmla="*/ 83 w 99"/>
                <a:gd name="T107" fmla="*/ 37 h 74"/>
                <a:gd name="T108" fmla="*/ 81 w 99"/>
                <a:gd name="T109" fmla="*/ 41 h 74"/>
                <a:gd name="T110" fmla="*/ 83 w 99"/>
                <a:gd name="T111" fmla="*/ 40 h 74"/>
                <a:gd name="T112" fmla="*/ 80 w 99"/>
                <a:gd name="T113" fmla="*/ 44 h 74"/>
                <a:gd name="T114" fmla="*/ 85 w 99"/>
                <a:gd name="T115" fmla="*/ 54 h 74"/>
                <a:gd name="T116" fmla="*/ 86 w 99"/>
                <a:gd name="T117" fmla="*/ 50 h 74"/>
                <a:gd name="T118" fmla="*/ 91 w 99"/>
                <a:gd name="T119" fmla="*/ 54 h 74"/>
                <a:gd name="T120" fmla="*/ 92 w 99"/>
                <a:gd name="T121" fmla="*/ 55 h 74"/>
                <a:gd name="T122" fmla="*/ 96 w 99"/>
                <a:gd name="T123" fmla="*/ 55 h 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9"/>
                <a:gd name="T187" fmla="*/ 0 h 74"/>
                <a:gd name="T188" fmla="*/ 99 w 99"/>
                <a:gd name="T189" fmla="*/ 74 h 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9" h="74">
                  <a:moveTo>
                    <a:pt x="98" y="59"/>
                  </a:moveTo>
                  <a:lnTo>
                    <a:pt x="97" y="59"/>
                  </a:lnTo>
                  <a:lnTo>
                    <a:pt x="91" y="65"/>
                  </a:lnTo>
                  <a:lnTo>
                    <a:pt x="91" y="63"/>
                  </a:lnTo>
                  <a:lnTo>
                    <a:pt x="90" y="62"/>
                  </a:lnTo>
                  <a:lnTo>
                    <a:pt x="89" y="63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86" y="65"/>
                  </a:lnTo>
                  <a:lnTo>
                    <a:pt x="84" y="70"/>
                  </a:lnTo>
                  <a:lnTo>
                    <a:pt x="81" y="70"/>
                  </a:lnTo>
                  <a:lnTo>
                    <a:pt x="81" y="66"/>
                  </a:lnTo>
                  <a:lnTo>
                    <a:pt x="78" y="66"/>
                  </a:lnTo>
                  <a:lnTo>
                    <a:pt x="78" y="67"/>
                  </a:lnTo>
                  <a:lnTo>
                    <a:pt x="79" y="70"/>
                  </a:lnTo>
                  <a:lnTo>
                    <a:pt x="77" y="73"/>
                  </a:lnTo>
                  <a:lnTo>
                    <a:pt x="75" y="71"/>
                  </a:lnTo>
                  <a:lnTo>
                    <a:pt x="75" y="68"/>
                  </a:lnTo>
                  <a:lnTo>
                    <a:pt x="69" y="70"/>
                  </a:lnTo>
                  <a:lnTo>
                    <a:pt x="64" y="69"/>
                  </a:lnTo>
                  <a:lnTo>
                    <a:pt x="65" y="68"/>
                  </a:lnTo>
                  <a:lnTo>
                    <a:pt x="67" y="68"/>
                  </a:lnTo>
                  <a:lnTo>
                    <a:pt x="67" y="67"/>
                  </a:lnTo>
                  <a:lnTo>
                    <a:pt x="61" y="66"/>
                  </a:lnTo>
                  <a:lnTo>
                    <a:pt x="57" y="67"/>
                  </a:lnTo>
                  <a:lnTo>
                    <a:pt x="56" y="70"/>
                  </a:lnTo>
                  <a:lnTo>
                    <a:pt x="55" y="66"/>
                  </a:lnTo>
                  <a:lnTo>
                    <a:pt x="53" y="68"/>
                  </a:lnTo>
                  <a:lnTo>
                    <a:pt x="52" y="67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46" y="62"/>
                  </a:lnTo>
                  <a:lnTo>
                    <a:pt x="43" y="65"/>
                  </a:lnTo>
                  <a:lnTo>
                    <a:pt x="45" y="66"/>
                  </a:lnTo>
                  <a:lnTo>
                    <a:pt x="46" y="68"/>
                  </a:lnTo>
                  <a:lnTo>
                    <a:pt x="45" y="69"/>
                  </a:lnTo>
                  <a:lnTo>
                    <a:pt x="43" y="68"/>
                  </a:lnTo>
                  <a:lnTo>
                    <a:pt x="41" y="69"/>
                  </a:lnTo>
                  <a:lnTo>
                    <a:pt x="39" y="70"/>
                  </a:lnTo>
                  <a:lnTo>
                    <a:pt x="36" y="68"/>
                  </a:lnTo>
                  <a:lnTo>
                    <a:pt x="39" y="64"/>
                  </a:lnTo>
                  <a:lnTo>
                    <a:pt x="38" y="63"/>
                  </a:lnTo>
                  <a:lnTo>
                    <a:pt x="35" y="65"/>
                  </a:lnTo>
                  <a:lnTo>
                    <a:pt x="33" y="69"/>
                  </a:lnTo>
                  <a:lnTo>
                    <a:pt x="30" y="68"/>
                  </a:lnTo>
                  <a:lnTo>
                    <a:pt x="32" y="66"/>
                  </a:lnTo>
                  <a:lnTo>
                    <a:pt x="31" y="64"/>
                  </a:lnTo>
                  <a:lnTo>
                    <a:pt x="29" y="66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3" y="67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17" y="71"/>
                  </a:lnTo>
                  <a:lnTo>
                    <a:pt x="13" y="69"/>
                  </a:lnTo>
                  <a:lnTo>
                    <a:pt x="17" y="67"/>
                  </a:lnTo>
                  <a:lnTo>
                    <a:pt x="17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5" y="63"/>
                  </a:lnTo>
                  <a:lnTo>
                    <a:pt x="2" y="61"/>
                  </a:lnTo>
                  <a:lnTo>
                    <a:pt x="5" y="58"/>
                  </a:lnTo>
                  <a:lnTo>
                    <a:pt x="3" y="55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2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0" y="11"/>
                  </a:lnTo>
                  <a:lnTo>
                    <a:pt x="18" y="13"/>
                  </a:lnTo>
                  <a:lnTo>
                    <a:pt x="24" y="12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9" y="16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6" y="22"/>
                  </a:lnTo>
                  <a:lnTo>
                    <a:pt x="39" y="25"/>
                  </a:lnTo>
                  <a:lnTo>
                    <a:pt x="41" y="23"/>
                  </a:lnTo>
                  <a:lnTo>
                    <a:pt x="41" y="25"/>
                  </a:lnTo>
                  <a:lnTo>
                    <a:pt x="46" y="23"/>
                  </a:lnTo>
                  <a:lnTo>
                    <a:pt x="47" y="24"/>
                  </a:lnTo>
                  <a:lnTo>
                    <a:pt x="46" y="28"/>
                  </a:lnTo>
                  <a:lnTo>
                    <a:pt x="50" y="27"/>
                  </a:lnTo>
                  <a:lnTo>
                    <a:pt x="51" y="29"/>
                  </a:lnTo>
                  <a:lnTo>
                    <a:pt x="52" y="28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4" y="29"/>
                  </a:lnTo>
                  <a:lnTo>
                    <a:pt x="57" y="27"/>
                  </a:lnTo>
                  <a:lnTo>
                    <a:pt x="69" y="29"/>
                  </a:lnTo>
                  <a:lnTo>
                    <a:pt x="69" y="34"/>
                  </a:lnTo>
                  <a:lnTo>
                    <a:pt x="81" y="35"/>
                  </a:lnTo>
                  <a:lnTo>
                    <a:pt x="83" y="37"/>
                  </a:lnTo>
                  <a:lnTo>
                    <a:pt x="79" y="39"/>
                  </a:lnTo>
                  <a:lnTo>
                    <a:pt x="81" y="41"/>
                  </a:lnTo>
                  <a:lnTo>
                    <a:pt x="83" y="38"/>
                  </a:lnTo>
                  <a:lnTo>
                    <a:pt x="83" y="40"/>
                  </a:lnTo>
                  <a:lnTo>
                    <a:pt x="83" y="42"/>
                  </a:lnTo>
                  <a:lnTo>
                    <a:pt x="80" y="44"/>
                  </a:lnTo>
                  <a:lnTo>
                    <a:pt x="80" y="49"/>
                  </a:lnTo>
                  <a:lnTo>
                    <a:pt x="85" y="54"/>
                  </a:lnTo>
                  <a:lnTo>
                    <a:pt x="87" y="52"/>
                  </a:lnTo>
                  <a:lnTo>
                    <a:pt x="86" y="50"/>
                  </a:lnTo>
                  <a:lnTo>
                    <a:pt x="89" y="50"/>
                  </a:lnTo>
                  <a:lnTo>
                    <a:pt x="91" y="54"/>
                  </a:lnTo>
                  <a:lnTo>
                    <a:pt x="89" y="56"/>
                  </a:lnTo>
                  <a:lnTo>
                    <a:pt x="92" y="55"/>
                  </a:lnTo>
                  <a:lnTo>
                    <a:pt x="93" y="56"/>
                  </a:lnTo>
                  <a:lnTo>
                    <a:pt x="96" y="55"/>
                  </a:lnTo>
                  <a:lnTo>
                    <a:pt x="98" y="5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1" name="Freeform 645"/>
            <p:cNvSpPr>
              <a:spLocks/>
            </p:cNvSpPr>
            <p:nvPr/>
          </p:nvSpPr>
          <p:spPr bwMode="auto">
            <a:xfrm>
              <a:off x="1528" y="2235"/>
              <a:ext cx="106" cy="79"/>
            </a:xfrm>
            <a:custGeom>
              <a:avLst/>
              <a:gdLst>
                <a:gd name="T0" fmla="*/ 104 w 106"/>
                <a:gd name="T1" fmla="*/ 63 h 79"/>
                <a:gd name="T2" fmla="*/ 97 w 106"/>
                <a:gd name="T3" fmla="*/ 68 h 79"/>
                <a:gd name="T4" fmla="*/ 95 w 106"/>
                <a:gd name="T5" fmla="*/ 68 h 79"/>
                <a:gd name="T6" fmla="*/ 97 w 106"/>
                <a:gd name="T7" fmla="*/ 71 h 79"/>
                <a:gd name="T8" fmla="*/ 90 w 106"/>
                <a:gd name="T9" fmla="*/ 75 h 79"/>
                <a:gd name="T10" fmla="*/ 87 w 106"/>
                <a:gd name="T11" fmla="*/ 71 h 79"/>
                <a:gd name="T12" fmla="*/ 84 w 106"/>
                <a:gd name="T13" fmla="*/ 72 h 79"/>
                <a:gd name="T14" fmla="*/ 83 w 106"/>
                <a:gd name="T15" fmla="*/ 78 h 79"/>
                <a:gd name="T16" fmla="*/ 81 w 106"/>
                <a:gd name="T17" fmla="*/ 73 h 79"/>
                <a:gd name="T18" fmla="*/ 69 w 106"/>
                <a:gd name="T19" fmla="*/ 74 h 79"/>
                <a:gd name="T20" fmla="*/ 72 w 106"/>
                <a:gd name="T21" fmla="*/ 73 h 79"/>
                <a:gd name="T22" fmla="*/ 65 w 106"/>
                <a:gd name="T23" fmla="*/ 71 h 79"/>
                <a:gd name="T24" fmla="*/ 60 w 106"/>
                <a:gd name="T25" fmla="*/ 75 h 79"/>
                <a:gd name="T26" fmla="*/ 56 w 106"/>
                <a:gd name="T27" fmla="*/ 73 h 79"/>
                <a:gd name="T28" fmla="*/ 55 w 106"/>
                <a:gd name="T29" fmla="*/ 70 h 79"/>
                <a:gd name="T30" fmla="*/ 54 w 106"/>
                <a:gd name="T31" fmla="*/ 69 h 79"/>
                <a:gd name="T32" fmla="*/ 46 w 106"/>
                <a:gd name="T33" fmla="*/ 70 h 79"/>
                <a:gd name="T34" fmla="*/ 50 w 106"/>
                <a:gd name="T35" fmla="*/ 73 h 79"/>
                <a:gd name="T36" fmla="*/ 46 w 106"/>
                <a:gd name="T37" fmla="*/ 73 h 79"/>
                <a:gd name="T38" fmla="*/ 42 w 106"/>
                <a:gd name="T39" fmla="*/ 75 h 79"/>
                <a:gd name="T40" fmla="*/ 42 w 106"/>
                <a:gd name="T41" fmla="*/ 69 h 79"/>
                <a:gd name="T42" fmla="*/ 38 w 106"/>
                <a:gd name="T43" fmla="*/ 70 h 79"/>
                <a:gd name="T44" fmla="*/ 32 w 106"/>
                <a:gd name="T45" fmla="*/ 73 h 79"/>
                <a:gd name="T46" fmla="*/ 33 w 106"/>
                <a:gd name="T47" fmla="*/ 69 h 79"/>
                <a:gd name="T48" fmla="*/ 29 w 106"/>
                <a:gd name="T49" fmla="*/ 75 h 79"/>
                <a:gd name="T50" fmla="*/ 25 w 106"/>
                <a:gd name="T51" fmla="*/ 75 h 79"/>
                <a:gd name="T52" fmla="*/ 22 w 106"/>
                <a:gd name="T53" fmla="*/ 73 h 79"/>
                <a:gd name="T54" fmla="*/ 18 w 106"/>
                <a:gd name="T55" fmla="*/ 76 h 79"/>
                <a:gd name="T56" fmla="*/ 18 w 106"/>
                <a:gd name="T57" fmla="*/ 72 h 79"/>
                <a:gd name="T58" fmla="*/ 12 w 106"/>
                <a:gd name="T59" fmla="*/ 72 h 79"/>
                <a:gd name="T60" fmla="*/ 6 w 106"/>
                <a:gd name="T61" fmla="*/ 68 h 79"/>
                <a:gd name="T62" fmla="*/ 6 w 106"/>
                <a:gd name="T63" fmla="*/ 62 h 79"/>
                <a:gd name="T64" fmla="*/ 6 w 106"/>
                <a:gd name="T65" fmla="*/ 59 h 79"/>
                <a:gd name="T66" fmla="*/ 3 w 106"/>
                <a:gd name="T67" fmla="*/ 57 h 79"/>
                <a:gd name="T68" fmla="*/ 0 w 106"/>
                <a:gd name="T69" fmla="*/ 58 h 79"/>
                <a:gd name="T70" fmla="*/ 3 w 106"/>
                <a:gd name="T71" fmla="*/ 0 h 79"/>
                <a:gd name="T72" fmla="*/ 12 w 106"/>
                <a:gd name="T73" fmla="*/ 3 h 79"/>
                <a:gd name="T74" fmla="*/ 17 w 106"/>
                <a:gd name="T75" fmla="*/ 1 h 79"/>
                <a:gd name="T76" fmla="*/ 17 w 106"/>
                <a:gd name="T77" fmla="*/ 3 h 79"/>
                <a:gd name="T78" fmla="*/ 17 w 106"/>
                <a:gd name="T79" fmla="*/ 5 h 79"/>
                <a:gd name="T80" fmla="*/ 21 w 106"/>
                <a:gd name="T81" fmla="*/ 11 h 79"/>
                <a:gd name="T82" fmla="*/ 25 w 106"/>
                <a:gd name="T83" fmla="*/ 12 h 79"/>
                <a:gd name="T84" fmla="*/ 27 w 106"/>
                <a:gd name="T85" fmla="*/ 16 h 79"/>
                <a:gd name="T86" fmla="*/ 31 w 106"/>
                <a:gd name="T87" fmla="*/ 17 h 79"/>
                <a:gd name="T88" fmla="*/ 34 w 106"/>
                <a:gd name="T89" fmla="*/ 22 h 79"/>
                <a:gd name="T90" fmla="*/ 42 w 106"/>
                <a:gd name="T91" fmla="*/ 27 h 79"/>
                <a:gd name="T92" fmla="*/ 44 w 106"/>
                <a:gd name="T93" fmla="*/ 27 h 79"/>
                <a:gd name="T94" fmla="*/ 51 w 106"/>
                <a:gd name="T95" fmla="*/ 26 h 79"/>
                <a:gd name="T96" fmla="*/ 53 w 106"/>
                <a:gd name="T97" fmla="*/ 29 h 79"/>
                <a:gd name="T98" fmla="*/ 55 w 106"/>
                <a:gd name="T99" fmla="*/ 30 h 79"/>
                <a:gd name="T100" fmla="*/ 56 w 106"/>
                <a:gd name="T101" fmla="*/ 29 h 79"/>
                <a:gd name="T102" fmla="*/ 61 w 106"/>
                <a:gd name="T103" fmla="*/ 29 h 79"/>
                <a:gd name="T104" fmla="*/ 74 w 106"/>
                <a:gd name="T105" fmla="*/ 36 h 79"/>
                <a:gd name="T106" fmla="*/ 88 w 106"/>
                <a:gd name="T107" fmla="*/ 40 h 79"/>
                <a:gd name="T108" fmla="*/ 87 w 106"/>
                <a:gd name="T109" fmla="*/ 44 h 79"/>
                <a:gd name="T110" fmla="*/ 88 w 106"/>
                <a:gd name="T111" fmla="*/ 43 h 79"/>
                <a:gd name="T112" fmla="*/ 86 w 106"/>
                <a:gd name="T113" fmla="*/ 47 h 79"/>
                <a:gd name="T114" fmla="*/ 91 w 106"/>
                <a:gd name="T115" fmla="*/ 57 h 79"/>
                <a:gd name="T116" fmla="*/ 92 w 106"/>
                <a:gd name="T117" fmla="*/ 53 h 79"/>
                <a:gd name="T118" fmla="*/ 97 w 106"/>
                <a:gd name="T119" fmla="*/ 57 h 79"/>
                <a:gd name="T120" fmla="*/ 98 w 106"/>
                <a:gd name="T121" fmla="*/ 58 h 79"/>
                <a:gd name="T122" fmla="*/ 103 w 106"/>
                <a:gd name="T123" fmla="*/ 59 h 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6"/>
                <a:gd name="T187" fmla="*/ 0 h 79"/>
                <a:gd name="T188" fmla="*/ 106 w 106"/>
                <a:gd name="T189" fmla="*/ 79 h 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6" h="79">
                  <a:moveTo>
                    <a:pt x="105" y="63"/>
                  </a:moveTo>
                  <a:lnTo>
                    <a:pt x="104" y="63"/>
                  </a:lnTo>
                  <a:lnTo>
                    <a:pt x="97" y="70"/>
                  </a:lnTo>
                  <a:lnTo>
                    <a:pt x="97" y="68"/>
                  </a:lnTo>
                  <a:lnTo>
                    <a:pt x="96" y="67"/>
                  </a:lnTo>
                  <a:lnTo>
                    <a:pt x="95" y="68"/>
                  </a:lnTo>
                  <a:lnTo>
                    <a:pt x="97" y="70"/>
                  </a:lnTo>
                  <a:lnTo>
                    <a:pt x="97" y="71"/>
                  </a:lnTo>
                  <a:lnTo>
                    <a:pt x="92" y="70"/>
                  </a:lnTo>
                  <a:lnTo>
                    <a:pt x="90" y="75"/>
                  </a:lnTo>
                  <a:lnTo>
                    <a:pt x="87" y="75"/>
                  </a:lnTo>
                  <a:lnTo>
                    <a:pt x="87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5" y="75"/>
                  </a:lnTo>
                  <a:lnTo>
                    <a:pt x="83" y="78"/>
                  </a:lnTo>
                  <a:lnTo>
                    <a:pt x="81" y="76"/>
                  </a:lnTo>
                  <a:lnTo>
                    <a:pt x="81" y="73"/>
                  </a:lnTo>
                  <a:lnTo>
                    <a:pt x="74" y="75"/>
                  </a:lnTo>
                  <a:lnTo>
                    <a:pt x="69" y="74"/>
                  </a:lnTo>
                  <a:lnTo>
                    <a:pt x="70" y="73"/>
                  </a:lnTo>
                  <a:lnTo>
                    <a:pt x="72" y="73"/>
                  </a:lnTo>
                  <a:lnTo>
                    <a:pt x="72" y="72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56" y="73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4" y="70"/>
                  </a:lnTo>
                  <a:lnTo>
                    <a:pt x="54" y="69"/>
                  </a:lnTo>
                  <a:lnTo>
                    <a:pt x="50" y="67"/>
                  </a:lnTo>
                  <a:lnTo>
                    <a:pt x="46" y="70"/>
                  </a:lnTo>
                  <a:lnTo>
                    <a:pt x="49" y="71"/>
                  </a:lnTo>
                  <a:lnTo>
                    <a:pt x="50" y="73"/>
                  </a:lnTo>
                  <a:lnTo>
                    <a:pt x="49" y="74"/>
                  </a:lnTo>
                  <a:lnTo>
                    <a:pt x="46" y="73"/>
                  </a:lnTo>
                  <a:lnTo>
                    <a:pt x="44" y="74"/>
                  </a:lnTo>
                  <a:lnTo>
                    <a:pt x="42" y="75"/>
                  </a:lnTo>
                  <a:lnTo>
                    <a:pt x="39" y="73"/>
                  </a:lnTo>
                  <a:lnTo>
                    <a:pt x="42" y="69"/>
                  </a:lnTo>
                  <a:lnTo>
                    <a:pt x="41" y="68"/>
                  </a:lnTo>
                  <a:lnTo>
                    <a:pt x="38" y="70"/>
                  </a:lnTo>
                  <a:lnTo>
                    <a:pt x="35" y="74"/>
                  </a:lnTo>
                  <a:lnTo>
                    <a:pt x="32" y="73"/>
                  </a:lnTo>
                  <a:lnTo>
                    <a:pt x="34" y="71"/>
                  </a:lnTo>
                  <a:lnTo>
                    <a:pt x="33" y="69"/>
                  </a:lnTo>
                  <a:lnTo>
                    <a:pt x="31" y="71"/>
                  </a:lnTo>
                  <a:lnTo>
                    <a:pt x="29" y="75"/>
                  </a:lnTo>
                  <a:lnTo>
                    <a:pt x="28" y="75"/>
                  </a:lnTo>
                  <a:lnTo>
                    <a:pt x="25" y="75"/>
                  </a:lnTo>
                  <a:lnTo>
                    <a:pt x="24" y="72"/>
                  </a:lnTo>
                  <a:lnTo>
                    <a:pt x="22" y="73"/>
                  </a:lnTo>
                  <a:lnTo>
                    <a:pt x="22" y="76"/>
                  </a:lnTo>
                  <a:lnTo>
                    <a:pt x="18" y="76"/>
                  </a:lnTo>
                  <a:lnTo>
                    <a:pt x="14" y="74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2" y="72"/>
                  </a:lnTo>
                  <a:lnTo>
                    <a:pt x="10" y="68"/>
                  </a:lnTo>
                  <a:lnTo>
                    <a:pt x="6" y="68"/>
                  </a:lnTo>
                  <a:lnTo>
                    <a:pt x="2" y="66"/>
                  </a:lnTo>
                  <a:lnTo>
                    <a:pt x="6" y="62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3" y="57"/>
                  </a:lnTo>
                  <a:lnTo>
                    <a:pt x="3" y="59"/>
                  </a:lnTo>
                  <a:lnTo>
                    <a:pt x="0" y="58"/>
                  </a:lnTo>
                  <a:lnTo>
                    <a:pt x="1" y="1"/>
                  </a:lnTo>
                  <a:lnTo>
                    <a:pt x="3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7" y="9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31" y="17"/>
                  </a:lnTo>
                  <a:lnTo>
                    <a:pt x="31" y="22"/>
                  </a:lnTo>
                  <a:lnTo>
                    <a:pt x="34" y="22"/>
                  </a:lnTo>
                  <a:lnTo>
                    <a:pt x="39" y="24"/>
                  </a:lnTo>
                  <a:lnTo>
                    <a:pt x="42" y="27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50" y="25"/>
                  </a:lnTo>
                  <a:lnTo>
                    <a:pt x="51" y="26"/>
                  </a:lnTo>
                  <a:lnTo>
                    <a:pt x="50" y="30"/>
                  </a:lnTo>
                  <a:lnTo>
                    <a:pt x="53" y="29"/>
                  </a:lnTo>
                  <a:lnTo>
                    <a:pt x="54" y="31"/>
                  </a:lnTo>
                  <a:lnTo>
                    <a:pt x="55" y="30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7" y="31"/>
                  </a:lnTo>
                  <a:lnTo>
                    <a:pt x="61" y="29"/>
                  </a:lnTo>
                  <a:lnTo>
                    <a:pt x="74" y="31"/>
                  </a:lnTo>
                  <a:lnTo>
                    <a:pt x="74" y="36"/>
                  </a:lnTo>
                  <a:lnTo>
                    <a:pt x="87" y="37"/>
                  </a:lnTo>
                  <a:lnTo>
                    <a:pt x="88" y="40"/>
                  </a:lnTo>
                  <a:lnTo>
                    <a:pt x="85" y="42"/>
                  </a:lnTo>
                  <a:lnTo>
                    <a:pt x="87" y="44"/>
                  </a:lnTo>
                  <a:lnTo>
                    <a:pt x="88" y="41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86" y="47"/>
                  </a:lnTo>
                  <a:lnTo>
                    <a:pt x="86" y="52"/>
                  </a:lnTo>
                  <a:lnTo>
                    <a:pt x="91" y="57"/>
                  </a:lnTo>
                  <a:lnTo>
                    <a:pt x="93" y="55"/>
                  </a:lnTo>
                  <a:lnTo>
                    <a:pt x="92" y="53"/>
                  </a:lnTo>
                  <a:lnTo>
                    <a:pt x="95" y="53"/>
                  </a:lnTo>
                  <a:lnTo>
                    <a:pt x="97" y="57"/>
                  </a:lnTo>
                  <a:lnTo>
                    <a:pt x="95" y="60"/>
                  </a:lnTo>
                  <a:lnTo>
                    <a:pt x="98" y="58"/>
                  </a:lnTo>
                  <a:lnTo>
                    <a:pt x="99" y="60"/>
                  </a:lnTo>
                  <a:lnTo>
                    <a:pt x="103" y="59"/>
                  </a:lnTo>
                  <a:lnTo>
                    <a:pt x="105" y="6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2" name="Freeform 646"/>
            <p:cNvSpPr>
              <a:spLocks/>
            </p:cNvSpPr>
            <p:nvPr/>
          </p:nvSpPr>
          <p:spPr bwMode="auto">
            <a:xfrm>
              <a:off x="1567" y="2159"/>
              <a:ext cx="65" cy="109"/>
            </a:xfrm>
            <a:custGeom>
              <a:avLst/>
              <a:gdLst>
                <a:gd name="T0" fmla="*/ 63 w 65"/>
                <a:gd name="T1" fmla="*/ 61 h 109"/>
                <a:gd name="T2" fmla="*/ 62 w 65"/>
                <a:gd name="T3" fmla="*/ 108 h 109"/>
                <a:gd name="T4" fmla="*/ 43 w 65"/>
                <a:gd name="T5" fmla="*/ 108 h 109"/>
                <a:gd name="T6" fmla="*/ 42 w 65"/>
                <a:gd name="T7" fmla="*/ 105 h 109"/>
                <a:gd name="T8" fmla="*/ 43 w 65"/>
                <a:gd name="T9" fmla="*/ 103 h 109"/>
                <a:gd name="T10" fmla="*/ 42 w 65"/>
                <a:gd name="T11" fmla="*/ 99 h 109"/>
                <a:gd name="T12" fmla="*/ 37 w 65"/>
                <a:gd name="T13" fmla="*/ 93 h 109"/>
                <a:gd name="T14" fmla="*/ 36 w 65"/>
                <a:gd name="T15" fmla="*/ 90 h 109"/>
                <a:gd name="T16" fmla="*/ 34 w 65"/>
                <a:gd name="T17" fmla="*/ 90 h 109"/>
                <a:gd name="T18" fmla="*/ 35 w 65"/>
                <a:gd name="T19" fmla="*/ 87 h 109"/>
                <a:gd name="T20" fmla="*/ 30 w 65"/>
                <a:gd name="T21" fmla="*/ 84 h 109"/>
                <a:gd name="T22" fmla="*/ 28 w 65"/>
                <a:gd name="T23" fmla="*/ 76 h 109"/>
                <a:gd name="T24" fmla="*/ 28 w 65"/>
                <a:gd name="T25" fmla="*/ 73 h 109"/>
                <a:gd name="T26" fmla="*/ 28 w 65"/>
                <a:gd name="T27" fmla="*/ 71 h 109"/>
                <a:gd name="T28" fmla="*/ 29 w 65"/>
                <a:gd name="T29" fmla="*/ 69 h 109"/>
                <a:gd name="T30" fmla="*/ 28 w 65"/>
                <a:gd name="T31" fmla="*/ 61 h 109"/>
                <a:gd name="T32" fmla="*/ 26 w 65"/>
                <a:gd name="T33" fmla="*/ 59 h 109"/>
                <a:gd name="T34" fmla="*/ 25 w 65"/>
                <a:gd name="T35" fmla="*/ 57 h 109"/>
                <a:gd name="T36" fmla="*/ 25 w 65"/>
                <a:gd name="T37" fmla="*/ 54 h 109"/>
                <a:gd name="T38" fmla="*/ 27 w 65"/>
                <a:gd name="T39" fmla="*/ 51 h 109"/>
                <a:gd name="T40" fmla="*/ 24 w 65"/>
                <a:gd name="T41" fmla="*/ 50 h 109"/>
                <a:gd name="T42" fmla="*/ 26 w 65"/>
                <a:gd name="T43" fmla="*/ 45 h 109"/>
                <a:gd name="T44" fmla="*/ 24 w 65"/>
                <a:gd name="T45" fmla="*/ 43 h 109"/>
                <a:gd name="T46" fmla="*/ 26 w 65"/>
                <a:gd name="T47" fmla="*/ 41 h 109"/>
                <a:gd name="T48" fmla="*/ 23 w 65"/>
                <a:gd name="T49" fmla="*/ 39 h 109"/>
                <a:gd name="T50" fmla="*/ 24 w 65"/>
                <a:gd name="T51" fmla="*/ 35 h 109"/>
                <a:gd name="T52" fmla="*/ 23 w 65"/>
                <a:gd name="T53" fmla="*/ 35 h 109"/>
                <a:gd name="T54" fmla="*/ 24 w 65"/>
                <a:gd name="T55" fmla="*/ 30 h 109"/>
                <a:gd name="T56" fmla="*/ 1 w 65"/>
                <a:gd name="T57" fmla="*/ 29 h 109"/>
                <a:gd name="T58" fmla="*/ 1 w 65"/>
                <a:gd name="T59" fmla="*/ 16 h 109"/>
                <a:gd name="T60" fmla="*/ 0 w 65"/>
                <a:gd name="T61" fmla="*/ 0 h 109"/>
                <a:gd name="T62" fmla="*/ 47 w 65"/>
                <a:gd name="T63" fmla="*/ 1 h 109"/>
                <a:gd name="T64" fmla="*/ 46 w 65"/>
                <a:gd name="T65" fmla="*/ 16 h 109"/>
                <a:gd name="T66" fmla="*/ 48 w 65"/>
                <a:gd name="T67" fmla="*/ 17 h 109"/>
                <a:gd name="T68" fmla="*/ 48 w 65"/>
                <a:gd name="T69" fmla="*/ 30 h 109"/>
                <a:gd name="T70" fmla="*/ 64 w 65"/>
                <a:gd name="T71" fmla="*/ 30 h 109"/>
                <a:gd name="T72" fmla="*/ 63 w 65"/>
                <a:gd name="T73" fmla="*/ 61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9"/>
                <a:gd name="T113" fmla="*/ 65 w 65"/>
                <a:gd name="T114" fmla="*/ 109 h 1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9">
                  <a:moveTo>
                    <a:pt x="63" y="61"/>
                  </a:moveTo>
                  <a:lnTo>
                    <a:pt x="62" y="108"/>
                  </a:lnTo>
                  <a:lnTo>
                    <a:pt x="43" y="108"/>
                  </a:lnTo>
                  <a:lnTo>
                    <a:pt x="42" y="105"/>
                  </a:lnTo>
                  <a:lnTo>
                    <a:pt x="43" y="103"/>
                  </a:lnTo>
                  <a:lnTo>
                    <a:pt x="42" y="99"/>
                  </a:lnTo>
                  <a:lnTo>
                    <a:pt x="37" y="93"/>
                  </a:lnTo>
                  <a:lnTo>
                    <a:pt x="36" y="90"/>
                  </a:lnTo>
                  <a:lnTo>
                    <a:pt x="34" y="90"/>
                  </a:lnTo>
                  <a:lnTo>
                    <a:pt x="35" y="87"/>
                  </a:lnTo>
                  <a:lnTo>
                    <a:pt x="30" y="84"/>
                  </a:lnTo>
                  <a:lnTo>
                    <a:pt x="28" y="76"/>
                  </a:lnTo>
                  <a:lnTo>
                    <a:pt x="28" y="73"/>
                  </a:lnTo>
                  <a:lnTo>
                    <a:pt x="28" y="71"/>
                  </a:lnTo>
                  <a:lnTo>
                    <a:pt x="29" y="69"/>
                  </a:lnTo>
                  <a:lnTo>
                    <a:pt x="28" y="61"/>
                  </a:lnTo>
                  <a:lnTo>
                    <a:pt x="26" y="59"/>
                  </a:lnTo>
                  <a:lnTo>
                    <a:pt x="25" y="57"/>
                  </a:lnTo>
                  <a:lnTo>
                    <a:pt x="25" y="54"/>
                  </a:lnTo>
                  <a:lnTo>
                    <a:pt x="27" y="51"/>
                  </a:lnTo>
                  <a:lnTo>
                    <a:pt x="24" y="50"/>
                  </a:lnTo>
                  <a:lnTo>
                    <a:pt x="26" y="45"/>
                  </a:lnTo>
                  <a:lnTo>
                    <a:pt x="24" y="43"/>
                  </a:lnTo>
                  <a:lnTo>
                    <a:pt x="26" y="41"/>
                  </a:lnTo>
                  <a:lnTo>
                    <a:pt x="23" y="39"/>
                  </a:lnTo>
                  <a:lnTo>
                    <a:pt x="24" y="35"/>
                  </a:lnTo>
                  <a:lnTo>
                    <a:pt x="23" y="35"/>
                  </a:lnTo>
                  <a:lnTo>
                    <a:pt x="24" y="30"/>
                  </a:lnTo>
                  <a:lnTo>
                    <a:pt x="1" y="29"/>
                  </a:lnTo>
                  <a:lnTo>
                    <a:pt x="1" y="16"/>
                  </a:lnTo>
                  <a:lnTo>
                    <a:pt x="0" y="0"/>
                  </a:lnTo>
                  <a:lnTo>
                    <a:pt x="47" y="1"/>
                  </a:lnTo>
                  <a:lnTo>
                    <a:pt x="46" y="16"/>
                  </a:lnTo>
                  <a:lnTo>
                    <a:pt x="48" y="17"/>
                  </a:lnTo>
                  <a:lnTo>
                    <a:pt x="48" y="30"/>
                  </a:lnTo>
                  <a:lnTo>
                    <a:pt x="64" y="30"/>
                  </a:lnTo>
                  <a:lnTo>
                    <a:pt x="63" y="6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3" name="Freeform 647"/>
            <p:cNvSpPr>
              <a:spLocks/>
            </p:cNvSpPr>
            <p:nvPr/>
          </p:nvSpPr>
          <p:spPr bwMode="auto">
            <a:xfrm>
              <a:off x="1567" y="2159"/>
              <a:ext cx="72" cy="115"/>
            </a:xfrm>
            <a:custGeom>
              <a:avLst/>
              <a:gdLst>
                <a:gd name="T0" fmla="*/ 70 w 72"/>
                <a:gd name="T1" fmla="*/ 65 h 115"/>
                <a:gd name="T2" fmla="*/ 69 w 72"/>
                <a:gd name="T3" fmla="*/ 114 h 115"/>
                <a:gd name="T4" fmla="*/ 48 w 72"/>
                <a:gd name="T5" fmla="*/ 114 h 115"/>
                <a:gd name="T6" fmla="*/ 47 w 72"/>
                <a:gd name="T7" fmla="*/ 111 h 115"/>
                <a:gd name="T8" fmla="*/ 48 w 72"/>
                <a:gd name="T9" fmla="*/ 109 h 115"/>
                <a:gd name="T10" fmla="*/ 47 w 72"/>
                <a:gd name="T11" fmla="*/ 105 h 115"/>
                <a:gd name="T12" fmla="*/ 42 w 72"/>
                <a:gd name="T13" fmla="*/ 99 h 115"/>
                <a:gd name="T14" fmla="*/ 40 w 72"/>
                <a:gd name="T15" fmla="*/ 96 h 115"/>
                <a:gd name="T16" fmla="*/ 38 w 72"/>
                <a:gd name="T17" fmla="*/ 94 h 115"/>
                <a:gd name="T18" fmla="*/ 39 w 72"/>
                <a:gd name="T19" fmla="*/ 91 h 115"/>
                <a:gd name="T20" fmla="*/ 33 w 72"/>
                <a:gd name="T21" fmla="*/ 88 h 115"/>
                <a:gd name="T22" fmla="*/ 31 w 72"/>
                <a:gd name="T23" fmla="*/ 80 h 115"/>
                <a:gd name="T24" fmla="*/ 31 w 72"/>
                <a:gd name="T25" fmla="*/ 77 h 115"/>
                <a:gd name="T26" fmla="*/ 31 w 72"/>
                <a:gd name="T27" fmla="*/ 75 h 115"/>
                <a:gd name="T28" fmla="*/ 32 w 72"/>
                <a:gd name="T29" fmla="*/ 73 h 115"/>
                <a:gd name="T30" fmla="*/ 31 w 72"/>
                <a:gd name="T31" fmla="*/ 65 h 115"/>
                <a:gd name="T32" fmla="*/ 28 w 72"/>
                <a:gd name="T33" fmla="*/ 63 h 115"/>
                <a:gd name="T34" fmla="*/ 27 w 72"/>
                <a:gd name="T35" fmla="*/ 61 h 115"/>
                <a:gd name="T36" fmla="*/ 27 w 72"/>
                <a:gd name="T37" fmla="*/ 56 h 115"/>
                <a:gd name="T38" fmla="*/ 29 w 72"/>
                <a:gd name="T39" fmla="*/ 53 h 115"/>
                <a:gd name="T40" fmla="*/ 26 w 72"/>
                <a:gd name="T41" fmla="*/ 52 h 115"/>
                <a:gd name="T42" fmla="*/ 28 w 72"/>
                <a:gd name="T43" fmla="*/ 47 h 115"/>
                <a:gd name="T44" fmla="*/ 26 w 72"/>
                <a:gd name="T45" fmla="*/ 45 h 115"/>
                <a:gd name="T46" fmla="*/ 28 w 72"/>
                <a:gd name="T47" fmla="*/ 43 h 115"/>
                <a:gd name="T48" fmla="*/ 25 w 72"/>
                <a:gd name="T49" fmla="*/ 41 h 115"/>
                <a:gd name="T50" fmla="*/ 26 w 72"/>
                <a:gd name="T51" fmla="*/ 37 h 115"/>
                <a:gd name="T52" fmla="*/ 25 w 72"/>
                <a:gd name="T53" fmla="*/ 37 h 115"/>
                <a:gd name="T54" fmla="*/ 26 w 72"/>
                <a:gd name="T55" fmla="*/ 32 h 115"/>
                <a:gd name="T56" fmla="*/ 1 w 72"/>
                <a:gd name="T57" fmla="*/ 31 h 115"/>
                <a:gd name="T58" fmla="*/ 1 w 72"/>
                <a:gd name="T59" fmla="*/ 16 h 115"/>
                <a:gd name="T60" fmla="*/ 0 w 72"/>
                <a:gd name="T61" fmla="*/ 0 h 115"/>
                <a:gd name="T62" fmla="*/ 52 w 72"/>
                <a:gd name="T63" fmla="*/ 1 h 115"/>
                <a:gd name="T64" fmla="*/ 51 w 72"/>
                <a:gd name="T65" fmla="*/ 16 h 115"/>
                <a:gd name="T66" fmla="*/ 54 w 72"/>
                <a:gd name="T67" fmla="*/ 17 h 115"/>
                <a:gd name="T68" fmla="*/ 54 w 72"/>
                <a:gd name="T69" fmla="*/ 32 h 115"/>
                <a:gd name="T70" fmla="*/ 71 w 72"/>
                <a:gd name="T71" fmla="*/ 32 h 115"/>
                <a:gd name="T72" fmla="*/ 70 w 72"/>
                <a:gd name="T73" fmla="*/ 65 h 1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115"/>
                <a:gd name="T113" fmla="*/ 72 w 72"/>
                <a:gd name="T114" fmla="*/ 115 h 11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115">
                  <a:moveTo>
                    <a:pt x="70" y="65"/>
                  </a:moveTo>
                  <a:lnTo>
                    <a:pt x="69" y="114"/>
                  </a:lnTo>
                  <a:lnTo>
                    <a:pt x="48" y="114"/>
                  </a:lnTo>
                  <a:lnTo>
                    <a:pt x="47" y="111"/>
                  </a:lnTo>
                  <a:lnTo>
                    <a:pt x="48" y="109"/>
                  </a:lnTo>
                  <a:lnTo>
                    <a:pt x="47" y="105"/>
                  </a:lnTo>
                  <a:lnTo>
                    <a:pt x="42" y="99"/>
                  </a:lnTo>
                  <a:lnTo>
                    <a:pt x="40" y="96"/>
                  </a:lnTo>
                  <a:lnTo>
                    <a:pt x="38" y="94"/>
                  </a:lnTo>
                  <a:lnTo>
                    <a:pt x="39" y="91"/>
                  </a:lnTo>
                  <a:lnTo>
                    <a:pt x="33" y="88"/>
                  </a:lnTo>
                  <a:lnTo>
                    <a:pt x="31" y="80"/>
                  </a:lnTo>
                  <a:lnTo>
                    <a:pt x="31" y="77"/>
                  </a:lnTo>
                  <a:lnTo>
                    <a:pt x="31" y="75"/>
                  </a:lnTo>
                  <a:lnTo>
                    <a:pt x="32" y="73"/>
                  </a:lnTo>
                  <a:lnTo>
                    <a:pt x="31" y="65"/>
                  </a:lnTo>
                  <a:lnTo>
                    <a:pt x="28" y="63"/>
                  </a:lnTo>
                  <a:lnTo>
                    <a:pt x="27" y="61"/>
                  </a:lnTo>
                  <a:lnTo>
                    <a:pt x="27" y="56"/>
                  </a:lnTo>
                  <a:lnTo>
                    <a:pt x="29" y="53"/>
                  </a:lnTo>
                  <a:lnTo>
                    <a:pt x="26" y="52"/>
                  </a:lnTo>
                  <a:lnTo>
                    <a:pt x="28" y="47"/>
                  </a:lnTo>
                  <a:lnTo>
                    <a:pt x="26" y="45"/>
                  </a:lnTo>
                  <a:lnTo>
                    <a:pt x="28" y="43"/>
                  </a:lnTo>
                  <a:lnTo>
                    <a:pt x="25" y="41"/>
                  </a:lnTo>
                  <a:lnTo>
                    <a:pt x="26" y="37"/>
                  </a:lnTo>
                  <a:lnTo>
                    <a:pt x="25" y="37"/>
                  </a:lnTo>
                  <a:lnTo>
                    <a:pt x="26" y="32"/>
                  </a:lnTo>
                  <a:lnTo>
                    <a:pt x="1" y="31"/>
                  </a:lnTo>
                  <a:lnTo>
                    <a:pt x="1" y="16"/>
                  </a:lnTo>
                  <a:lnTo>
                    <a:pt x="0" y="0"/>
                  </a:lnTo>
                  <a:lnTo>
                    <a:pt x="52" y="1"/>
                  </a:lnTo>
                  <a:lnTo>
                    <a:pt x="51" y="16"/>
                  </a:lnTo>
                  <a:lnTo>
                    <a:pt x="54" y="17"/>
                  </a:lnTo>
                  <a:lnTo>
                    <a:pt x="54" y="32"/>
                  </a:lnTo>
                  <a:lnTo>
                    <a:pt x="71" y="32"/>
                  </a:lnTo>
                  <a:lnTo>
                    <a:pt x="70" y="6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4" name="Freeform 648"/>
            <p:cNvSpPr>
              <a:spLocks/>
            </p:cNvSpPr>
            <p:nvPr/>
          </p:nvSpPr>
          <p:spPr bwMode="auto">
            <a:xfrm>
              <a:off x="1530" y="2088"/>
              <a:ext cx="85" cy="97"/>
            </a:xfrm>
            <a:custGeom>
              <a:avLst/>
              <a:gdLst>
                <a:gd name="T0" fmla="*/ 35 w 85"/>
                <a:gd name="T1" fmla="*/ 96 h 97"/>
                <a:gd name="T2" fmla="*/ 0 w 85"/>
                <a:gd name="T3" fmla="*/ 96 h 97"/>
                <a:gd name="T4" fmla="*/ 2 w 85"/>
                <a:gd name="T5" fmla="*/ 40 h 97"/>
                <a:gd name="T6" fmla="*/ 3 w 85"/>
                <a:gd name="T7" fmla="*/ 0 h 97"/>
                <a:gd name="T8" fmla="*/ 24 w 85"/>
                <a:gd name="T9" fmla="*/ 1 h 97"/>
                <a:gd name="T10" fmla="*/ 24 w 85"/>
                <a:gd name="T11" fmla="*/ 6 h 97"/>
                <a:gd name="T12" fmla="*/ 68 w 85"/>
                <a:gd name="T13" fmla="*/ 7 h 97"/>
                <a:gd name="T14" fmla="*/ 68 w 85"/>
                <a:gd name="T15" fmla="*/ 8 h 97"/>
                <a:gd name="T16" fmla="*/ 84 w 85"/>
                <a:gd name="T17" fmla="*/ 9 h 97"/>
                <a:gd name="T18" fmla="*/ 83 w 85"/>
                <a:gd name="T19" fmla="*/ 12 h 97"/>
                <a:gd name="T20" fmla="*/ 83 w 85"/>
                <a:gd name="T21" fmla="*/ 68 h 97"/>
                <a:gd name="T22" fmla="*/ 34 w 85"/>
                <a:gd name="T23" fmla="*/ 67 h 97"/>
                <a:gd name="T24" fmla="*/ 35 w 85"/>
                <a:gd name="T25" fmla="*/ 82 h 97"/>
                <a:gd name="T26" fmla="*/ 35 w 85"/>
                <a:gd name="T27" fmla="*/ 96 h 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97"/>
                <a:gd name="T44" fmla="*/ 85 w 85"/>
                <a:gd name="T45" fmla="*/ 97 h 9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97">
                  <a:moveTo>
                    <a:pt x="35" y="96"/>
                  </a:moveTo>
                  <a:lnTo>
                    <a:pt x="0" y="96"/>
                  </a:lnTo>
                  <a:lnTo>
                    <a:pt x="2" y="40"/>
                  </a:lnTo>
                  <a:lnTo>
                    <a:pt x="3" y="0"/>
                  </a:lnTo>
                  <a:lnTo>
                    <a:pt x="24" y="1"/>
                  </a:lnTo>
                  <a:lnTo>
                    <a:pt x="24" y="6"/>
                  </a:lnTo>
                  <a:lnTo>
                    <a:pt x="68" y="7"/>
                  </a:lnTo>
                  <a:lnTo>
                    <a:pt x="68" y="8"/>
                  </a:lnTo>
                  <a:lnTo>
                    <a:pt x="84" y="9"/>
                  </a:lnTo>
                  <a:lnTo>
                    <a:pt x="83" y="12"/>
                  </a:lnTo>
                  <a:lnTo>
                    <a:pt x="83" y="68"/>
                  </a:lnTo>
                  <a:lnTo>
                    <a:pt x="34" y="67"/>
                  </a:lnTo>
                  <a:lnTo>
                    <a:pt x="35" y="82"/>
                  </a:lnTo>
                  <a:lnTo>
                    <a:pt x="35" y="96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5" name="Freeform 649"/>
            <p:cNvSpPr>
              <a:spLocks/>
            </p:cNvSpPr>
            <p:nvPr/>
          </p:nvSpPr>
          <p:spPr bwMode="auto">
            <a:xfrm>
              <a:off x="1530" y="2088"/>
              <a:ext cx="91" cy="103"/>
            </a:xfrm>
            <a:custGeom>
              <a:avLst/>
              <a:gdLst>
                <a:gd name="T0" fmla="*/ 37 w 91"/>
                <a:gd name="T1" fmla="*/ 102 h 103"/>
                <a:gd name="T2" fmla="*/ 0 w 91"/>
                <a:gd name="T3" fmla="*/ 102 h 103"/>
                <a:gd name="T4" fmla="*/ 2 w 91"/>
                <a:gd name="T5" fmla="*/ 42 h 103"/>
                <a:gd name="T6" fmla="*/ 3 w 91"/>
                <a:gd name="T7" fmla="*/ 0 h 103"/>
                <a:gd name="T8" fmla="*/ 25 w 91"/>
                <a:gd name="T9" fmla="*/ 1 h 103"/>
                <a:gd name="T10" fmla="*/ 25 w 91"/>
                <a:gd name="T11" fmla="*/ 6 h 103"/>
                <a:gd name="T12" fmla="*/ 72 w 91"/>
                <a:gd name="T13" fmla="*/ 7 h 103"/>
                <a:gd name="T14" fmla="*/ 72 w 91"/>
                <a:gd name="T15" fmla="*/ 8 h 103"/>
                <a:gd name="T16" fmla="*/ 90 w 91"/>
                <a:gd name="T17" fmla="*/ 9 h 103"/>
                <a:gd name="T18" fmla="*/ 89 w 91"/>
                <a:gd name="T19" fmla="*/ 12 h 103"/>
                <a:gd name="T20" fmla="*/ 89 w 91"/>
                <a:gd name="T21" fmla="*/ 72 h 103"/>
                <a:gd name="T22" fmla="*/ 36 w 91"/>
                <a:gd name="T23" fmla="*/ 71 h 103"/>
                <a:gd name="T24" fmla="*/ 37 w 91"/>
                <a:gd name="T25" fmla="*/ 88 h 103"/>
                <a:gd name="T26" fmla="*/ 37 w 91"/>
                <a:gd name="T27" fmla="*/ 102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103"/>
                <a:gd name="T44" fmla="*/ 91 w 91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103">
                  <a:moveTo>
                    <a:pt x="37" y="102"/>
                  </a:moveTo>
                  <a:lnTo>
                    <a:pt x="0" y="102"/>
                  </a:lnTo>
                  <a:lnTo>
                    <a:pt x="2" y="42"/>
                  </a:lnTo>
                  <a:lnTo>
                    <a:pt x="3" y="0"/>
                  </a:lnTo>
                  <a:lnTo>
                    <a:pt x="25" y="1"/>
                  </a:lnTo>
                  <a:lnTo>
                    <a:pt x="25" y="6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90" y="9"/>
                  </a:lnTo>
                  <a:lnTo>
                    <a:pt x="89" y="12"/>
                  </a:lnTo>
                  <a:lnTo>
                    <a:pt x="89" y="72"/>
                  </a:lnTo>
                  <a:lnTo>
                    <a:pt x="36" y="71"/>
                  </a:lnTo>
                  <a:lnTo>
                    <a:pt x="37" y="88"/>
                  </a:lnTo>
                  <a:lnTo>
                    <a:pt x="37" y="102"/>
                  </a:lnTo>
                </a:path>
              </a:pathLst>
            </a:custGeom>
            <a:solidFill>
              <a:srgbClr val="B3B9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6" name="Freeform 650"/>
            <p:cNvSpPr>
              <a:spLocks/>
            </p:cNvSpPr>
            <p:nvPr/>
          </p:nvSpPr>
          <p:spPr bwMode="auto">
            <a:xfrm>
              <a:off x="1618" y="2161"/>
              <a:ext cx="88" cy="71"/>
            </a:xfrm>
            <a:custGeom>
              <a:avLst/>
              <a:gdLst>
                <a:gd name="T0" fmla="*/ 87 w 88"/>
                <a:gd name="T1" fmla="*/ 68 h 71"/>
                <a:gd name="T2" fmla="*/ 80 w 88"/>
                <a:gd name="T3" fmla="*/ 69 h 71"/>
                <a:gd name="T4" fmla="*/ 75 w 88"/>
                <a:gd name="T5" fmla="*/ 68 h 71"/>
                <a:gd name="T6" fmla="*/ 73 w 88"/>
                <a:gd name="T7" fmla="*/ 67 h 71"/>
                <a:gd name="T8" fmla="*/ 71 w 88"/>
                <a:gd name="T9" fmla="*/ 68 h 71"/>
                <a:gd name="T10" fmla="*/ 68 w 88"/>
                <a:gd name="T11" fmla="*/ 68 h 71"/>
                <a:gd name="T12" fmla="*/ 69 w 88"/>
                <a:gd name="T13" fmla="*/ 69 h 71"/>
                <a:gd name="T14" fmla="*/ 68 w 88"/>
                <a:gd name="T15" fmla="*/ 70 h 71"/>
                <a:gd name="T16" fmla="*/ 63 w 88"/>
                <a:gd name="T17" fmla="*/ 70 h 71"/>
                <a:gd name="T18" fmla="*/ 62 w 88"/>
                <a:gd name="T19" fmla="*/ 68 h 71"/>
                <a:gd name="T20" fmla="*/ 52 w 88"/>
                <a:gd name="T21" fmla="*/ 66 h 71"/>
                <a:gd name="T22" fmla="*/ 49 w 88"/>
                <a:gd name="T23" fmla="*/ 67 h 71"/>
                <a:gd name="T24" fmla="*/ 47 w 88"/>
                <a:gd name="T25" fmla="*/ 66 h 71"/>
                <a:gd name="T26" fmla="*/ 48 w 88"/>
                <a:gd name="T27" fmla="*/ 65 h 71"/>
                <a:gd name="T28" fmla="*/ 45 w 88"/>
                <a:gd name="T29" fmla="*/ 64 h 71"/>
                <a:gd name="T30" fmla="*/ 45 w 88"/>
                <a:gd name="T31" fmla="*/ 63 h 71"/>
                <a:gd name="T32" fmla="*/ 40 w 88"/>
                <a:gd name="T33" fmla="*/ 63 h 71"/>
                <a:gd name="T34" fmla="*/ 37 w 88"/>
                <a:gd name="T35" fmla="*/ 61 h 71"/>
                <a:gd name="T36" fmla="*/ 30 w 88"/>
                <a:gd name="T37" fmla="*/ 60 h 71"/>
                <a:gd name="T38" fmla="*/ 17 w 88"/>
                <a:gd name="T39" fmla="*/ 59 h 71"/>
                <a:gd name="T40" fmla="*/ 18 w 88"/>
                <a:gd name="T41" fmla="*/ 28 h 71"/>
                <a:gd name="T42" fmla="*/ 2 w 88"/>
                <a:gd name="T43" fmla="*/ 28 h 71"/>
                <a:gd name="T44" fmla="*/ 2 w 88"/>
                <a:gd name="T45" fmla="*/ 15 h 71"/>
                <a:gd name="T46" fmla="*/ 0 w 88"/>
                <a:gd name="T47" fmla="*/ 14 h 71"/>
                <a:gd name="T48" fmla="*/ 1 w 88"/>
                <a:gd name="T49" fmla="*/ 0 h 71"/>
                <a:gd name="T50" fmla="*/ 71 w 88"/>
                <a:gd name="T51" fmla="*/ 2 h 71"/>
                <a:gd name="T52" fmla="*/ 71 w 88"/>
                <a:gd name="T53" fmla="*/ 16 h 71"/>
                <a:gd name="T54" fmla="*/ 68 w 88"/>
                <a:gd name="T55" fmla="*/ 16 h 71"/>
                <a:gd name="T56" fmla="*/ 68 w 88"/>
                <a:gd name="T57" fmla="*/ 24 h 71"/>
                <a:gd name="T58" fmla="*/ 77 w 88"/>
                <a:gd name="T59" fmla="*/ 25 h 71"/>
                <a:gd name="T60" fmla="*/ 74 w 88"/>
                <a:gd name="T61" fmla="*/ 27 h 71"/>
                <a:gd name="T62" fmla="*/ 76 w 88"/>
                <a:gd name="T63" fmla="*/ 29 h 71"/>
                <a:gd name="T64" fmla="*/ 75 w 88"/>
                <a:gd name="T65" fmla="*/ 29 h 71"/>
                <a:gd name="T66" fmla="*/ 76 w 88"/>
                <a:gd name="T67" fmla="*/ 30 h 71"/>
                <a:gd name="T68" fmla="*/ 75 w 88"/>
                <a:gd name="T69" fmla="*/ 32 h 71"/>
                <a:gd name="T70" fmla="*/ 76 w 88"/>
                <a:gd name="T71" fmla="*/ 35 h 71"/>
                <a:gd name="T72" fmla="*/ 74 w 88"/>
                <a:gd name="T73" fmla="*/ 38 h 71"/>
                <a:gd name="T74" fmla="*/ 75 w 88"/>
                <a:gd name="T75" fmla="*/ 38 h 71"/>
                <a:gd name="T76" fmla="*/ 75 w 88"/>
                <a:gd name="T77" fmla="*/ 40 h 71"/>
                <a:gd name="T78" fmla="*/ 76 w 88"/>
                <a:gd name="T79" fmla="*/ 40 h 71"/>
                <a:gd name="T80" fmla="*/ 77 w 88"/>
                <a:gd name="T81" fmla="*/ 45 h 71"/>
                <a:gd name="T82" fmla="*/ 76 w 88"/>
                <a:gd name="T83" fmla="*/ 46 h 71"/>
                <a:gd name="T84" fmla="*/ 78 w 88"/>
                <a:gd name="T85" fmla="*/ 48 h 71"/>
                <a:gd name="T86" fmla="*/ 78 w 88"/>
                <a:gd name="T87" fmla="*/ 52 h 71"/>
                <a:gd name="T88" fmla="*/ 81 w 88"/>
                <a:gd name="T89" fmla="*/ 55 h 71"/>
                <a:gd name="T90" fmla="*/ 82 w 88"/>
                <a:gd name="T91" fmla="*/ 60 h 71"/>
                <a:gd name="T92" fmla="*/ 84 w 88"/>
                <a:gd name="T93" fmla="*/ 60 h 71"/>
                <a:gd name="T94" fmla="*/ 86 w 88"/>
                <a:gd name="T95" fmla="*/ 62 h 71"/>
                <a:gd name="T96" fmla="*/ 87 w 88"/>
                <a:gd name="T97" fmla="*/ 67 h 71"/>
                <a:gd name="T98" fmla="*/ 87 w 88"/>
                <a:gd name="T99" fmla="*/ 68 h 7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8"/>
                <a:gd name="T151" fmla="*/ 0 h 71"/>
                <a:gd name="T152" fmla="*/ 88 w 88"/>
                <a:gd name="T153" fmla="*/ 71 h 7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8" h="71">
                  <a:moveTo>
                    <a:pt x="87" y="68"/>
                  </a:moveTo>
                  <a:lnTo>
                    <a:pt x="80" y="69"/>
                  </a:lnTo>
                  <a:lnTo>
                    <a:pt x="75" y="68"/>
                  </a:lnTo>
                  <a:lnTo>
                    <a:pt x="73" y="67"/>
                  </a:lnTo>
                  <a:lnTo>
                    <a:pt x="71" y="68"/>
                  </a:lnTo>
                  <a:lnTo>
                    <a:pt x="68" y="68"/>
                  </a:lnTo>
                  <a:lnTo>
                    <a:pt x="69" y="69"/>
                  </a:lnTo>
                  <a:lnTo>
                    <a:pt x="68" y="70"/>
                  </a:lnTo>
                  <a:lnTo>
                    <a:pt x="63" y="70"/>
                  </a:lnTo>
                  <a:lnTo>
                    <a:pt x="62" y="68"/>
                  </a:lnTo>
                  <a:lnTo>
                    <a:pt x="52" y="66"/>
                  </a:lnTo>
                  <a:lnTo>
                    <a:pt x="49" y="67"/>
                  </a:lnTo>
                  <a:lnTo>
                    <a:pt x="47" y="66"/>
                  </a:lnTo>
                  <a:lnTo>
                    <a:pt x="48" y="65"/>
                  </a:lnTo>
                  <a:lnTo>
                    <a:pt x="45" y="64"/>
                  </a:lnTo>
                  <a:lnTo>
                    <a:pt x="45" y="63"/>
                  </a:lnTo>
                  <a:lnTo>
                    <a:pt x="40" y="63"/>
                  </a:lnTo>
                  <a:lnTo>
                    <a:pt x="37" y="61"/>
                  </a:lnTo>
                  <a:lnTo>
                    <a:pt x="30" y="60"/>
                  </a:lnTo>
                  <a:lnTo>
                    <a:pt x="17" y="59"/>
                  </a:lnTo>
                  <a:lnTo>
                    <a:pt x="18" y="28"/>
                  </a:lnTo>
                  <a:lnTo>
                    <a:pt x="2" y="2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1" y="0"/>
                  </a:lnTo>
                  <a:lnTo>
                    <a:pt x="71" y="2"/>
                  </a:lnTo>
                  <a:lnTo>
                    <a:pt x="71" y="16"/>
                  </a:lnTo>
                  <a:lnTo>
                    <a:pt x="68" y="16"/>
                  </a:lnTo>
                  <a:lnTo>
                    <a:pt x="68" y="24"/>
                  </a:lnTo>
                  <a:lnTo>
                    <a:pt x="77" y="25"/>
                  </a:lnTo>
                  <a:lnTo>
                    <a:pt x="74" y="27"/>
                  </a:lnTo>
                  <a:lnTo>
                    <a:pt x="76" y="29"/>
                  </a:lnTo>
                  <a:lnTo>
                    <a:pt x="75" y="29"/>
                  </a:lnTo>
                  <a:lnTo>
                    <a:pt x="76" y="30"/>
                  </a:lnTo>
                  <a:lnTo>
                    <a:pt x="75" y="32"/>
                  </a:lnTo>
                  <a:lnTo>
                    <a:pt x="76" y="35"/>
                  </a:lnTo>
                  <a:lnTo>
                    <a:pt x="74" y="38"/>
                  </a:lnTo>
                  <a:lnTo>
                    <a:pt x="75" y="38"/>
                  </a:lnTo>
                  <a:lnTo>
                    <a:pt x="75" y="40"/>
                  </a:lnTo>
                  <a:lnTo>
                    <a:pt x="76" y="40"/>
                  </a:lnTo>
                  <a:lnTo>
                    <a:pt x="77" y="45"/>
                  </a:lnTo>
                  <a:lnTo>
                    <a:pt x="76" y="46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81" y="55"/>
                  </a:lnTo>
                  <a:lnTo>
                    <a:pt x="82" y="60"/>
                  </a:lnTo>
                  <a:lnTo>
                    <a:pt x="84" y="60"/>
                  </a:lnTo>
                  <a:lnTo>
                    <a:pt x="86" y="62"/>
                  </a:lnTo>
                  <a:lnTo>
                    <a:pt x="87" y="67"/>
                  </a:lnTo>
                  <a:lnTo>
                    <a:pt x="87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7" name="Freeform 651"/>
            <p:cNvSpPr>
              <a:spLocks/>
            </p:cNvSpPr>
            <p:nvPr/>
          </p:nvSpPr>
          <p:spPr bwMode="auto">
            <a:xfrm>
              <a:off x="1618" y="2161"/>
              <a:ext cx="95" cy="75"/>
            </a:xfrm>
            <a:custGeom>
              <a:avLst/>
              <a:gdLst>
                <a:gd name="T0" fmla="*/ 94 w 95"/>
                <a:gd name="T1" fmla="*/ 72 h 75"/>
                <a:gd name="T2" fmla="*/ 86 w 95"/>
                <a:gd name="T3" fmla="*/ 73 h 75"/>
                <a:gd name="T4" fmla="*/ 81 w 95"/>
                <a:gd name="T5" fmla="*/ 72 h 75"/>
                <a:gd name="T6" fmla="*/ 79 w 95"/>
                <a:gd name="T7" fmla="*/ 71 h 75"/>
                <a:gd name="T8" fmla="*/ 76 w 95"/>
                <a:gd name="T9" fmla="*/ 72 h 75"/>
                <a:gd name="T10" fmla="*/ 73 w 95"/>
                <a:gd name="T11" fmla="*/ 72 h 75"/>
                <a:gd name="T12" fmla="*/ 74 w 95"/>
                <a:gd name="T13" fmla="*/ 73 h 75"/>
                <a:gd name="T14" fmla="*/ 73 w 95"/>
                <a:gd name="T15" fmla="*/ 74 h 75"/>
                <a:gd name="T16" fmla="*/ 69 w 95"/>
                <a:gd name="T17" fmla="*/ 74 h 75"/>
                <a:gd name="T18" fmla="*/ 67 w 95"/>
                <a:gd name="T19" fmla="*/ 72 h 75"/>
                <a:gd name="T20" fmla="*/ 56 w 95"/>
                <a:gd name="T21" fmla="*/ 70 h 75"/>
                <a:gd name="T22" fmla="*/ 53 w 95"/>
                <a:gd name="T23" fmla="*/ 71 h 75"/>
                <a:gd name="T24" fmla="*/ 51 w 95"/>
                <a:gd name="T25" fmla="*/ 70 h 75"/>
                <a:gd name="T26" fmla="*/ 52 w 95"/>
                <a:gd name="T27" fmla="*/ 69 h 75"/>
                <a:gd name="T28" fmla="*/ 49 w 95"/>
                <a:gd name="T29" fmla="*/ 68 h 75"/>
                <a:gd name="T30" fmla="*/ 49 w 95"/>
                <a:gd name="T31" fmla="*/ 67 h 75"/>
                <a:gd name="T32" fmla="*/ 43 w 95"/>
                <a:gd name="T33" fmla="*/ 67 h 75"/>
                <a:gd name="T34" fmla="*/ 40 w 95"/>
                <a:gd name="T35" fmla="*/ 65 h 75"/>
                <a:gd name="T36" fmla="*/ 32 w 95"/>
                <a:gd name="T37" fmla="*/ 63 h 75"/>
                <a:gd name="T38" fmla="*/ 19 w 95"/>
                <a:gd name="T39" fmla="*/ 62 h 75"/>
                <a:gd name="T40" fmla="*/ 20 w 95"/>
                <a:gd name="T41" fmla="*/ 30 h 75"/>
                <a:gd name="T42" fmla="*/ 2 w 95"/>
                <a:gd name="T43" fmla="*/ 30 h 75"/>
                <a:gd name="T44" fmla="*/ 2 w 95"/>
                <a:gd name="T45" fmla="*/ 16 h 75"/>
                <a:gd name="T46" fmla="*/ 0 w 95"/>
                <a:gd name="T47" fmla="*/ 15 h 75"/>
                <a:gd name="T48" fmla="*/ 1 w 95"/>
                <a:gd name="T49" fmla="*/ 0 h 75"/>
                <a:gd name="T50" fmla="*/ 76 w 95"/>
                <a:gd name="T51" fmla="*/ 2 h 75"/>
                <a:gd name="T52" fmla="*/ 76 w 95"/>
                <a:gd name="T53" fmla="*/ 17 h 75"/>
                <a:gd name="T54" fmla="*/ 73 w 95"/>
                <a:gd name="T55" fmla="*/ 17 h 75"/>
                <a:gd name="T56" fmla="*/ 73 w 95"/>
                <a:gd name="T57" fmla="*/ 25 h 75"/>
                <a:gd name="T58" fmla="*/ 83 w 95"/>
                <a:gd name="T59" fmla="*/ 26 h 75"/>
                <a:gd name="T60" fmla="*/ 80 w 95"/>
                <a:gd name="T61" fmla="*/ 29 h 75"/>
                <a:gd name="T62" fmla="*/ 82 w 95"/>
                <a:gd name="T63" fmla="*/ 31 h 75"/>
                <a:gd name="T64" fmla="*/ 81 w 95"/>
                <a:gd name="T65" fmla="*/ 31 h 75"/>
                <a:gd name="T66" fmla="*/ 82 w 95"/>
                <a:gd name="T67" fmla="*/ 32 h 75"/>
                <a:gd name="T68" fmla="*/ 81 w 95"/>
                <a:gd name="T69" fmla="*/ 34 h 75"/>
                <a:gd name="T70" fmla="*/ 82 w 95"/>
                <a:gd name="T71" fmla="*/ 37 h 75"/>
                <a:gd name="T72" fmla="*/ 80 w 95"/>
                <a:gd name="T73" fmla="*/ 40 h 75"/>
                <a:gd name="T74" fmla="*/ 81 w 95"/>
                <a:gd name="T75" fmla="*/ 40 h 75"/>
                <a:gd name="T76" fmla="*/ 81 w 95"/>
                <a:gd name="T77" fmla="*/ 42 h 75"/>
                <a:gd name="T78" fmla="*/ 82 w 95"/>
                <a:gd name="T79" fmla="*/ 42 h 75"/>
                <a:gd name="T80" fmla="*/ 83 w 95"/>
                <a:gd name="T81" fmla="*/ 48 h 75"/>
                <a:gd name="T82" fmla="*/ 82 w 95"/>
                <a:gd name="T83" fmla="*/ 49 h 75"/>
                <a:gd name="T84" fmla="*/ 84 w 95"/>
                <a:gd name="T85" fmla="*/ 51 h 75"/>
                <a:gd name="T86" fmla="*/ 84 w 95"/>
                <a:gd name="T87" fmla="*/ 55 h 75"/>
                <a:gd name="T88" fmla="*/ 87 w 95"/>
                <a:gd name="T89" fmla="*/ 58 h 75"/>
                <a:gd name="T90" fmla="*/ 88 w 95"/>
                <a:gd name="T91" fmla="*/ 63 h 75"/>
                <a:gd name="T92" fmla="*/ 91 w 95"/>
                <a:gd name="T93" fmla="*/ 63 h 75"/>
                <a:gd name="T94" fmla="*/ 93 w 95"/>
                <a:gd name="T95" fmla="*/ 66 h 75"/>
                <a:gd name="T96" fmla="*/ 94 w 95"/>
                <a:gd name="T97" fmla="*/ 71 h 75"/>
                <a:gd name="T98" fmla="*/ 94 w 95"/>
                <a:gd name="T99" fmla="*/ 72 h 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5"/>
                <a:gd name="T152" fmla="*/ 95 w 95"/>
                <a:gd name="T153" fmla="*/ 75 h 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5">
                  <a:moveTo>
                    <a:pt x="94" y="72"/>
                  </a:moveTo>
                  <a:lnTo>
                    <a:pt x="86" y="73"/>
                  </a:lnTo>
                  <a:lnTo>
                    <a:pt x="81" y="72"/>
                  </a:lnTo>
                  <a:lnTo>
                    <a:pt x="79" y="71"/>
                  </a:lnTo>
                  <a:lnTo>
                    <a:pt x="76" y="72"/>
                  </a:lnTo>
                  <a:lnTo>
                    <a:pt x="73" y="72"/>
                  </a:lnTo>
                  <a:lnTo>
                    <a:pt x="74" y="73"/>
                  </a:lnTo>
                  <a:lnTo>
                    <a:pt x="73" y="74"/>
                  </a:lnTo>
                  <a:lnTo>
                    <a:pt x="69" y="74"/>
                  </a:lnTo>
                  <a:lnTo>
                    <a:pt x="67" y="72"/>
                  </a:lnTo>
                  <a:lnTo>
                    <a:pt x="56" y="70"/>
                  </a:lnTo>
                  <a:lnTo>
                    <a:pt x="53" y="71"/>
                  </a:lnTo>
                  <a:lnTo>
                    <a:pt x="51" y="70"/>
                  </a:lnTo>
                  <a:lnTo>
                    <a:pt x="52" y="69"/>
                  </a:lnTo>
                  <a:lnTo>
                    <a:pt x="49" y="68"/>
                  </a:lnTo>
                  <a:lnTo>
                    <a:pt x="49" y="67"/>
                  </a:lnTo>
                  <a:lnTo>
                    <a:pt x="43" y="67"/>
                  </a:lnTo>
                  <a:lnTo>
                    <a:pt x="40" y="65"/>
                  </a:lnTo>
                  <a:lnTo>
                    <a:pt x="32" y="63"/>
                  </a:lnTo>
                  <a:lnTo>
                    <a:pt x="19" y="62"/>
                  </a:lnTo>
                  <a:lnTo>
                    <a:pt x="20" y="30"/>
                  </a:lnTo>
                  <a:lnTo>
                    <a:pt x="2" y="30"/>
                  </a:lnTo>
                  <a:lnTo>
                    <a:pt x="2" y="16"/>
                  </a:lnTo>
                  <a:lnTo>
                    <a:pt x="0" y="15"/>
                  </a:lnTo>
                  <a:lnTo>
                    <a:pt x="1" y="0"/>
                  </a:lnTo>
                  <a:lnTo>
                    <a:pt x="76" y="2"/>
                  </a:lnTo>
                  <a:lnTo>
                    <a:pt x="76" y="17"/>
                  </a:lnTo>
                  <a:lnTo>
                    <a:pt x="73" y="17"/>
                  </a:lnTo>
                  <a:lnTo>
                    <a:pt x="73" y="25"/>
                  </a:lnTo>
                  <a:lnTo>
                    <a:pt x="83" y="26"/>
                  </a:lnTo>
                  <a:lnTo>
                    <a:pt x="80" y="29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2" y="32"/>
                  </a:lnTo>
                  <a:lnTo>
                    <a:pt x="81" y="34"/>
                  </a:lnTo>
                  <a:lnTo>
                    <a:pt x="82" y="37"/>
                  </a:lnTo>
                  <a:lnTo>
                    <a:pt x="80" y="40"/>
                  </a:lnTo>
                  <a:lnTo>
                    <a:pt x="81" y="40"/>
                  </a:lnTo>
                  <a:lnTo>
                    <a:pt x="81" y="42"/>
                  </a:lnTo>
                  <a:lnTo>
                    <a:pt x="82" y="42"/>
                  </a:lnTo>
                  <a:lnTo>
                    <a:pt x="83" y="48"/>
                  </a:lnTo>
                  <a:lnTo>
                    <a:pt x="82" y="49"/>
                  </a:lnTo>
                  <a:lnTo>
                    <a:pt x="84" y="51"/>
                  </a:lnTo>
                  <a:lnTo>
                    <a:pt x="84" y="55"/>
                  </a:lnTo>
                  <a:lnTo>
                    <a:pt x="87" y="58"/>
                  </a:lnTo>
                  <a:lnTo>
                    <a:pt x="88" y="63"/>
                  </a:lnTo>
                  <a:lnTo>
                    <a:pt x="91" y="63"/>
                  </a:lnTo>
                  <a:lnTo>
                    <a:pt x="93" y="66"/>
                  </a:lnTo>
                  <a:lnTo>
                    <a:pt x="94" y="71"/>
                  </a:lnTo>
                  <a:lnTo>
                    <a:pt x="94" y="7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8" name="Freeform 652"/>
            <p:cNvSpPr>
              <a:spLocks/>
            </p:cNvSpPr>
            <p:nvPr/>
          </p:nvSpPr>
          <p:spPr bwMode="auto">
            <a:xfrm>
              <a:off x="1613" y="2224"/>
              <a:ext cx="80" cy="96"/>
            </a:xfrm>
            <a:custGeom>
              <a:avLst/>
              <a:gdLst>
                <a:gd name="T0" fmla="*/ 38 w 80"/>
                <a:gd name="T1" fmla="*/ 94 h 96"/>
                <a:gd name="T2" fmla="*/ 35 w 80"/>
                <a:gd name="T3" fmla="*/ 85 h 96"/>
                <a:gd name="T4" fmla="*/ 32 w 80"/>
                <a:gd name="T5" fmla="*/ 87 h 96"/>
                <a:gd name="T6" fmla="*/ 30 w 80"/>
                <a:gd name="T7" fmla="*/ 91 h 96"/>
                <a:gd name="T8" fmla="*/ 30 w 80"/>
                <a:gd name="T9" fmla="*/ 85 h 96"/>
                <a:gd name="T10" fmla="*/ 26 w 80"/>
                <a:gd name="T11" fmla="*/ 84 h 96"/>
                <a:gd name="T12" fmla="*/ 25 w 80"/>
                <a:gd name="T13" fmla="*/ 83 h 96"/>
                <a:gd name="T14" fmla="*/ 26 w 80"/>
                <a:gd name="T15" fmla="*/ 79 h 96"/>
                <a:gd name="T16" fmla="*/ 22 w 80"/>
                <a:gd name="T17" fmla="*/ 78 h 96"/>
                <a:gd name="T18" fmla="*/ 24 w 80"/>
                <a:gd name="T19" fmla="*/ 72 h 96"/>
                <a:gd name="T20" fmla="*/ 21 w 80"/>
                <a:gd name="T21" fmla="*/ 72 h 96"/>
                <a:gd name="T22" fmla="*/ 18 w 80"/>
                <a:gd name="T23" fmla="*/ 71 h 96"/>
                <a:gd name="T24" fmla="*/ 13 w 80"/>
                <a:gd name="T25" fmla="*/ 68 h 96"/>
                <a:gd name="T26" fmla="*/ 9 w 80"/>
                <a:gd name="T27" fmla="*/ 68 h 96"/>
                <a:gd name="T28" fmla="*/ 9 w 80"/>
                <a:gd name="T29" fmla="*/ 61 h 96"/>
                <a:gd name="T30" fmla="*/ 7 w 80"/>
                <a:gd name="T31" fmla="*/ 63 h 96"/>
                <a:gd name="T32" fmla="*/ 1 w 80"/>
                <a:gd name="T33" fmla="*/ 60 h 96"/>
                <a:gd name="T34" fmla="*/ 3 w 80"/>
                <a:gd name="T35" fmla="*/ 53 h 96"/>
                <a:gd name="T36" fmla="*/ 3 w 80"/>
                <a:gd name="T37" fmla="*/ 49 h 96"/>
                <a:gd name="T38" fmla="*/ 0 w 80"/>
                <a:gd name="T39" fmla="*/ 50 h 96"/>
                <a:gd name="T40" fmla="*/ 2 w 80"/>
                <a:gd name="T41" fmla="*/ 47 h 96"/>
                <a:gd name="T42" fmla="*/ 22 w 80"/>
                <a:gd name="T43" fmla="*/ 0 h 96"/>
                <a:gd name="T44" fmla="*/ 42 w 80"/>
                <a:gd name="T45" fmla="*/ 3 h 96"/>
                <a:gd name="T46" fmla="*/ 50 w 80"/>
                <a:gd name="T47" fmla="*/ 5 h 96"/>
                <a:gd name="T48" fmla="*/ 53 w 80"/>
                <a:gd name="T49" fmla="*/ 7 h 96"/>
                <a:gd name="T50" fmla="*/ 54 w 80"/>
                <a:gd name="T51" fmla="*/ 9 h 96"/>
                <a:gd name="T52" fmla="*/ 67 w 80"/>
                <a:gd name="T53" fmla="*/ 10 h 96"/>
                <a:gd name="T54" fmla="*/ 72 w 80"/>
                <a:gd name="T55" fmla="*/ 12 h 96"/>
                <a:gd name="T56" fmla="*/ 72 w 80"/>
                <a:gd name="T57" fmla="*/ 10 h 96"/>
                <a:gd name="T58" fmla="*/ 77 w 80"/>
                <a:gd name="T59" fmla="*/ 9 h 96"/>
                <a:gd name="T60" fmla="*/ 78 w 80"/>
                <a:gd name="T61" fmla="*/ 33 h 96"/>
                <a:gd name="T62" fmla="*/ 75 w 80"/>
                <a:gd name="T63" fmla="*/ 95 h 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0"/>
                <a:gd name="T97" fmla="*/ 0 h 96"/>
                <a:gd name="T98" fmla="*/ 80 w 80"/>
                <a:gd name="T99" fmla="*/ 96 h 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0" h="96">
                  <a:moveTo>
                    <a:pt x="75" y="95"/>
                  </a:moveTo>
                  <a:lnTo>
                    <a:pt x="38" y="94"/>
                  </a:lnTo>
                  <a:lnTo>
                    <a:pt x="34" y="88"/>
                  </a:lnTo>
                  <a:lnTo>
                    <a:pt x="35" y="85"/>
                  </a:lnTo>
                  <a:lnTo>
                    <a:pt x="34" y="84"/>
                  </a:lnTo>
                  <a:lnTo>
                    <a:pt x="32" y="87"/>
                  </a:lnTo>
                  <a:lnTo>
                    <a:pt x="33" y="90"/>
                  </a:lnTo>
                  <a:lnTo>
                    <a:pt x="30" y="91"/>
                  </a:lnTo>
                  <a:lnTo>
                    <a:pt x="29" y="87"/>
                  </a:lnTo>
                  <a:lnTo>
                    <a:pt x="30" y="85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8" y="81"/>
                  </a:lnTo>
                  <a:lnTo>
                    <a:pt x="25" y="83"/>
                  </a:lnTo>
                  <a:lnTo>
                    <a:pt x="24" y="82"/>
                  </a:lnTo>
                  <a:lnTo>
                    <a:pt x="26" y="79"/>
                  </a:lnTo>
                  <a:lnTo>
                    <a:pt x="22" y="79"/>
                  </a:lnTo>
                  <a:lnTo>
                    <a:pt x="22" y="78"/>
                  </a:lnTo>
                  <a:lnTo>
                    <a:pt x="24" y="75"/>
                  </a:lnTo>
                  <a:lnTo>
                    <a:pt x="24" y="72"/>
                  </a:lnTo>
                  <a:lnTo>
                    <a:pt x="23" y="71"/>
                  </a:lnTo>
                  <a:lnTo>
                    <a:pt x="21" y="72"/>
                  </a:lnTo>
                  <a:lnTo>
                    <a:pt x="20" y="70"/>
                  </a:lnTo>
                  <a:lnTo>
                    <a:pt x="18" y="71"/>
                  </a:lnTo>
                  <a:lnTo>
                    <a:pt x="16" y="67"/>
                  </a:lnTo>
                  <a:lnTo>
                    <a:pt x="13" y="68"/>
                  </a:lnTo>
                  <a:lnTo>
                    <a:pt x="12" y="66"/>
                  </a:lnTo>
                  <a:lnTo>
                    <a:pt x="9" y="68"/>
                  </a:lnTo>
                  <a:lnTo>
                    <a:pt x="11" y="65"/>
                  </a:lnTo>
                  <a:lnTo>
                    <a:pt x="9" y="61"/>
                  </a:lnTo>
                  <a:lnTo>
                    <a:pt x="6" y="61"/>
                  </a:lnTo>
                  <a:lnTo>
                    <a:pt x="7" y="63"/>
                  </a:lnTo>
                  <a:lnTo>
                    <a:pt x="5" y="65"/>
                  </a:lnTo>
                  <a:lnTo>
                    <a:pt x="1" y="60"/>
                  </a:lnTo>
                  <a:lnTo>
                    <a:pt x="1" y="55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3" y="48"/>
                  </a:lnTo>
                  <a:lnTo>
                    <a:pt x="2" y="47"/>
                  </a:lnTo>
                  <a:lnTo>
                    <a:pt x="21" y="47"/>
                  </a:lnTo>
                  <a:lnTo>
                    <a:pt x="22" y="0"/>
                  </a:lnTo>
                  <a:lnTo>
                    <a:pt x="34" y="1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3" y="7"/>
                  </a:lnTo>
                  <a:lnTo>
                    <a:pt x="52" y="8"/>
                  </a:lnTo>
                  <a:lnTo>
                    <a:pt x="54" y="9"/>
                  </a:lnTo>
                  <a:lnTo>
                    <a:pt x="57" y="8"/>
                  </a:lnTo>
                  <a:lnTo>
                    <a:pt x="67" y="10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2" y="10"/>
                  </a:lnTo>
                  <a:lnTo>
                    <a:pt x="75" y="10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78" y="33"/>
                  </a:lnTo>
                  <a:lnTo>
                    <a:pt x="76" y="33"/>
                  </a:lnTo>
                  <a:lnTo>
                    <a:pt x="75" y="9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69" name="Freeform 653"/>
            <p:cNvSpPr>
              <a:spLocks/>
            </p:cNvSpPr>
            <p:nvPr/>
          </p:nvSpPr>
          <p:spPr bwMode="auto">
            <a:xfrm>
              <a:off x="1613" y="2224"/>
              <a:ext cx="86" cy="103"/>
            </a:xfrm>
            <a:custGeom>
              <a:avLst/>
              <a:gdLst>
                <a:gd name="T0" fmla="*/ 41 w 86"/>
                <a:gd name="T1" fmla="*/ 101 h 103"/>
                <a:gd name="T2" fmla="*/ 38 w 86"/>
                <a:gd name="T3" fmla="*/ 92 h 103"/>
                <a:gd name="T4" fmla="*/ 35 w 86"/>
                <a:gd name="T5" fmla="*/ 94 h 103"/>
                <a:gd name="T6" fmla="*/ 33 w 86"/>
                <a:gd name="T7" fmla="*/ 98 h 103"/>
                <a:gd name="T8" fmla="*/ 33 w 86"/>
                <a:gd name="T9" fmla="*/ 92 h 103"/>
                <a:gd name="T10" fmla="*/ 28 w 86"/>
                <a:gd name="T11" fmla="*/ 91 h 103"/>
                <a:gd name="T12" fmla="*/ 27 w 86"/>
                <a:gd name="T13" fmla="*/ 90 h 103"/>
                <a:gd name="T14" fmla="*/ 28 w 86"/>
                <a:gd name="T15" fmla="*/ 85 h 103"/>
                <a:gd name="T16" fmla="*/ 24 w 86"/>
                <a:gd name="T17" fmla="*/ 83 h 103"/>
                <a:gd name="T18" fmla="*/ 26 w 86"/>
                <a:gd name="T19" fmla="*/ 77 h 103"/>
                <a:gd name="T20" fmla="*/ 23 w 86"/>
                <a:gd name="T21" fmla="*/ 77 h 103"/>
                <a:gd name="T22" fmla="*/ 20 w 86"/>
                <a:gd name="T23" fmla="*/ 76 h 103"/>
                <a:gd name="T24" fmla="*/ 14 w 86"/>
                <a:gd name="T25" fmla="*/ 73 h 103"/>
                <a:gd name="T26" fmla="*/ 10 w 86"/>
                <a:gd name="T27" fmla="*/ 73 h 103"/>
                <a:gd name="T28" fmla="*/ 10 w 86"/>
                <a:gd name="T29" fmla="*/ 66 h 103"/>
                <a:gd name="T30" fmla="*/ 8 w 86"/>
                <a:gd name="T31" fmla="*/ 68 h 103"/>
                <a:gd name="T32" fmla="*/ 1 w 86"/>
                <a:gd name="T33" fmla="*/ 65 h 103"/>
                <a:gd name="T34" fmla="*/ 3 w 86"/>
                <a:gd name="T35" fmla="*/ 57 h 103"/>
                <a:gd name="T36" fmla="*/ 3 w 86"/>
                <a:gd name="T37" fmla="*/ 53 h 103"/>
                <a:gd name="T38" fmla="*/ 0 w 86"/>
                <a:gd name="T39" fmla="*/ 54 h 103"/>
                <a:gd name="T40" fmla="*/ 2 w 86"/>
                <a:gd name="T41" fmla="*/ 50 h 103"/>
                <a:gd name="T42" fmla="*/ 24 w 86"/>
                <a:gd name="T43" fmla="*/ 0 h 103"/>
                <a:gd name="T44" fmla="*/ 45 w 86"/>
                <a:gd name="T45" fmla="*/ 3 h 103"/>
                <a:gd name="T46" fmla="*/ 53 w 86"/>
                <a:gd name="T47" fmla="*/ 5 h 103"/>
                <a:gd name="T48" fmla="*/ 57 w 86"/>
                <a:gd name="T49" fmla="*/ 7 h 103"/>
                <a:gd name="T50" fmla="*/ 58 w 86"/>
                <a:gd name="T51" fmla="*/ 9 h 103"/>
                <a:gd name="T52" fmla="*/ 72 w 86"/>
                <a:gd name="T53" fmla="*/ 10 h 103"/>
                <a:gd name="T54" fmla="*/ 77 w 86"/>
                <a:gd name="T55" fmla="*/ 12 h 103"/>
                <a:gd name="T56" fmla="*/ 77 w 86"/>
                <a:gd name="T57" fmla="*/ 10 h 103"/>
                <a:gd name="T58" fmla="*/ 83 w 86"/>
                <a:gd name="T59" fmla="*/ 9 h 103"/>
                <a:gd name="T60" fmla="*/ 84 w 86"/>
                <a:gd name="T61" fmla="*/ 35 h 103"/>
                <a:gd name="T62" fmla="*/ 81 w 86"/>
                <a:gd name="T63" fmla="*/ 10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6"/>
                <a:gd name="T97" fmla="*/ 0 h 103"/>
                <a:gd name="T98" fmla="*/ 86 w 86"/>
                <a:gd name="T99" fmla="*/ 103 h 1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6" h="103">
                  <a:moveTo>
                    <a:pt x="81" y="102"/>
                  </a:moveTo>
                  <a:lnTo>
                    <a:pt x="41" y="101"/>
                  </a:lnTo>
                  <a:lnTo>
                    <a:pt x="37" y="95"/>
                  </a:lnTo>
                  <a:lnTo>
                    <a:pt x="38" y="92"/>
                  </a:lnTo>
                  <a:lnTo>
                    <a:pt x="37" y="91"/>
                  </a:lnTo>
                  <a:lnTo>
                    <a:pt x="35" y="94"/>
                  </a:lnTo>
                  <a:lnTo>
                    <a:pt x="36" y="97"/>
                  </a:lnTo>
                  <a:lnTo>
                    <a:pt x="33" y="98"/>
                  </a:lnTo>
                  <a:lnTo>
                    <a:pt x="32" y="94"/>
                  </a:lnTo>
                  <a:lnTo>
                    <a:pt x="33" y="92"/>
                  </a:lnTo>
                  <a:lnTo>
                    <a:pt x="31" y="92"/>
                  </a:lnTo>
                  <a:lnTo>
                    <a:pt x="28" y="91"/>
                  </a:lnTo>
                  <a:lnTo>
                    <a:pt x="31" y="87"/>
                  </a:lnTo>
                  <a:lnTo>
                    <a:pt x="27" y="90"/>
                  </a:lnTo>
                  <a:lnTo>
                    <a:pt x="26" y="88"/>
                  </a:lnTo>
                  <a:lnTo>
                    <a:pt x="28" y="85"/>
                  </a:lnTo>
                  <a:lnTo>
                    <a:pt x="24" y="84"/>
                  </a:lnTo>
                  <a:lnTo>
                    <a:pt x="24" y="83"/>
                  </a:lnTo>
                  <a:lnTo>
                    <a:pt x="26" y="80"/>
                  </a:lnTo>
                  <a:lnTo>
                    <a:pt x="26" y="77"/>
                  </a:lnTo>
                  <a:lnTo>
                    <a:pt x="25" y="76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6"/>
                  </a:lnTo>
                  <a:lnTo>
                    <a:pt x="17" y="72"/>
                  </a:lnTo>
                  <a:lnTo>
                    <a:pt x="14" y="73"/>
                  </a:lnTo>
                  <a:lnTo>
                    <a:pt x="13" y="71"/>
                  </a:lnTo>
                  <a:lnTo>
                    <a:pt x="10" y="73"/>
                  </a:lnTo>
                  <a:lnTo>
                    <a:pt x="12" y="70"/>
                  </a:lnTo>
                  <a:lnTo>
                    <a:pt x="10" y="66"/>
                  </a:lnTo>
                  <a:lnTo>
                    <a:pt x="7" y="66"/>
                  </a:lnTo>
                  <a:lnTo>
                    <a:pt x="8" y="68"/>
                  </a:lnTo>
                  <a:lnTo>
                    <a:pt x="5" y="70"/>
                  </a:lnTo>
                  <a:lnTo>
                    <a:pt x="1" y="65"/>
                  </a:lnTo>
                  <a:lnTo>
                    <a:pt x="1" y="59"/>
                  </a:lnTo>
                  <a:lnTo>
                    <a:pt x="3" y="57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23" y="50"/>
                  </a:lnTo>
                  <a:lnTo>
                    <a:pt x="24" y="0"/>
                  </a:lnTo>
                  <a:lnTo>
                    <a:pt x="37" y="1"/>
                  </a:lnTo>
                  <a:lnTo>
                    <a:pt x="45" y="3"/>
                  </a:lnTo>
                  <a:lnTo>
                    <a:pt x="48" y="5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7" y="7"/>
                  </a:lnTo>
                  <a:lnTo>
                    <a:pt x="56" y="8"/>
                  </a:lnTo>
                  <a:lnTo>
                    <a:pt x="58" y="9"/>
                  </a:lnTo>
                  <a:lnTo>
                    <a:pt x="61" y="8"/>
                  </a:lnTo>
                  <a:lnTo>
                    <a:pt x="72" y="10"/>
                  </a:lnTo>
                  <a:lnTo>
                    <a:pt x="73" y="12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7" y="10"/>
                  </a:lnTo>
                  <a:lnTo>
                    <a:pt x="81" y="10"/>
                  </a:lnTo>
                  <a:lnTo>
                    <a:pt x="83" y="9"/>
                  </a:lnTo>
                  <a:lnTo>
                    <a:pt x="85" y="10"/>
                  </a:lnTo>
                  <a:lnTo>
                    <a:pt x="84" y="35"/>
                  </a:lnTo>
                  <a:lnTo>
                    <a:pt x="82" y="35"/>
                  </a:lnTo>
                  <a:lnTo>
                    <a:pt x="81" y="102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0" name="Freeform 654"/>
            <p:cNvSpPr>
              <a:spLocks/>
            </p:cNvSpPr>
            <p:nvPr/>
          </p:nvSpPr>
          <p:spPr bwMode="auto">
            <a:xfrm>
              <a:off x="1691" y="2162"/>
              <a:ext cx="98" cy="102"/>
            </a:xfrm>
            <a:custGeom>
              <a:avLst/>
              <a:gdLst>
                <a:gd name="T0" fmla="*/ 90 w 98"/>
                <a:gd name="T1" fmla="*/ 91 h 102"/>
                <a:gd name="T2" fmla="*/ 89 w 98"/>
                <a:gd name="T3" fmla="*/ 92 h 102"/>
                <a:gd name="T4" fmla="*/ 78 w 98"/>
                <a:gd name="T5" fmla="*/ 99 h 102"/>
                <a:gd name="T6" fmla="*/ 72 w 98"/>
                <a:gd name="T7" fmla="*/ 101 h 102"/>
                <a:gd name="T8" fmla="*/ 67 w 98"/>
                <a:gd name="T9" fmla="*/ 98 h 102"/>
                <a:gd name="T10" fmla="*/ 61 w 98"/>
                <a:gd name="T11" fmla="*/ 100 h 102"/>
                <a:gd name="T12" fmla="*/ 58 w 98"/>
                <a:gd name="T13" fmla="*/ 96 h 102"/>
                <a:gd name="T14" fmla="*/ 54 w 98"/>
                <a:gd name="T15" fmla="*/ 93 h 102"/>
                <a:gd name="T16" fmla="*/ 47 w 98"/>
                <a:gd name="T17" fmla="*/ 92 h 102"/>
                <a:gd name="T18" fmla="*/ 40 w 98"/>
                <a:gd name="T19" fmla="*/ 90 h 102"/>
                <a:gd name="T20" fmla="*/ 32 w 98"/>
                <a:gd name="T21" fmla="*/ 87 h 102"/>
                <a:gd name="T22" fmla="*/ 31 w 98"/>
                <a:gd name="T23" fmla="*/ 81 h 102"/>
                <a:gd name="T24" fmla="*/ 29 w 98"/>
                <a:gd name="T25" fmla="*/ 77 h 102"/>
                <a:gd name="T26" fmla="*/ 27 w 98"/>
                <a:gd name="T27" fmla="*/ 75 h 102"/>
                <a:gd name="T28" fmla="*/ 25 w 98"/>
                <a:gd name="T29" fmla="*/ 72 h 102"/>
                <a:gd name="T30" fmla="*/ 20 w 98"/>
                <a:gd name="T31" fmla="*/ 67 h 102"/>
                <a:gd name="T32" fmla="*/ 17 w 98"/>
                <a:gd name="T33" fmla="*/ 59 h 102"/>
                <a:gd name="T34" fmla="*/ 13 w 98"/>
                <a:gd name="T35" fmla="*/ 54 h 102"/>
                <a:gd name="T36" fmla="*/ 10 w 98"/>
                <a:gd name="T37" fmla="*/ 48 h 102"/>
                <a:gd name="T38" fmla="*/ 9 w 98"/>
                <a:gd name="T39" fmla="*/ 45 h 102"/>
                <a:gd name="T40" fmla="*/ 7 w 98"/>
                <a:gd name="T41" fmla="*/ 39 h 102"/>
                <a:gd name="T42" fmla="*/ 6 w 98"/>
                <a:gd name="T43" fmla="*/ 37 h 102"/>
                <a:gd name="T44" fmla="*/ 7 w 98"/>
                <a:gd name="T45" fmla="*/ 31 h 102"/>
                <a:gd name="T46" fmla="*/ 7 w 98"/>
                <a:gd name="T47" fmla="*/ 28 h 102"/>
                <a:gd name="T48" fmla="*/ 6 w 98"/>
                <a:gd name="T49" fmla="*/ 26 h 102"/>
                <a:gd name="T50" fmla="*/ 0 w 98"/>
                <a:gd name="T51" fmla="*/ 22 h 102"/>
                <a:gd name="T52" fmla="*/ 3 w 98"/>
                <a:gd name="T53" fmla="*/ 15 h 102"/>
                <a:gd name="T54" fmla="*/ 14 w 98"/>
                <a:gd name="T55" fmla="*/ 0 h 102"/>
                <a:gd name="T56" fmla="*/ 22 w 98"/>
                <a:gd name="T57" fmla="*/ 11 h 102"/>
                <a:gd name="T58" fmla="*/ 46 w 98"/>
                <a:gd name="T59" fmla="*/ 16 h 102"/>
                <a:gd name="T60" fmla="*/ 64 w 98"/>
                <a:gd name="T61" fmla="*/ 18 h 102"/>
                <a:gd name="T62" fmla="*/ 71 w 98"/>
                <a:gd name="T63" fmla="*/ 20 h 102"/>
                <a:gd name="T64" fmla="*/ 71 w 98"/>
                <a:gd name="T65" fmla="*/ 25 h 102"/>
                <a:gd name="T66" fmla="*/ 71 w 98"/>
                <a:gd name="T67" fmla="*/ 32 h 102"/>
                <a:gd name="T68" fmla="*/ 73 w 98"/>
                <a:gd name="T69" fmla="*/ 31 h 102"/>
                <a:gd name="T70" fmla="*/ 94 w 98"/>
                <a:gd name="T71" fmla="*/ 63 h 102"/>
                <a:gd name="T72" fmla="*/ 84 w 98"/>
                <a:gd name="T73" fmla="*/ 64 h 102"/>
                <a:gd name="T74" fmla="*/ 87 w 98"/>
                <a:gd name="T75" fmla="*/ 66 h 102"/>
                <a:gd name="T76" fmla="*/ 89 w 98"/>
                <a:gd name="T77" fmla="*/ 70 h 102"/>
                <a:gd name="T78" fmla="*/ 90 w 98"/>
                <a:gd name="T79" fmla="*/ 72 h 102"/>
                <a:gd name="T80" fmla="*/ 94 w 98"/>
                <a:gd name="T81" fmla="*/ 77 h 102"/>
                <a:gd name="T82" fmla="*/ 93 w 98"/>
                <a:gd name="T83" fmla="*/ 81 h 102"/>
                <a:gd name="T84" fmla="*/ 93 w 98"/>
                <a:gd name="T85" fmla="*/ 84 h 102"/>
                <a:gd name="T86" fmla="*/ 95 w 98"/>
                <a:gd name="T87" fmla="*/ 85 h 102"/>
                <a:gd name="T88" fmla="*/ 94 w 98"/>
                <a:gd name="T89" fmla="*/ 89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102"/>
                <a:gd name="T137" fmla="*/ 98 w 98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102">
                  <a:moveTo>
                    <a:pt x="93" y="93"/>
                  </a:moveTo>
                  <a:lnTo>
                    <a:pt x="90" y="91"/>
                  </a:lnTo>
                  <a:lnTo>
                    <a:pt x="89" y="93"/>
                  </a:lnTo>
                  <a:lnTo>
                    <a:pt x="89" y="92"/>
                  </a:lnTo>
                  <a:lnTo>
                    <a:pt x="87" y="95"/>
                  </a:lnTo>
                  <a:lnTo>
                    <a:pt x="78" y="99"/>
                  </a:lnTo>
                  <a:lnTo>
                    <a:pt x="78" y="100"/>
                  </a:lnTo>
                  <a:lnTo>
                    <a:pt x="72" y="101"/>
                  </a:lnTo>
                  <a:lnTo>
                    <a:pt x="71" y="99"/>
                  </a:lnTo>
                  <a:lnTo>
                    <a:pt x="67" y="98"/>
                  </a:lnTo>
                  <a:lnTo>
                    <a:pt x="64" y="100"/>
                  </a:lnTo>
                  <a:lnTo>
                    <a:pt x="61" y="100"/>
                  </a:lnTo>
                  <a:lnTo>
                    <a:pt x="58" y="97"/>
                  </a:lnTo>
                  <a:lnTo>
                    <a:pt x="58" y="96"/>
                  </a:lnTo>
                  <a:lnTo>
                    <a:pt x="56" y="93"/>
                  </a:lnTo>
                  <a:lnTo>
                    <a:pt x="54" y="93"/>
                  </a:lnTo>
                  <a:lnTo>
                    <a:pt x="50" y="95"/>
                  </a:lnTo>
                  <a:lnTo>
                    <a:pt x="47" y="92"/>
                  </a:lnTo>
                  <a:lnTo>
                    <a:pt x="43" y="91"/>
                  </a:lnTo>
                  <a:lnTo>
                    <a:pt x="40" y="90"/>
                  </a:lnTo>
                  <a:lnTo>
                    <a:pt x="40" y="91"/>
                  </a:lnTo>
                  <a:lnTo>
                    <a:pt x="32" y="87"/>
                  </a:lnTo>
                  <a:lnTo>
                    <a:pt x="30" y="81"/>
                  </a:lnTo>
                  <a:lnTo>
                    <a:pt x="31" y="81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2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19" y="62"/>
                  </a:lnTo>
                  <a:lnTo>
                    <a:pt x="17" y="59"/>
                  </a:lnTo>
                  <a:lnTo>
                    <a:pt x="14" y="59"/>
                  </a:lnTo>
                  <a:lnTo>
                    <a:pt x="13" y="54"/>
                  </a:lnTo>
                  <a:lnTo>
                    <a:pt x="10" y="51"/>
                  </a:lnTo>
                  <a:lnTo>
                    <a:pt x="10" y="48"/>
                  </a:lnTo>
                  <a:lnTo>
                    <a:pt x="8" y="46"/>
                  </a:lnTo>
                  <a:lnTo>
                    <a:pt x="9" y="45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8" y="34"/>
                  </a:lnTo>
                  <a:lnTo>
                    <a:pt x="7" y="31"/>
                  </a:lnTo>
                  <a:lnTo>
                    <a:pt x="8" y="29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22" y="11"/>
                  </a:lnTo>
                  <a:lnTo>
                    <a:pt x="46" y="11"/>
                  </a:lnTo>
                  <a:lnTo>
                    <a:pt x="46" y="16"/>
                  </a:lnTo>
                  <a:lnTo>
                    <a:pt x="63" y="17"/>
                  </a:lnTo>
                  <a:lnTo>
                    <a:pt x="64" y="18"/>
                  </a:lnTo>
                  <a:lnTo>
                    <a:pt x="72" y="18"/>
                  </a:lnTo>
                  <a:lnTo>
                    <a:pt x="71" y="20"/>
                  </a:lnTo>
                  <a:lnTo>
                    <a:pt x="73" y="24"/>
                  </a:lnTo>
                  <a:lnTo>
                    <a:pt x="71" y="25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3" y="31"/>
                  </a:lnTo>
                  <a:lnTo>
                    <a:pt x="95" y="32"/>
                  </a:lnTo>
                  <a:lnTo>
                    <a:pt x="94" y="63"/>
                  </a:lnTo>
                  <a:lnTo>
                    <a:pt x="86" y="62"/>
                  </a:lnTo>
                  <a:lnTo>
                    <a:pt x="84" y="64"/>
                  </a:lnTo>
                  <a:lnTo>
                    <a:pt x="86" y="67"/>
                  </a:lnTo>
                  <a:lnTo>
                    <a:pt x="87" y="66"/>
                  </a:lnTo>
                  <a:lnTo>
                    <a:pt x="87" y="69"/>
                  </a:lnTo>
                  <a:lnTo>
                    <a:pt x="89" y="70"/>
                  </a:lnTo>
                  <a:lnTo>
                    <a:pt x="88" y="72"/>
                  </a:lnTo>
                  <a:lnTo>
                    <a:pt x="90" y="72"/>
                  </a:lnTo>
                  <a:lnTo>
                    <a:pt x="92" y="76"/>
                  </a:lnTo>
                  <a:lnTo>
                    <a:pt x="94" y="77"/>
                  </a:lnTo>
                  <a:lnTo>
                    <a:pt x="91" y="79"/>
                  </a:lnTo>
                  <a:lnTo>
                    <a:pt x="93" y="81"/>
                  </a:lnTo>
                  <a:lnTo>
                    <a:pt x="92" y="83"/>
                  </a:lnTo>
                  <a:lnTo>
                    <a:pt x="93" y="84"/>
                  </a:lnTo>
                  <a:lnTo>
                    <a:pt x="92" y="84"/>
                  </a:lnTo>
                  <a:lnTo>
                    <a:pt x="95" y="85"/>
                  </a:lnTo>
                  <a:lnTo>
                    <a:pt x="97" y="87"/>
                  </a:lnTo>
                  <a:lnTo>
                    <a:pt x="94" y="89"/>
                  </a:lnTo>
                  <a:lnTo>
                    <a:pt x="93" y="9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1" name="Freeform 655"/>
            <p:cNvSpPr>
              <a:spLocks/>
            </p:cNvSpPr>
            <p:nvPr/>
          </p:nvSpPr>
          <p:spPr bwMode="auto">
            <a:xfrm>
              <a:off x="1691" y="2162"/>
              <a:ext cx="104" cy="108"/>
            </a:xfrm>
            <a:custGeom>
              <a:avLst/>
              <a:gdLst>
                <a:gd name="T0" fmla="*/ 95 w 104"/>
                <a:gd name="T1" fmla="*/ 97 h 108"/>
                <a:gd name="T2" fmla="*/ 94 w 104"/>
                <a:gd name="T3" fmla="*/ 98 h 108"/>
                <a:gd name="T4" fmla="*/ 83 w 104"/>
                <a:gd name="T5" fmla="*/ 105 h 108"/>
                <a:gd name="T6" fmla="*/ 77 w 104"/>
                <a:gd name="T7" fmla="*/ 107 h 108"/>
                <a:gd name="T8" fmla="*/ 71 w 104"/>
                <a:gd name="T9" fmla="*/ 104 h 108"/>
                <a:gd name="T10" fmla="*/ 65 w 104"/>
                <a:gd name="T11" fmla="*/ 106 h 108"/>
                <a:gd name="T12" fmla="*/ 61 w 104"/>
                <a:gd name="T13" fmla="*/ 102 h 108"/>
                <a:gd name="T14" fmla="*/ 57 w 104"/>
                <a:gd name="T15" fmla="*/ 99 h 108"/>
                <a:gd name="T16" fmla="*/ 50 w 104"/>
                <a:gd name="T17" fmla="*/ 98 h 108"/>
                <a:gd name="T18" fmla="*/ 43 w 104"/>
                <a:gd name="T19" fmla="*/ 96 h 108"/>
                <a:gd name="T20" fmla="*/ 34 w 104"/>
                <a:gd name="T21" fmla="*/ 93 h 108"/>
                <a:gd name="T22" fmla="*/ 33 w 104"/>
                <a:gd name="T23" fmla="*/ 85 h 108"/>
                <a:gd name="T24" fmla="*/ 31 w 104"/>
                <a:gd name="T25" fmla="*/ 81 h 108"/>
                <a:gd name="T26" fmla="*/ 28 w 104"/>
                <a:gd name="T27" fmla="*/ 79 h 108"/>
                <a:gd name="T28" fmla="*/ 26 w 104"/>
                <a:gd name="T29" fmla="*/ 76 h 108"/>
                <a:gd name="T30" fmla="*/ 21 w 104"/>
                <a:gd name="T31" fmla="*/ 71 h 108"/>
                <a:gd name="T32" fmla="*/ 18 w 104"/>
                <a:gd name="T33" fmla="*/ 63 h 108"/>
                <a:gd name="T34" fmla="*/ 14 w 104"/>
                <a:gd name="T35" fmla="*/ 58 h 108"/>
                <a:gd name="T36" fmla="*/ 11 w 104"/>
                <a:gd name="T37" fmla="*/ 50 h 108"/>
                <a:gd name="T38" fmla="*/ 10 w 104"/>
                <a:gd name="T39" fmla="*/ 47 h 108"/>
                <a:gd name="T40" fmla="*/ 8 w 104"/>
                <a:gd name="T41" fmla="*/ 41 h 108"/>
                <a:gd name="T42" fmla="*/ 7 w 104"/>
                <a:gd name="T43" fmla="*/ 39 h 108"/>
                <a:gd name="T44" fmla="*/ 8 w 104"/>
                <a:gd name="T45" fmla="*/ 33 h 108"/>
                <a:gd name="T46" fmla="*/ 8 w 104"/>
                <a:gd name="T47" fmla="*/ 30 h 108"/>
                <a:gd name="T48" fmla="*/ 7 w 104"/>
                <a:gd name="T49" fmla="*/ 28 h 108"/>
                <a:gd name="T50" fmla="*/ 0 w 104"/>
                <a:gd name="T51" fmla="*/ 24 h 108"/>
                <a:gd name="T52" fmla="*/ 3 w 104"/>
                <a:gd name="T53" fmla="*/ 15 h 108"/>
                <a:gd name="T54" fmla="*/ 15 w 104"/>
                <a:gd name="T55" fmla="*/ 0 h 108"/>
                <a:gd name="T56" fmla="*/ 23 w 104"/>
                <a:gd name="T57" fmla="*/ 11 h 108"/>
                <a:gd name="T58" fmla="*/ 49 w 104"/>
                <a:gd name="T59" fmla="*/ 16 h 108"/>
                <a:gd name="T60" fmla="*/ 68 w 104"/>
                <a:gd name="T61" fmla="*/ 20 h 108"/>
                <a:gd name="T62" fmla="*/ 76 w 104"/>
                <a:gd name="T63" fmla="*/ 22 h 108"/>
                <a:gd name="T64" fmla="*/ 76 w 104"/>
                <a:gd name="T65" fmla="*/ 27 h 108"/>
                <a:gd name="T66" fmla="*/ 76 w 104"/>
                <a:gd name="T67" fmla="*/ 34 h 108"/>
                <a:gd name="T68" fmla="*/ 78 w 104"/>
                <a:gd name="T69" fmla="*/ 33 h 108"/>
                <a:gd name="T70" fmla="*/ 100 w 104"/>
                <a:gd name="T71" fmla="*/ 67 h 108"/>
                <a:gd name="T72" fmla="*/ 89 w 104"/>
                <a:gd name="T73" fmla="*/ 68 h 108"/>
                <a:gd name="T74" fmla="*/ 92 w 104"/>
                <a:gd name="T75" fmla="*/ 70 h 108"/>
                <a:gd name="T76" fmla="*/ 94 w 104"/>
                <a:gd name="T77" fmla="*/ 74 h 108"/>
                <a:gd name="T78" fmla="*/ 95 w 104"/>
                <a:gd name="T79" fmla="*/ 76 h 108"/>
                <a:gd name="T80" fmla="*/ 100 w 104"/>
                <a:gd name="T81" fmla="*/ 81 h 108"/>
                <a:gd name="T82" fmla="*/ 99 w 104"/>
                <a:gd name="T83" fmla="*/ 85 h 108"/>
                <a:gd name="T84" fmla="*/ 99 w 104"/>
                <a:gd name="T85" fmla="*/ 88 h 108"/>
                <a:gd name="T86" fmla="*/ 101 w 104"/>
                <a:gd name="T87" fmla="*/ 91 h 108"/>
                <a:gd name="T88" fmla="*/ 100 w 104"/>
                <a:gd name="T89" fmla="*/ 95 h 1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"/>
                <a:gd name="T136" fmla="*/ 0 h 108"/>
                <a:gd name="T137" fmla="*/ 104 w 104"/>
                <a:gd name="T138" fmla="*/ 108 h 1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" h="108">
                  <a:moveTo>
                    <a:pt x="99" y="99"/>
                  </a:moveTo>
                  <a:lnTo>
                    <a:pt x="95" y="97"/>
                  </a:lnTo>
                  <a:lnTo>
                    <a:pt x="94" y="99"/>
                  </a:lnTo>
                  <a:lnTo>
                    <a:pt x="94" y="98"/>
                  </a:lnTo>
                  <a:lnTo>
                    <a:pt x="92" y="101"/>
                  </a:lnTo>
                  <a:lnTo>
                    <a:pt x="83" y="105"/>
                  </a:lnTo>
                  <a:lnTo>
                    <a:pt x="83" y="106"/>
                  </a:lnTo>
                  <a:lnTo>
                    <a:pt x="77" y="107"/>
                  </a:lnTo>
                  <a:lnTo>
                    <a:pt x="76" y="105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6"/>
                  </a:lnTo>
                  <a:lnTo>
                    <a:pt x="61" y="103"/>
                  </a:lnTo>
                  <a:lnTo>
                    <a:pt x="61" y="102"/>
                  </a:lnTo>
                  <a:lnTo>
                    <a:pt x="59" y="99"/>
                  </a:lnTo>
                  <a:lnTo>
                    <a:pt x="57" y="99"/>
                  </a:lnTo>
                  <a:lnTo>
                    <a:pt x="53" y="101"/>
                  </a:lnTo>
                  <a:lnTo>
                    <a:pt x="50" y="98"/>
                  </a:lnTo>
                  <a:lnTo>
                    <a:pt x="46" y="97"/>
                  </a:lnTo>
                  <a:lnTo>
                    <a:pt x="43" y="96"/>
                  </a:lnTo>
                  <a:lnTo>
                    <a:pt x="43" y="97"/>
                  </a:lnTo>
                  <a:lnTo>
                    <a:pt x="34" y="93"/>
                  </a:lnTo>
                  <a:lnTo>
                    <a:pt x="32" y="85"/>
                  </a:lnTo>
                  <a:lnTo>
                    <a:pt x="33" y="85"/>
                  </a:lnTo>
                  <a:lnTo>
                    <a:pt x="33" y="83"/>
                  </a:lnTo>
                  <a:lnTo>
                    <a:pt x="31" y="81"/>
                  </a:lnTo>
                  <a:lnTo>
                    <a:pt x="30" y="81"/>
                  </a:lnTo>
                  <a:lnTo>
                    <a:pt x="28" y="79"/>
                  </a:lnTo>
                  <a:lnTo>
                    <a:pt x="26" y="79"/>
                  </a:lnTo>
                  <a:lnTo>
                    <a:pt x="26" y="76"/>
                  </a:lnTo>
                  <a:lnTo>
                    <a:pt x="21" y="72"/>
                  </a:lnTo>
                  <a:lnTo>
                    <a:pt x="21" y="71"/>
                  </a:lnTo>
                  <a:lnTo>
                    <a:pt x="20" y="66"/>
                  </a:lnTo>
                  <a:lnTo>
                    <a:pt x="18" y="63"/>
                  </a:lnTo>
                  <a:lnTo>
                    <a:pt x="15" y="63"/>
                  </a:lnTo>
                  <a:lnTo>
                    <a:pt x="14" y="58"/>
                  </a:lnTo>
                  <a:lnTo>
                    <a:pt x="11" y="55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10" y="47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9" y="36"/>
                  </a:lnTo>
                  <a:lnTo>
                    <a:pt x="8" y="33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10" y="25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3" y="11"/>
                  </a:lnTo>
                  <a:lnTo>
                    <a:pt x="49" y="11"/>
                  </a:lnTo>
                  <a:lnTo>
                    <a:pt x="49" y="16"/>
                  </a:lnTo>
                  <a:lnTo>
                    <a:pt x="67" y="17"/>
                  </a:lnTo>
                  <a:lnTo>
                    <a:pt x="68" y="20"/>
                  </a:lnTo>
                  <a:lnTo>
                    <a:pt x="77" y="20"/>
                  </a:lnTo>
                  <a:lnTo>
                    <a:pt x="76" y="22"/>
                  </a:lnTo>
                  <a:lnTo>
                    <a:pt x="78" y="26"/>
                  </a:lnTo>
                  <a:lnTo>
                    <a:pt x="76" y="27"/>
                  </a:lnTo>
                  <a:lnTo>
                    <a:pt x="76" y="30"/>
                  </a:lnTo>
                  <a:lnTo>
                    <a:pt x="76" y="34"/>
                  </a:lnTo>
                  <a:lnTo>
                    <a:pt x="76" y="35"/>
                  </a:lnTo>
                  <a:lnTo>
                    <a:pt x="78" y="33"/>
                  </a:lnTo>
                  <a:lnTo>
                    <a:pt x="101" y="34"/>
                  </a:lnTo>
                  <a:lnTo>
                    <a:pt x="100" y="67"/>
                  </a:lnTo>
                  <a:lnTo>
                    <a:pt x="91" y="66"/>
                  </a:lnTo>
                  <a:lnTo>
                    <a:pt x="89" y="68"/>
                  </a:lnTo>
                  <a:lnTo>
                    <a:pt x="91" y="71"/>
                  </a:lnTo>
                  <a:lnTo>
                    <a:pt x="92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3" y="76"/>
                  </a:lnTo>
                  <a:lnTo>
                    <a:pt x="95" y="76"/>
                  </a:lnTo>
                  <a:lnTo>
                    <a:pt x="98" y="80"/>
                  </a:lnTo>
                  <a:lnTo>
                    <a:pt x="100" y="81"/>
                  </a:lnTo>
                  <a:lnTo>
                    <a:pt x="96" y="83"/>
                  </a:lnTo>
                  <a:lnTo>
                    <a:pt x="99" y="85"/>
                  </a:lnTo>
                  <a:lnTo>
                    <a:pt x="98" y="87"/>
                  </a:lnTo>
                  <a:lnTo>
                    <a:pt x="99" y="88"/>
                  </a:lnTo>
                  <a:lnTo>
                    <a:pt x="98" y="90"/>
                  </a:lnTo>
                  <a:lnTo>
                    <a:pt x="101" y="91"/>
                  </a:lnTo>
                  <a:lnTo>
                    <a:pt x="103" y="93"/>
                  </a:lnTo>
                  <a:lnTo>
                    <a:pt x="100" y="95"/>
                  </a:lnTo>
                  <a:lnTo>
                    <a:pt x="99" y="9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2" name="Freeform 656"/>
            <p:cNvSpPr>
              <a:spLocks/>
            </p:cNvSpPr>
            <p:nvPr/>
          </p:nvSpPr>
          <p:spPr bwMode="auto">
            <a:xfrm>
              <a:off x="1619" y="2085"/>
              <a:ext cx="84" cy="72"/>
            </a:xfrm>
            <a:custGeom>
              <a:avLst/>
              <a:gdLst>
                <a:gd name="T0" fmla="*/ 81 w 84"/>
                <a:gd name="T1" fmla="*/ 71 h 72"/>
                <a:gd name="T2" fmla="*/ 70 w 84"/>
                <a:gd name="T3" fmla="*/ 71 h 72"/>
                <a:gd name="T4" fmla="*/ 0 w 84"/>
                <a:gd name="T5" fmla="*/ 69 h 72"/>
                <a:gd name="T6" fmla="*/ 0 w 84"/>
                <a:gd name="T7" fmla="*/ 14 h 72"/>
                <a:gd name="T8" fmla="*/ 8 w 84"/>
                <a:gd name="T9" fmla="*/ 14 h 72"/>
                <a:gd name="T10" fmla="*/ 8 w 84"/>
                <a:gd name="T11" fmla="*/ 9 h 72"/>
                <a:gd name="T12" fmla="*/ 9 w 84"/>
                <a:gd name="T13" fmla="*/ 6 h 72"/>
                <a:gd name="T14" fmla="*/ 24 w 84"/>
                <a:gd name="T15" fmla="*/ 5 h 72"/>
                <a:gd name="T16" fmla="*/ 24 w 84"/>
                <a:gd name="T17" fmla="*/ 3 h 72"/>
                <a:gd name="T18" fmla="*/ 29 w 84"/>
                <a:gd name="T19" fmla="*/ 3 h 72"/>
                <a:gd name="T20" fmla="*/ 29 w 84"/>
                <a:gd name="T21" fmla="*/ 0 h 72"/>
                <a:gd name="T22" fmla="*/ 35 w 84"/>
                <a:gd name="T23" fmla="*/ 0 h 72"/>
                <a:gd name="T24" fmla="*/ 83 w 84"/>
                <a:gd name="T25" fmla="*/ 1 h 72"/>
                <a:gd name="T26" fmla="*/ 83 w 84"/>
                <a:gd name="T27" fmla="*/ 10 h 72"/>
                <a:gd name="T28" fmla="*/ 82 w 84"/>
                <a:gd name="T29" fmla="*/ 10 h 72"/>
                <a:gd name="T30" fmla="*/ 81 w 84"/>
                <a:gd name="T31" fmla="*/ 61 h 72"/>
                <a:gd name="T32" fmla="*/ 81 w 84"/>
                <a:gd name="T33" fmla="*/ 7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72"/>
                <a:gd name="T53" fmla="*/ 84 w 84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72">
                  <a:moveTo>
                    <a:pt x="81" y="71"/>
                  </a:moveTo>
                  <a:lnTo>
                    <a:pt x="70" y="71"/>
                  </a:lnTo>
                  <a:lnTo>
                    <a:pt x="0" y="69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8" y="9"/>
                  </a:lnTo>
                  <a:lnTo>
                    <a:pt x="9" y="6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83" y="1"/>
                  </a:lnTo>
                  <a:lnTo>
                    <a:pt x="83" y="10"/>
                  </a:lnTo>
                  <a:lnTo>
                    <a:pt x="82" y="10"/>
                  </a:lnTo>
                  <a:lnTo>
                    <a:pt x="81" y="61"/>
                  </a:lnTo>
                  <a:lnTo>
                    <a:pt x="81" y="7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3" name="Freeform 657"/>
            <p:cNvSpPr>
              <a:spLocks/>
            </p:cNvSpPr>
            <p:nvPr/>
          </p:nvSpPr>
          <p:spPr bwMode="auto">
            <a:xfrm>
              <a:off x="1619" y="2085"/>
              <a:ext cx="90" cy="78"/>
            </a:xfrm>
            <a:custGeom>
              <a:avLst/>
              <a:gdLst>
                <a:gd name="T0" fmla="*/ 87 w 90"/>
                <a:gd name="T1" fmla="*/ 77 h 78"/>
                <a:gd name="T2" fmla="*/ 75 w 90"/>
                <a:gd name="T3" fmla="*/ 77 h 78"/>
                <a:gd name="T4" fmla="*/ 0 w 90"/>
                <a:gd name="T5" fmla="*/ 75 h 78"/>
                <a:gd name="T6" fmla="*/ 0 w 90"/>
                <a:gd name="T7" fmla="*/ 15 h 78"/>
                <a:gd name="T8" fmla="*/ 9 w 90"/>
                <a:gd name="T9" fmla="*/ 15 h 78"/>
                <a:gd name="T10" fmla="*/ 9 w 90"/>
                <a:gd name="T11" fmla="*/ 10 h 78"/>
                <a:gd name="T12" fmla="*/ 10 w 90"/>
                <a:gd name="T13" fmla="*/ 6 h 78"/>
                <a:gd name="T14" fmla="*/ 25 w 90"/>
                <a:gd name="T15" fmla="*/ 5 h 78"/>
                <a:gd name="T16" fmla="*/ 25 w 90"/>
                <a:gd name="T17" fmla="*/ 3 h 78"/>
                <a:gd name="T18" fmla="*/ 31 w 90"/>
                <a:gd name="T19" fmla="*/ 3 h 78"/>
                <a:gd name="T20" fmla="*/ 31 w 90"/>
                <a:gd name="T21" fmla="*/ 0 h 78"/>
                <a:gd name="T22" fmla="*/ 37 w 90"/>
                <a:gd name="T23" fmla="*/ 0 h 78"/>
                <a:gd name="T24" fmla="*/ 89 w 90"/>
                <a:gd name="T25" fmla="*/ 1 h 78"/>
                <a:gd name="T26" fmla="*/ 89 w 90"/>
                <a:gd name="T27" fmla="*/ 11 h 78"/>
                <a:gd name="T28" fmla="*/ 88 w 90"/>
                <a:gd name="T29" fmla="*/ 11 h 78"/>
                <a:gd name="T30" fmla="*/ 87 w 90"/>
                <a:gd name="T31" fmla="*/ 66 h 78"/>
                <a:gd name="T32" fmla="*/ 87 w 90"/>
                <a:gd name="T33" fmla="*/ 77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78"/>
                <a:gd name="T53" fmla="*/ 90 w 90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78">
                  <a:moveTo>
                    <a:pt x="87" y="77"/>
                  </a:moveTo>
                  <a:lnTo>
                    <a:pt x="75" y="77"/>
                  </a:lnTo>
                  <a:lnTo>
                    <a:pt x="0" y="75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0" y="6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89" y="1"/>
                  </a:lnTo>
                  <a:lnTo>
                    <a:pt x="89" y="11"/>
                  </a:lnTo>
                  <a:lnTo>
                    <a:pt x="88" y="11"/>
                  </a:lnTo>
                  <a:lnTo>
                    <a:pt x="87" y="66"/>
                  </a:lnTo>
                  <a:lnTo>
                    <a:pt x="87" y="7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4" name="Freeform 658"/>
            <p:cNvSpPr>
              <a:spLocks/>
            </p:cNvSpPr>
            <p:nvPr/>
          </p:nvSpPr>
          <p:spPr bwMode="auto">
            <a:xfrm>
              <a:off x="1706" y="2131"/>
              <a:ext cx="117" cy="62"/>
            </a:xfrm>
            <a:custGeom>
              <a:avLst/>
              <a:gdLst>
                <a:gd name="T0" fmla="*/ 114 w 117"/>
                <a:gd name="T1" fmla="*/ 61 h 62"/>
                <a:gd name="T2" fmla="*/ 82 w 117"/>
                <a:gd name="T3" fmla="*/ 59 h 62"/>
                <a:gd name="T4" fmla="*/ 60 w 117"/>
                <a:gd name="T5" fmla="*/ 58 h 62"/>
                <a:gd name="T6" fmla="*/ 57 w 117"/>
                <a:gd name="T7" fmla="*/ 60 h 62"/>
                <a:gd name="T8" fmla="*/ 57 w 117"/>
                <a:gd name="T9" fmla="*/ 59 h 62"/>
                <a:gd name="T10" fmla="*/ 57 w 117"/>
                <a:gd name="T11" fmla="*/ 55 h 62"/>
                <a:gd name="T12" fmla="*/ 57 w 117"/>
                <a:gd name="T13" fmla="*/ 53 h 62"/>
                <a:gd name="T14" fmla="*/ 60 w 117"/>
                <a:gd name="T15" fmla="*/ 52 h 62"/>
                <a:gd name="T16" fmla="*/ 57 w 117"/>
                <a:gd name="T17" fmla="*/ 48 h 62"/>
                <a:gd name="T18" fmla="*/ 59 w 117"/>
                <a:gd name="T19" fmla="*/ 46 h 62"/>
                <a:gd name="T20" fmla="*/ 50 w 117"/>
                <a:gd name="T21" fmla="*/ 46 h 62"/>
                <a:gd name="T22" fmla="*/ 49 w 117"/>
                <a:gd name="T23" fmla="*/ 44 h 62"/>
                <a:gd name="T24" fmla="*/ 32 w 117"/>
                <a:gd name="T25" fmla="*/ 43 h 62"/>
                <a:gd name="T26" fmla="*/ 32 w 117"/>
                <a:gd name="T27" fmla="*/ 39 h 62"/>
                <a:gd name="T28" fmla="*/ 7 w 117"/>
                <a:gd name="T29" fmla="*/ 39 h 62"/>
                <a:gd name="T30" fmla="*/ 8 w 117"/>
                <a:gd name="T31" fmla="*/ 29 h 62"/>
                <a:gd name="T32" fmla="*/ 0 w 117"/>
                <a:gd name="T33" fmla="*/ 29 h 62"/>
                <a:gd name="T34" fmla="*/ 0 w 117"/>
                <a:gd name="T35" fmla="*/ 18 h 62"/>
                <a:gd name="T36" fmla="*/ 72 w 117"/>
                <a:gd name="T37" fmla="*/ 19 h 62"/>
                <a:gd name="T38" fmla="*/ 72 w 117"/>
                <a:gd name="T39" fmla="*/ 10 h 62"/>
                <a:gd name="T40" fmla="*/ 77 w 117"/>
                <a:gd name="T41" fmla="*/ 10 h 62"/>
                <a:gd name="T42" fmla="*/ 77 w 117"/>
                <a:gd name="T43" fmla="*/ 0 h 62"/>
                <a:gd name="T44" fmla="*/ 96 w 117"/>
                <a:gd name="T45" fmla="*/ 0 h 62"/>
                <a:gd name="T46" fmla="*/ 105 w 117"/>
                <a:gd name="T47" fmla="*/ 1 h 62"/>
                <a:gd name="T48" fmla="*/ 105 w 117"/>
                <a:gd name="T49" fmla="*/ 6 h 62"/>
                <a:gd name="T50" fmla="*/ 113 w 117"/>
                <a:gd name="T51" fmla="*/ 6 h 62"/>
                <a:gd name="T52" fmla="*/ 113 w 117"/>
                <a:gd name="T53" fmla="*/ 16 h 62"/>
                <a:gd name="T54" fmla="*/ 116 w 117"/>
                <a:gd name="T55" fmla="*/ 16 h 62"/>
                <a:gd name="T56" fmla="*/ 114 w 117"/>
                <a:gd name="T57" fmla="*/ 61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7"/>
                <a:gd name="T88" fmla="*/ 0 h 62"/>
                <a:gd name="T89" fmla="*/ 117 w 117"/>
                <a:gd name="T90" fmla="*/ 62 h 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7" h="62">
                  <a:moveTo>
                    <a:pt x="114" y="61"/>
                  </a:moveTo>
                  <a:lnTo>
                    <a:pt x="82" y="59"/>
                  </a:lnTo>
                  <a:lnTo>
                    <a:pt x="60" y="58"/>
                  </a:lnTo>
                  <a:lnTo>
                    <a:pt x="57" y="60"/>
                  </a:lnTo>
                  <a:lnTo>
                    <a:pt x="57" y="59"/>
                  </a:lnTo>
                  <a:lnTo>
                    <a:pt x="57" y="55"/>
                  </a:lnTo>
                  <a:lnTo>
                    <a:pt x="57" y="53"/>
                  </a:lnTo>
                  <a:lnTo>
                    <a:pt x="60" y="52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50" y="46"/>
                  </a:lnTo>
                  <a:lnTo>
                    <a:pt x="49" y="44"/>
                  </a:lnTo>
                  <a:lnTo>
                    <a:pt x="32" y="43"/>
                  </a:lnTo>
                  <a:lnTo>
                    <a:pt x="32" y="39"/>
                  </a:lnTo>
                  <a:lnTo>
                    <a:pt x="7" y="39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72" y="19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77" y="0"/>
                  </a:lnTo>
                  <a:lnTo>
                    <a:pt x="96" y="0"/>
                  </a:lnTo>
                  <a:lnTo>
                    <a:pt x="105" y="1"/>
                  </a:lnTo>
                  <a:lnTo>
                    <a:pt x="105" y="6"/>
                  </a:lnTo>
                  <a:lnTo>
                    <a:pt x="113" y="6"/>
                  </a:lnTo>
                  <a:lnTo>
                    <a:pt x="113" y="16"/>
                  </a:lnTo>
                  <a:lnTo>
                    <a:pt x="116" y="16"/>
                  </a:lnTo>
                  <a:lnTo>
                    <a:pt x="114" y="6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5" name="Freeform 659"/>
            <p:cNvSpPr>
              <a:spLocks/>
            </p:cNvSpPr>
            <p:nvPr/>
          </p:nvSpPr>
          <p:spPr bwMode="auto">
            <a:xfrm>
              <a:off x="1706" y="2131"/>
              <a:ext cx="123" cy="68"/>
            </a:xfrm>
            <a:custGeom>
              <a:avLst/>
              <a:gdLst>
                <a:gd name="T0" fmla="*/ 120 w 123"/>
                <a:gd name="T1" fmla="*/ 67 h 68"/>
                <a:gd name="T2" fmla="*/ 86 w 123"/>
                <a:gd name="T3" fmla="*/ 65 h 68"/>
                <a:gd name="T4" fmla="*/ 63 w 123"/>
                <a:gd name="T5" fmla="*/ 64 h 68"/>
                <a:gd name="T6" fmla="*/ 60 w 123"/>
                <a:gd name="T7" fmla="*/ 66 h 68"/>
                <a:gd name="T8" fmla="*/ 60 w 123"/>
                <a:gd name="T9" fmla="*/ 65 h 68"/>
                <a:gd name="T10" fmla="*/ 60 w 123"/>
                <a:gd name="T11" fmla="*/ 61 h 68"/>
                <a:gd name="T12" fmla="*/ 60 w 123"/>
                <a:gd name="T13" fmla="*/ 58 h 68"/>
                <a:gd name="T14" fmla="*/ 63 w 123"/>
                <a:gd name="T15" fmla="*/ 57 h 68"/>
                <a:gd name="T16" fmla="*/ 60 w 123"/>
                <a:gd name="T17" fmla="*/ 53 h 68"/>
                <a:gd name="T18" fmla="*/ 62 w 123"/>
                <a:gd name="T19" fmla="*/ 51 h 68"/>
                <a:gd name="T20" fmla="*/ 53 w 123"/>
                <a:gd name="T21" fmla="*/ 51 h 68"/>
                <a:gd name="T22" fmla="*/ 52 w 123"/>
                <a:gd name="T23" fmla="*/ 49 h 68"/>
                <a:gd name="T24" fmla="*/ 34 w 123"/>
                <a:gd name="T25" fmla="*/ 48 h 68"/>
                <a:gd name="T26" fmla="*/ 34 w 123"/>
                <a:gd name="T27" fmla="*/ 43 h 68"/>
                <a:gd name="T28" fmla="*/ 8 w 123"/>
                <a:gd name="T29" fmla="*/ 43 h 68"/>
                <a:gd name="T30" fmla="*/ 9 w 123"/>
                <a:gd name="T31" fmla="*/ 31 h 68"/>
                <a:gd name="T32" fmla="*/ 0 w 123"/>
                <a:gd name="T33" fmla="*/ 31 h 68"/>
                <a:gd name="T34" fmla="*/ 0 w 123"/>
                <a:gd name="T35" fmla="*/ 20 h 68"/>
                <a:gd name="T36" fmla="*/ 76 w 123"/>
                <a:gd name="T37" fmla="*/ 21 h 68"/>
                <a:gd name="T38" fmla="*/ 76 w 123"/>
                <a:gd name="T39" fmla="*/ 11 h 68"/>
                <a:gd name="T40" fmla="*/ 81 w 123"/>
                <a:gd name="T41" fmla="*/ 11 h 68"/>
                <a:gd name="T42" fmla="*/ 81 w 123"/>
                <a:gd name="T43" fmla="*/ 0 h 68"/>
                <a:gd name="T44" fmla="*/ 101 w 123"/>
                <a:gd name="T45" fmla="*/ 0 h 68"/>
                <a:gd name="T46" fmla="*/ 110 w 123"/>
                <a:gd name="T47" fmla="*/ 1 h 68"/>
                <a:gd name="T48" fmla="*/ 110 w 123"/>
                <a:gd name="T49" fmla="*/ 6 h 68"/>
                <a:gd name="T50" fmla="*/ 119 w 123"/>
                <a:gd name="T51" fmla="*/ 6 h 68"/>
                <a:gd name="T52" fmla="*/ 119 w 123"/>
                <a:gd name="T53" fmla="*/ 17 h 68"/>
                <a:gd name="T54" fmla="*/ 122 w 123"/>
                <a:gd name="T55" fmla="*/ 17 h 68"/>
                <a:gd name="T56" fmla="*/ 120 w 123"/>
                <a:gd name="T57" fmla="*/ 67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3"/>
                <a:gd name="T88" fmla="*/ 0 h 68"/>
                <a:gd name="T89" fmla="*/ 123 w 123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3" h="68">
                  <a:moveTo>
                    <a:pt x="120" y="67"/>
                  </a:moveTo>
                  <a:lnTo>
                    <a:pt x="86" y="65"/>
                  </a:lnTo>
                  <a:lnTo>
                    <a:pt x="63" y="64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0" y="61"/>
                  </a:lnTo>
                  <a:lnTo>
                    <a:pt x="60" y="58"/>
                  </a:lnTo>
                  <a:lnTo>
                    <a:pt x="63" y="57"/>
                  </a:lnTo>
                  <a:lnTo>
                    <a:pt x="60" y="53"/>
                  </a:lnTo>
                  <a:lnTo>
                    <a:pt x="62" y="51"/>
                  </a:lnTo>
                  <a:lnTo>
                    <a:pt x="53" y="51"/>
                  </a:lnTo>
                  <a:lnTo>
                    <a:pt x="52" y="49"/>
                  </a:lnTo>
                  <a:lnTo>
                    <a:pt x="34" y="48"/>
                  </a:lnTo>
                  <a:lnTo>
                    <a:pt x="34" y="43"/>
                  </a:lnTo>
                  <a:lnTo>
                    <a:pt x="8" y="43"/>
                  </a:lnTo>
                  <a:lnTo>
                    <a:pt x="9" y="31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76" y="21"/>
                  </a:lnTo>
                  <a:lnTo>
                    <a:pt x="76" y="11"/>
                  </a:lnTo>
                  <a:lnTo>
                    <a:pt x="81" y="11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110" y="1"/>
                  </a:lnTo>
                  <a:lnTo>
                    <a:pt x="110" y="6"/>
                  </a:lnTo>
                  <a:lnTo>
                    <a:pt x="119" y="6"/>
                  </a:lnTo>
                  <a:lnTo>
                    <a:pt x="119" y="17"/>
                  </a:lnTo>
                  <a:lnTo>
                    <a:pt x="122" y="17"/>
                  </a:lnTo>
                  <a:lnTo>
                    <a:pt x="120" y="6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6" name="Freeform 660"/>
            <p:cNvSpPr>
              <a:spLocks/>
            </p:cNvSpPr>
            <p:nvPr/>
          </p:nvSpPr>
          <p:spPr bwMode="auto">
            <a:xfrm>
              <a:off x="1826" y="2133"/>
              <a:ext cx="73" cy="77"/>
            </a:xfrm>
            <a:custGeom>
              <a:avLst/>
              <a:gdLst>
                <a:gd name="T0" fmla="*/ 68 w 73"/>
                <a:gd name="T1" fmla="*/ 75 h 77"/>
                <a:gd name="T2" fmla="*/ 53 w 73"/>
                <a:gd name="T3" fmla="*/ 76 h 77"/>
                <a:gd name="T4" fmla="*/ 51 w 73"/>
                <a:gd name="T5" fmla="*/ 74 h 77"/>
                <a:gd name="T6" fmla="*/ 50 w 73"/>
                <a:gd name="T7" fmla="*/ 75 h 77"/>
                <a:gd name="T8" fmla="*/ 47 w 73"/>
                <a:gd name="T9" fmla="*/ 73 h 77"/>
                <a:gd name="T10" fmla="*/ 47 w 73"/>
                <a:gd name="T11" fmla="*/ 71 h 77"/>
                <a:gd name="T12" fmla="*/ 44 w 73"/>
                <a:gd name="T13" fmla="*/ 67 h 77"/>
                <a:gd name="T14" fmla="*/ 43 w 73"/>
                <a:gd name="T15" fmla="*/ 68 h 77"/>
                <a:gd name="T16" fmla="*/ 42 w 73"/>
                <a:gd name="T17" fmla="*/ 67 h 77"/>
                <a:gd name="T18" fmla="*/ 35 w 73"/>
                <a:gd name="T19" fmla="*/ 65 h 77"/>
                <a:gd name="T20" fmla="*/ 32 w 73"/>
                <a:gd name="T21" fmla="*/ 62 h 77"/>
                <a:gd name="T22" fmla="*/ 28 w 73"/>
                <a:gd name="T23" fmla="*/ 63 h 77"/>
                <a:gd name="T24" fmla="*/ 28 w 73"/>
                <a:gd name="T25" fmla="*/ 62 h 77"/>
                <a:gd name="T26" fmla="*/ 27 w 73"/>
                <a:gd name="T27" fmla="*/ 61 h 77"/>
                <a:gd name="T28" fmla="*/ 0 w 73"/>
                <a:gd name="T29" fmla="*/ 61 h 77"/>
                <a:gd name="T30" fmla="*/ 2 w 73"/>
                <a:gd name="T31" fmla="*/ 14 h 77"/>
                <a:gd name="T32" fmla="*/ 9 w 73"/>
                <a:gd name="T33" fmla="*/ 13 h 77"/>
                <a:gd name="T34" fmla="*/ 8 w 73"/>
                <a:gd name="T35" fmla="*/ 12 h 77"/>
                <a:gd name="T36" fmla="*/ 11 w 73"/>
                <a:gd name="T37" fmla="*/ 10 h 77"/>
                <a:gd name="T38" fmla="*/ 13 w 73"/>
                <a:gd name="T39" fmla="*/ 8 h 77"/>
                <a:gd name="T40" fmla="*/ 42 w 73"/>
                <a:gd name="T41" fmla="*/ 8 h 77"/>
                <a:gd name="T42" fmla="*/ 43 w 73"/>
                <a:gd name="T43" fmla="*/ 0 h 77"/>
                <a:gd name="T44" fmla="*/ 66 w 73"/>
                <a:gd name="T45" fmla="*/ 0 h 77"/>
                <a:gd name="T46" fmla="*/ 72 w 73"/>
                <a:gd name="T47" fmla="*/ 0 h 77"/>
                <a:gd name="T48" fmla="*/ 71 w 73"/>
                <a:gd name="T49" fmla="*/ 47 h 77"/>
                <a:gd name="T50" fmla="*/ 68 w 73"/>
                <a:gd name="T51" fmla="*/ 46 h 77"/>
                <a:gd name="T52" fmla="*/ 68 w 73"/>
                <a:gd name="T53" fmla="*/ 75 h 7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77"/>
                <a:gd name="T83" fmla="*/ 73 w 73"/>
                <a:gd name="T84" fmla="*/ 77 h 7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77">
                  <a:moveTo>
                    <a:pt x="68" y="75"/>
                  </a:moveTo>
                  <a:lnTo>
                    <a:pt x="53" y="76"/>
                  </a:lnTo>
                  <a:lnTo>
                    <a:pt x="51" y="74"/>
                  </a:lnTo>
                  <a:lnTo>
                    <a:pt x="50" y="75"/>
                  </a:lnTo>
                  <a:lnTo>
                    <a:pt x="47" y="73"/>
                  </a:lnTo>
                  <a:lnTo>
                    <a:pt x="47" y="71"/>
                  </a:lnTo>
                  <a:lnTo>
                    <a:pt x="44" y="67"/>
                  </a:lnTo>
                  <a:lnTo>
                    <a:pt x="43" y="68"/>
                  </a:lnTo>
                  <a:lnTo>
                    <a:pt x="42" y="67"/>
                  </a:lnTo>
                  <a:lnTo>
                    <a:pt x="35" y="65"/>
                  </a:lnTo>
                  <a:lnTo>
                    <a:pt x="32" y="62"/>
                  </a:lnTo>
                  <a:lnTo>
                    <a:pt x="28" y="63"/>
                  </a:lnTo>
                  <a:lnTo>
                    <a:pt x="28" y="62"/>
                  </a:lnTo>
                  <a:lnTo>
                    <a:pt x="27" y="61"/>
                  </a:lnTo>
                  <a:lnTo>
                    <a:pt x="0" y="61"/>
                  </a:lnTo>
                  <a:lnTo>
                    <a:pt x="2" y="14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42" y="8"/>
                  </a:lnTo>
                  <a:lnTo>
                    <a:pt x="43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1" y="47"/>
                  </a:lnTo>
                  <a:lnTo>
                    <a:pt x="68" y="46"/>
                  </a:lnTo>
                  <a:lnTo>
                    <a:pt x="68" y="7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7" name="Freeform 661"/>
            <p:cNvSpPr>
              <a:spLocks/>
            </p:cNvSpPr>
            <p:nvPr/>
          </p:nvSpPr>
          <p:spPr bwMode="auto">
            <a:xfrm>
              <a:off x="1826" y="2133"/>
              <a:ext cx="79" cy="82"/>
            </a:xfrm>
            <a:custGeom>
              <a:avLst/>
              <a:gdLst>
                <a:gd name="T0" fmla="*/ 74 w 79"/>
                <a:gd name="T1" fmla="*/ 80 h 82"/>
                <a:gd name="T2" fmla="*/ 57 w 79"/>
                <a:gd name="T3" fmla="*/ 81 h 82"/>
                <a:gd name="T4" fmla="*/ 55 w 79"/>
                <a:gd name="T5" fmla="*/ 79 h 82"/>
                <a:gd name="T6" fmla="*/ 54 w 79"/>
                <a:gd name="T7" fmla="*/ 80 h 82"/>
                <a:gd name="T8" fmla="*/ 51 w 79"/>
                <a:gd name="T9" fmla="*/ 78 h 82"/>
                <a:gd name="T10" fmla="*/ 51 w 79"/>
                <a:gd name="T11" fmla="*/ 76 h 82"/>
                <a:gd name="T12" fmla="*/ 47 w 79"/>
                <a:gd name="T13" fmla="*/ 72 h 82"/>
                <a:gd name="T14" fmla="*/ 46 w 79"/>
                <a:gd name="T15" fmla="*/ 73 h 82"/>
                <a:gd name="T16" fmla="*/ 45 w 79"/>
                <a:gd name="T17" fmla="*/ 71 h 82"/>
                <a:gd name="T18" fmla="*/ 38 w 79"/>
                <a:gd name="T19" fmla="*/ 69 h 82"/>
                <a:gd name="T20" fmla="*/ 35 w 79"/>
                <a:gd name="T21" fmla="*/ 66 h 82"/>
                <a:gd name="T22" fmla="*/ 31 w 79"/>
                <a:gd name="T23" fmla="*/ 67 h 82"/>
                <a:gd name="T24" fmla="*/ 31 w 79"/>
                <a:gd name="T25" fmla="*/ 66 h 82"/>
                <a:gd name="T26" fmla="*/ 30 w 79"/>
                <a:gd name="T27" fmla="*/ 65 h 82"/>
                <a:gd name="T28" fmla="*/ 0 w 79"/>
                <a:gd name="T29" fmla="*/ 65 h 82"/>
                <a:gd name="T30" fmla="*/ 2 w 79"/>
                <a:gd name="T31" fmla="*/ 15 h 82"/>
                <a:gd name="T32" fmla="*/ 10 w 79"/>
                <a:gd name="T33" fmla="*/ 14 h 82"/>
                <a:gd name="T34" fmla="*/ 9 w 79"/>
                <a:gd name="T35" fmla="*/ 13 h 82"/>
                <a:gd name="T36" fmla="*/ 12 w 79"/>
                <a:gd name="T37" fmla="*/ 11 h 82"/>
                <a:gd name="T38" fmla="*/ 14 w 79"/>
                <a:gd name="T39" fmla="*/ 8 h 82"/>
                <a:gd name="T40" fmla="*/ 45 w 79"/>
                <a:gd name="T41" fmla="*/ 8 h 82"/>
                <a:gd name="T42" fmla="*/ 46 w 79"/>
                <a:gd name="T43" fmla="*/ 0 h 82"/>
                <a:gd name="T44" fmla="*/ 71 w 79"/>
                <a:gd name="T45" fmla="*/ 0 h 82"/>
                <a:gd name="T46" fmla="*/ 78 w 79"/>
                <a:gd name="T47" fmla="*/ 0 h 82"/>
                <a:gd name="T48" fmla="*/ 77 w 79"/>
                <a:gd name="T49" fmla="*/ 50 h 82"/>
                <a:gd name="T50" fmla="*/ 74 w 79"/>
                <a:gd name="T51" fmla="*/ 49 h 82"/>
                <a:gd name="T52" fmla="*/ 74 w 79"/>
                <a:gd name="T53" fmla="*/ 80 h 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9"/>
                <a:gd name="T82" fmla="*/ 0 h 82"/>
                <a:gd name="T83" fmla="*/ 79 w 79"/>
                <a:gd name="T84" fmla="*/ 82 h 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9" h="82">
                  <a:moveTo>
                    <a:pt x="74" y="80"/>
                  </a:moveTo>
                  <a:lnTo>
                    <a:pt x="57" y="81"/>
                  </a:lnTo>
                  <a:lnTo>
                    <a:pt x="55" y="79"/>
                  </a:lnTo>
                  <a:lnTo>
                    <a:pt x="54" y="80"/>
                  </a:lnTo>
                  <a:lnTo>
                    <a:pt x="51" y="78"/>
                  </a:lnTo>
                  <a:lnTo>
                    <a:pt x="51" y="76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6"/>
                  </a:lnTo>
                  <a:lnTo>
                    <a:pt x="31" y="67"/>
                  </a:lnTo>
                  <a:lnTo>
                    <a:pt x="31" y="66"/>
                  </a:lnTo>
                  <a:lnTo>
                    <a:pt x="30" y="65"/>
                  </a:lnTo>
                  <a:lnTo>
                    <a:pt x="0" y="65"/>
                  </a:lnTo>
                  <a:lnTo>
                    <a:pt x="2" y="15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45" y="8"/>
                  </a:lnTo>
                  <a:lnTo>
                    <a:pt x="46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7" y="50"/>
                  </a:lnTo>
                  <a:lnTo>
                    <a:pt x="74" y="49"/>
                  </a:lnTo>
                  <a:lnTo>
                    <a:pt x="74" y="8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8" name="Freeform 662"/>
            <p:cNvSpPr>
              <a:spLocks/>
            </p:cNvSpPr>
            <p:nvPr/>
          </p:nvSpPr>
          <p:spPr bwMode="auto">
            <a:xfrm>
              <a:off x="1780" y="2197"/>
              <a:ext cx="98" cy="62"/>
            </a:xfrm>
            <a:custGeom>
              <a:avLst/>
              <a:gdLst>
                <a:gd name="T0" fmla="*/ 97 w 98"/>
                <a:gd name="T1" fmla="*/ 61 h 62"/>
                <a:gd name="T2" fmla="*/ 59 w 98"/>
                <a:gd name="T3" fmla="*/ 59 h 62"/>
                <a:gd name="T4" fmla="*/ 10 w 98"/>
                <a:gd name="T5" fmla="*/ 58 h 62"/>
                <a:gd name="T6" fmla="*/ 9 w 98"/>
                <a:gd name="T7" fmla="*/ 57 h 62"/>
                <a:gd name="T8" fmla="*/ 10 w 98"/>
                <a:gd name="T9" fmla="*/ 54 h 62"/>
                <a:gd name="T10" fmla="*/ 13 w 98"/>
                <a:gd name="T11" fmla="*/ 52 h 62"/>
                <a:gd name="T12" fmla="*/ 11 w 98"/>
                <a:gd name="T13" fmla="*/ 50 h 62"/>
                <a:gd name="T14" fmla="*/ 8 w 98"/>
                <a:gd name="T15" fmla="*/ 49 h 62"/>
                <a:gd name="T16" fmla="*/ 9 w 98"/>
                <a:gd name="T17" fmla="*/ 48 h 62"/>
                <a:gd name="T18" fmla="*/ 8 w 98"/>
                <a:gd name="T19" fmla="*/ 47 h 62"/>
                <a:gd name="T20" fmla="*/ 9 w 98"/>
                <a:gd name="T21" fmla="*/ 46 h 62"/>
                <a:gd name="T22" fmla="*/ 7 w 98"/>
                <a:gd name="T23" fmla="*/ 44 h 62"/>
                <a:gd name="T24" fmla="*/ 10 w 98"/>
                <a:gd name="T25" fmla="*/ 42 h 62"/>
                <a:gd name="T26" fmla="*/ 8 w 98"/>
                <a:gd name="T27" fmla="*/ 41 h 62"/>
                <a:gd name="T28" fmla="*/ 6 w 98"/>
                <a:gd name="T29" fmla="*/ 37 h 62"/>
                <a:gd name="T30" fmla="*/ 4 w 98"/>
                <a:gd name="T31" fmla="*/ 37 h 62"/>
                <a:gd name="T32" fmla="*/ 5 w 98"/>
                <a:gd name="T33" fmla="*/ 36 h 62"/>
                <a:gd name="T34" fmla="*/ 3 w 98"/>
                <a:gd name="T35" fmla="*/ 35 h 62"/>
                <a:gd name="T36" fmla="*/ 3 w 98"/>
                <a:gd name="T37" fmla="*/ 32 h 62"/>
                <a:gd name="T38" fmla="*/ 2 w 98"/>
                <a:gd name="T39" fmla="*/ 33 h 62"/>
                <a:gd name="T40" fmla="*/ 0 w 98"/>
                <a:gd name="T41" fmla="*/ 30 h 62"/>
                <a:gd name="T42" fmla="*/ 2 w 98"/>
                <a:gd name="T43" fmla="*/ 28 h 62"/>
                <a:gd name="T44" fmla="*/ 10 w 98"/>
                <a:gd name="T45" fmla="*/ 29 h 62"/>
                <a:gd name="T46" fmla="*/ 11 w 98"/>
                <a:gd name="T47" fmla="*/ 0 h 62"/>
                <a:gd name="T48" fmla="*/ 43 w 98"/>
                <a:gd name="T49" fmla="*/ 2 h 62"/>
                <a:gd name="T50" fmla="*/ 71 w 98"/>
                <a:gd name="T51" fmla="*/ 2 h 62"/>
                <a:gd name="T52" fmla="*/ 72 w 98"/>
                <a:gd name="T53" fmla="*/ 3 h 62"/>
                <a:gd name="T54" fmla="*/ 72 w 98"/>
                <a:gd name="T55" fmla="*/ 4 h 62"/>
                <a:gd name="T56" fmla="*/ 76 w 98"/>
                <a:gd name="T57" fmla="*/ 3 h 62"/>
                <a:gd name="T58" fmla="*/ 79 w 98"/>
                <a:gd name="T59" fmla="*/ 5 h 62"/>
                <a:gd name="T60" fmla="*/ 86 w 98"/>
                <a:gd name="T61" fmla="*/ 7 h 62"/>
                <a:gd name="T62" fmla="*/ 87 w 98"/>
                <a:gd name="T63" fmla="*/ 9 h 62"/>
                <a:gd name="T64" fmla="*/ 88 w 98"/>
                <a:gd name="T65" fmla="*/ 8 h 62"/>
                <a:gd name="T66" fmla="*/ 91 w 98"/>
                <a:gd name="T67" fmla="*/ 12 h 62"/>
                <a:gd name="T68" fmla="*/ 91 w 98"/>
                <a:gd name="T69" fmla="*/ 14 h 62"/>
                <a:gd name="T70" fmla="*/ 94 w 98"/>
                <a:gd name="T71" fmla="*/ 15 h 62"/>
                <a:gd name="T72" fmla="*/ 95 w 98"/>
                <a:gd name="T73" fmla="*/ 15 h 62"/>
                <a:gd name="T74" fmla="*/ 97 w 98"/>
                <a:gd name="T75" fmla="*/ 16 h 62"/>
                <a:gd name="T76" fmla="*/ 75 w 98"/>
                <a:gd name="T77" fmla="*/ 17 h 62"/>
                <a:gd name="T78" fmla="*/ 74 w 98"/>
                <a:gd name="T79" fmla="*/ 31 h 62"/>
                <a:gd name="T80" fmla="*/ 78 w 98"/>
                <a:gd name="T81" fmla="*/ 31 h 62"/>
                <a:gd name="T82" fmla="*/ 80 w 98"/>
                <a:gd name="T83" fmla="*/ 36 h 62"/>
                <a:gd name="T84" fmla="*/ 84 w 98"/>
                <a:gd name="T85" fmla="*/ 36 h 62"/>
                <a:gd name="T86" fmla="*/ 85 w 98"/>
                <a:gd name="T87" fmla="*/ 40 h 62"/>
                <a:gd name="T88" fmla="*/ 87 w 98"/>
                <a:gd name="T89" fmla="*/ 41 h 62"/>
                <a:gd name="T90" fmla="*/ 88 w 98"/>
                <a:gd name="T91" fmla="*/ 46 h 62"/>
                <a:gd name="T92" fmla="*/ 96 w 98"/>
                <a:gd name="T93" fmla="*/ 53 h 62"/>
                <a:gd name="T94" fmla="*/ 97 w 98"/>
                <a:gd name="T95" fmla="*/ 57 h 62"/>
                <a:gd name="T96" fmla="*/ 96 w 98"/>
                <a:gd name="T97" fmla="*/ 59 h 62"/>
                <a:gd name="T98" fmla="*/ 97 w 98"/>
                <a:gd name="T99" fmla="*/ 61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62"/>
                <a:gd name="T152" fmla="*/ 98 w 98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62">
                  <a:moveTo>
                    <a:pt x="97" y="61"/>
                  </a:moveTo>
                  <a:lnTo>
                    <a:pt x="59" y="59"/>
                  </a:lnTo>
                  <a:lnTo>
                    <a:pt x="10" y="58"/>
                  </a:lnTo>
                  <a:lnTo>
                    <a:pt x="9" y="57"/>
                  </a:lnTo>
                  <a:lnTo>
                    <a:pt x="10" y="54"/>
                  </a:lnTo>
                  <a:lnTo>
                    <a:pt x="13" y="52"/>
                  </a:lnTo>
                  <a:lnTo>
                    <a:pt x="11" y="50"/>
                  </a:lnTo>
                  <a:lnTo>
                    <a:pt x="8" y="49"/>
                  </a:lnTo>
                  <a:lnTo>
                    <a:pt x="9" y="48"/>
                  </a:lnTo>
                  <a:lnTo>
                    <a:pt x="8" y="47"/>
                  </a:lnTo>
                  <a:lnTo>
                    <a:pt x="9" y="46"/>
                  </a:lnTo>
                  <a:lnTo>
                    <a:pt x="7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3" y="32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10" y="29"/>
                  </a:lnTo>
                  <a:lnTo>
                    <a:pt x="11" y="0"/>
                  </a:lnTo>
                  <a:lnTo>
                    <a:pt x="43" y="2"/>
                  </a:lnTo>
                  <a:lnTo>
                    <a:pt x="71" y="2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6" y="3"/>
                  </a:lnTo>
                  <a:lnTo>
                    <a:pt x="79" y="5"/>
                  </a:lnTo>
                  <a:lnTo>
                    <a:pt x="86" y="7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7" y="16"/>
                  </a:lnTo>
                  <a:lnTo>
                    <a:pt x="75" y="17"/>
                  </a:lnTo>
                  <a:lnTo>
                    <a:pt x="74" y="31"/>
                  </a:lnTo>
                  <a:lnTo>
                    <a:pt x="78" y="31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5" y="40"/>
                  </a:lnTo>
                  <a:lnTo>
                    <a:pt x="87" y="41"/>
                  </a:lnTo>
                  <a:lnTo>
                    <a:pt x="88" y="46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6" y="59"/>
                  </a:lnTo>
                  <a:lnTo>
                    <a:pt x="97" y="61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79" name="Freeform 663"/>
            <p:cNvSpPr>
              <a:spLocks/>
            </p:cNvSpPr>
            <p:nvPr/>
          </p:nvSpPr>
          <p:spPr bwMode="auto">
            <a:xfrm>
              <a:off x="1780" y="2197"/>
              <a:ext cx="104" cy="69"/>
            </a:xfrm>
            <a:custGeom>
              <a:avLst/>
              <a:gdLst>
                <a:gd name="T0" fmla="*/ 103 w 104"/>
                <a:gd name="T1" fmla="*/ 68 h 69"/>
                <a:gd name="T2" fmla="*/ 62 w 104"/>
                <a:gd name="T3" fmla="*/ 66 h 69"/>
                <a:gd name="T4" fmla="*/ 11 w 104"/>
                <a:gd name="T5" fmla="*/ 65 h 69"/>
                <a:gd name="T6" fmla="*/ 10 w 104"/>
                <a:gd name="T7" fmla="*/ 64 h 69"/>
                <a:gd name="T8" fmla="*/ 11 w 104"/>
                <a:gd name="T9" fmla="*/ 60 h 69"/>
                <a:gd name="T10" fmla="*/ 14 w 104"/>
                <a:gd name="T11" fmla="*/ 58 h 69"/>
                <a:gd name="T12" fmla="*/ 12 w 104"/>
                <a:gd name="T13" fmla="*/ 56 h 69"/>
                <a:gd name="T14" fmla="*/ 9 w 104"/>
                <a:gd name="T15" fmla="*/ 55 h 69"/>
                <a:gd name="T16" fmla="*/ 10 w 104"/>
                <a:gd name="T17" fmla="*/ 54 h 69"/>
                <a:gd name="T18" fmla="*/ 9 w 104"/>
                <a:gd name="T19" fmla="*/ 53 h 69"/>
                <a:gd name="T20" fmla="*/ 10 w 104"/>
                <a:gd name="T21" fmla="*/ 51 h 69"/>
                <a:gd name="T22" fmla="*/ 8 w 104"/>
                <a:gd name="T23" fmla="*/ 49 h 69"/>
                <a:gd name="T24" fmla="*/ 11 w 104"/>
                <a:gd name="T25" fmla="*/ 47 h 69"/>
                <a:gd name="T26" fmla="*/ 9 w 104"/>
                <a:gd name="T27" fmla="*/ 46 h 69"/>
                <a:gd name="T28" fmla="*/ 7 w 104"/>
                <a:gd name="T29" fmla="*/ 42 h 69"/>
                <a:gd name="T30" fmla="*/ 4 w 104"/>
                <a:gd name="T31" fmla="*/ 42 h 69"/>
                <a:gd name="T32" fmla="*/ 5 w 104"/>
                <a:gd name="T33" fmla="*/ 40 h 69"/>
                <a:gd name="T34" fmla="*/ 3 w 104"/>
                <a:gd name="T35" fmla="*/ 39 h 69"/>
                <a:gd name="T36" fmla="*/ 3 w 104"/>
                <a:gd name="T37" fmla="*/ 36 h 69"/>
                <a:gd name="T38" fmla="*/ 2 w 104"/>
                <a:gd name="T39" fmla="*/ 37 h 69"/>
                <a:gd name="T40" fmla="*/ 0 w 104"/>
                <a:gd name="T41" fmla="*/ 33 h 69"/>
                <a:gd name="T42" fmla="*/ 2 w 104"/>
                <a:gd name="T43" fmla="*/ 31 h 69"/>
                <a:gd name="T44" fmla="*/ 11 w 104"/>
                <a:gd name="T45" fmla="*/ 32 h 69"/>
                <a:gd name="T46" fmla="*/ 12 w 104"/>
                <a:gd name="T47" fmla="*/ 0 h 69"/>
                <a:gd name="T48" fmla="*/ 46 w 104"/>
                <a:gd name="T49" fmla="*/ 2 h 69"/>
                <a:gd name="T50" fmla="*/ 76 w 104"/>
                <a:gd name="T51" fmla="*/ 2 h 69"/>
                <a:gd name="T52" fmla="*/ 77 w 104"/>
                <a:gd name="T53" fmla="*/ 3 h 69"/>
                <a:gd name="T54" fmla="*/ 77 w 104"/>
                <a:gd name="T55" fmla="*/ 4 h 69"/>
                <a:gd name="T56" fmla="*/ 81 w 104"/>
                <a:gd name="T57" fmla="*/ 3 h 69"/>
                <a:gd name="T58" fmla="*/ 84 w 104"/>
                <a:gd name="T59" fmla="*/ 6 h 69"/>
                <a:gd name="T60" fmla="*/ 91 w 104"/>
                <a:gd name="T61" fmla="*/ 8 h 69"/>
                <a:gd name="T62" fmla="*/ 92 w 104"/>
                <a:gd name="T63" fmla="*/ 10 h 69"/>
                <a:gd name="T64" fmla="*/ 93 w 104"/>
                <a:gd name="T65" fmla="*/ 9 h 69"/>
                <a:gd name="T66" fmla="*/ 96 w 104"/>
                <a:gd name="T67" fmla="*/ 13 h 69"/>
                <a:gd name="T68" fmla="*/ 96 w 104"/>
                <a:gd name="T69" fmla="*/ 15 h 69"/>
                <a:gd name="T70" fmla="*/ 100 w 104"/>
                <a:gd name="T71" fmla="*/ 17 h 69"/>
                <a:gd name="T72" fmla="*/ 101 w 104"/>
                <a:gd name="T73" fmla="*/ 16 h 69"/>
                <a:gd name="T74" fmla="*/ 103 w 104"/>
                <a:gd name="T75" fmla="*/ 18 h 69"/>
                <a:gd name="T76" fmla="*/ 80 w 104"/>
                <a:gd name="T77" fmla="*/ 19 h 69"/>
                <a:gd name="T78" fmla="*/ 79 w 104"/>
                <a:gd name="T79" fmla="*/ 35 h 69"/>
                <a:gd name="T80" fmla="*/ 83 w 104"/>
                <a:gd name="T81" fmla="*/ 35 h 69"/>
                <a:gd name="T82" fmla="*/ 85 w 104"/>
                <a:gd name="T83" fmla="*/ 40 h 69"/>
                <a:gd name="T84" fmla="*/ 89 w 104"/>
                <a:gd name="T85" fmla="*/ 41 h 69"/>
                <a:gd name="T86" fmla="*/ 90 w 104"/>
                <a:gd name="T87" fmla="*/ 45 h 69"/>
                <a:gd name="T88" fmla="*/ 92 w 104"/>
                <a:gd name="T89" fmla="*/ 46 h 69"/>
                <a:gd name="T90" fmla="*/ 93 w 104"/>
                <a:gd name="T91" fmla="*/ 51 h 69"/>
                <a:gd name="T92" fmla="*/ 102 w 104"/>
                <a:gd name="T93" fmla="*/ 59 h 69"/>
                <a:gd name="T94" fmla="*/ 103 w 104"/>
                <a:gd name="T95" fmla="*/ 64 h 69"/>
                <a:gd name="T96" fmla="*/ 102 w 104"/>
                <a:gd name="T97" fmla="*/ 66 h 69"/>
                <a:gd name="T98" fmla="*/ 103 w 104"/>
                <a:gd name="T99" fmla="*/ 68 h 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4"/>
                <a:gd name="T151" fmla="*/ 0 h 69"/>
                <a:gd name="T152" fmla="*/ 104 w 104"/>
                <a:gd name="T153" fmla="*/ 69 h 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4" h="69">
                  <a:moveTo>
                    <a:pt x="103" y="68"/>
                  </a:moveTo>
                  <a:lnTo>
                    <a:pt x="62" y="66"/>
                  </a:lnTo>
                  <a:lnTo>
                    <a:pt x="11" y="65"/>
                  </a:lnTo>
                  <a:lnTo>
                    <a:pt x="10" y="64"/>
                  </a:lnTo>
                  <a:lnTo>
                    <a:pt x="11" y="60"/>
                  </a:lnTo>
                  <a:lnTo>
                    <a:pt x="14" y="58"/>
                  </a:lnTo>
                  <a:lnTo>
                    <a:pt x="12" y="56"/>
                  </a:lnTo>
                  <a:lnTo>
                    <a:pt x="9" y="55"/>
                  </a:lnTo>
                  <a:lnTo>
                    <a:pt x="10" y="54"/>
                  </a:lnTo>
                  <a:lnTo>
                    <a:pt x="9" y="53"/>
                  </a:lnTo>
                  <a:lnTo>
                    <a:pt x="10" y="51"/>
                  </a:lnTo>
                  <a:lnTo>
                    <a:pt x="8" y="49"/>
                  </a:lnTo>
                  <a:lnTo>
                    <a:pt x="11" y="47"/>
                  </a:lnTo>
                  <a:lnTo>
                    <a:pt x="9" y="46"/>
                  </a:lnTo>
                  <a:lnTo>
                    <a:pt x="7" y="42"/>
                  </a:lnTo>
                  <a:lnTo>
                    <a:pt x="4" y="42"/>
                  </a:lnTo>
                  <a:lnTo>
                    <a:pt x="5" y="40"/>
                  </a:lnTo>
                  <a:lnTo>
                    <a:pt x="3" y="39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2" y="31"/>
                  </a:lnTo>
                  <a:lnTo>
                    <a:pt x="11" y="32"/>
                  </a:lnTo>
                  <a:lnTo>
                    <a:pt x="12" y="0"/>
                  </a:lnTo>
                  <a:lnTo>
                    <a:pt x="4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81" y="3"/>
                  </a:lnTo>
                  <a:lnTo>
                    <a:pt x="84" y="6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3" y="9"/>
                  </a:lnTo>
                  <a:lnTo>
                    <a:pt x="96" y="13"/>
                  </a:lnTo>
                  <a:lnTo>
                    <a:pt x="96" y="15"/>
                  </a:lnTo>
                  <a:lnTo>
                    <a:pt x="100" y="17"/>
                  </a:lnTo>
                  <a:lnTo>
                    <a:pt x="101" y="16"/>
                  </a:lnTo>
                  <a:lnTo>
                    <a:pt x="103" y="18"/>
                  </a:lnTo>
                  <a:lnTo>
                    <a:pt x="80" y="19"/>
                  </a:lnTo>
                  <a:lnTo>
                    <a:pt x="79" y="35"/>
                  </a:lnTo>
                  <a:lnTo>
                    <a:pt x="83" y="35"/>
                  </a:lnTo>
                  <a:lnTo>
                    <a:pt x="85" y="40"/>
                  </a:lnTo>
                  <a:lnTo>
                    <a:pt x="89" y="41"/>
                  </a:lnTo>
                  <a:lnTo>
                    <a:pt x="90" y="45"/>
                  </a:lnTo>
                  <a:lnTo>
                    <a:pt x="92" y="46"/>
                  </a:lnTo>
                  <a:lnTo>
                    <a:pt x="93" y="51"/>
                  </a:lnTo>
                  <a:lnTo>
                    <a:pt x="102" y="59"/>
                  </a:lnTo>
                  <a:lnTo>
                    <a:pt x="103" y="64"/>
                  </a:lnTo>
                  <a:lnTo>
                    <a:pt x="102" y="66"/>
                  </a:lnTo>
                  <a:lnTo>
                    <a:pt x="103" y="6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0" name="Freeform 664"/>
            <p:cNvSpPr>
              <a:spLocks/>
            </p:cNvSpPr>
            <p:nvPr/>
          </p:nvSpPr>
          <p:spPr bwMode="auto">
            <a:xfrm>
              <a:off x="1859" y="2213"/>
              <a:ext cx="81" cy="64"/>
            </a:xfrm>
            <a:custGeom>
              <a:avLst/>
              <a:gdLst>
                <a:gd name="T0" fmla="*/ 76 w 81"/>
                <a:gd name="T1" fmla="*/ 63 h 64"/>
                <a:gd name="T2" fmla="*/ 22 w 81"/>
                <a:gd name="T3" fmla="*/ 62 h 64"/>
                <a:gd name="T4" fmla="*/ 21 w 81"/>
                <a:gd name="T5" fmla="*/ 56 h 64"/>
                <a:gd name="T6" fmla="*/ 23 w 81"/>
                <a:gd name="T7" fmla="*/ 50 h 64"/>
                <a:gd name="T8" fmla="*/ 22 w 81"/>
                <a:gd name="T9" fmla="*/ 48 h 64"/>
                <a:gd name="T10" fmla="*/ 21 w 81"/>
                <a:gd name="T11" fmla="*/ 46 h 64"/>
                <a:gd name="T12" fmla="*/ 22 w 81"/>
                <a:gd name="T13" fmla="*/ 44 h 64"/>
                <a:gd name="T14" fmla="*/ 21 w 81"/>
                <a:gd name="T15" fmla="*/ 39 h 64"/>
                <a:gd name="T16" fmla="*/ 13 w 81"/>
                <a:gd name="T17" fmla="*/ 32 h 64"/>
                <a:gd name="T18" fmla="*/ 12 w 81"/>
                <a:gd name="T19" fmla="*/ 27 h 64"/>
                <a:gd name="T20" fmla="*/ 10 w 81"/>
                <a:gd name="T21" fmla="*/ 26 h 64"/>
                <a:gd name="T22" fmla="*/ 9 w 81"/>
                <a:gd name="T23" fmla="*/ 22 h 64"/>
                <a:gd name="T24" fmla="*/ 6 w 81"/>
                <a:gd name="T25" fmla="*/ 21 h 64"/>
                <a:gd name="T26" fmla="*/ 4 w 81"/>
                <a:gd name="T27" fmla="*/ 16 h 64"/>
                <a:gd name="T28" fmla="*/ 0 w 81"/>
                <a:gd name="T29" fmla="*/ 16 h 64"/>
                <a:gd name="T30" fmla="*/ 1 w 81"/>
                <a:gd name="T31" fmla="*/ 2 h 64"/>
                <a:gd name="T32" fmla="*/ 22 w 81"/>
                <a:gd name="T33" fmla="*/ 1 h 64"/>
                <a:gd name="T34" fmla="*/ 37 w 81"/>
                <a:gd name="T35" fmla="*/ 0 h 64"/>
                <a:gd name="T36" fmla="*/ 80 w 81"/>
                <a:gd name="T37" fmla="*/ 0 h 64"/>
                <a:gd name="T38" fmla="*/ 80 w 81"/>
                <a:gd name="T39" fmla="*/ 15 h 64"/>
                <a:gd name="T40" fmla="*/ 76 w 81"/>
                <a:gd name="T41" fmla="*/ 15 h 64"/>
                <a:gd name="T42" fmla="*/ 76 w 81"/>
                <a:gd name="T43" fmla="*/ 48 h 64"/>
                <a:gd name="T44" fmla="*/ 76 w 81"/>
                <a:gd name="T45" fmla="*/ 63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64"/>
                <a:gd name="T71" fmla="*/ 81 w 81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64">
                  <a:moveTo>
                    <a:pt x="76" y="63"/>
                  </a:moveTo>
                  <a:lnTo>
                    <a:pt x="22" y="62"/>
                  </a:lnTo>
                  <a:lnTo>
                    <a:pt x="21" y="56"/>
                  </a:lnTo>
                  <a:lnTo>
                    <a:pt x="23" y="50"/>
                  </a:lnTo>
                  <a:lnTo>
                    <a:pt x="22" y="48"/>
                  </a:lnTo>
                  <a:lnTo>
                    <a:pt x="21" y="46"/>
                  </a:lnTo>
                  <a:lnTo>
                    <a:pt x="22" y="44"/>
                  </a:lnTo>
                  <a:lnTo>
                    <a:pt x="21" y="39"/>
                  </a:lnTo>
                  <a:lnTo>
                    <a:pt x="13" y="32"/>
                  </a:lnTo>
                  <a:lnTo>
                    <a:pt x="12" y="27"/>
                  </a:lnTo>
                  <a:lnTo>
                    <a:pt x="10" y="26"/>
                  </a:lnTo>
                  <a:lnTo>
                    <a:pt x="9" y="22"/>
                  </a:lnTo>
                  <a:lnTo>
                    <a:pt x="6" y="21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1" y="2"/>
                  </a:lnTo>
                  <a:lnTo>
                    <a:pt x="22" y="1"/>
                  </a:lnTo>
                  <a:lnTo>
                    <a:pt x="37" y="0"/>
                  </a:lnTo>
                  <a:lnTo>
                    <a:pt x="80" y="0"/>
                  </a:lnTo>
                  <a:lnTo>
                    <a:pt x="80" y="15"/>
                  </a:lnTo>
                  <a:lnTo>
                    <a:pt x="76" y="15"/>
                  </a:lnTo>
                  <a:lnTo>
                    <a:pt x="76" y="48"/>
                  </a:lnTo>
                  <a:lnTo>
                    <a:pt x="76" y="6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1" name="Freeform 665"/>
            <p:cNvSpPr>
              <a:spLocks/>
            </p:cNvSpPr>
            <p:nvPr/>
          </p:nvSpPr>
          <p:spPr bwMode="auto">
            <a:xfrm>
              <a:off x="1859" y="2213"/>
              <a:ext cx="88" cy="71"/>
            </a:xfrm>
            <a:custGeom>
              <a:avLst/>
              <a:gdLst>
                <a:gd name="T0" fmla="*/ 83 w 88"/>
                <a:gd name="T1" fmla="*/ 70 h 71"/>
                <a:gd name="T2" fmla="*/ 24 w 88"/>
                <a:gd name="T3" fmla="*/ 69 h 71"/>
                <a:gd name="T4" fmla="*/ 23 w 88"/>
                <a:gd name="T5" fmla="*/ 63 h 71"/>
                <a:gd name="T6" fmla="*/ 25 w 88"/>
                <a:gd name="T7" fmla="*/ 55 h 71"/>
                <a:gd name="T8" fmla="*/ 24 w 88"/>
                <a:gd name="T9" fmla="*/ 53 h 71"/>
                <a:gd name="T10" fmla="*/ 23 w 88"/>
                <a:gd name="T11" fmla="*/ 51 h 71"/>
                <a:gd name="T12" fmla="*/ 24 w 88"/>
                <a:gd name="T13" fmla="*/ 49 h 71"/>
                <a:gd name="T14" fmla="*/ 23 w 88"/>
                <a:gd name="T15" fmla="*/ 43 h 71"/>
                <a:gd name="T16" fmla="*/ 14 w 88"/>
                <a:gd name="T17" fmla="*/ 35 h 71"/>
                <a:gd name="T18" fmla="*/ 13 w 88"/>
                <a:gd name="T19" fmla="*/ 30 h 71"/>
                <a:gd name="T20" fmla="*/ 11 w 88"/>
                <a:gd name="T21" fmla="*/ 29 h 71"/>
                <a:gd name="T22" fmla="*/ 10 w 88"/>
                <a:gd name="T23" fmla="*/ 24 h 71"/>
                <a:gd name="T24" fmla="*/ 7 w 88"/>
                <a:gd name="T25" fmla="*/ 23 h 71"/>
                <a:gd name="T26" fmla="*/ 4 w 88"/>
                <a:gd name="T27" fmla="*/ 18 h 71"/>
                <a:gd name="T28" fmla="*/ 0 w 88"/>
                <a:gd name="T29" fmla="*/ 18 h 71"/>
                <a:gd name="T30" fmla="*/ 1 w 88"/>
                <a:gd name="T31" fmla="*/ 2 h 71"/>
                <a:gd name="T32" fmla="*/ 24 w 88"/>
                <a:gd name="T33" fmla="*/ 1 h 71"/>
                <a:gd name="T34" fmla="*/ 41 w 88"/>
                <a:gd name="T35" fmla="*/ 0 h 71"/>
                <a:gd name="T36" fmla="*/ 87 w 88"/>
                <a:gd name="T37" fmla="*/ 0 h 71"/>
                <a:gd name="T38" fmla="*/ 87 w 88"/>
                <a:gd name="T39" fmla="*/ 17 h 71"/>
                <a:gd name="T40" fmla="*/ 83 w 88"/>
                <a:gd name="T41" fmla="*/ 17 h 71"/>
                <a:gd name="T42" fmla="*/ 83 w 88"/>
                <a:gd name="T43" fmla="*/ 53 h 71"/>
                <a:gd name="T44" fmla="*/ 83 w 88"/>
                <a:gd name="T45" fmla="*/ 7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71"/>
                <a:gd name="T71" fmla="*/ 88 w 88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71">
                  <a:moveTo>
                    <a:pt x="83" y="70"/>
                  </a:moveTo>
                  <a:lnTo>
                    <a:pt x="24" y="69"/>
                  </a:lnTo>
                  <a:lnTo>
                    <a:pt x="23" y="63"/>
                  </a:lnTo>
                  <a:lnTo>
                    <a:pt x="25" y="55"/>
                  </a:lnTo>
                  <a:lnTo>
                    <a:pt x="24" y="53"/>
                  </a:lnTo>
                  <a:lnTo>
                    <a:pt x="23" y="51"/>
                  </a:lnTo>
                  <a:lnTo>
                    <a:pt x="24" y="49"/>
                  </a:lnTo>
                  <a:lnTo>
                    <a:pt x="23" y="43"/>
                  </a:lnTo>
                  <a:lnTo>
                    <a:pt x="14" y="35"/>
                  </a:lnTo>
                  <a:lnTo>
                    <a:pt x="13" y="30"/>
                  </a:lnTo>
                  <a:lnTo>
                    <a:pt x="11" y="29"/>
                  </a:lnTo>
                  <a:lnTo>
                    <a:pt x="10" y="24"/>
                  </a:lnTo>
                  <a:lnTo>
                    <a:pt x="7" y="23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1" y="2"/>
                  </a:lnTo>
                  <a:lnTo>
                    <a:pt x="24" y="1"/>
                  </a:lnTo>
                  <a:lnTo>
                    <a:pt x="41" y="0"/>
                  </a:lnTo>
                  <a:lnTo>
                    <a:pt x="87" y="0"/>
                  </a:lnTo>
                  <a:lnTo>
                    <a:pt x="87" y="17"/>
                  </a:lnTo>
                  <a:lnTo>
                    <a:pt x="83" y="17"/>
                  </a:lnTo>
                  <a:lnTo>
                    <a:pt x="83" y="53"/>
                  </a:lnTo>
                  <a:lnTo>
                    <a:pt x="83" y="7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2" name="Freeform 666"/>
            <p:cNvSpPr>
              <a:spLocks/>
            </p:cNvSpPr>
            <p:nvPr/>
          </p:nvSpPr>
          <p:spPr bwMode="auto">
            <a:xfrm>
              <a:off x="1900" y="2133"/>
              <a:ext cx="125" cy="77"/>
            </a:xfrm>
            <a:custGeom>
              <a:avLst/>
              <a:gdLst>
                <a:gd name="T0" fmla="*/ 44 w 125"/>
                <a:gd name="T1" fmla="*/ 75 h 77"/>
                <a:gd name="T2" fmla="*/ 0 w 125"/>
                <a:gd name="T3" fmla="*/ 75 h 77"/>
                <a:gd name="T4" fmla="*/ 0 w 125"/>
                <a:gd name="T5" fmla="*/ 46 h 77"/>
                <a:gd name="T6" fmla="*/ 3 w 125"/>
                <a:gd name="T7" fmla="*/ 47 h 77"/>
                <a:gd name="T8" fmla="*/ 4 w 125"/>
                <a:gd name="T9" fmla="*/ 0 h 77"/>
                <a:gd name="T10" fmla="*/ 32 w 125"/>
                <a:gd name="T11" fmla="*/ 1 h 77"/>
                <a:gd name="T12" fmla="*/ 82 w 125"/>
                <a:gd name="T13" fmla="*/ 2 h 77"/>
                <a:gd name="T14" fmla="*/ 81 w 125"/>
                <a:gd name="T15" fmla="*/ 46 h 77"/>
                <a:gd name="T16" fmla="*/ 99 w 125"/>
                <a:gd name="T17" fmla="*/ 46 h 77"/>
                <a:gd name="T18" fmla="*/ 100 w 125"/>
                <a:gd name="T19" fmla="*/ 49 h 77"/>
                <a:gd name="T20" fmla="*/ 102 w 125"/>
                <a:gd name="T21" fmla="*/ 48 h 77"/>
                <a:gd name="T22" fmla="*/ 108 w 125"/>
                <a:gd name="T23" fmla="*/ 48 h 77"/>
                <a:gd name="T24" fmla="*/ 109 w 125"/>
                <a:gd name="T25" fmla="*/ 48 h 77"/>
                <a:gd name="T26" fmla="*/ 110 w 125"/>
                <a:gd name="T27" fmla="*/ 54 h 77"/>
                <a:gd name="T28" fmla="*/ 113 w 125"/>
                <a:gd name="T29" fmla="*/ 56 h 77"/>
                <a:gd name="T30" fmla="*/ 113 w 125"/>
                <a:gd name="T31" fmla="*/ 62 h 77"/>
                <a:gd name="T32" fmla="*/ 116 w 125"/>
                <a:gd name="T33" fmla="*/ 61 h 77"/>
                <a:gd name="T34" fmla="*/ 116 w 125"/>
                <a:gd name="T35" fmla="*/ 64 h 77"/>
                <a:gd name="T36" fmla="*/ 121 w 125"/>
                <a:gd name="T37" fmla="*/ 63 h 77"/>
                <a:gd name="T38" fmla="*/ 124 w 125"/>
                <a:gd name="T39" fmla="*/ 65 h 77"/>
                <a:gd name="T40" fmla="*/ 123 w 125"/>
                <a:gd name="T41" fmla="*/ 66 h 77"/>
                <a:gd name="T42" fmla="*/ 123 w 125"/>
                <a:gd name="T43" fmla="*/ 67 h 77"/>
                <a:gd name="T44" fmla="*/ 124 w 125"/>
                <a:gd name="T45" fmla="*/ 67 h 77"/>
                <a:gd name="T46" fmla="*/ 124 w 125"/>
                <a:gd name="T47" fmla="*/ 69 h 77"/>
                <a:gd name="T48" fmla="*/ 123 w 125"/>
                <a:gd name="T49" fmla="*/ 72 h 77"/>
                <a:gd name="T50" fmla="*/ 121 w 125"/>
                <a:gd name="T51" fmla="*/ 71 h 77"/>
                <a:gd name="T52" fmla="*/ 121 w 125"/>
                <a:gd name="T53" fmla="*/ 75 h 77"/>
                <a:gd name="T54" fmla="*/ 118 w 125"/>
                <a:gd name="T55" fmla="*/ 76 h 77"/>
                <a:gd name="T56" fmla="*/ 117 w 125"/>
                <a:gd name="T57" fmla="*/ 75 h 77"/>
                <a:gd name="T58" fmla="*/ 117 w 125"/>
                <a:gd name="T59" fmla="*/ 73 h 77"/>
                <a:gd name="T60" fmla="*/ 114 w 125"/>
                <a:gd name="T61" fmla="*/ 73 h 77"/>
                <a:gd name="T62" fmla="*/ 107 w 125"/>
                <a:gd name="T63" fmla="*/ 67 h 77"/>
                <a:gd name="T64" fmla="*/ 101 w 125"/>
                <a:gd name="T65" fmla="*/ 71 h 77"/>
                <a:gd name="T66" fmla="*/ 99 w 125"/>
                <a:gd name="T67" fmla="*/ 71 h 77"/>
                <a:gd name="T68" fmla="*/ 98 w 125"/>
                <a:gd name="T69" fmla="*/ 69 h 77"/>
                <a:gd name="T70" fmla="*/ 98 w 125"/>
                <a:gd name="T71" fmla="*/ 67 h 77"/>
                <a:gd name="T72" fmla="*/ 102 w 125"/>
                <a:gd name="T73" fmla="*/ 65 h 77"/>
                <a:gd name="T74" fmla="*/ 101 w 125"/>
                <a:gd name="T75" fmla="*/ 64 h 77"/>
                <a:gd name="T76" fmla="*/ 95 w 125"/>
                <a:gd name="T77" fmla="*/ 64 h 77"/>
                <a:gd name="T78" fmla="*/ 84 w 125"/>
                <a:gd name="T79" fmla="*/ 57 h 77"/>
                <a:gd name="T80" fmla="*/ 79 w 125"/>
                <a:gd name="T81" fmla="*/ 56 h 77"/>
                <a:gd name="T82" fmla="*/ 79 w 125"/>
                <a:gd name="T83" fmla="*/ 75 h 77"/>
                <a:gd name="T84" fmla="*/ 76 w 125"/>
                <a:gd name="T85" fmla="*/ 75 h 77"/>
                <a:gd name="T86" fmla="*/ 76 w 125"/>
                <a:gd name="T87" fmla="*/ 69 h 77"/>
                <a:gd name="T88" fmla="*/ 44 w 125"/>
                <a:gd name="T89" fmla="*/ 70 h 77"/>
                <a:gd name="T90" fmla="*/ 44 w 125"/>
                <a:gd name="T91" fmla="*/ 75 h 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5"/>
                <a:gd name="T139" fmla="*/ 0 h 77"/>
                <a:gd name="T140" fmla="*/ 125 w 125"/>
                <a:gd name="T141" fmla="*/ 77 h 7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5" h="77">
                  <a:moveTo>
                    <a:pt x="44" y="75"/>
                  </a:moveTo>
                  <a:lnTo>
                    <a:pt x="0" y="75"/>
                  </a:lnTo>
                  <a:lnTo>
                    <a:pt x="0" y="46"/>
                  </a:lnTo>
                  <a:lnTo>
                    <a:pt x="3" y="47"/>
                  </a:lnTo>
                  <a:lnTo>
                    <a:pt x="4" y="0"/>
                  </a:lnTo>
                  <a:lnTo>
                    <a:pt x="32" y="1"/>
                  </a:lnTo>
                  <a:lnTo>
                    <a:pt x="82" y="2"/>
                  </a:lnTo>
                  <a:lnTo>
                    <a:pt x="81" y="46"/>
                  </a:lnTo>
                  <a:lnTo>
                    <a:pt x="99" y="46"/>
                  </a:lnTo>
                  <a:lnTo>
                    <a:pt x="100" y="49"/>
                  </a:lnTo>
                  <a:lnTo>
                    <a:pt x="102" y="48"/>
                  </a:lnTo>
                  <a:lnTo>
                    <a:pt x="108" y="48"/>
                  </a:lnTo>
                  <a:lnTo>
                    <a:pt x="109" y="48"/>
                  </a:lnTo>
                  <a:lnTo>
                    <a:pt x="110" y="54"/>
                  </a:lnTo>
                  <a:lnTo>
                    <a:pt x="113" y="56"/>
                  </a:lnTo>
                  <a:lnTo>
                    <a:pt x="113" y="62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21" y="63"/>
                  </a:lnTo>
                  <a:lnTo>
                    <a:pt x="124" y="65"/>
                  </a:lnTo>
                  <a:lnTo>
                    <a:pt x="123" y="66"/>
                  </a:lnTo>
                  <a:lnTo>
                    <a:pt x="123" y="67"/>
                  </a:lnTo>
                  <a:lnTo>
                    <a:pt x="124" y="67"/>
                  </a:lnTo>
                  <a:lnTo>
                    <a:pt x="124" y="69"/>
                  </a:lnTo>
                  <a:lnTo>
                    <a:pt x="123" y="72"/>
                  </a:lnTo>
                  <a:lnTo>
                    <a:pt x="121" y="71"/>
                  </a:lnTo>
                  <a:lnTo>
                    <a:pt x="121" y="75"/>
                  </a:lnTo>
                  <a:lnTo>
                    <a:pt x="118" y="76"/>
                  </a:lnTo>
                  <a:lnTo>
                    <a:pt x="117" y="75"/>
                  </a:lnTo>
                  <a:lnTo>
                    <a:pt x="117" y="73"/>
                  </a:lnTo>
                  <a:lnTo>
                    <a:pt x="114" y="73"/>
                  </a:lnTo>
                  <a:lnTo>
                    <a:pt x="107" y="67"/>
                  </a:lnTo>
                  <a:lnTo>
                    <a:pt x="101" y="71"/>
                  </a:lnTo>
                  <a:lnTo>
                    <a:pt x="99" y="71"/>
                  </a:lnTo>
                  <a:lnTo>
                    <a:pt x="98" y="69"/>
                  </a:lnTo>
                  <a:lnTo>
                    <a:pt x="98" y="67"/>
                  </a:lnTo>
                  <a:lnTo>
                    <a:pt x="102" y="65"/>
                  </a:lnTo>
                  <a:lnTo>
                    <a:pt x="101" y="64"/>
                  </a:lnTo>
                  <a:lnTo>
                    <a:pt x="95" y="64"/>
                  </a:lnTo>
                  <a:lnTo>
                    <a:pt x="84" y="57"/>
                  </a:lnTo>
                  <a:lnTo>
                    <a:pt x="79" y="56"/>
                  </a:lnTo>
                  <a:lnTo>
                    <a:pt x="79" y="75"/>
                  </a:lnTo>
                  <a:lnTo>
                    <a:pt x="76" y="75"/>
                  </a:lnTo>
                  <a:lnTo>
                    <a:pt x="76" y="69"/>
                  </a:lnTo>
                  <a:lnTo>
                    <a:pt x="44" y="70"/>
                  </a:lnTo>
                  <a:lnTo>
                    <a:pt x="44" y="75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3" name="Freeform 667"/>
            <p:cNvSpPr>
              <a:spLocks/>
            </p:cNvSpPr>
            <p:nvPr/>
          </p:nvSpPr>
          <p:spPr bwMode="auto">
            <a:xfrm>
              <a:off x="1900" y="2133"/>
              <a:ext cx="132" cy="82"/>
            </a:xfrm>
            <a:custGeom>
              <a:avLst/>
              <a:gdLst>
                <a:gd name="T0" fmla="*/ 46 w 132"/>
                <a:gd name="T1" fmla="*/ 80 h 82"/>
                <a:gd name="T2" fmla="*/ 0 w 132"/>
                <a:gd name="T3" fmla="*/ 80 h 82"/>
                <a:gd name="T4" fmla="*/ 0 w 132"/>
                <a:gd name="T5" fmla="*/ 49 h 82"/>
                <a:gd name="T6" fmla="*/ 3 w 132"/>
                <a:gd name="T7" fmla="*/ 50 h 82"/>
                <a:gd name="T8" fmla="*/ 4 w 132"/>
                <a:gd name="T9" fmla="*/ 0 h 82"/>
                <a:gd name="T10" fmla="*/ 34 w 132"/>
                <a:gd name="T11" fmla="*/ 1 h 82"/>
                <a:gd name="T12" fmla="*/ 87 w 132"/>
                <a:gd name="T13" fmla="*/ 2 h 82"/>
                <a:gd name="T14" fmla="*/ 86 w 132"/>
                <a:gd name="T15" fmla="*/ 49 h 82"/>
                <a:gd name="T16" fmla="*/ 105 w 132"/>
                <a:gd name="T17" fmla="*/ 49 h 82"/>
                <a:gd name="T18" fmla="*/ 106 w 132"/>
                <a:gd name="T19" fmla="*/ 53 h 82"/>
                <a:gd name="T20" fmla="*/ 108 w 132"/>
                <a:gd name="T21" fmla="*/ 51 h 82"/>
                <a:gd name="T22" fmla="*/ 114 w 132"/>
                <a:gd name="T23" fmla="*/ 51 h 82"/>
                <a:gd name="T24" fmla="*/ 116 w 132"/>
                <a:gd name="T25" fmla="*/ 52 h 82"/>
                <a:gd name="T26" fmla="*/ 117 w 132"/>
                <a:gd name="T27" fmla="*/ 58 h 82"/>
                <a:gd name="T28" fmla="*/ 119 w 132"/>
                <a:gd name="T29" fmla="*/ 60 h 82"/>
                <a:gd name="T30" fmla="*/ 119 w 132"/>
                <a:gd name="T31" fmla="*/ 66 h 82"/>
                <a:gd name="T32" fmla="*/ 122 w 132"/>
                <a:gd name="T33" fmla="*/ 65 h 82"/>
                <a:gd name="T34" fmla="*/ 122 w 132"/>
                <a:gd name="T35" fmla="*/ 68 h 82"/>
                <a:gd name="T36" fmla="*/ 128 w 132"/>
                <a:gd name="T37" fmla="*/ 67 h 82"/>
                <a:gd name="T38" fmla="*/ 131 w 132"/>
                <a:gd name="T39" fmla="*/ 69 h 82"/>
                <a:gd name="T40" fmla="*/ 130 w 132"/>
                <a:gd name="T41" fmla="*/ 70 h 82"/>
                <a:gd name="T42" fmla="*/ 130 w 132"/>
                <a:gd name="T43" fmla="*/ 71 h 82"/>
                <a:gd name="T44" fmla="*/ 131 w 132"/>
                <a:gd name="T45" fmla="*/ 71 h 82"/>
                <a:gd name="T46" fmla="*/ 131 w 132"/>
                <a:gd name="T47" fmla="*/ 74 h 82"/>
                <a:gd name="T48" fmla="*/ 130 w 132"/>
                <a:gd name="T49" fmla="*/ 77 h 82"/>
                <a:gd name="T50" fmla="*/ 128 w 132"/>
                <a:gd name="T51" fmla="*/ 76 h 82"/>
                <a:gd name="T52" fmla="*/ 128 w 132"/>
                <a:gd name="T53" fmla="*/ 80 h 82"/>
                <a:gd name="T54" fmla="*/ 124 w 132"/>
                <a:gd name="T55" fmla="*/ 81 h 82"/>
                <a:gd name="T56" fmla="*/ 123 w 132"/>
                <a:gd name="T57" fmla="*/ 80 h 82"/>
                <a:gd name="T58" fmla="*/ 123 w 132"/>
                <a:gd name="T59" fmla="*/ 78 h 82"/>
                <a:gd name="T60" fmla="*/ 120 w 132"/>
                <a:gd name="T61" fmla="*/ 78 h 82"/>
                <a:gd name="T62" fmla="*/ 113 w 132"/>
                <a:gd name="T63" fmla="*/ 72 h 82"/>
                <a:gd name="T64" fmla="*/ 107 w 132"/>
                <a:gd name="T65" fmla="*/ 76 h 82"/>
                <a:gd name="T66" fmla="*/ 105 w 132"/>
                <a:gd name="T67" fmla="*/ 76 h 82"/>
                <a:gd name="T68" fmla="*/ 103 w 132"/>
                <a:gd name="T69" fmla="*/ 74 h 82"/>
                <a:gd name="T70" fmla="*/ 103 w 132"/>
                <a:gd name="T71" fmla="*/ 72 h 82"/>
                <a:gd name="T72" fmla="*/ 108 w 132"/>
                <a:gd name="T73" fmla="*/ 69 h 82"/>
                <a:gd name="T74" fmla="*/ 107 w 132"/>
                <a:gd name="T75" fmla="*/ 68 h 82"/>
                <a:gd name="T76" fmla="*/ 100 w 132"/>
                <a:gd name="T77" fmla="*/ 68 h 82"/>
                <a:gd name="T78" fmla="*/ 89 w 132"/>
                <a:gd name="T79" fmla="*/ 61 h 82"/>
                <a:gd name="T80" fmla="*/ 84 w 132"/>
                <a:gd name="T81" fmla="*/ 60 h 82"/>
                <a:gd name="T82" fmla="*/ 84 w 132"/>
                <a:gd name="T83" fmla="*/ 80 h 82"/>
                <a:gd name="T84" fmla="*/ 80 w 132"/>
                <a:gd name="T85" fmla="*/ 80 h 82"/>
                <a:gd name="T86" fmla="*/ 80 w 132"/>
                <a:gd name="T87" fmla="*/ 74 h 82"/>
                <a:gd name="T88" fmla="*/ 46 w 132"/>
                <a:gd name="T89" fmla="*/ 75 h 82"/>
                <a:gd name="T90" fmla="*/ 46 w 132"/>
                <a:gd name="T91" fmla="*/ 80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"/>
                <a:gd name="T139" fmla="*/ 0 h 82"/>
                <a:gd name="T140" fmla="*/ 132 w 132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" h="82">
                  <a:moveTo>
                    <a:pt x="46" y="80"/>
                  </a:moveTo>
                  <a:lnTo>
                    <a:pt x="0" y="80"/>
                  </a:lnTo>
                  <a:lnTo>
                    <a:pt x="0" y="49"/>
                  </a:lnTo>
                  <a:lnTo>
                    <a:pt x="3" y="50"/>
                  </a:lnTo>
                  <a:lnTo>
                    <a:pt x="4" y="0"/>
                  </a:lnTo>
                  <a:lnTo>
                    <a:pt x="34" y="1"/>
                  </a:lnTo>
                  <a:lnTo>
                    <a:pt x="87" y="2"/>
                  </a:lnTo>
                  <a:lnTo>
                    <a:pt x="86" y="49"/>
                  </a:lnTo>
                  <a:lnTo>
                    <a:pt x="105" y="49"/>
                  </a:lnTo>
                  <a:lnTo>
                    <a:pt x="106" y="53"/>
                  </a:lnTo>
                  <a:lnTo>
                    <a:pt x="108" y="51"/>
                  </a:lnTo>
                  <a:lnTo>
                    <a:pt x="114" y="51"/>
                  </a:lnTo>
                  <a:lnTo>
                    <a:pt x="116" y="52"/>
                  </a:lnTo>
                  <a:lnTo>
                    <a:pt x="117" y="58"/>
                  </a:lnTo>
                  <a:lnTo>
                    <a:pt x="119" y="60"/>
                  </a:lnTo>
                  <a:lnTo>
                    <a:pt x="119" y="66"/>
                  </a:lnTo>
                  <a:lnTo>
                    <a:pt x="122" y="65"/>
                  </a:lnTo>
                  <a:lnTo>
                    <a:pt x="122" y="68"/>
                  </a:lnTo>
                  <a:lnTo>
                    <a:pt x="128" y="67"/>
                  </a:lnTo>
                  <a:lnTo>
                    <a:pt x="131" y="69"/>
                  </a:lnTo>
                  <a:lnTo>
                    <a:pt x="130" y="70"/>
                  </a:lnTo>
                  <a:lnTo>
                    <a:pt x="130" y="71"/>
                  </a:lnTo>
                  <a:lnTo>
                    <a:pt x="131" y="71"/>
                  </a:lnTo>
                  <a:lnTo>
                    <a:pt x="131" y="74"/>
                  </a:lnTo>
                  <a:lnTo>
                    <a:pt x="130" y="77"/>
                  </a:lnTo>
                  <a:lnTo>
                    <a:pt x="128" y="76"/>
                  </a:lnTo>
                  <a:lnTo>
                    <a:pt x="128" y="80"/>
                  </a:lnTo>
                  <a:lnTo>
                    <a:pt x="124" y="81"/>
                  </a:lnTo>
                  <a:lnTo>
                    <a:pt x="123" y="80"/>
                  </a:lnTo>
                  <a:lnTo>
                    <a:pt x="123" y="78"/>
                  </a:lnTo>
                  <a:lnTo>
                    <a:pt x="120" y="78"/>
                  </a:lnTo>
                  <a:lnTo>
                    <a:pt x="113" y="72"/>
                  </a:lnTo>
                  <a:lnTo>
                    <a:pt x="107" y="76"/>
                  </a:lnTo>
                  <a:lnTo>
                    <a:pt x="105" y="76"/>
                  </a:lnTo>
                  <a:lnTo>
                    <a:pt x="103" y="74"/>
                  </a:lnTo>
                  <a:lnTo>
                    <a:pt x="103" y="72"/>
                  </a:lnTo>
                  <a:lnTo>
                    <a:pt x="108" y="69"/>
                  </a:lnTo>
                  <a:lnTo>
                    <a:pt x="107" y="68"/>
                  </a:lnTo>
                  <a:lnTo>
                    <a:pt x="100" y="68"/>
                  </a:lnTo>
                  <a:lnTo>
                    <a:pt x="89" y="61"/>
                  </a:lnTo>
                  <a:lnTo>
                    <a:pt x="84" y="60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74"/>
                  </a:lnTo>
                  <a:lnTo>
                    <a:pt x="46" y="75"/>
                  </a:lnTo>
                  <a:lnTo>
                    <a:pt x="46" y="8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4" name="Freeform 668"/>
            <p:cNvSpPr>
              <a:spLocks/>
            </p:cNvSpPr>
            <p:nvPr/>
          </p:nvSpPr>
          <p:spPr bwMode="auto">
            <a:xfrm>
              <a:off x="1942" y="2194"/>
              <a:ext cx="86" cy="68"/>
            </a:xfrm>
            <a:custGeom>
              <a:avLst/>
              <a:gdLst>
                <a:gd name="T0" fmla="*/ 64 w 86"/>
                <a:gd name="T1" fmla="*/ 67 h 68"/>
                <a:gd name="T2" fmla="*/ 48 w 86"/>
                <a:gd name="T3" fmla="*/ 65 h 68"/>
                <a:gd name="T4" fmla="*/ 0 w 86"/>
                <a:gd name="T5" fmla="*/ 65 h 68"/>
                <a:gd name="T6" fmla="*/ 0 w 86"/>
                <a:gd name="T7" fmla="*/ 34 h 68"/>
                <a:gd name="T8" fmla="*/ 4 w 86"/>
                <a:gd name="T9" fmla="*/ 34 h 68"/>
                <a:gd name="T10" fmla="*/ 4 w 86"/>
                <a:gd name="T11" fmla="*/ 14 h 68"/>
                <a:gd name="T12" fmla="*/ 35 w 86"/>
                <a:gd name="T13" fmla="*/ 13 h 68"/>
                <a:gd name="T14" fmla="*/ 35 w 86"/>
                <a:gd name="T15" fmla="*/ 19 h 68"/>
                <a:gd name="T16" fmla="*/ 38 w 86"/>
                <a:gd name="T17" fmla="*/ 19 h 68"/>
                <a:gd name="T18" fmla="*/ 38 w 86"/>
                <a:gd name="T19" fmla="*/ 0 h 68"/>
                <a:gd name="T20" fmla="*/ 44 w 86"/>
                <a:gd name="T21" fmla="*/ 1 h 68"/>
                <a:gd name="T22" fmla="*/ 54 w 86"/>
                <a:gd name="T23" fmla="*/ 7 h 68"/>
                <a:gd name="T24" fmla="*/ 60 w 86"/>
                <a:gd name="T25" fmla="*/ 7 h 68"/>
                <a:gd name="T26" fmla="*/ 61 w 86"/>
                <a:gd name="T27" fmla="*/ 8 h 68"/>
                <a:gd name="T28" fmla="*/ 57 w 86"/>
                <a:gd name="T29" fmla="*/ 11 h 68"/>
                <a:gd name="T30" fmla="*/ 57 w 86"/>
                <a:gd name="T31" fmla="*/ 13 h 68"/>
                <a:gd name="T32" fmla="*/ 58 w 86"/>
                <a:gd name="T33" fmla="*/ 15 h 68"/>
                <a:gd name="T34" fmla="*/ 60 w 86"/>
                <a:gd name="T35" fmla="*/ 15 h 68"/>
                <a:gd name="T36" fmla="*/ 66 w 86"/>
                <a:gd name="T37" fmla="*/ 11 h 68"/>
                <a:gd name="T38" fmla="*/ 72 w 86"/>
                <a:gd name="T39" fmla="*/ 17 h 68"/>
                <a:gd name="T40" fmla="*/ 75 w 86"/>
                <a:gd name="T41" fmla="*/ 17 h 68"/>
                <a:gd name="T42" fmla="*/ 75 w 86"/>
                <a:gd name="T43" fmla="*/ 19 h 68"/>
                <a:gd name="T44" fmla="*/ 76 w 86"/>
                <a:gd name="T45" fmla="*/ 20 h 68"/>
                <a:gd name="T46" fmla="*/ 79 w 86"/>
                <a:gd name="T47" fmla="*/ 19 h 68"/>
                <a:gd name="T48" fmla="*/ 79 w 86"/>
                <a:gd name="T49" fmla="*/ 15 h 68"/>
                <a:gd name="T50" fmla="*/ 81 w 86"/>
                <a:gd name="T51" fmla="*/ 16 h 68"/>
                <a:gd name="T52" fmla="*/ 83 w 86"/>
                <a:gd name="T53" fmla="*/ 19 h 68"/>
                <a:gd name="T54" fmla="*/ 83 w 86"/>
                <a:gd name="T55" fmla="*/ 25 h 68"/>
                <a:gd name="T56" fmla="*/ 85 w 86"/>
                <a:gd name="T57" fmla="*/ 27 h 68"/>
                <a:gd name="T58" fmla="*/ 85 w 86"/>
                <a:gd name="T59" fmla="*/ 30 h 68"/>
                <a:gd name="T60" fmla="*/ 78 w 86"/>
                <a:gd name="T61" fmla="*/ 29 h 68"/>
                <a:gd name="T62" fmla="*/ 78 w 86"/>
                <a:gd name="T63" fmla="*/ 34 h 68"/>
                <a:gd name="T64" fmla="*/ 66 w 86"/>
                <a:gd name="T65" fmla="*/ 34 h 68"/>
                <a:gd name="T66" fmla="*/ 64 w 86"/>
                <a:gd name="T67" fmla="*/ 67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6"/>
                <a:gd name="T103" fmla="*/ 0 h 68"/>
                <a:gd name="T104" fmla="*/ 86 w 86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6" h="68">
                  <a:moveTo>
                    <a:pt x="64" y="67"/>
                  </a:moveTo>
                  <a:lnTo>
                    <a:pt x="48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54" y="7"/>
                  </a:lnTo>
                  <a:lnTo>
                    <a:pt x="60" y="7"/>
                  </a:lnTo>
                  <a:lnTo>
                    <a:pt x="61" y="8"/>
                  </a:lnTo>
                  <a:lnTo>
                    <a:pt x="57" y="11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60" y="15"/>
                  </a:lnTo>
                  <a:lnTo>
                    <a:pt x="66" y="11"/>
                  </a:lnTo>
                  <a:lnTo>
                    <a:pt x="72" y="17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6" y="20"/>
                  </a:lnTo>
                  <a:lnTo>
                    <a:pt x="79" y="19"/>
                  </a:lnTo>
                  <a:lnTo>
                    <a:pt x="79" y="15"/>
                  </a:lnTo>
                  <a:lnTo>
                    <a:pt x="81" y="16"/>
                  </a:lnTo>
                  <a:lnTo>
                    <a:pt x="83" y="19"/>
                  </a:lnTo>
                  <a:lnTo>
                    <a:pt x="83" y="25"/>
                  </a:lnTo>
                  <a:lnTo>
                    <a:pt x="85" y="27"/>
                  </a:lnTo>
                  <a:lnTo>
                    <a:pt x="85" y="30"/>
                  </a:lnTo>
                  <a:lnTo>
                    <a:pt x="78" y="29"/>
                  </a:lnTo>
                  <a:lnTo>
                    <a:pt x="78" y="34"/>
                  </a:lnTo>
                  <a:lnTo>
                    <a:pt x="66" y="34"/>
                  </a:lnTo>
                  <a:lnTo>
                    <a:pt x="64" y="6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5" name="Freeform 669"/>
            <p:cNvSpPr>
              <a:spLocks/>
            </p:cNvSpPr>
            <p:nvPr/>
          </p:nvSpPr>
          <p:spPr bwMode="auto">
            <a:xfrm>
              <a:off x="1942" y="2194"/>
              <a:ext cx="93" cy="74"/>
            </a:xfrm>
            <a:custGeom>
              <a:avLst/>
              <a:gdLst>
                <a:gd name="T0" fmla="*/ 69 w 93"/>
                <a:gd name="T1" fmla="*/ 73 h 74"/>
                <a:gd name="T2" fmla="*/ 51 w 93"/>
                <a:gd name="T3" fmla="*/ 71 h 74"/>
                <a:gd name="T4" fmla="*/ 0 w 93"/>
                <a:gd name="T5" fmla="*/ 71 h 74"/>
                <a:gd name="T6" fmla="*/ 0 w 93"/>
                <a:gd name="T7" fmla="*/ 37 h 74"/>
                <a:gd name="T8" fmla="*/ 4 w 93"/>
                <a:gd name="T9" fmla="*/ 37 h 74"/>
                <a:gd name="T10" fmla="*/ 4 w 93"/>
                <a:gd name="T11" fmla="*/ 15 h 74"/>
                <a:gd name="T12" fmla="*/ 38 w 93"/>
                <a:gd name="T13" fmla="*/ 14 h 74"/>
                <a:gd name="T14" fmla="*/ 38 w 93"/>
                <a:gd name="T15" fmla="*/ 20 h 74"/>
                <a:gd name="T16" fmla="*/ 42 w 93"/>
                <a:gd name="T17" fmla="*/ 20 h 74"/>
                <a:gd name="T18" fmla="*/ 42 w 93"/>
                <a:gd name="T19" fmla="*/ 0 h 74"/>
                <a:gd name="T20" fmla="*/ 47 w 93"/>
                <a:gd name="T21" fmla="*/ 1 h 74"/>
                <a:gd name="T22" fmla="*/ 58 w 93"/>
                <a:gd name="T23" fmla="*/ 8 h 74"/>
                <a:gd name="T24" fmla="*/ 65 w 93"/>
                <a:gd name="T25" fmla="*/ 8 h 74"/>
                <a:gd name="T26" fmla="*/ 66 w 93"/>
                <a:gd name="T27" fmla="*/ 9 h 74"/>
                <a:gd name="T28" fmla="*/ 61 w 93"/>
                <a:gd name="T29" fmla="*/ 12 h 74"/>
                <a:gd name="T30" fmla="*/ 61 w 93"/>
                <a:gd name="T31" fmla="*/ 14 h 74"/>
                <a:gd name="T32" fmla="*/ 62 w 93"/>
                <a:gd name="T33" fmla="*/ 16 h 74"/>
                <a:gd name="T34" fmla="*/ 65 w 93"/>
                <a:gd name="T35" fmla="*/ 16 h 74"/>
                <a:gd name="T36" fmla="*/ 71 w 93"/>
                <a:gd name="T37" fmla="*/ 12 h 74"/>
                <a:gd name="T38" fmla="*/ 78 w 93"/>
                <a:gd name="T39" fmla="*/ 18 h 74"/>
                <a:gd name="T40" fmla="*/ 81 w 93"/>
                <a:gd name="T41" fmla="*/ 18 h 74"/>
                <a:gd name="T42" fmla="*/ 81 w 93"/>
                <a:gd name="T43" fmla="*/ 20 h 74"/>
                <a:gd name="T44" fmla="*/ 82 w 93"/>
                <a:gd name="T45" fmla="*/ 21 h 74"/>
                <a:gd name="T46" fmla="*/ 85 w 93"/>
                <a:gd name="T47" fmla="*/ 20 h 74"/>
                <a:gd name="T48" fmla="*/ 85 w 93"/>
                <a:gd name="T49" fmla="*/ 16 h 74"/>
                <a:gd name="T50" fmla="*/ 88 w 93"/>
                <a:gd name="T51" fmla="*/ 17 h 74"/>
                <a:gd name="T52" fmla="*/ 90 w 93"/>
                <a:gd name="T53" fmla="*/ 20 h 74"/>
                <a:gd name="T54" fmla="*/ 90 w 93"/>
                <a:gd name="T55" fmla="*/ 27 h 74"/>
                <a:gd name="T56" fmla="*/ 92 w 93"/>
                <a:gd name="T57" fmla="*/ 29 h 74"/>
                <a:gd name="T58" fmla="*/ 92 w 93"/>
                <a:gd name="T59" fmla="*/ 32 h 74"/>
                <a:gd name="T60" fmla="*/ 84 w 93"/>
                <a:gd name="T61" fmla="*/ 31 h 74"/>
                <a:gd name="T62" fmla="*/ 84 w 93"/>
                <a:gd name="T63" fmla="*/ 37 h 74"/>
                <a:gd name="T64" fmla="*/ 71 w 93"/>
                <a:gd name="T65" fmla="*/ 37 h 74"/>
                <a:gd name="T66" fmla="*/ 69 w 93"/>
                <a:gd name="T67" fmla="*/ 73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3"/>
                <a:gd name="T103" fmla="*/ 0 h 74"/>
                <a:gd name="T104" fmla="*/ 93 w 93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3" h="74">
                  <a:moveTo>
                    <a:pt x="69" y="73"/>
                  </a:moveTo>
                  <a:lnTo>
                    <a:pt x="51" y="71"/>
                  </a:lnTo>
                  <a:lnTo>
                    <a:pt x="0" y="71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15"/>
                  </a:lnTo>
                  <a:lnTo>
                    <a:pt x="38" y="14"/>
                  </a:lnTo>
                  <a:lnTo>
                    <a:pt x="38" y="20"/>
                  </a:lnTo>
                  <a:lnTo>
                    <a:pt x="42" y="2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8" y="8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2" y="16"/>
                  </a:lnTo>
                  <a:lnTo>
                    <a:pt x="65" y="16"/>
                  </a:lnTo>
                  <a:lnTo>
                    <a:pt x="71" y="12"/>
                  </a:lnTo>
                  <a:lnTo>
                    <a:pt x="78" y="18"/>
                  </a:lnTo>
                  <a:lnTo>
                    <a:pt x="81" y="18"/>
                  </a:lnTo>
                  <a:lnTo>
                    <a:pt x="81" y="20"/>
                  </a:lnTo>
                  <a:lnTo>
                    <a:pt x="82" y="21"/>
                  </a:lnTo>
                  <a:lnTo>
                    <a:pt x="85" y="20"/>
                  </a:lnTo>
                  <a:lnTo>
                    <a:pt x="85" y="16"/>
                  </a:lnTo>
                  <a:lnTo>
                    <a:pt x="88" y="17"/>
                  </a:lnTo>
                  <a:lnTo>
                    <a:pt x="90" y="20"/>
                  </a:lnTo>
                  <a:lnTo>
                    <a:pt x="90" y="27"/>
                  </a:lnTo>
                  <a:lnTo>
                    <a:pt x="92" y="29"/>
                  </a:lnTo>
                  <a:lnTo>
                    <a:pt x="92" y="32"/>
                  </a:lnTo>
                  <a:lnTo>
                    <a:pt x="84" y="31"/>
                  </a:lnTo>
                  <a:lnTo>
                    <a:pt x="84" y="37"/>
                  </a:lnTo>
                  <a:lnTo>
                    <a:pt x="71" y="37"/>
                  </a:lnTo>
                  <a:lnTo>
                    <a:pt x="69" y="7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6" name="Freeform 670"/>
            <p:cNvSpPr>
              <a:spLocks/>
            </p:cNvSpPr>
            <p:nvPr/>
          </p:nvSpPr>
          <p:spPr bwMode="auto">
            <a:xfrm>
              <a:off x="1924" y="2414"/>
              <a:ext cx="101" cy="87"/>
            </a:xfrm>
            <a:custGeom>
              <a:avLst/>
              <a:gdLst>
                <a:gd name="T0" fmla="*/ 69 w 101"/>
                <a:gd name="T1" fmla="*/ 64 h 87"/>
                <a:gd name="T2" fmla="*/ 63 w 101"/>
                <a:gd name="T3" fmla="*/ 69 h 87"/>
                <a:gd name="T4" fmla="*/ 59 w 101"/>
                <a:gd name="T5" fmla="*/ 70 h 87"/>
                <a:gd name="T6" fmla="*/ 54 w 101"/>
                <a:gd name="T7" fmla="*/ 79 h 87"/>
                <a:gd name="T8" fmla="*/ 43 w 101"/>
                <a:gd name="T9" fmla="*/ 77 h 87"/>
                <a:gd name="T10" fmla="*/ 38 w 101"/>
                <a:gd name="T11" fmla="*/ 83 h 87"/>
                <a:gd name="T12" fmla="*/ 36 w 101"/>
                <a:gd name="T13" fmla="*/ 86 h 87"/>
                <a:gd name="T14" fmla="*/ 31 w 101"/>
                <a:gd name="T15" fmla="*/ 82 h 87"/>
                <a:gd name="T16" fmla="*/ 26 w 101"/>
                <a:gd name="T17" fmla="*/ 82 h 87"/>
                <a:gd name="T18" fmla="*/ 26 w 101"/>
                <a:gd name="T19" fmla="*/ 76 h 87"/>
                <a:gd name="T20" fmla="*/ 26 w 101"/>
                <a:gd name="T21" fmla="*/ 68 h 87"/>
                <a:gd name="T22" fmla="*/ 27 w 101"/>
                <a:gd name="T23" fmla="*/ 63 h 87"/>
                <a:gd name="T24" fmla="*/ 25 w 101"/>
                <a:gd name="T25" fmla="*/ 60 h 87"/>
                <a:gd name="T26" fmla="*/ 19 w 101"/>
                <a:gd name="T27" fmla="*/ 56 h 87"/>
                <a:gd name="T28" fmla="*/ 12 w 101"/>
                <a:gd name="T29" fmla="*/ 52 h 87"/>
                <a:gd name="T30" fmla="*/ 7 w 101"/>
                <a:gd name="T31" fmla="*/ 52 h 87"/>
                <a:gd name="T32" fmla="*/ 9 w 101"/>
                <a:gd name="T33" fmla="*/ 54 h 87"/>
                <a:gd name="T34" fmla="*/ 6 w 101"/>
                <a:gd name="T35" fmla="*/ 55 h 87"/>
                <a:gd name="T36" fmla="*/ 4 w 101"/>
                <a:gd name="T37" fmla="*/ 49 h 87"/>
                <a:gd name="T38" fmla="*/ 5 w 101"/>
                <a:gd name="T39" fmla="*/ 47 h 87"/>
                <a:gd name="T40" fmla="*/ 5 w 101"/>
                <a:gd name="T41" fmla="*/ 38 h 87"/>
                <a:gd name="T42" fmla="*/ 3 w 101"/>
                <a:gd name="T43" fmla="*/ 30 h 87"/>
                <a:gd name="T44" fmla="*/ 0 w 101"/>
                <a:gd name="T45" fmla="*/ 22 h 87"/>
                <a:gd name="T46" fmla="*/ 2 w 101"/>
                <a:gd name="T47" fmla="*/ 16 h 87"/>
                <a:gd name="T48" fmla="*/ 2 w 101"/>
                <a:gd name="T49" fmla="*/ 14 h 87"/>
                <a:gd name="T50" fmla="*/ 2 w 101"/>
                <a:gd name="T51" fmla="*/ 6 h 87"/>
                <a:gd name="T52" fmla="*/ 3 w 101"/>
                <a:gd name="T53" fmla="*/ 0 h 87"/>
                <a:gd name="T54" fmla="*/ 100 w 101"/>
                <a:gd name="T55" fmla="*/ 0 h 87"/>
                <a:gd name="T56" fmla="*/ 99 w 101"/>
                <a:gd name="T57" fmla="*/ 3 h 87"/>
                <a:gd name="T58" fmla="*/ 100 w 101"/>
                <a:gd name="T59" fmla="*/ 4 h 87"/>
                <a:gd name="T60" fmla="*/ 95 w 101"/>
                <a:gd name="T61" fmla="*/ 12 h 87"/>
                <a:gd name="T62" fmla="*/ 91 w 101"/>
                <a:gd name="T63" fmla="*/ 17 h 87"/>
                <a:gd name="T64" fmla="*/ 84 w 101"/>
                <a:gd name="T65" fmla="*/ 23 h 87"/>
                <a:gd name="T66" fmla="*/ 79 w 101"/>
                <a:gd name="T67" fmla="*/ 32 h 87"/>
                <a:gd name="T68" fmla="*/ 74 w 101"/>
                <a:gd name="T69" fmla="*/ 40 h 87"/>
                <a:gd name="T70" fmla="*/ 76 w 101"/>
                <a:gd name="T71" fmla="*/ 45 h 87"/>
                <a:gd name="T72" fmla="*/ 72 w 101"/>
                <a:gd name="T73" fmla="*/ 56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"/>
                <a:gd name="T112" fmla="*/ 0 h 87"/>
                <a:gd name="T113" fmla="*/ 101 w 101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" h="87">
                  <a:moveTo>
                    <a:pt x="69" y="60"/>
                  </a:moveTo>
                  <a:lnTo>
                    <a:pt x="69" y="64"/>
                  </a:lnTo>
                  <a:lnTo>
                    <a:pt x="64" y="70"/>
                  </a:lnTo>
                  <a:lnTo>
                    <a:pt x="63" y="69"/>
                  </a:lnTo>
                  <a:lnTo>
                    <a:pt x="62" y="71"/>
                  </a:lnTo>
                  <a:lnTo>
                    <a:pt x="59" y="70"/>
                  </a:lnTo>
                  <a:lnTo>
                    <a:pt x="57" y="71"/>
                  </a:lnTo>
                  <a:lnTo>
                    <a:pt x="54" y="79"/>
                  </a:lnTo>
                  <a:lnTo>
                    <a:pt x="49" y="80"/>
                  </a:lnTo>
                  <a:lnTo>
                    <a:pt x="43" y="77"/>
                  </a:lnTo>
                  <a:lnTo>
                    <a:pt x="41" y="80"/>
                  </a:lnTo>
                  <a:lnTo>
                    <a:pt x="38" y="83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4" y="86"/>
                  </a:lnTo>
                  <a:lnTo>
                    <a:pt x="31" y="82"/>
                  </a:lnTo>
                  <a:lnTo>
                    <a:pt x="29" y="85"/>
                  </a:lnTo>
                  <a:lnTo>
                    <a:pt x="26" y="82"/>
                  </a:lnTo>
                  <a:lnTo>
                    <a:pt x="25" y="77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6" y="68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2"/>
                  </a:lnTo>
                  <a:lnTo>
                    <a:pt x="25" y="60"/>
                  </a:lnTo>
                  <a:lnTo>
                    <a:pt x="22" y="61"/>
                  </a:lnTo>
                  <a:lnTo>
                    <a:pt x="19" y="56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10" y="54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9" y="54"/>
                  </a:lnTo>
                  <a:lnTo>
                    <a:pt x="6" y="57"/>
                  </a:lnTo>
                  <a:lnTo>
                    <a:pt x="6" y="55"/>
                  </a:lnTo>
                  <a:lnTo>
                    <a:pt x="3" y="50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3" y="43"/>
                  </a:lnTo>
                  <a:lnTo>
                    <a:pt x="5" y="38"/>
                  </a:lnTo>
                  <a:lnTo>
                    <a:pt x="3" y="33"/>
                  </a:lnTo>
                  <a:lnTo>
                    <a:pt x="3" y="30"/>
                  </a:lnTo>
                  <a:lnTo>
                    <a:pt x="5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6"/>
                  </a:lnTo>
                  <a:lnTo>
                    <a:pt x="1" y="4"/>
                  </a:lnTo>
                  <a:lnTo>
                    <a:pt x="3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1" y="17"/>
                  </a:lnTo>
                  <a:lnTo>
                    <a:pt x="92" y="20"/>
                  </a:lnTo>
                  <a:lnTo>
                    <a:pt x="84" y="23"/>
                  </a:lnTo>
                  <a:lnTo>
                    <a:pt x="80" y="27"/>
                  </a:lnTo>
                  <a:lnTo>
                    <a:pt x="79" y="32"/>
                  </a:lnTo>
                  <a:lnTo>
                    <a:pt x="76" y="38"/>
                  </a:lnTo>
                  <a:lnTo>
                    <a:pt x="74" y="40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69" y="53"/>
                  </a:lnTo>
                  <a:lnTo>
                    <a:pt x="72" y="56"/>
                  </a:lnTo>
                  <a:lnTo>
                    <a:pt x="69" y="6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7" name="Freeform 671"/>
            <p:cNvSpPr>
              <a:spLocks/>
            </p:cNvSpPr>
            <p:nvPr/>
          </p:nvSpPr>
          <p:spPr bwMode="auto">
            <a:xfrm>
              <a:off x="1924" y="2414"/>
              <a:ext cx="108" cy="92"/>
            </a:xfrm>
            <a:custGeom>
              <a:avLst/>
              <a:gdLst>
                <a:gd name="T0" fmla="*/ 74 w 108"/>
                <a:gd name="T1" fmla="*/ 67 h 92"/>
                <a:gd name="T2" fmla="*/ 67 w 108"/>
                <a:gd name="T3" fmla="*/ 73 h 92"/>
                <a:gd name="T4" fmla="*/ 63 w 108"/>
                <a:gd name="T5" fmla="*/ 74 h 92"/>
                <a:gd name="T6" fmla="*/ 57 w 108"/>
                <a:gd name="T7" fmla="*/ 84 h 92"/>
                <a:gd name="T8" fmla="*/ 46 w 108"/>
                <a:gd name="T9" fmla="*/ 82 h 92"/>
                <a:gd name="T10" fmla="*/ 41 w 108"/>
                <a:gd name="T11" fmla="*/ 88 h 92"/>
                <a:gd name="T12" fmla="*/ 39 w 108"/>
                <a:gd name="T13" fmla="*/ 91 h 92"/>
                <a:gd name="T14" fmla="*/ 33 w 108"/>
                <a:gd name="T15" fmla="*/ 87 h 92"/>
                <a:gd name="T16" fmla="*/ 28 w 108"/>
                <a:gd name="T17" fmla="*/ 87 h 92"/>
                <a:gd name="T18" fmla="*/ 28 w 108"/>
                <a:gd name="T19" fmla="*/ 81 h 92"/>
                <a:gd name="T20" fmla="*/ 28 w 108"/>
                <a:gd name="T21" fmla="*/ 72 h 92"/>
                <a:gd name="T22" fmla="*/ 29 w 108"/>
                <a:gd name="T23" fmla="*/ 66 h 92"/>
                <a:gd name="T24" fmla="*/ 26 w 108"/>
                <a:gd name="T25" fmla="*/ 63 h 92"/>
                <a:gd name="T26" fmla="*/ 20 w 108"/>
                <a:gd name="T27" fmla="*/ 59 h 92"/>
                <a:gd name="T28" fmla="*/ 13 w 108"/>
                <a:gd name="T29" fmla="*/ 55 h 92"/>
                <a:gd name="T30" fmla="*/ 8 w 108"/>
                <a:gd name="T31" fmla="*/ 55 h 92"/>
                <a:gd name="T32" fmla="*/ 10 w 108"/>
                <a:gd name="T33" fmla="*/ 57 h 92"/>
                <a:gd name="T34" fmla="*/ 7 w 108"/>
                <a:gd name="T35" fmla="*/ 58 h 92"/>
                <a:gd name="T36" fmla="*/ 4 w 108"/>
                <a:gd name="T37" fmla="*/ 52 h 92"/>
                <a:gd name="T38" fmla="*/ 6 w 108"/>
                <a:gd name="T39" fmla="*/ 50 h 92"/>
                <a:gd name="T40" fmla="*/ 6 w 108"/>
                <a:gd name="T41" fmla="*/ 40 h 92"/>
                <a:gd name="T42" fmla="*/ 3 w 108"/>
                <a:gd name="T43" fmla="*/ 32 h 92"/>
                <a:gd name="T44" fmla="*/ 0 w 108"/>
                <a:gd name="T45" fmla="*/ 24 h 92"/>
                <a:gd name="T46" fmla="*/ 2 w 108"/>
                <a:gd name="T47" fmla="*/ 17 h 92"/>
                <a:gd name="T48" fmla="*/ 2 w 108"/>
                <a:gd name="T49" fmla="*/ 15 h 92"/>
                <a:gd name="T50" fmla="*/ 2 w 108"/>
                <a:gd name="T51" fmla="*/ 6 h 92"/>
                <a:gd name="T52" fmla="*/ 3 w 108"/>
                <a:gd name="T53" fmla="*/ 0 h 92"/>
                <a:gd name="T54" fmla="*/ 107 w 108"/>
                <a:gd name="T55" fmla="*/ 0 h 92"/>
                <a:gd name="T56" fmla="*/ 106 w 108"/>
                <a:gd name="T57" fmla="*/ 3 h 92"/>
                <a:gd name="T58" fmla="*/ 107 w 108"/>
                <a:gd name="T59" fmla="*/ 4 h 92"/>
                <a:gd name="T60" fmla="*/ 101 w 108"/>
                <a:gd name="T61" fmla="*/ 12 h 92"/>
                <a:gd name="T62" fmla="*/ 97 w 108"/>
                <a:gd name="T63" fmla="*/ 18 h 92"/>
                <a:gd name="T64" fmla="*/ 89 w 108"/>
                <a:gd name="T65" fmla="*/ 25 h 92"/>
                <a:gd name="T66" fmla="*/ 85 w 108"/>
                <a:gd name="T67" fmla="*/ 34 h 92"/>
                <a:gd name="T68" fmla="*/ 79 w 108"/>
                <a:gd name="T69" fmla="*/ 42 h 92"/>
                <a:gd name="T70" fmla="*/ 82 w 108"/>
                <a:gd name="T71" fmla="*/ 48 h 92"/>
                <a:gd name="T72" fmla="*/ 77 w 108"/>
                <a:gd name="T73" fmla="*/ 59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2"/>
                <a:gd name="T113" fmla="*/ 108 w 108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2">
                  <a:moveTo>
                    <a:pt x="74" y="63"/>
                  </a:moveTo>
                  <a:lnTo>
                    <a:pt x="74" y="67"/>
                  </a:lnTo>
                  <a:lnTo>
                    <a:pt x="68" y="74"/>
                  </a:lnTo>
                  <a:lnTo>
                    <a:pt x="67" y="73"/>
                  </a:lnTo>
                  <a:lnTo>
                    <a:pt x="66" y="75"/>
                  </a:lnTo>
                  <a:lnTo>
                    <a:pt x="63" y="74"/>
                  </a:lnTo>
                  <a:lnTo>
                    <a:pt x="61" y="75"/>
                  </a:lnTo>
                  <a:lnTo>
                    <a:pt x="57" y="84"/>
                  </a:lnTo>
                  <a:lnTo>
                    <a:pt x="53" y="85"/>
                  </a:lnTo>
                  <a:lnTo>
                    <a:pt x="46" y="82"/>
                  </a:lnTo>
                  <a:lnTo>
                    <a:pt x="44" y="85"/>
                  </a:lnTo>
                  <a:lnTo>
                    <a:pt x="41" y="88"/>
                  </a:lnTo>
                  <a:lnTo>
                    <a:pt x="41" y="91"/>
                  </a:lnTo>
                  <a:lnTo>
                    <a:pt x="39" y="91"/>
                  </a:lnTo>
                  <a:lnTo>
                    <a:pt x="36" y="91"/>
                  </a:lnTo>
                  <a:lnTo>
                    <a:pt x="33" y="87"/>
                  </a:lnTo>
                  <a:lnTo>
                    <a:pt x="31" y="90"/>
                  </a:lnTo>
                  <a:lnTo>
                    <a:pt x="28" y="87"/>
                  </a:lnTo>
                  <a:lnTo>
                    <a:pt x="26" y="82"/>
                  </a:lnTo>
                  <a:lnTo>
                    <a:pt x="28" y="81"/>
                  </a:lnTo>
                  <a:lnTo>
                    <a:pt x="24" y="79"/>
                  </a:lnTo>
                  <a:lnTo>
                    <a:pt x="28" y="72"/>
                  </a:lnTo>
                  <a:lnTo>
                    <a:pt x="26" y="67"/>
                  </a:lnTo>
                  <a:lnTo>
                    <a:pt x="29" y="66"/>
                  </a:lnTo>
                  <a:lnTo>
                    <a:pt x="30" y="65"/>
                  </a:lnTo>
                  <a:lnTo>
                    <a:pt x="26" y="63"/>
                  </a:lnTo>
                  <a:lnTo>
                    <a:pt x="23" y="64"/>
                  </a:lnTo>
                  <a:lnTo>
                    <a:pt x="20" y="59"/>
                  </a:lnTo>
                  <a:lnTo>
                    <a:pt x="19" y="55"/>
                  </a:lnTo>
                  <a:lnTo>
                    <a:pt x="13" y="55"/>
                  </a:lnTo>
                  <a:lnTo>
                    <a:pt x="11" y="57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10" y="57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3" y="46"/>
                  </a:lnTo>
                  <a:lnTo>
                    <a:pt x="6" y="40"/>
                  </a:lnTo>
                  <a:lnTo>
                    <a:pt x="3" y="35"/>
                  </a:lnTo>
                  <a:lnTo>
                    <a:pt x="3" y="32"/>
                  </a:lnTo>
                  <a:lnTo>
                    <a:pt x="6" y="31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0" y="8"/>
                  </a:lnTo>
                  <a:lnTo>
                    <a:pt x="2" y="6"/>
                  </a:lnTo>
                  <a:lnTo>
                    <a:pt x="1" y="4"/>
                  </a:lnTo>
                  <a:lnTo>
                    <a:pt x="3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7" y="3"/>
                  </a:lnTo>
                  <a:lnTo>
                    <a:pt x="106" y="3"/>
                  </a:lnTo>
                  <a:lnTo>
                    <a:pt x="106" y="4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1" y="12"/>
                  </a:lnTo>
                  <a:lnTo>
                    <a:pt x="101" y="15"/>
                  </a:lnTo>
                  <a:lnTo>
                    <a:pt x="97" y="18"/>
                  </a:lnTo>
                  <a:lnTo>
                    <a:pt x="98" y="21"/>
                  </a:lnTo>
                  <a:lnTo>
                    <a:pt x="89" y="25"/>
                  </a:lnTo>
                  <a:lnTo>
                    <a:pt x="86" y="29"/>
                  </a:lnTo>
                  <a:lnTo>
                    <a:pt x="85" y="34"/>
                  </a:lnTo>
                  <a:lnTo>
                    <a:pt x="82" y="40"/>
                  </a:lnTo>
                  <a:lnTo>
                    <a:pt x="79" y="42"/>
                  </a:lnTo>
                  <a:lnTo>
                    <a:pt x="82" y="43"/>
                  </a:lnTo>
                  <a:lnTo>
                    <a:pt x="82" y="48"/>
                  </a:lnTo>
                  <a:lnTo>
                    <a:pt x="74" y="56"/>
                  </a:lnTo>
                  <a:lnTo>
                    <a:pt x="77" y="59"/>
                  </a:lnTo>
                  <a:lnTo>
                    <a:pt x="74" y="63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8" name="Freeform 672"/>
            <p:cNvSpPr>
              <a:spLocks/>
            </p:cNvSpPr>
            <p:nvPr/>
          </p:nvSpPr>
          <p:spPr bwMode="auto">
            <a:xfrm>
              <a:off x="1914" y="2340"/>
              <a:ext cx="108" cy="68"/>
            </a:xfrm>
            <a:custGeom>
              <a:avLst/>
              <a:gdLst>
                <a:gd name="T0" fmla="*/ 107 w 108"/>
                <a:gd name="T1" fmla="*/ 67 h 68"/>
                <a:gd name="T2" fmla="*/ 12 w 108"/>
                <a:gd name="T3" fmla="*/ 67 h 68"/>
                <a:gd name="T4" fmla="*/ 8 w 108"/>
                <a:gd name="T5" fmla="*/ 62 h 68"/>
                <a:gd name="T6" fmla="*/ 6 w 108"/>
                <a:gd name="T7" fmla="*/ 62 h 68"/>
                <a:gd name="T8" fmla="*/ 5 w 108"/>
                <a:gd name="T9" fmla="*/ 57 h 68"/>
                <a:gd name="T10" fmla="*/ 4 w 108"/>
                <a:gd name="T11" fmla="*/ 56 h 68"/>
                <a:gd name="T12" fmla="*/ 2 w 108"/>
                <a:gd name="T13" fmla="*/ 56 h 68"/>
                <a:gd name="T14" fmla="*/ 0 w 108"/>
                <a:gd name="T15" fmla="*/ 51 h 68"/>
                <a:gd name="T16" fmla="*/ 3 w 108"/>
                <a:gd name="T17" fmla="*/ 47 h 68"/>
                <a:gd name="T18" fmla="*/ 4 w 108"/>
                <a:gd name="T19" fmla="*/ 47 h 68"/>
                <a:gd name="T20" fmla="*/ 4 w 108"/>
                <a:gd name="T21" fmla="*/ 44 h 68"/>
                <a:gd name="T22" fmla="*/ 6 w 108"/>
                <a:gd name="T23" fmla="*/ 43 h 68"/>
                <a:gd name="T24" fmla="*/ 5 w 108"/>
                <a:gd name="T25" fmla="*/ 41 h 68"/>
                <a:gd name="T26" fmla="*/ 1 w 108"/>
                <a:gd name="T27" fmla="*/ 40 h 68"/>
                <a:gd name="T28" fmla="*/ 3 w 108"/>
                <a:gd name="T29" fmla="*/ 36 h 68"/>
                <a:gd name="T30" fmla="*/ 1 w 108"/>
                <a:gd name="T31" fmla="*/ 36 h 68"/>
                <a:gd name="T32" fmla="*/ 3 w 108"/>
                <a:gd name="T33" fmla="*/ 33 h 68"/>
                <a:gd name="T34" fmla="*/ 4 w 108"/>
                <a:gd name="T35" fmla="*/ 34 h 68"/>
                <a:gd name="T36" fmla="*/ 5 w 108"/>
                <a:gd name="T37" fmla="*/ 32 h 68"/>
                <a:gd name="T38" fmla="*/ 10 w 108"/>
                <a:gd name="T39" fmla="*/ 32 h 68"/>
                <a:gd name="T40" fmla="*/ 9 w 108"/>
                <a:gd name="T41" fmla="*/ 28 h 68"/>
                <a:gd name="T42" fmla="*/ 11 w 108"/>
                <a:gd name="T43" fmla="*/ 28 h 68"/>
                <a:gd name="T44" fmla="*/ 11 w 108"/>
                <a:gd name="T45" fmla="*/ 25 h 68"/>
                <a:gd name="T46" fmla="*/ 16 w 108"/>
                <a:gd name="T47" fmla="*/ 24 h 68"/>
                <a:gd name="T48" fmla="*/ 17 w 108"/>
                <a:gd name="T49" fmla="*/ 22 h 68"/>
                <a:gd name="T50" fmla="*/ 17 w 108"/>
                <a:gd name="T51" fmla="*/ 20 h 68"/>
                <a:gd name="T52" fmla="*/ 18 w 108"/>
                <a:gd name="T53" fmla="*/ 20 h 68"/>
                <a:gd name="T54" fmla="*/ 19 w 108"/>
                <a:gd name="T55" fmla="*/ 21 h 68"/>
                <a:gd name="T56" fmla="*/ 22 w 108"/>
                <a:gd name="T57" fmla="*/ 20 h 68"/>
                <a:gd name="T58" fmla="*/ 23 w 108"/>
                <a:gd name="T59" fmla="*/ 19 h 68"/>
                <a:gd name="T60" fmla="*/ 22 w 108"/>
                <a:gd name="T61" fmla="*/ 17 h 68"/>
                <a:gd name="T62" fmla="*/ 23 w 108"/>
                <a:gd name="T63" fmla="*/ 16 h 68"/>
                <a:gd name="T64" fmla="*/ 26 w 108"/>
                <a:gd name="T65" fmla="*/ 17 h 68"/>
                <a:gd name="T66" fmla="*/ 27 w 108"/>
                <a:gd name="T67" fmla="*/ 13 h 68"/>
                <a:gd name="T68" fmla="*/ 25 w 108"/>
                <a:gd name="T69" fmla="*/ 8 h 68"/>
                <a:gd name="T70" fmla="*/ 28 w 108"/>
                <a:gd name="T71" fmla="*/ 8 h 68"/>
                <a:gd name="T72" fmla="*/ 28 w 108"/>
                <a:gd name="T73" fmla="*/ 5 h 68"/>
                <a:gd name="T74" fmla="*/ 29 w 108"/>
                <a:gd name="T75" fmla="*/ 4 h 68"/>
                <a:gd name="T76" fmla="*/ 25 w 108"/>
                <a:gd name="T77" fmla="*/ 0 h 68"/>
                <a:gd name="T78" fmla="*/ 107 w 108"/>
                <a:gd name="T79" fmla="*/ 2 h 68"/>
                <a:gd name="T80" fmla="*/ 107 w 108"/>
                <a:gd name="T81" fmla="*/ 67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68"/>
                <a:gd name="T125" fmla="*/ 108 w 108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68">
                  <a:moveTo>
                    <a:pt x="107" y="67"/>
                  </a:moveTo>
                  <a:lnTo>
                    <a:pt x="12" y="67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0" y="51"/>
                  </a:lnTo>
                  <a:lnTo>
                    <a:pt x="3" y="47"/>
                  </a:lnTo>
                  <a:lnTo>
                    <a:pt x="4" y="47"/>
                  </a:lnTo>
                  <a:lnTo>
                    <a:pt x="4" y="44"/>
                  </a:lnTo>
                  <a:lnTo>
                    <a:pt x="6" y="43"/>
                  </a:lnTo>
                  <a:lnTo>
                    <a:pt x="5" y="41"/>
                  </a:lnTo>
                  <a:lnTo>
                    <a:pt x="1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3" y="33"/>
                  </a:lnTo>
                  <a:lnTo>
                    <a:pt x="4" y="34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1" y="25"/>
                  </a:lnTo>
                  <a:lnTo>
                    <a:pt x="16" y="24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9" y="21"/>
                  </a:lnTo>
                  <a:lnTo>
                    <a:pt x="22" y="20"/>
                  </a:lnTo>
                  <a:lnTo>
                    <a:pt x="23" y="19"/>
                  </a:lnTo>
                  <a:lnTo>
                    <a:pt x="22" y="17"/>
                  </a:lnTo>
                  <a:lnTo>
                    <a:pt x="23" y="16"/>
                  </a:lnTo>
                  <a:lnTo>
                    <a:pt x="26" y="17"/>
                  </a:lnTo>
                  <a:lnTo>
                    <a:pt x="27" y="13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5"/>
                  </a:lnTo>
                  <a:lnTo>
                    <a:pt x="29" y="4"/>
                  </a:lnTo>
                  <a:lnTo>
                    <a:pt x="25" y="0"/>
                  </a:lnTo>
                  <a:lnTo>
                    <a:pt x="107" y="2"/>
                  </a:lnTo>
                  <a:lnTo>
                    <a:pt x="107" y="6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89" name="Freeform 673"/>
            <p:cNvSpPr>
              <a:spLocks/>
            </p:cNvSpPr>
            <p:nvPr/>
          </p:nvSpPr>
          <p:spPr bwMode="auto">
            <a:xfrm>
              <a:off x="1914" y="2340"/>
              <a:ext cx="114" cy="75"/>
            </a:xfrm>
            <a:custGeom>
              <a:avLst/>
              <a:gdLst>
                <a:gd name="T0" fmla="*/ 113 w 114"/>
                <a:gd name="T1" fmla="*/ 74 h 75"/>
                <a:gd name="T2" fmla="*/ 13 w 114"/>
                <a:gd name="T3" fmla="*/ 74 h 75"/>
                <a:gd name="T4" fmla="*/ 9 w 114"/>
                <a:gd name="T5" fmla="*/ 69 h 75"/>
                <a:gd name="T6" fmla="*/ 7 w 114"/>
                <a:gd name="T7" fmla="*/ 69 h 75"/>
                <a:gd name="T8" fmla="*/ 5 w 114"/>
                <a:gd name="T9" fmla="*/ 63 h 75"/>
                <a:gd name="T10" fmla="*/ 4 w 114"/>
                <a:gd name="T11" fmla="*/ 62 h 75"/>
                <a:gd name="T12" fmla="*/ 2 w 114"/>
                <a:gd name="T13" fmla="*/ 62 h 75"/>
                <a:gd name="T14" fmla="*/ 0 w 114"/>
                <a:gd name="T15" fmla="*/ 57 h 75"/>
                <a:gd name="T16" fmla="*/ 3 w 114"/>
                <a:gd name="T17" fmla="*/ 52 h 75"/>
                <a:gd name="T18" fmla="*/ 4 w 114"/>
                <a:gd name="T19" fmla="*/ 52 h 75"/>
                <a:gd name="T20" fmla="*/ 4 w 114"/>
                <a:gd name="T21" fmla="*/ 48 h 75"/>
                <a:gd name="T22" fmla="*/ 7 w 114"/>
                <a:gd name="T23" fmla="*/ 47 h 75"/>
                <a:gd name="T24" fmla="*/ 5 w 114"/>
                <a:gd name="T25" fmla="*/ 45 h 75"/>
                <a:gd name="T26" fmla="*/ 1 w 114"/>
                <a:gd name="T27" fmla="*/ 44 h 75"/>
                <a:gd name="T28" fmla="*/ 3 w 114"/>
                <a:gd name="T29" fmla="*/ 40 h 75"/>
                <a:gd name="T30" fmla="*/ 1 w 114"/>
                <a:gd name="T31" fmla="*/ 40 h 75"/>
                <a:gd name="T32" fmla="*/ 3 w 114"/>
                <a:gd name="T33" fmla="*/ 36 h 75"/>
                <a:gd name="T34" fmla="*/ 4 w 114"/>
                <a:gd name="T35" fmla="*/ 37 h 75"/>
                <a:gd name="T36" fmla="*/ 5 w 114"/>
                <a:gd name="T37" fmla="*/ 35 h 75"/>
                <a:gd name="T38" fmla="*/ 11 w 114"/>
                <a:gd name="T39" fmla="*/ 35 h 75"/>
                <a:gd name="T40" fmla="*/ 10 w 114"/>
                <a:gd name="T41" fmla="*/ 31 h 75"/>
                <a:gd name="T42" fmla="*/ 12 w 114"/>
                <a:gd name="T43" fmla="*/ 31 h 75"/>
                <a:gd name="T44" fmla="*/ 12 w 114"/>
                <a:gd name="T45" fmla="*/ 28 h 75"/>
                <a:gd name="T46" fmla="*/ 16 w 114"/>
                <a:gd name="T47" fmla="*/ 27 h 75"/>
                <a:gd name="T48" fmla="*/ 18 w 114"/>
                <a:gd name="T49" fmla="*/ 25 h 75"/>
                <a:gd name="T50" fmla="*/ 18 w 114"/>
                <a:gd name="T51" fmla="*/ 23 h 75"/>
                <a:gd name="T52" fmla="*/ 19 w 114"/>
                <a:gd name="T53" fmla="*/ 22 h 75"/>
                <a:gd name="T54" fmla="*/ 20 w 114"/>
                <a:gd name="T55" fmla="*/ 24 h 75"/>
                <a:gd name="T56" fmla="*/ 23 w 114"/>
                <a:gd name="T57" fmla="*/ 22 h 75"/>
                <a:gd name="T58" fmla="*/ 24 w 114"/>
                <a:gd name="T59" fmla="*/ 21 h 75"/>
                <a:gd name="T60" fmla="*/ 23 w 114"/>
                <a:gd name="T61" fmla="*/ 19 h 75"/>
                <a:gd name="T62" fmla="*/ 24 w 114"/>
                <a:gd name="T63" fmla="*/ 17 h 75"/>
                <a:gd name="T64" fmla="*/ 27 w 114"/>
                <a:gd name="T65" fmla="*/ 19 h 75"/>
                <a:gd name="T66" fmla="*/ 29 w 114"/>
                <a:gd name="T67" fmla="*/ 14 h 75"/>
                <a:gd name="T68" fmla="*/ 26 w 114"/>
                <a:gd name="T69" fmla="*/ 9 h 75"/>
                <a:gd name="T70" fmla="*/ 30 w 114"/>
                <a:gd name="T71" fmla="*/ 9 h 75"/>
                <a:gd name="T72" fmla="*/ 30 w 114"/>
                <a:gd name="T73" fmla="*/ 5 h 75"/>
                <a:gd name="T74" fmla="*/ 31 w 114"/>
                <a:gd name="T75" fmla="*/ 4 h 75"/>
                <a:gd name="T76" fmla="*/ 26 w 114"/>
                <a:gd name="T77" fmla="*/ 0 h 75"/>
                <a:gd name="T78" fmla="*/ 113 w 114"/>
                <a:gd name="T79" fmla="*/ 2 h 75"/>
                <a:gd name="T80" fmla="*/ 113 w 114"/>
                <a:gd name="T81" fmla="*/ 74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75"/>
                <a:gd name="T125" fmla="*/ 114 w 114"/>
                <a:gd name="T126" fmla="*/ 75 h 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75">
                  <a:moveTo>
                    <a:pt x="113" y="74"/>
                  </a:moveTo>
                  <a:lnTo>
                    <a:pt x="13" y="74"/>
                  </a:lnTo>
                  <a:lnTo>
                    <a:pt x="9" y="69"/>
                  </a:lnTo>
                  <a:lnTo>
                    <a:pt x="7" y="69"/>
                  </a:lnTo>
                  <a:lnTo>
                    <a:pt x="5" y="63"/>
                  </a:lnTo>
                  <a:lnTo>
                    <a:pt x="4" y="62"/>
                  </a:lnTo>
                  <a:lnTo>
                    <a:pt x="2" y="62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7" y="47"/>
                  </a:lnTo>
                  <a:lnTo>
                    <a:pt x="5" y="45"/>
                  </a:lnTo>
                  <a:lnTo>
                    <a:pt x="1" y="44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3" y="36"/>
                  </a:lnTo>
                  <a:lnTo>
                    <a:pt x="4" y="37"/>
                  </a:lnTo>
                  <a:lnTo>
                    <a:pt x="5" y="35"/>
                  </a:lnTo>
                  <a:lnTo>
                    <a:pt x="11" y="3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6" y="27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0" y="24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3" y="19"/>
                  </a:lnTo>
                  <a:lnTo>
                    <a:pt x="24" y="17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5"/>
                  </a:lnTo>
                  <a:lnTo>
                    <a:pt x="31" y="4"/>
                  </a:lnTo>
                  <a:lnTo>
                    <a:pt x="26" y="0"/>
                  </a:lnTo>
                  <a:lnTo>
                    <a:pt x="113" y="2"/>
                  </a:lnTo>
                  <a:lnTo>
                    <a:pt x="113" y="74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0" name="Freeform 674"/>
            <p:cNvSpPr>
              <a:spLocks/>
            </p:cNvSpPr>
            <p:nvPr/>
          </p:nvSpPr>
          <p:spPr bwMode="auto">
            <a:xfrm>
              <a:off x="1936" y="2265"/>
              <a:ext cx="87" cy="71"/>
            </a:xfrm>
            <a:custGeom>
              <a:avLst/>
              <a:gdLst>
                <a:gd name="T0" fmla="*/ 85 w 87"/>
                <a:gd name="T1" fmla="*/ 70 h 71"/>
                <a:gd name="T2" fmla="*/ 4 w 87"/>
                <a:gd name="T3" fmla="*/ 68 h 71"/>
                <a:gd name="T4" fmla="*/ 2 w 87"/>
                <a:gd name="T5" fmla="*/ 65 h 71"/>
                <a:gd name="T6" fmla="*/ 3 w 87"/>
                <a:gd name="T7" fmla="*/ 61 h 71"/>
                <a:gd name="T8" fmla="*/ 0 w 87"/>
                <a:gd name="T9" fmla="*/ 60 h 71"/>
                <a:gd name="T10" fmla="*/ 0 w 87"/>
                <a:gd name="T11" fmla="*/ 58 h 71"/>
                <a:gd name="T12" fmla="*/ 2 w 87"/>
                <a:gd name="T13" fmla="*/ 55 h 71"/>
                <a:gd name="T14" fmla="*/ 1 w 87"/>
                <a:gd name="T15" fmla="*/ 53 h 71"/>
                <a:gd name="T16" fmla="*/ 1 w 87"/>
                <a:gd name="T17" fmla="*/ 51 h 71"/>
                <a:gd name="T18" fmla="*/ 2 w 87"/>
                <a:gd name="T19" fmla="*/ 51 h 71"/>
                <a:gd name="T20" fmla="*/ 1 w 87"/>
                <a:gd name="T21" fmla="*/ 45 h 71"/>
                <a:gd name="T22" fmla="*/ 5 w 87"/>
                <a:gd name="T23" fmla="*/ 45 h 71"/>
                <a:gd name="T24" fmla="*/ 5 w 87"/>
                <a:gd name="T25" fmla="*/ 0 h 71"/>
                <a:gd name="T26" fmla="*/ 53 w 87"/>
                <a:gd name="T27" fmla="*/ 0 h 71"/>
                <a:gd name="T28" fmla="*/ 70 w 87"/>
                <a:gd name="T29" fmla="*/ 2 h 71"/>
                <a:gd name="T30" fmla="*/ 86 w 87"/>
                <a:gd name="T31" fmla="*/ 2 h 71"/>
                <a:gd name="T32" fmla="*/ 86 w 87"/>
                <a:gd name="T33" fmla="*/ 40 h 71"/>
                <a:gd name="T34" fmla="*/ 85 w 87"/>
                <a:gd name="T35" fmla="*/ 7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"/>
                <a:gd name="T55" fmla="*/ 0 h 71"/>
                <a:gd name="T56" fmla="*/ 87 w 87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" h="71">
                  <a:moveTo>
                    <a:pt x="85" y="70"/>
                  </a:moveTo>
                  <a:lnTo>
                    <a:pt x="4" y="68"/>
                  </a:lnTo>
                  <a:lnTo>
                    <a:pt x="2" y="65"/>
                  </a:lnTo>
                  <a:lnTo>
                    <a:pt x="3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1" y="53"/>
                  </a:lnTo>
                  <a:lnTo>
                    <a:pt x="1" y="51"/>
                  </a:lnTo>
                  <a:lnTo>
                    <a:pt x="2" y="51"/>
                  </a:lnTo>
                  <a:lnTo>
                    <a:pt x="1" y="45"/>
                  </a:lnTo>
                  <a:lnTo>
                    <a:pt x="5" y="45"/>
                  </a:lnTo>
                  <a:lnTo>
                    <a:pt x="5" y="0"/>
                  </a:lnTo>
                  <a:lnTo>
                    <a:pt x="53" y="0"/>
                  </a:lnTo>
                  <a:lnTo>
                    <a:pt x="70" y="2"/>
                  </a:lnTo>
                  <a:lnTo>
                    <a:pt x="86" y="2"/>
                  </a:lnTo>
                  <a:lnTo>
                    <a:pt x="86" y="40"/>
                  </a:lnTo>
                  <a:lnTo>
                    <a:pt x="85" y="7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1" name="Freeform 675"/>
            <p:cNvSpPr>
              <a:spLocks/>
            </p:cNvSpPr>
            <p:nvPr/>
          </p:nvSpPr>
          <p:spPr bwMode="auto">
            <a:xfrm>
              <a:off x="1936" y="2265"/>
              <a:ext cx="93" cy="78"/>
            </a:xfrm>
            <a:custGeom>
              <a:avLst/>
              <a:gdLst>
                <a:gd name="T0" fmla="*/ 91 w 93"/>
                <a:gd name="T1" fmla="*/ 77 h 78"/>
                <a:gd name="T2" fmla="*/ 4 w 93"/>
                <a:gd name="T3" fmla="*/ 75 h 78"/>
                <a:gd name="T4" fmla="*/ 2 w 93"/>
                <a:gd name="T5" fmla="*/ 72 h 78"/>
                <a:gd name="T6" fmla="*/ 3 w 93"/>
                <a:gd name="T7" fmla="*/ 68 h 78"/>
                <a:gd name="T8" fmla="*/ 0 w 93"/>
                <a:gd name="T9" fmla="*/ 66 h 78"/>
                <a:gd name="T10" fmla="*/ 0 w 93"/>
                <a:gd name="T11" fmla="*/ 63 h 78"/>
                <a:gd name="T12" fmla="*/ 2 w 93"/>
                <a:gd name="T13" fmla="*/ 60 h 78"/>
                <a:gd name="T14" fmla="*/ 1 w 93"/>
                <a:gd name="T15" fmla="*/ 58 h 78"/>
                <a:gd name="T16" fmla="*/ 1 w 93"/>
                <a:gd name="T17" fmla="*/ 56 h 78"/>
                <a:gd name="T18" fmla="*/ 2 w 93"/>
                <a:gd name="T19" fmla="*/ 56 h 78"/>
                <a:gd name="T20" fmla="*/ 1 w 93"/>
                <a:gd name="T21" fmla="*/ 50 h 78"/>
                <a:gd name="T22" fmla="*/ 5 w 93"/>
                <a:gd name="T23" fmla="*/ 50 h 78"/>
                <a:gd name="T24" fmla="*/ 5 w 93"/>
                <a:gd name="T25" fmla="*/ 0 h 78"/>
                <a:gd name="T26" fmla="*/ 57 w 93"/>
                <a:gd name="T27" fmla="*/ 0 h 78"/>
                <a:gd name="T28" fmla="*/ 74 w 93"/>
                <a:gd name="T29" fmla="*/ 2 h 78"/>
                <a:gd name="T30" fmla="*/ 92 w 93"/>
                <a:gd name="T31" fmla="*/ 2 h 78"/>
                <a:gd name="T32" fmla="*/ 92 w 93"/>
                <a:gd name="T33" fmla="*/ 44 h 78"/>
                <a:gd name="T34" fmla="*/ 91 w 93"/>
                <a:gd name="T35" fmla="*/ 77 h 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3"/>
                <a:gd name="T55" fmla="*/ 0 h 78"/>
                <a:gd name="T56" fmla="*/ 93 w 93"/>
                <a:gd name="T57" fmla="*/ 78 h 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3" h="78">
                  <a:moveTo>
                    <a:pt x="91" y="77"/>
                  </a:moveTo>
                  <a:lnTo>
                    <a:pt x="4" y="75"/>
                  </a:lnTo>
                  <a:lnTo>
                    <a:pt x="2" y="72"/>
                  </a:lnTo>
                  <a:lnTo>
                    <a:pt x="3" y="68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2" y="60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2" y="56"/>
                  </a:lnTo>
                  <a:lnTo>
                    <a:pt x="1" y="50"/>
                  </a:lnTo>
                  <a:lnTo>
                    <a:pt x="5" y="50"/>
                  </a:lnTo>
                  <a:lnTo>
                    <a:pt x="5" y="0"/>
                  </a:lnTo>
                  <a:lnTo>
                    <a:pt x="57" y="0"/>
                  </a:lnTo>
                  <a:lnTo>
                    <a:pt x="74" y="2"/>
                  </a:lnTo>
                  <a:lnTo>
                    <a:pt x="92" y="2"/>
                  </a:lnTo>
                  <a:lnTo>
                    <a:pt x="92" y="44"/>
                  </a:lnTo>
                  <a:lnTo>
                    <a:pt x="91" y="7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2" name="Freeform 676"/>
            <p:cNvSpPr>
              <a:spLocks/>
            </p:cNvSpPr>
            <p:nvPr/>
          </p:nvSpPr>
          <p:spPr bwMode="auto">
            <a:xfrm>
              <a:off x="886" y="1963"/>
              <a:ext cx="652" cy="336"/>
            </a:xfrm>
            <a:custGeom>
              <a:avLst/>
              <a:gdLst>
                <a:gd name="T0" fmla="*/ 647 w 652"/>
                <a:gd name="T1" fmla="*/ 168 h 336"/>
                <a:gd name="T2" fmla="*/ 641 w 652"/>
                <a:gd name="T3" fmla="*/ 333 h 336"/>
                <a:gd name="T4" fmla="*/ 637 w 652"/>
                <a:gd name="T5" fmla="*/ 331 h 336"/>
                <a:gd name="T6" fmla="*/ 632 w 652"/>
                <a:gd name="T7" fmla="*/ 329 h 336"/>
                <a:gd name="T8" fmla="*/ 630 w 652"/>
                <a:gd name="T9" fmla="*/ 326 h 336"/>
                <a:gd name="T10" fmla="*/ 620 w 652"/>
                <a:gd name="T11" fmla="*/ 323 h 336"/>
                <a:gd name="T12" fmla="*/ 613 w 652"/>
                <a:gd name="T13" fmla="*/ 324 h 336"/>
                <a:gd name="T14" fmla="*/ 602 w 652"/>
                <a:gd name="T15" fmla="*/ 321 h 336"/>
                <a:gd name="T16" fmla="*/ 599 w 652"/>
                <a:gd name="T17" fmla="*/ 314 h 336"/>
                <a:gd name="T18" fmla="*/ 596 w 652"/>
                <a:gd name="T19" fmla="*/ 308 h 336"/>
                <a:gd name="T20" fmla="*/ 585 w 652"/>
                <a:gd name="T21" fmla="*/ 308 h 336"/>
                <a:gd name="T22" fmla="*/ 583 w 652"/>
                <a:gd name="T23" fmla="*/ 312 h 336"/>
                <a:gd name="T24" fmla="*/ 572 w 652"/>
                <a:gd name="T25" fmla="*/ 298 h 336"/>
                <a:gd name="T26" fmla="*/ 565 w 652"/>
                <a:gd name="T27" fmla="*/ 298 h 336"/>
                <a:gd name="T28" fmla="*/ 556 w 652"/>
                <a:gd name="T29" fmla="*/ 288 h 336"/>
                <a:gd name="T30" fmla="*/ 544 w 652"/>
                <a:gd name="T31" fmla="*/ 278 h 336"/>
                <a:gd name="T32" fmla="*/ 519 w 652"/>
                <a:gd name="T33" fmla="*/ 270 h 336"/>
                <a:gd name="T34" fmla="*/ 514 w 652"/>
                <a:gd name="T35" fmla="*/ 285 h 336"/>
                <a:gd name="T36" fmla="*/ 506 w 652"/>
                <a:gd name="T37" fmla="*/ 286 h 336"/>
                <a:gd name="T38" fmla="*/ 481 w 652"/>
                <a:gd name="T39" fmla="*/ 287 h 336"/>
                <a:gd name="T40" fmla="*/ 472 w 652"/>
                <a:gd name="T41" fmla="*/ 283 h 336"/>
                <a:gd name="T42" fmla="*/ 464 w 652"/>
                <a:gd name="T43" fmla="*/ 275 h 336"/>
                <a:gd name="T44" fmla="*/ 442 w 652"/>
                <a:gd name="T45" fmla="*/ 285 h 336"/>
                <a:gd name="T46" fmla="*/ 430 w 652"/>
                <a:gd name="T47" fmla="*/ 292 h 336"/>
                <a:gd name="T48" fmla="*/ 402 w 652"/>
                <a:gd name="T49" fmla="*/ 285 h 336"/>
                <a:gd name="T50" fmla="*/ 393 w 652"/>
                <a:gd name="T51" fmla="*/ 290 h 336"/>
                <a:gd name="T52" fmla="*/ 385 w 652"/>
                <a:gd name="T53" fmla="*/ 294 h 336"/>
                <a:gd name="T54" fmla="*/ 366 w 652"/>
                <a:gd name="T55" fmla="*/ 298 h 336"/>
                <a:gd name="T56" fmla="*/ 342 w 652"/>
                <a:gd name="T57" fmla="*/ 310 h 336"/>
                <a:gd name="T58" fmla="*/ 331 w 652"/>
                <a:gd name="T59" fmla="*/ 315 h 336"/>
                <a:gd name="T60" fmla="*/ 306 w 652"/>
                <a:gd name="T61" fmla="*/ 296 h 336"/>
                <a:gd name="T62" fmla="*/ 289 w 652"/>
                <a:gd name="T63" fmla="*/ 283 h 336"/>
                <a:gd name="T64" fmla="*/ 267 w 652"/>
                <a:gd name="T65" fmla="*/ 296 h 336"/>
                <a:gd name="T66" fmla="*/ 253 w 652"/>
                <a:gd name="T67" fmla="*/ 292 h 336"/>
                <a:gd name="T68" fmla="*/ 240 w 652"/>
                <a:gd name="T69" fmla="*/ 270 h 336"/>
                <a:gd name="T70" fmla="*/ 229 w 652"/>
                <a:gd name="T71" fmla="*/ 272 h 336"/>
                <a:gd name="T72" fmla="*/ 213 w 652"/>
                <a:gd name="T73" fmla="*/ 290 h 336"/>
                <a:gd name="T74" fmla="*/ 212 w 652"/>
                <a:gd name="T75" fmla="*/ 302 h 336"/>
                <a:gd name="T76" fmla="*/ 201 w 652"/>
                <a:gd name="T77" fmla="*/ 314 h 336"/>
                <a:gd name="T78" fmla="*/ 199 w 652"/>
                <a:gd name="T79" fmla="*/ 293 h 336"/>
                <a:gd name="T80" fmla="*/ 191 w 652"/>
                <a:gd name="T81" fmla="*/ 280 h 336"/>
                <a:gd name="T82" fmla="*/ 176 w 652"/>
                <a:gd name="T83" fmla="*/ 288 h 336"/>
                <a:gd name="T84" fmla="*/ 166 w 652"/>
                <a:gd name="T85" fmla="*/ 297 h 336"/>
                <a:gd name="T86" fmla="*/ 147 w 652"/>
                <a:gd name="T87" fmla="*/ 278 h 336"/>
                <a:gd name="T88" fmla="*/ 130 w 652"/>
                <a:gd name="T89" fmla="*/ 270 h 336"/>
                <a:gd name="T90" fmla="*/ 102 w 652"/>
                <a:gd name="T91" fmla="*/ 275 h 336"/>
                <a:gd name="T92" fmla="*/ 95 w 652"/>
                <a:gd name="T93" fmla="*/ 287 h 336"/>
                <a:gd name="T94" fmla="*/ 66 w 652"/>
                <a:gd name="T95" fmla="*/ 284 h 336"/>
                <a:gd name="T96" fmla="*/ 70 w 652"/>
                <a:gd name="T97" fmla="*/ 270 h 336"/>
                <a:gd name="T98" fmla="*/ 51 w 652"/>
                <a:gd name="T99" fmla="*/ 263 h 336"/>
                <a:gd name="T100" fmla="*/ 47 w 652"/>
                <a:gd name="T101" fmla="*/ 243 h 336"/>
                <a:gd name="T102" fmla="*/ 34 w 652"/>
                <a:gd name="T103" fmla="*/ 241 h 336"/>
                <a:gd name="T104" fmla="*/ 3 w 652"/>
                <a:gd name="T105" fmla="*/ 236 h 3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336"/>
                <a:gd name="T161" fmla="*/ 652 w 652"/>
                <a:gd name="T162" fmla="*/ 336 h 3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336">
                  <a:moveTo>
                    <a:pt x="650" y="0"/>
                  </a:moveTo>
                  <a:lnTo>
                    <a:pt x="651" y="2"/>
                  </a:lnTo>
                  <a:lnTo>
                    <a:pt x="649" y="87"/>
                  </a:lnTo>
                  <a:lnTo>
                    <a:pt x="648" y="125"/>
                  </a:lnTo>
                  <a:lnTo>
                    <a:pt x="647" y="168"/>
                  </a:lnTo>
                  <a:lnTo>
                    <a:pt x="644" y="227"/>
                  </a:lnTo>
                  <a:lnTo>
                    <a:pt x="643" y="274"/>
                  </a:lnTo>
                  <a:lnTo>
                    <a:pt x="642" y="331"/>
                  </a:lnTo>
                  <a:lnTo>
                    <a:pt x="641" y="332"/>
                  </a:lnTo>
                  <a:lnTo>
                    <a:pt x="641" y="333"/>
                  </a:lnTo>
                  <a:lnTo>
                    <a:pt x="640" y="334"/>
                  </a:lnTo>
                  <a:lnTo>
                    <a:pt x="638" y="333"/>
                  </a:lnTo>
                  <a:lnTo>
                    <a:pt x="637" y="335"/>
                  </a:lnTo>
                  <a:lnTo>
                    <a:pt x="635" y="334"/>
                  </a:lnTo>
                  <a:lnTo>
                    <a:pt x="637" y="331"/>
                  </a:lnTo>
                  <a:lnTo>
                    <a:pt x="636" y="331"/>
                  </a:lnTo>
                  <a:lnTo>
                    <a:pt x="631" y="333"/>
                  </a:lnTo>
                  <a:lnTo>
                    <a:pt x="629" y="333"/>
                  </a:lnTo>
                  <a:lnTo>
                    <a:pt x="629" y="331"/>
                  </a:lnTo>
                  <a:lnTo>
                    <a:pt x="632" y="329"/>
                  </a:lnTo>
                  <a:lnTo>
                    <a:pt x="631" y="327"/>
                  </a:lnTo>
                  <a:lnTo>
                    <a:pt x="627" y="330"/>
                  </a:lnTo>
                  <a:lnTo>
                    <a:pt x="626" y="330"/>
                  </a:lnTo>
                  <a:lnTo>
                    <a:pt x="627" y="328"/>
                  </a:lnTo>
                  <a:lnTo>
                    <a:pt x="630" y="326"/>
                  </a:lnTo>
                  <a:lnTo>
                    <a:pt x="627" y="326"/>
                  </a:lnTo>
                  <a:lnTo>
                    <a:pt x="626" y="322"/>
                  </a:lnTo>
                  <a:lnTo>
                    <a:pt x="625" y="326"/>
                  </a:lnTo>
                  <a:lnTo>
                    <a:pt x="622" y="326"/>
                  </a:lnTo>
                  <a:lnTo>
                    <a:pt x="620" y="323"/>
                  </a:lnTo>
                  <a:lnTo>
                    <a:pt x="619" y="323"/>
                  </a:lnTo>
                  <a:lnTo>
                    <a:pt x="616" y="326"/>
                  </a:lnTo>
                  <a:lnTo>
                    <a:pt x="613" y="327"/>
                  </a:lnTo>
                  <a:lnTo>
                    <a:pt x="613" y="326"/>
                  </a:lnTo>
                  <a:lnTo>
                    <a:pt x="613" y="324"/>
                  </a:lnTo>
                  <a:lnTo>
                    <a:pt x="616" y="325"/>
                  </a:lnTo>
                  <a:lnTo>
                    <a:pt x="616" y="322"/>
                  </a:lnTo>
                  <a:lnTo>
                    <a:pt x="613" y="321"/>
                  </a:lnTo>
                  <a:lnTo>
                    <a:pt x="609" y="323"/>
                  </a:lnTo>
                  <a:lnTo>
                    <a:pt x="602" y="321"/>
                  </a:lnTo>
                  <a:lnTo>
                    <a:pt x="599" y="320"/>
                  </a:lnTo>
                  <a:lnTo>
                    <a:pt x="597" y="319"/>
                  </a:lnTo>
                  <a:lnTo>
                    <a:pt x="600" y="317"/>
                  </a:lnTo>
                  <a:lnTo>
                    <a:pt x="602" y="315"/>
                  </a:lnTo>
                  <a:lnTo>
                    <a:pt x="599" y="314"/>
                  </a:lnTo>
                  <a:lnTo>
                    <a:pt x="598" y="313"/>
                  </a:lnTo>
                  <a:lnTo>
                    <a:pt x="594" y="313"/>
                  </a:lnTo>
                  <a:lnTo>
                    <a:pt x="597" y="310"/>
                  </a:lnTo>
                  <a:lnTo>
                    <a:pt x="597" y="308"/>
                  </a:lnTo>
                  <a:lnTo>
                    <a:pt x="596" y="308"/>
                  </a:lnTo>
                  <a:lnTo>
                    <a:pt x="589" y="313"/>
                  </a:lnTo>
                  <a:lnTo>
                    <a:pt x="588" y="312"/>
                  </a:lnTo>
                  <a:lnTo>
                    <a:pt x="588" y="310"/>
                  </a:lnTo>
                  <a:lnTo>
                    <a:pt x="587" y="306"/>
                  </a:lnTo>
                  <a:lnTo>
                    <a:pt x="585" y="308"/>
                  </a:lnTo>
                  <a:lnTo>
                    <a:pt x="586" y="310"/>
                  </a:lnTo>
                  <a:lnTo>
                    <a:pt x="586" y="313"/>
                  </a:lnTo>
                  <a:lnTo>
                    <a:pt x="586" y="312"/>
                  </a:lnTo>
                  <a:lnTo>
                    <a:pt x="586" y="311"/>
                  </a:lnTo>
                  <a:lnTo>
                    <a:pt x="583" y="312"/>
                  </a:lnTo>
                  <a:lnTo>
                    <a:pt x="580" y="311"/>
                  </a:lnTo>
                  <a:lnTo>
                    <a:pt x="578" y="308"/>
                  </a:lnTo>
                  <a:lnTo>
                    <a:pt x="572" y="304"/>
                  </a:lnTo>
                  <a:lnTo>
                    <a:pt x="571" y="302"/>
                  </a:lnTo>
                  <a:lnTo>
                    <a:pt x="572" y="298"/>
                  </a:lnTo>
                  <a:lnTo>
                    <a:pt x="571" y="295"/>
                  </a:lnTo>
                  <a:lnTo>
                    <a:pt x="570" y="295"/>
                  </a:lnTo>
                  <a:lnTo>
                    <a:pt x="570" y="299"/>
                  </a:lnTo>
                  <a:lnTo>
                    <a:pt x="566" y="299"/>
                  </a:lnTo>
                  <a:lnTo>
                    <a:pt x="565" y="298"/>
                  </a:lnTo>
                  <a:lnTo>
                    <a:pt x="566" y="295"/>
                  </a:lnTo>
                  <a:lnTo>
                    <a:pt x="563" y="294"/>
                  </a:lnTo>
                  <a:lnTo>
                    <a:pt x="563" y="289"/>
                  </a:lnTo>
                  <a:lnTo>
                    <a:pt x="559" y="291"/>
                  </a:lnTo>
                  <a:lnTo>
                    <a:pt x="556" y="288"/>
                  </a:lnTo>
                  <a:lnTo>
                    <a:pt x="552" y="289"/>
                  </a:lnTo>
                  <a:lnTo>
                    <a:pt x="550" y="289"/>
                  </a:lnTo>
                  <a:lnTo>
                    <a:pt x="547" y="282"/>
                  </a:lnTo>
                  <a:lnTo>
                    <a:pt x="544" y="282"/>
                  </a:lnTo>
                  <a:lnTo>
                    <a:pt x="544" y="278"/>
                  </a:lnTo>
                  <a:lnTo>
                    <a:pt x="538" y="281"/>
                  </a:lnTo>
                  <a:lnTo>
                    <a:pt x="536" y="280"/>
                  </a:lnTo>
                  <a:lnTo>
                    <a:pt x="538" y="276"/>
                  </a:lnTo>
                  <a:lnTo>
                    <a:pt x="531" y="274"/>
                  </a:lnTo>
                  <a:lnTo>
                    <a:pt x="519" y="270"/>
                  </a:lnTo>
                  <a:lnTo>
                    <a:pt x="519" y="273"/>
                  </a:lnTo>
                  <a:lnTo>
                    <a:pt x="516" y="276"/>
                  </a:lnTo>
                  <a:lnTo>
                    <a:pt x="517" y="280"/>
                  </a:lnTo>
                  <a:lnTo>
                    <a:pt x="516" y="284"/>
                  </a:lnTo>
                  <a:lnTo>
                    <a:pt x="514" y="285"/>
                  </a:lnTo>
                  <a:lnTo>
                    <a:pt x="512" y="283"/>
                  </a:lnTo>
                  <a:lnTo>
                    <a:pt x="511" y="285"/>
                  </a:lnTo>
                  <a:lnTo>
                    <a:pt x="511" y="286"/>
                  </a:lnTo>
                  <a:lnTo>
                    <a:pt x="511" y="287"/>
                  </a:lnTo>
                  <a:lnTo>
                    <a:pt x="506" y="286"/>
                  </a:lnTo>
                  <a:lnTo>
                    <a:pt x="503" y="285"/>
                  </a:lnTo>
                  <a:lnTo>
                    <a:pt x="501" y="285"/>
                  </a:lnTo>
                  <a:lnTo>
                    <a:pt x="500" y="288"/>
                  </a:lnTo>
                  <a:lnTo>
                    <a:pt x="488" y="288"/>
                  </a:lnTo>
                  <a:lnTo>
                    <a:pt x="481" y="287"/>
                  </a:lnTo>
                  <a:lnTo>
                    <a:pt x="482" y="284"/>
                  </a:lnTo>
                  <a:lnTo>
                    <a:pt x="477" y="286"/>
                  </a:lnTo>
                  <a:lnTo>
                    <a:pt x="474" y="286"/>
                  </a:lnTo>
                  <a:lnTo>
                    <a:pt x="473" y="283"/>
                  </a:lnTo>
                  <a:lnTo>
                    <a:pt x="472" y="283"/>
                  </a:lnTo>
                  <a:lnTo>
                    <a:pt x="471" y="285"/>
                  </a:lnTo>
                  <a:lnTo>
                    <a:pt x="467" y="286"/>
                  </a:lnTo>
                  <a:lnTo>
                    <a:pt x="467" y="283"/>
                  </a:lnTo>
                  <a:lnTo>
                    <a:pt x="466" y="282"/>
                  </a:lnTo>
                  <a:lnTo>
                    <a:pt x="464" y="275"/>
                  </a:lnTo>
                  <a:lnTo>
                    <a:pt x="457" y="274"/>
                  </a:lnTo>
                  <a:lnTo>
                    <a:pt x="456" y="275"/>
                  </a:lnTo>
                  <a:lnTo>
                    <a:pt x="457" y="278"/>
                  </a:lnTo>
                  <a:lnTo>
                    <a:pt x="454" y="278"/>
                  </a:lnTo>
                  <a:lnTo>
                    <a:pt x="442" y="285"/>
                  </a:lnTo>
                  <a:lnTo>
                    <a:pt x="434" y="283"/>
                  </a:lnTo>
                  <a:lnTo>
                    <a:pt x="432" y="284"/>
                  </a:lnTo>
                  <a:lnTo>
                    <a:pt x="432" y="287"/>
                  </a:lnTo>
                  <a:lnTo>
                    <a:pt x="432" y="291"/>
                  </a:lnTo>
                  <a:lnTo>
                    <a:pt x="430" y="292"/>
                  </a:lnTo>
                  <a:lnTo>
                    <a:pt x="423" y="290"/>
                  </a:lnTo>
                  <a:lnTo>
                    <a:pt x="420" y="294"/>
                  </a:lnTo>
                  <a:lnTo>
                    <a:pt x="418" y="293"/>
                  </a:lnTo>
                  <a:lnTo>
                    <a:pt x="408" y="287"/>
                  </a:lnTo>
                  <a:lnTo>
                    <a:pt x="402" y="285"/>
                  </a:lnTo>
                  <a:lnTo>
                    <a:pt x="401" y="289"/>
                  </a:lnTo>
                  <a:lnTo>
                    <a:pt x="395" y="290"/>
                  </a:lnTo>
                  <a:lnTo>
                    <a:pt x="395" y="288"/>
                  </a:lnTo>
                  <a:lnTo>
                    <a:pt x="391" y="288"/>
                  </a:lnTo>
                  <a:lnTo>
                    <a:pt x="393" y="290"/>
                  </a:lnTo>
                  <a:lnTo>
                    <a:pt x="390" y="293"/>
                  </a:lnTo>
                  <a:lnTo>
                    <a:pt x="389" y="290"/>
                  </a:lnTo>
                  <a:lnTo>
                    <a:pt x="388" y="290"/>
                  </a:lnTo>
                  <a:lnTo>
                    <a:pt x="386" y="293"/>
                  </a:lnTo>
                  <a:lnTo>
                    <a:pt x="385" y="294"/>
                  </a:lnTo>
                  <a:lnTo>
                    <a:pt x="376" y="292"/>
                  </a:lnTo>
                  <a:lnTo>
                    <a:pt x="376" y="295"/>
                  </a:lnTo>
                  <a:lnTo>
                    <a:pt x="367" y="294"/>
                  </a:lnTo>
                  <a:lnTo>
                    <a:pt x="367" y="297"/>
                  </a:lnTo>
                  <a:lnTo>
                    <a:pt x="366" y="298"/>
                  </a:lnTo>
                  <a:lnTo>
                    <a:pt x="365" y="305"/>
                  </a:lnTo>
                  <a:lnTo>
                    <a:pt x="363" y="308"/>
                  </a:lnTo>
                  <a:lnTo>
                    <a:pt x="356" y="310"/>
                  </a:lnTo>
                  <a:lnTo>
                    <a:pt x="346" y="306"/>
                  </a:lnTo>
                  <a:lnTo>
                    <a:pt x="342" y="310"/>
                  </a:lnTo>
                  <a:lnTo>
                    <a:pt x="341" y="317"/>
                  </a:lnTo>
                  <a:lnTo>
                    <a:pt x="339" y="320"/>
                  </a:lnTo>
                  <a:lnTo>
                    <a:pt x="333" y="322"/>
                  </a:lnTo>
                  <a:lnTo>
                    <a:pt x="332" y="320"/>
                  </a:lnTo>
                  <a:lnTo>
                    <a:pt x="331" y="315"/>
                  </a:lnTo>
                  <a:lnTo>
                    <a:pt x="330" y="314"/>
                  </a:lnTo>
                  <a:lnTo>
                    <a:pt x="326" y="310"/>
                  </a:lnTo>
                  <a:lnTo>
                    <a:pt x="322" y="305"/>
                  </a:lnTo>
                  <a:lnTo>
                    <a:pt x="310" y="306"/>
                  </a:lnTo>
                  <a:lnTo>
                    <a:pt x="306" y="296"/>
                  </a:lnTo>
                  <a:lnTo>
                    <a:pt x="298" y="297"/>
                  </a:lnTo>
                  <a:lnTo>
                    <a:pt x="289" y="292"/>
                  </a:lnTo>
                  <a:lnTo>
                    <a:pt x="296" y="285"/>
                  </a:lnTo>
                  <a:lnTo>
                    <a:pt x="295" y="283"/>
                  </a:lnTo>
                  <a:lnTo>
                    <a:pt x="289" y="283"/>
                  </a:lnTo>
                  <a:lnTo>
                    <a:pt x="283" y="278"/>
                  </a:lnTo>
                  <a:lnTo>
                    <a:pt x="282" y="281"/>
                  </a:lnTo>
                  <a:lnTo>
                    <a:pt x="279" y="290"/>
                  </a:lnTo>
                  <a:lnTo>
                    <a:pt x="277" y="294"/>
                  </a:lnTo>
                  <a:lnTo>
                    <a:pt x="267" y="296"/>
                  </a:lnTo>
                  <a:lnTo>
                    <a:pt x="265" y="295"/>
                  </a:lnTo>
                  <a:lnTo>
                    <a:pt x="264" y="290"/>
                  </a:lnTo>
                  <a:lnTo>
                    <a:pt x="261" y="288"/>
                  </a:lnTo>
                  <a:lnTo>
                    <a:pt x="254" y="287"/>
                  </a:lnTo>
                  <a:lnTo>
                    <a:pt x="253" y="292"/>
                  </a:lnTo>
                  <a:lnTo>
                    <a:pt x="252" y="292"/>
                  </a:lnTo>
                  <a:lnTo>
                    <a:pt x="249" y="290"/>
                  </a:lnTo>
                  <a:lnTo>
                    <a:pt x="244" y="283"/>
                  </a:lnTo>
                  <a:lnTo>
                    <a:pt x="243" y="272"/>
                  </a:lnTo>
                  <a:lnTo>
                    <a:pt x="240" y="270"/>
                  </a:lnTo>
                  <a:lnTo>
                    <a:pt x="239" y="271"/>
                  </a:lnTo>
                  <a:lnTo>
                    <a:pt x="236" y="272"/>
                  </a:lnTo>
                  <a:lnTo>
                    <a:pt x="232" y="275"/>
                  </a:lnTo>
                  <a:lnTo>
                    <a:pt x="231" y="271"/>
                  </a:lnTo>
                  <a:lnTo>
                    <a:pt x="229" y="272"/>
                  </a:lnTo>
                  <a:lnTo>
                    <a:pt x="230" y="285"/>
                  </a:lnTo>
                  <a:lnTo>
                    <a:pt x="223" y="293"/>
                  </a:lnTo>
                  <a:lnTo>
                    <a:pt x="220" y="293"/>
                  </a:lnTo>
                  <a:lnTo>
                    <a:pt x="217" y="289"/>
                  </a:lnTo>
                  <a:lnTo>
                    <a:pt x="213" y="290"/>
                  </a:lnTo>
                  <a:lnTo>
                    <a:pt x="212" y="293"/>
                  </a:lnTo>
                  <a:lnTo>
                    <a:pt x="219" y="294"/>
                  </a:lnTo>
                  <a:lnTo>
                    <a:pt x="220" y="297"/>
                  </a:lnTo>
                  <a:lnTo>
                    <a:pt x="212" y="300"/>
                  </a:lnTo>
                  <a:lnTo>
                    <a:pt x="212" y="302"/>
                  </a:lnTo>
                  <a:lnTo>
                    <a:pt x="213" y="306"/>
                  </a:lnTo>
                  <a:lnTo>
                    <a:pt x="213" y="311"/>
                  </a:lnTo>
                  <a:lnTo>
                    <a:pt x="211" y="314"/>
                  </a:lnTo>
                  <a:lnTo>
                    <a:pt x="208" y="317"/>
                  </a:lnTo>
                  <a:lnTo>
                    <a:pt x="201" y="314"/>
                  </a:lnTo>
                  <a:lnTo>
                    <a:pt x="196" y="308"/>
                  </a:lnTo>
                  <a:lnTo>
                    <a:pt x="196" y="305"/>
                  </a:lnTo>
                  <a:lnTo>
                    <a:pt x="194" y="297"/>
                  </a:lnTo>
                  <a:lnTo>
                    <a:pt x="196" y="295"/>
                  </a:lnTo>
                  <a:lnTo>
                    <a:pt x="199" y="293"/>
                  </a:lnTo>
                  <a:lnTo>
                    <a:pt x="200" y="292"/>
                  </a:lnTo>
                  <a:lnTo>
                    <a:pt x="197" y="285"/>
                  </a:lnTo>
                  <a:lnTo>
                    <a:pt x="198" y="283"/>
                  </a:lnTo>
                  <a:lnTo>
                    <a:pt x="195" y="281"/>
                  </a:lnTo>
                  <a:lnTo>
                    <a:pt x="191" y="280"/>
                  </a:lnTo>
                  <a:lnTo>
                    <a:pt x="188" y="281"/>
                  </a:lnTo>
                  <a:lnTo>
                    <a:pt x="185" y="289"/>
                  </a:lnTo>
                  <a:lnTo>
                    <a:pt x="180" y="288"/>
                  </a:lnTo>
                  <a:lnTo>
                    <a:pt x="176" y="285"/>
                  </a:lnTo>
                  <a:lnTo>
                    <a:pt x="176" y="288"/>
                  </a:lnTo>
                  <a:lnTo>
                    <a:pt x="174" y="290"/>
                  </a:lnTo>
                  <a:lnTo>
                    <a:pt x="173" y="290"/>
                  </a:lnTo>
                  <a:lnTo>
                    <a:pt x="172" y="289"/>
                  </a:lnTo>
                  <a:lnTo>
                    <a:pt x="170" y="290"/>
                  </a:lnTo>
                  <a:lnTo>
                    <a:pt x="166" y="297"/>
                  </a:lnTo>
                  <a:lnTo>
                    <a:pt x="159" y="297"/>
                  </a:lnTo>
                  <a:lnTo>
                    <a:pt x="152" y="295"/>
                  </a:lnTo>
                  <a:lnTo>
                    <a:pt x="151" y="293"/>
                  </a:lnTo>
                  <a:lnTo>
                    <a:pt x="153" y="284"/>
                  </a:lnTo>
                  <a:lnTo>
                    <a:pt x="147" y="278"/>
                  </a:lnTo>
                  <a:lnTo>
                    <a:pt x="144" y="278"/>
                  </a:lnTo>
                  <a:lnTo>
                    <a:pt x="135" y="283"/>
                  </a:lnTo>
                  <a:lnTo>
                    <a:pt x="131" y="283"/>
                  </a:lnTo>
                  <a:lnTo>
                    <a:pt x="130" y="281"/>
                  </a:lnTo>
                  <a:lnTo>
                    <a:pt x="130" y="270"/>
                  </a:lnTo>
                  <a:lnTo>
                    <a:pt x="129" y="272"/>
                  </a:lnTo>
                  <a:lnTo>
                    <a:pt x="123" y="267"/>
                  </a:lnTo>
                  <a:lnTo>
                    <a:pt x="117" y="264"/>
                  </a:lnTo>
                  <a:lnTo>
                    <a:pt x="108" y="275"/>
                  </a:lnTo>
                  <a:lnTo>
                    <a:pt x="102" y="275"/>
                  </a:lnTo>
                  <a:lnTo>
                    <a:pt x="102" y="278"/>
                  </a:lnTo>
                  <a:lnTo>
                    <a:pt x="98" y="281"/>
                  </a:lnTo>
                  <a:lnTo>
                    <a:pt x="98" y="284"/>
                  </a:lnTo>
                  <a:lnTo>
                    <a:pt x="96" y="283"/>
                  </a:lnTo>
                  <a:lnTo>
                    <a:pt x="95" y="287"/>
                  </a:lnTo>
                  <a:lnTo>
                    <a:pt x="89" y="290"/>
                  </a:lnTo>
                  <a:lnTo>
                    <a:pt x="84" y="291"/>
                  </a:lnTo>
                  <a:lnTo>
                    <a:pt x="70" y="286"/>
                  </a:lnTo>
                  <a:lnTo>
                    <a:pt x="68" y="286"/>
                  </a:lnTo>
                  <a:lnTo>
                    <a:pt x="66" y="284"/>
                  </a:lnTo>
                  <a:lnTo>
                    <a:pt x="65" y="283"/>
                  </a:lnTo>
                  <a:lnTo>
                    <a:pt x="66" y="280"/>
                  </a:lnTo>
                  <a:lnTo>
                    <a:pt x="70" y="276"/>
                  </a:lnTo>
                  <a:lnTo>
                    <a:pt x="68" y="273"/>
                  </a:lnTo>
                  <a:lnTo>
                    <a:pt x="70" y="270"/>
                  </a:lnTo>
                  <a:lnTo>
                    <a:pt x="71" y="264"/>
                  </a:lnTo>
                  <a:lnTo>
                    <a:pt x="65" y="262"/>
                  </a:lnTo>
                  <a:lnTo>
                    <a:pt x="59" y="264"/>
                  </a:lnTo>
                  <a:lnTo>
                    <a:pt x="55" y="264"/>
                  </a:lnTo>
                  <a:lnTo>
                    <a:pt x="51" y="263"/>
                  </a:lnTo>
                  <a:lnTo>
                    <a:pt x="47" y="261"/>
                  </a:lnTo>
                  <a:lnTo>
                    <a:pt x="45" y="255"/>
                  </a:lnTo>
                  <a:lnTo>
                    <a:pt x="47" y="254"/>
                  </a:lnTo>
                  <a:lnTo>
                    <a:pt x="45" y="246"/>
                  </a:lnTo>
                  <a:lnTo>
                    <a:pt x="47" y="243"/>
                  </a:lnTo>
                  <a:lnTo>
                    <a:pt x="46" y="237"/>
                  </a:lnTo>
                  <a:lnTo>
                    <a:pt x="44" y="236"/>
                  </a:lnTo>
                  <a:lnTo>
                    <a:pt x="43" y="234"/>
                  </a:lnTo>
                  <a:lnTo>
                    <a:pt x="40" y="236"/>
                  </a:lnTo>
                  <a:lnTo>
                    <a:pt x="34" y="241"/>
                  </a:lnTo>
                  <a:lnTo>
                    <a:pt x="26" y="239"/>
                  </a:lnTo>
                  <a:lnTo>
                    <a:pt x="14" y="239"/>
                  </a:lnTo>
                  <a:lnTo>
                    <a:pt x="5" y="235"/>
                  </a:lnTo>
                  <a:lnTo>
                    <a:pt x="3" y="235"/>
                  </a:lnTo>
                  <a:lnTo>
                    <a:pt x="3" y="236"/>
                  </a:lnTo>
                  <a:lnTo>
                    <a:pt x="0" y="236"/>
                  </a:lnTo>
                  <a:lnTo>
                    <a:pt x="0" y="23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3" name="Freeform 677"/>
            <p:cNvSpPr>
              <a:spLocks/>
            </p:cNvSpPr>
            <p:nvPr/>
          </p:nvSpPr>
          <p:spPr bwMode="auto">
            <a:xfrm>
              <a:off x="886" y="1658"/>
              <a:ext cx="651" cy="306"/>
            </a:xfrm>
            <a:custGeom>
              <a:avLst/>
              <a:gdLst>
                <a:gd name="T0" fmla="*/ 0 w 651"/>
                <a:gd name="T1" fmla="*/ 1 h 306"/>
                <a:gd name="T2" fmla="*/ 44 w 651"/>
                <a:gd name="T3" fmla="*/ 1 h 306"/>
                <a:gd name="T4" fmla="*/ 96 w 651"/>
                <a:gd name="T5" fmla="*/ 0 h 306"/>
                <a:gd name="T6" fmla="*/ 620 w 651"/>
                <a:gd name="T7" fmla="*/ 0 h 306"/>
                <a:gd name="T8" fmla="*/ 620 w 651"/>
                <a:gd name="T9" fmla="*/ 45 h 306"/>
                <a:gd name="T10" fmla="*/ 620 w 651"/>
                <a:gd name="T11" fmla="*/ 63 h 306"/>
                <a:gd name="T12" fmla="*/ 620 w 651"/>
                <a:gd name="T13" fmla="*/ 95 h 306"/>
                <a:gd name="T14" fmla="*/ 629 w 651"/>
                <a:gd name="T15" fmla="*/ 160 h 306"/>
                <a:gd name="T16" fmla="*/ 631 w 651"/>
                <a:gd name="T17" fmla="*/ 171 h 306"/>
                <a:gd name="T18" fmla="*/ 641 w 651"/>
                <a:gd name="T19" fmla="*/ 237 h 306"/>
                <a:gd name="T20" fmla="*/ 645 w 651"/>
                <a:gd name="T21" fmla="*/ 259 h 306"/>
                <a:gd name="T22" fmla="*/ 650 w 651"/>
                <a:gd name="T23" fmla="*/ 305 h 3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1"/>
                <a:gd name="T37" fmla="*/ 0 h 306"/>
                <a:gd name="T38" fmla="*/ 651 w 651"/>
                <a:gd name="T39" fmla="*/ 306 h 3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1" h="306">
                  <a:moveTo>
                    <a:pt x="0" y="1"/>
                  </a:moveTo>
                  <a:lnTo>
                    <a:pt x="44" y="1"/>
                  </a:lnTo>
                  <a:lnTo>
                    <a:pt x="96" y="0"/>
                  </a:lnTo>
                  <a:lnTo>
                    <a:pt x="620" y="0"/>
                  </a:lnTo>
                  <a:lnTo>
                    <a:pt x="620" y="45"/>
                  </a:lnTo>
                  <a:lnTo>
                    <a:pt x="620" y="63"/>
                  </a:lnTo>
                  <a:lnTo>
                    <a:pt x="620" y="95"/>
                  </a:lnTo>
                  <a:lnTo>
                    <a:pt x="629" y="160"/>
                  </a:lnTo>
                  <a:lnTo>
                    <a:pt x="631" y="171"/>
                  </a:lnTo>
                  <a:lnTo>
                    <a:pt x="641" y="237"/>
                  </a:lnTo>
                  <a:lnTo>
                    <a:pt x="645" y="259"/>
                  </a:lnTo>
                  <a:lnTo>
                    <a:pt x="650" y="30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4" name="Freeform 678"/>
            <p:cNvSpPr>
              <a:spLocks/>
            </p:cNvSpPr>
            <p:nvPr/>
          </p:nvSpPr>
          <p:spPr bwMode="auto">
            <a:xfrm>
              <a:off x="886" y="1658"/>
              <a:ext cx="557" cy="2"/>
            </a:xfrm>
            <a:custGeom>
              <a:avLst/>
              <a:gdLst>
                <a:gd name="T0" fmla="*/ 556 w 557"/>
                <a:gd name="T1" fmla="*/ 0 h 2"/>
                <a:gd name="T2" fmla="*/ 96 w 557"/>
                <a:gd name="T3" fmla="*/ 0 h 2"/>
                <a:gd name="T4" fmla="*/ 44 w 557"/>
                <a:gd name="T5" fmla="*/ 1 h 2"/>
                <a:gd name="T6" fmla="*/ 0 w 557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7"/>
                <a:gd name="T13" fmla="*/ 0 h 2"/>
                <a:gd name="T14" fmla="*/ 557 w 55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7" h="2">
                  <a:moveTo>
                    <a:pt x="556" y="0"/>
                  </a:moveTo>
                  <a:lnTo>
                    <a:pt x="96" y="0"/>
                  </a:lnTo>
                  <a:lnTo>
                    <a:pt x="44" y="1"/>
                  </a:lnTo>
                  <a:lnTo>
                    <a:pt x="0" y="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5" name="Freeform 679"/>
            <p:cNvSpPr>
              <a:spLocks/>
            </p:cNvSpPr>
            <p:nvPr/>
          </p:nvSpPr>
          <p:spPr bwMode="auto">
            <a:xfrm>
              <a:off x="3312" y="1191"/>
              <a:ext cx="1289" cy="555"/>
            </a:xfrm>
            <a:custGeom>
              <a:avLst/>
              <a:gdLst>
                <a:gd name="T0" fmla="*/ 883 w 1289"/>
                <a:gd name="T1" fmla="*/ 554 h 555"/>
                <a:gd name="T2" fmla="*/ 597 w 1289"/>
                <a:gd name="T3" fmla="*/ 554 h 555"/>
                <a:gd name="T4" fmla="*/ 334 w 1289"/>
                <a:gd name="T5" fmla="*/ 541 h 555"/>
                <a:gd name="T6" fmla="*/ 33 w 1289"/>
                <a:gd name="T7" fmla="*/ 544 h 555"/>
                <a:gd name="T8" fmla="*/ 35 w 1289"/>
                <a:gd name="T9" fmla="*/ 531 h 555"/>
                <a:gd name="T10" fmla="*/ 95 w 1289"/>
                <a:gd name="T11" fmla="*/ 499 h 555"/>
                <a:gd name="T12" fmla="*/ 133 w 1289"/>
                <a:gd name="T13" fmla="*/ 487 h 555"/>
                <a:gd name="T14" fmla="*/ 140 w 1289"/>
                <a:gd name="T15" fmla="*/ 466 h 555"/>
                <a:gd name="T16" fmla="*/ 157 w 1289"/>
                <a:gd name="T17" fmla="*/ 445 h 555"/>
                <a:gd name="T18" fmla="*/ 220 w 1289"/>
                <a:gd name="T19" fmla="*/ 414 h 555"/>
                <a:gd name="T20" fmla="*/ 287 w 1289"/>
                <a:gd name="T21" fmla="*/ 369 h 555"/>
                <a:gd name="T22" fmla="*/ 287 w 1289"/>
                <a:gd name="T23" fmla="*/ 384 h 555"/>
                <a:gd name="T24" fmla="*/ 298 w 1289"/>
                <a:gd name="T25" fmla="*/ 409 h 555"/>
                <a:gd name="T26" fmla="*/ 319 w 1289"/>
                <a:gd name="T27" fmla="*/ 421 h 555"/>
                <a:gd name="T28" fmla="*/ 362 w 1289"/>
                <a:gd name="T29" fmla="*/ 420 h 555"/>
                <a:gd name="T30" fmla="*/ 414 w 1289"/>
                <a:gd name="T31" fmla="*/ 418 h 555"/>
                <a:gd name="T32" fmla="*/ 469 w 1289"/>
                <a:gd name="T33" fmla="*/ 387 h 555"/>
                <a:gd name="T34" fmla="*/ 525 w 1289"/>
                <a:gd name="T35" fmla="*/ 386 h 555"/>
                <a:gd name="T36" fmla="*/ 554 w 1289"/>
                <a:gd name="T37" fmla="*/ 364 h 555"/>
                <a:gd name="T38" fmla="*/ 564 w 1289"/>
                <a:gd name="T39" fmla="*/ 325 h 555"/>
                <a:gd name="T40" fmla="*/ 576 w 1289"/>
                <a:gd name="T41" fmla="*/ 306 h 555"/>
                <a:gd name="T42" fmla="*/ 614 w 1289"/>
                <a:gd name="T43" fmla="*/ 263 h 555"/>
                <a:gd name="T44" fmla="*/ 624 w 1289"/>
                <a:gd name="T45" fmla="*/ 242 h 555"/>
                <a:gd name="T46" fmla="*/ 651 w 1289"/>
                <a:gd name="T47" fmla="*/ 209 h 555"/>
                <a:gd name="T48" fmla="*/ 661 w 1289"/>
                <a:gd name="T49" fmla="*/ 174 h 555"/>
                <a:gd name="T50" fmla="*/ 731 w 1289"/>
                <a:gd name="T51" fmla="*/ 192 h 555"/>
                <a:gd name="T52" fmla="*/ 751 w 1289"/>
                <a:gd name="T53" fmla="*/ 153 h 555"/>
                <a:gd name="T54" fmla="*/ 767 w 1289"/>
                <a:gd name="T55" fmla="*/ 128 h 555"/>
                <a:gd name="T56" fmla="*/ 818 w 1289"/>
                <a:gd name="T57" fmla="*/ 101 h 555"/>
                <a:gd name="T58" fmla="*/ 852 w 1289"/>
                <a:gd name="T59" fmla="*/ 71 h 555"/>
                <a:gd name="T60" fmla="*/ 870 w 1289"/>
                <a:gd name="T61" fmla="*/ 42 h 555"/>
                <a:gd name="T62" fmla="*/ 879 w 1289"/>
                <a:gd name="T63" fmla="*/ 4 h 555"/>
                <a:gd name="T64" fmla="*/ 975 w 1289"/>
                <a:gd name="T65" fmla="*/ 40 h 555"/>
                <a:gd name="T66" fmla="*/ 1009 w 1289"/>
                <a:gd name="T67" fmla="*/ 34 h 555"/>
                <a:gd name="T68" fmla="*/ 1016 w 1289"/>
                <a:gd name="T69" fmla="*/ 57 h 555"/>
                <a:gd name="T70" fmla="*/ 1059 w 1289"/>
                <a:gd name="T71" fmla="*/ 88 h 555"/>
                <a:gd name="T72" fmla="*/ 1091 w 1289"/>
                <a:gd name="T73" fmla="*/ 111 h 555"/>
                <a:gd name="T74" fmla="*/ 1093 w 1289"/>
                <a:gd name="T75" fmla="*/ 144 h 555"/>
                <a:gd name="T76" fmla="*/ 1060 w 1289"/>
                <a:gd name="T77" fmla="*/ 158 h 555"/>
                <a:gd name="T78" fmla="*/ 1050 w 1289"/>
                <a:gd name="T79" fmla="*/ 203 h 555"/>
                <a:gd name="T80" fmla="*/ 1088 w 1289"/>
                <a:gd name="T81" fmla="*/ 209 h 555"/>
                <a:gd name="T82" fmla="*/ 1108 w 1289"/>
                <a:gd name="T83" fmla="*/ 229 h 555"/>
                <a:gd name="T84" fmla="*/ 1141 w 1289"/>
                <a:gd name="T85" fmla="*/ 246 h 555"/>
                <a:gd name="T86" fmla="*/ 1178 w 1289"/>
                <a:gd name="T87" fmla="*/ 265 h 555"/>
                <a:gd name="T88" fmla="*/ 1213 w 1289"/>
                <a:gd name="T89" fmla="*/ 289 h 555"/>
                <a:gd name="T90" fmla="*/ 1218 w 1289"/>
                <a:gd name="T91" fmla="*/ 319 h 555"/>
                <a:gd name="T92" fmla="*/ 1217 w 1289"/>
                <a:gd name="T93" fmla="*/ 336 h 555"/>
                <a:gd name="T94" fmla="*/ 1200 w 1289"/>
                <a:gd name="T95" fmla="*/ 348 h 555"/>
                <a:gd name="T96" fmla="*/ 1160 w 1289"/>
                <a:gd name="T97" fmla="*/ 317 h 555"/>
                <a:gd name="T98" fmla="*/ 1145 w 1289"/>
                <a:gd name="T99" fmla="*/ 316 h 555"/>
                <a:gd name="T100" fmla="*/ 1168 w 1289"/>
                <a:gd name="T101" fmla="*/ 332 h 555"/>
                <a:gd name="T102" fmla="*/ 1212 w 1289"/>
                <a:gd name="T103" fmla="*/ 364 h 555"/>
                <a:gd name="T104" fmla="*/ 1215 w 1289"/>
                <a:gd name="T105" fmla="*/ 374 h 555"/>
                <a:gd name="T106" fmla="*/ 1221 w 1289"/>
                <a:gd name="T107" fmla="*/ 409 h 555"/>
                <a:gd name="T108" fmla="*/ 1196 w 1289"/>
                <a:gd name="T109" fmla="*/ 395 h 555"/>
                <a:gd name="T110" fmla="*/ 1207 w 1289"/>
                <a:gd name="T111" fmla="*/ 418 h 555"/>
                <a:gd name="T112" fmla="*/ 1200 w 1289"/>
                <a:gd name="T113" fmla="*/ 429 h 555"/>
                <a:gd name="T114" fmla="*/ 1218 w 1289"/>
                <a:gd name="T115" fmla="*/ 447 h 555"/>
                <a:gd name="T116" fmla="*/ 1251 w 1289"/>
                <a:gd name="T117" fmla="*/ 485 h 5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89"/>
                <a:gd name="T178" fmla="*/ 0 h 555"/>
                <a:gd name="T179" fmla="*/ 1289 w 1289"/>
                <a:gd name="T180" fmla="*/ 555 h 5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89" h="555">
                  <a:moveTo>
                    <a:pt x="1280" y="552"/>
                  </a:moveTo>
                  <a:lnTo>
                    <a:pt x="1115" y="552"/>
                  </a:lnTo>
                  <a:lnTo>
                    <a:pt x="1115" y="554"/>
                  </a:lnTo>
                  <a:lnTo>
                    <a:pt x="1077" y="554"/>
                  </a:lnTo>
                  <a:lnTo>
                    <a:pt x="1075" y="554"/>
                  </a:lnTo>
                  <a:lnTo>
                    <a:pt x="953" y="554"/>
                  </a:lnTo>
                  <a:lnTo>
                    <a:pt x="928" y="554"/>
                  </a:lnTo>
                  <a:lnTo>
                    <a:pt x="883" y="554"/>
                  </a:lnTo>
                  <a:lnTo>
                    <a:pt x="861" y="554"/>
                  </a:lnTo>
                  <a:lnTo>
                    <a:pt x="748" y="554"/>
                  </a:lnTo>
                  <a:lnTo>
                    <a:pt x="736" y="554"/>
                  </a:lnTo>
                  <a:lnTo>
                    <a:pt x="694" y="554"/>
                  </a:lnTo>
                  <a:lnTo>
                    <a:pt x="686" y="554"/>
                  </a:lnTo>
                  <a:lnTo>
                    <a:pt x="653" y="554"/>
                  </a:lnTo>
                  <a:lnTo>
                    <a:pt x="602" y="554"/>
                  </a:lnTo>
                  <a:lnTo>
                    <a:pt x="597" y="554"/>
                  </a:lnTo>
                  <a:lnTo>
                    <a:pt x="558" y="554"/>
                  </a:lnTo>
                  <a:lnTo>
                    <a:pt x="533" y="552"/>
                  </a:lnTo>
                  <a:lnTo>
                    <a:pt x="505" y="551"/>
                  </a:lnTo>
                  <a:lnTo>
                    <a:pt x="467" y="550"/>
                  </a:lnTo>
                  <a:lnTo>
                    <a:pt x="458" y="550"/>
                  </a:lnTo>
                  <a:lnTo>
                    <a:pt x="383" y="548"/>
                  </a:lnTo>
                  <a:lnTo>
                    <a:pt x="329" y="547"/>
                  </a:lnTo>
                  <a:lnTo>
                    <a:pt x="334" y="541"/>
                  </a:lnTo>
                  <a:lnTo>
                    <a:pt x="305" y="541"/>
                  </a:lnTo>
                  <a:lnTo>
                    <a:pt x="289" y="541"/>
                  </a:lnTo>
                  <a:lnTo>
                    <a:pt x="287" y="545"/>
                  </a:lnTo>
                  <a:lnTo>
                    <a:pt x="236" y="545"/>
                  </a:lnTo>
                  <a:lnTo>
                    <a:pt x="228" y="544"/>
                  </a:lnTo>
                  <a:lnTo>
                    <a:pt x="176" y="545"/>
                  </a:lnTo>
                  <a:lnTo>
                    <a:pt x="113" y="545"/>
                  </a:lnTo>
                  <a:lnTo>
                    <a:pt x="33" y="544"/>
                  </a:lnTo>
                  <a:lnTo>
                    <a:pt x="0" y="543"/>
                  </a:lnTo>
                  <a:lnTo>
                    <a:pt x="1" y="542"/>
                  </a:lnTo>
                  <a:lnTo>
                    <a:pt x="4" y="538"/>
                  </a:lnTo>
                  <a:lnTo>
                    <a:pt x="14" y="534"/>
                  </a:lnTo>
                  <a:lnTo>
                    <a:pt x="16" y="535"/>
                  </a:lnTo>
                  <a:lnTo>
                    <a:pt x="24" y="530"/>
                  </a:lnTo>
                  <a:lnTo>
                    <a:pt x="29" y="530"/>
                  </a:lnTo>
                  <a:lnTo>
                    <a:pt x="35" y="531"/>
                  </a:lnTo>
                  <a:lnTo>
                    <a:pt x="42" y="530"/>
                  </a:lnTo>
                  <a:lnTo>
                    <a:pt x="54" y="524"/>
                  </a:lnTo>
                  <a:lnTo>
                    <a:pt x="79" y="517"/>
                  </a:lnTo>
                  <a:lnTo>
                    <a:pt x="89" y="516"/>
                  </a:lnTo>
                  <a:lnTo>
                    <a:pt x="90" y="513"/>
                  </a:lnTo>
                  <a:lnTo>
                    <a:pt x="89" y="509"/>
                  </a:lnTo>
                  <a:lnTo>
                    <a:pt x="95" y="504"/>
                  </a:lnTo>
                  <a:lnTo>
                    <a:pt x="95" y="499"/>
                  </a:lnTo>
                  <a:lnTo>
                    <a:pt x="99" y="497"/>
                  </a:lnTo>
                  <a:lnTo>
                    <a:pt x="99" y="495"/>
                  </a:lnTo>
                  <a:lnTo>
                    <a:pt x="107" y="495"/>
                  </a:lnTo>
                  <a:lnTo>
                    <a:pt x="110" y="496"/>
                  </a:lnTo>
                  <a:lnTo>
                    <a:pt x="112" y="495"/>
                  </a:lnTo>
                  <a:lnTo>
                    <a:pt x="126" y="491"/>
                  </a:lnTo>
                  <a:lnTo>
                    <a:pt x="132" y="488"/>
                  </a:lnTo>
                  <a:lnTo>
                    <a:pt x="133" y="487"/>
                  </a:lnTo>
                  <a:lnTo>
                    <a:pt x="132" y="485"/>
                  </a:lnTo>
                  <a:lnTo>
                    <a:pt x="134" y="481"/>
                  </a:lnTo>
                  <a:lnTo>
                    <a:pt x="134" y="476"/>
                  </a:lnTo>
                  <a:lnTo>
                    <a:pt x="132" y="474"/>
                  </a:lnTo>
                  <a:lnTo>
                    <a:pt x="133" y="472"/>
                  </a:lnTo>
                  <a:lnTo>
                    <a:pt x="135" y="471"/>
                  </a:lnTo>
                  <a:lnTo>
                    <a:pt x="140" y="469"/>
                  </a:lnTo>
                  <a:lnTo>
                    <a:pt x="140" y="466"/>
                  </a:lnTo>
                  <a:lnTo>
                    <a:pt x="145" y="466"/>
                  </a:lnTo>
                  <a:lnTo>
                    <a:pt x="152" y="462"/>
                  </a:lnTo>
                  <a:lnTo>
                    <a:pt x="153" y="463"/>
                  </a:lnTo>
                  <a:lnTo>
                    <a:pt x="154" y="459"/>
                  </a:lnTo>
                  <a:lnTo>
                    <a:pt x="157" y="459"/>
                  </a:lnTo>
                  <a:lnTo>
                    <a:pt x="156" y="454"/>
                  </a:lnTo>
                  <a:lnTo>
                    <a:pt x="157" y="453"/>
                  </a:lnTo>
                  <a:lnTo>
                    <a:pt x="157" y="445"/>
                  </a:lnTo>
                  <a:lnTo>
                    <a:pt x="157" y="444"/>
                  </a:lnTo>
                  <a:lnTo>
                    <a:pt x="172" y="438"/>
                  </a:lnTo>
                  <a:lnTo>
                    <a:pt x="184" y="430"/>
                  </a:lnTo>
                  <a:lnTo>
                    <a:pt x="185" y="429"/>
                  </a:lnTo>
                  <a:lnTo>
                    <a:pt x="186" y="429"/>
                  </a:lnTo>
                  <a:lnTo>
                    <a:pt x="202" y="421"/>
                  </a:lnTo>
                  <a:lnTo>
                    <a:pt x="219" y="417"/>
                  </a:lnTo>
                  <a:lnTo>
                    <a:pt x="220" y="414"/>
                  </a:lnTo>
                  <a:lnTo>
                    <a:pt x="223" y="412"/>
                  </a:lnTo>
                  <a:lnTo>
                    <a:pt x="228" y="409"/>
                  </a:lnTo>
                  <a:lnTo>
                    <a:pt x="282" y="366"/>
                  </a:lnTo>
                  <a:lnTo>
                    <a:pt x="284" y="366"/>
                  </a:lnTo>
                  <a:lnTo>
                    <a:pt x="284" y="367"/>
                  </a:lnTo>
                  <a:lnTo>
                    <a:pt x="285" y="367"/>
                  </a:lnTo>
                  <a:lnTo>
                    <a:pt x="286" y="370"/>
                  </a:lnTo>
                  <a:lnTo>
                    <a:pt x="287" y="369"/>
                  </a:lnTo>
                  <a:lnTo>
                    <a:pt x="288" y="370"/>
                  </a:lnTo>
                  <a:lnTo>
                    <a:pt x="284" y="373"/>
                  </a:lnTo>
                  <a:lnTo>
                    <a:pt x="284" y="374"/>
                  </a:lnTo>
                  <a:lnTo>
                    <a:pt x="278" y="375"/>
                  </a:lnTo>
                  <a:lnTo>
                    <a:pt x="277" y="378"/>
                  </a:lnTo>
                  <a:lnTo>
                    <a:pt x="278" y="381"/>
                  </a:lnTo>
                  <a:lnTo>
                    <a:pt x="280" y="381"/>
                  </a:lnTo>
                  <a:lnTo>
                    <a:pt x="287" y="384"/>
                  </a:lnTo>
                  <a:lnTo>
                    <a:pt x="287" y="388"/>
                  </a:lnTo>
                  <a:lnTo>
                    <a:pt x="289" y="391"/>
                  </a:lnTo>
                  <a:lnTo>
                    <a:pt x="287" y="395"/>
                  </a:lnTo>
                  <a:lnTo>
                    <a:pt x="288" y="400"/>
                  </a:lnTo>
                  <a:lnTo>
                    <a:pt x="294" y="404"/>
                  </a:lnTo>
                  <a:lnTo>
                    <a:pt x="297" y="405"/>
                  </a:lnTo>
                  <a:lnTo>
                    <a:pt x="299" y="407"/>
                  </a:lnTo>
                  <a:lnTo>
                    <a:pt x="298" y="409"/>
                  </a:lnTo>
                  <a:lnTo>
                    <a:pt x="300" y="413"/>
                  </a:lnTo>
                  <a:lnTo>
                    <a:pt x="306" y="414"/>
                  </a:lnTo>
                  <a:lnTo>
                    <a:pt x="310" y="413"/>
                  </a:lnTo>
                  <a:lnTo>
                    <a:pt x="313" y="416"/>
                  </a:lnTo>
                  <a:lnTo>
                    <a:pt x="317" y="416"/>
                  </a:lnTo>
                  <a:lnTo>
                    <a:pt x="317" y="417"/>
                  </a:lnTo>
                  <a:lnTo>
                    <a:pt x="319" y="419"/>
                  </a:lnTo>
                  <a:lnTo>
                    <a:pt x="319" y="421"/>
                  </a:lnTo>
                  <a:lnTo>
                    <a:pt x="319" y="423"/>
                  </a:lnTo>
                  <a:lnTo>
                    <a:pt x="322" y="422"/>
                  </a:lnTo>
                  <a:lnTo>
                    <a:pt x="329" y="429"/>
                  </a:lnTo>
                  <a:lnTo>
                    <a:pt x="350" y="428"/>
                  </a:lnTo>
                  <a:lnTo>
                    <a:pt x="351" y="426"/>
                  </a:lnTo>
                  <a:lnTo>
                    <a:pt x="357" y="423"/>
                  </a:lnTo>
                  <a:lnTo>
                    <a:pt x="359" y="419"/>
                  </a:lnTo>
                  <a:lnTo>
                    <a:pt x="362" y="420"/>
                  </a:lnTo>
                  <a:lnTo>
                    <a:pt x="367" y="416"/>
                  </a:lnTo>
                  <a:lnTo>
                    <a:pt x="373" y="416"/>
                  </a:lnTo>
                  <a:lnTo>
                    <a:pt x="376" y="407"/>
                  </a:lnTo>
                  <a:lnTo>
                    <a:pt x="379" y="407"/>
                  </a:lnTo>
                  <a:lnTo>
                    <a:pt x="382" y="403"/>
                  </a:lnTo>
                  <a:lnTo>
                    <a:pt x="388" y="411"/>
                  </a:lnTo>
                  <a:lnTo>
                    <a:pt x="404" y="423"/>
                  </a:lnTo>
                  <a:lnTo>
                    <a:pt x="414" y="418"/>
                  </a:lnTo>
                  <a:lnTo>
                    <a:pt x="425" y="414"/>
                  </a:lnTo>
                  <a:lnTo>
                    <a:pt x="444" y="410"/>
                  </a:lnTo>
                  <a:lnTo>
                    <a:pt x="444" y="412"/>
                  </a:lnTo>
                  <a:lnTo>
                    <a:pt x="456" y="408"/>
                  </a:lnTo>
                  <a:lnTo>
                    <a:pt x="466" y="402"/>
                  </a:lnTo>
                  <a:lnTo>
                    <a:pt x="461" y="395"/>
                  </a:lnTo>
                  <a:lnTo>
                    <a:pt x="464" y="387"/>
                  </a:lnTo>
                  <a:lnTo>
                    <a:pt x="469" y="387"/>
                  </a:lnTo>
                  <a:lnTo>
                    <a:pt x="473" y="392"/>
                  </a:lnTo>
                  <a:lnTo>
                    <a:pt x="477" y="393"/>
                  </a:lnTo>
                  <a:lnTo>
                    <a:pt x="480" y="397"/>
                  </a:lnTo>
                  <a:lnTo>
                    <a:pt x="488" y="394"/>
                  </a:lnTo>
                  <a:lnTo>
                    <a:pt x="514" y="378"/>
                  </a:lnTo>
                  <a:lnTo>
                    <a:pt x="521" y="376"/>
                  </a:lnTo>
                  <a:lnTo>
                    <a:pt x="525" y="381"/>
                  </a:lnTo>
                  <a:lnTo>
                    <a:pt x="525" y="386"/>
                  </a:lnTo>
                  <a:lnTo>
                    <a:pt x="528" y="388"/>
                  </a:lnTo>
                  <a:lnTo>
                    <a:pt x="544" y="377"/>
                  </a:lnTo>
                  <a:lnTo>
                    <a:pt x="546" y="375"/>
                  </a:lnTo>
                  <a:lnTo>
                    <a:pt x="557" y="371"/>
                  </a:lnTo>
                  <a:lnTo>
                    <a:pt x="560" y="366"/>
                  </a:lnTo>
                  <a:lnTo>
                    <a:pt x="555" y="367"/>
                  </a:lnTo>
                  <a:lnTo>
                    <a:pt x="552" y="366"/>
                  </a:lnTo>
                  <a:lnTo>
                    <a:pt x="554" y="364"/>
                  </a:lnTo>
                  <a:lnTo>
                    <a:pt x="552" y="361"/>
                  </a:lnTo>
                  <a:lnTo>
                    <a:pt x="563" y="355"/>
                  </a:lnTo>
                  <a:lnTo>
                    <a:pt x="570" y="348"/>
                  </a:lnTo>
                  <a:lnTo>
                    <a:pt x="561" y="343"/>
                  </a:lnTo>
                  <a:lnTo>
                    <a:pt x="555" y="337"/>
                  </a:lnTo>
                  <a:lnTo>
                    <a:pt x="564" y="330"/>
                  </a:lnTo>
                  <a:lnTo>
                    <a:pt x="563" y="328"/>
                  </a:lnTo>
                  <a:lnTo>
                    <a:pt x="564" y="325"/>
                  </a:lnTo>
                  <a:lnTo>
                    <a:pt x="565" y="325"/>
                  </a:lnTo>
                  <a:lnTo>
                    <a:pt x="565" y="321"/>
                  </a:lnTo>
                  <a:lnTo>
                    <a:pt x="569" y="319"/>
                  </a:lnTo>
                  <a:lnTo>
                    <a:pt x="571" y="320"/>
                  </a:lnTo>
                  <a:lnTo>
                    <a:pt x="569" y="317"/>
                  </a:lnTo>
                  <a:lnTo>
                    <a:pt x="569" y="316"/>
                  </a:lnTo>
                  <a:lnTo>
                    <a:pt x="576" y="308"/>
                  </a:lnTo>
                  <a:lnTo>
                    <a:pt x="576" y="306"/>
                  </a:lnTo>
                  <a:lnTo>
                    <a:pt x="580" y="302"/>
                  </a:lnTo>
                  <a:lnTo>
                    <a:pt x="587" y="298"/>
                  </a:lnTo>
                  <a:lnTo>
                    <a:pt x="590" y="293"/>
                  </a:lnTo>
                  <a:lnTo>
                    <a:pt x="597" y="287"/>
                  </a:lnTo>
                  <a:lnTo>
                    <a:pt x="606" y="279"/>
                  </a:lnTo>
                  <a:lnTo>
                    <a:pt x="610" y="272"/>
                  </a:lnTo>
                  <a:lnTo>
                    <a:pt x="613" y="266"/>
                  </a:lnTo>
                  <a:lnTo>
                    <a:pt x="614" y="263"/>
                  </a:lnTo>
                  <a:lnTo>
                    <a:pt x="618" y="258"/>
                  </a:lnTo>
                  <a:lnTo>
                    <a:pt x="616" y="256"/>
                  </a:lnTo>
                  <a:lnTo>
                    <a:pt x="615" y="253"/>
                  </a:lnTo>
                  <a:lnTo>
                    <a:pt x="618" y="252"/>
                  </a:lnTo>
                  <a:lnTo>
                    <a:pt x="619" y="249"/>
                  </a:lnTo>
                  <a:lnTo>
                    <a:pt x="620" y="246"/>
                  </a:lnTo>
                  <a:lnTo>
                    <a:pt x="619" y="244"/>
                  </a:lnTo>
                  <a:lnTo>
                    <a:pt x="624" y="242"/>
                  </a:lnTo>
                  <a:lnTo>
                    <a:pt x="631" y="233"/>
                  </a:lnTo>
                  <a:lnTo>
                    <a:pt x="640" y="227"/>
                  </a:lnTo>
                  <a:lnTo>
                    <a:pt x="640" y="226"/>
                  </a:lnTo>
                  <a:lnTo>
                    <a:pt x="638" y="220"/>
                  </a:lnTo>
                  <a:lnTo>
                    <a:pt x="640" y="217"/>
                  </a:lnTo>
                  <a:lnTo>
                    <a:pt x="643" y="214"/>
                  </a:lnTo>
                  <a:lnTo>
                    <a:pt x="645" y="211"/>
                  </a:lnTo>
                  <a:lnTo>
                    <a:pt x="651" y="209"/>
                  </a:lnTo>
                  <a:lnTo>
                    <a:pt x="651" y="206"/>
                  </a:lnTo>
                  <a:lnTo>
                    <a:pt x="658" y="196"/>
                  </a:lnTo>
                  <a:lnTo>
                    <a:pt x="658" y="191"/>
                  </a:lnTo>
                  <a:lnTo>
                    <a:pt x="656" y="189"/>
                  </a:lnTo>
                  <a:lnTo>
                    <a:pt x="657" y="186"/>
                  </a:lnTo>
                  <a:lnTo>
                    <a:pt x="659" y="181"/>
                  </a:lnTo>
                  <a:lnTo>
                    <a:pt x="662" y="181"/>
                  </a:lnTo>
                  <a:lnTo>
                    <a:pt x="661" y="174"/>
                  </a:lnTo>
                  <a:lnTo>
                    <a:pt x="664" y="166"/>
                  </a:lnTo>
                  <a:lnTo>
                    <a:pt x="683" y="174"/>
                  </a:lnTo>
                  <a:lnTo>
                    <a:pt x="685" y="177"/>
                  </a:lnTo>
                  <a:lnTo>
                    <a:pt x="693" y="191"/>
                  </a:lnTo>
                  <a:lnTo>
                    <a:pt x="720" y="201"/>
                  </a:lnTo>
                  <a:lnTo>
                    <a:pt x="725" y="198"/>
                  </a:lnTo>
                  <a:lnTo>
                    <a:pt x="725" y="196"/>
                  </a:lnTo>
                  <a:lnTo>
                    <a:pt x="731" y="192"/>
                  </a:lnTo>
                  <a:lnTo>
                    <a:pt x="731" y="189"/>
                  </a:lnTo>
                  <a:lnTo>
                    <a:pt x="735" y="188"/>
                  </a:lnTo>
                  <a:lnTo>
                    <a:pt x="735" y="186"/>
                  </a:lnTo>
                  <a:lnTo>
                    <a:pt x="737" y="185"/>
                  </a:lnTo>
                  <a:lnTo>
                    <a:pt x="738" y="179"/>
                  </a:lnTo>
                  <a:lnTo>
                    <a:pt x="744" y="171"/>
                  </a:lnTo>
                  <a:lnTo>
                    <a:pt x="750" y="154"/>
                  </a:lnTo>
                  <a:lnTo>
                    <a:pt x="751" y="153"/>
                  </a:lnTo>
                  <a:lnTo>
                    <a:pt x="756" y="153"/>
                  </a:lnTo>
                  <a:lnTo>
                    <a:pt x="757" y="149"/>
                  </a:lnTo>
                  <a:lnTo>
                    <a:pt x="756" y="145"/>
                  </a:lnTo>
                  <a:lnTo>
                    <a:pt x="757" y="141"/>
                  </a:lnTo>
                  <a:lnTo>
                    <a:pt x="762" y="133"/>
                  </a:lnTo>
                  <a:lnTo>
                    <a:pt x="762" y="129"/>
                  </a:lnTo>
                  <a:lnTo>
                    <a:pt x="763" y="128"/>
                  </a:lnTo>
                  <a:lnTo>
                    <a:pt x="767" y="128"/>
                  </a:lnTo>
                  <a:lnTo>
                    <a:pt x="768" y="123"/>
                  </a:lnTo>
                  <a:lnTo>
                    <a:pt x="770" y="122"/>
                  </a:lnTo>
                  <a:lnTo>
                    <a:pt x="772" y="118"/>
                  </a:lnTo>
                  <a:lnTo>
                    <a:pt x="793" y="133"/>
                  </a:lnTo>
                  <a:lnTo>
                    <a:pt x="807" y="110"/>
                  </a:lnTo>
                  <a:lnTo>
                    <a:pt x="812" y="107"/>
                  </a:lnTo>
                  <a:lnTo>
                    <a:pt x="814" y="102"/>
                  </a:lnTo>
                  <a:lnTo>
                    <a:pt x="818" y="101"/>
                  </a:lnTo>
                  <a:lnTo>
                    <a:pt x="818" y="106"/>
                  </a:lnTo>
                  <a:lnTo>
                    <a:pt x="822" y="105"/>
                  </a:lnTo>
                  <a:lnTo>
                    <a:pt x="833" y="92"/>
                  </a:lnTo>
                  <a:lnTo>
                    <a:pt x="837" y="95"/>
                  </a:lnTo>
                  <a:lnTo>
                    <a:pt x="846" y="85"/>
                  </a:lnTo>
                  <a:lnTo>
                    <a:pt x="841" y="83"/>
                  </a:lnTo>
                  <a:lnTo>
                    <a:pt x="847" y="78"/>
                  </a:lnTo>
                  <a:lnTo>
                    <a:pt x="852" y="71"/>
                  </a:lnTo>
                  <a:lnTo>
                    <a:pt x="855" y="69"/>
                  </a:lnTo>
                  <a:lnTo>
                    <a:pt x="860" y="67"/>
                  </a:lnTo>
                  <a:lnTo>
                    <a:pt x="865" y="63"/>
                  </a:lnTo>
                  <a:lnTo>
                    <a:pt x="866" y="60"/>
                  </a:lnTo>
                  <a:lnTo>
                    <a:pt x="870" y="57"/>
                  </a:lnTo>
                  <a:lnTo>
                    <a:pt x="867" y="52"/>
                  </a:lnTo>
                  <a:lnTo>
                    <a:pt x="865" y="52"/>
                  </a:lnTo>
                  <a:lnTo>
                    <a:pt x="870" y="42"/>
                  </a:lnTo>
                  <a:lnTo>
                    <a:pt x="867" y="40"/>
                  </a:lnTo>
                  <a:lnTo>
                    <a:pt x="880" y="23"/>
                  </a:lnTo>
                  <a:lnTo>
                    <a:pt x="876" y="21"/>
                  </a:lnTo>
                  <a:lnTo>
                    <a:pt x="880" y="16"/>
                  </a:lnTo>
                  <a:lnTo>
                    <a:pt x="877" y="11"/>
                  </a:lnTo>
                  <a:lnTo>
                    <a:pt x="879" y="7"/>
                  </a:lnTo>
                  <a:lnTo>
                    <a:pt x="878" y="6"/>
                  </a:lnTo>
                  <a:lnTo>
                    <a:pt x="879" y="4"/>
                  </a:lnTo>
                  <a:lnTo>
                    <a:pt x="879" y="0"/>
                  </a:lnTo>
                  <a:lnTo>
                    <a:pt x="899" y="14"/>
                  </a:lnTo>
                  <a:lnTo>
                    <a:pt x="931" y="38"/>
                  </a:lnTo>
                  <a:lnTo>
                    <a:pt x="965" y="63"/>
                  </a:lnTo>
                  <a:lnTo>
                    <a:pt x="966" y="62"/>
                  </a:lnTo>
                  <a:lnTo>
                    <a:pt x="970" y="49"/>
                  </a:lnTo>
                  <a:lnTo>
                    <a:pt x="975" y="43"/>
                  </a:lnTo>
                  <a:lnTo>
                    <a:pt x="975" y="40"/>
                  </a:lnTo>
                  <a:lnTo>
                    <a:pt x="977" y="38"/>
                  </a:lnTo>
                  <a:lnTo>
                    <a:pt x="980" y="30"/>
                  </a:lnTo>
                  <a:lnTo>
                    <a:pt x="982" y="28"/>
                  </a:lnTo>
                  <a:lnTo>
                    <a:pt x="989" y="28"/>
                  </a:lnTo>
                  <a:lnTo>
                    <a:pt x="995" y="30"/>
                  </a:lnTo>
                  <a:lnTo>
                    <a:pt x="1000" y="32"/>
                  </a:lnTo>
                  <a:lnTo>
                    <a:pt x="1009" y="32"/>
                  </a:lnTo>
                  <a:lnTo>
                    <a:pt x="1009" y="34"/>
                  </a:lnTo>
                  <a:lnTo>
                    <a:pt x="1012" y="38"/>
                  </a:lnTo>
                  <a:lnTo>
                    <a:pt x="1021" y="41"/>
                  </a:lnTo>
                  <a:lnTo>
                    <a:pt x="1025" y="45"/>
                  </a:lnTo>
                  <a:lnTo>
                    <a:pt x="1025" y="48"/>
                  </a:lnTo>
                  <a:lnTo>
                    <a:pt x="1023" y="50"/>
                  </a:lnTo>
                  <a:lnTo>
                    <a:pt x="1021" y="53"/>
                  </a:lnTo>
                  <a:lnTo>
                    <a:pt x="1017" y="55"/>
                  </a:lnTo>
                  <a:lnTo>
                    <a:pt x="1016" y="57"/>
                  </a:lnTo>
                  <a:lnTo>
                    <a:pt x="1015" y="61"/>
                  </a:lnTo>
                  <a:lnTo>
                    <a:pt x="1015" y="65"/>
                  </a:lnTo>
                  <a:lnTo>
                    <a:pt x="1022" y="68"/>
                  </a:lnTo>
                  <a:lnTo>
                    <a:pt x="1025" y="74"/>
                  </a:lnTo>
                  <a:lnTo>
                    <a:pt x="1037" y="78"/>
                  </a:lnTo>
                  <a:lnTo>
                    <a:pt x="1047" y="78"/>
                  </a:lnTo>
                  <a:lnTo>
                    <a:pt x="1060" y="84"/>
                  </a:lnTo>
                  <a:lnTo>
                    <a:pt x="1059" y="88"/>
                  </a:lnTo>
                  <a:lnTo>
                    <a:pt x="1063" y="93"/>
                  </a:lnTo>
                  <a:lnTo>
                    <a:pt x="1064" y="93"/>
                  </a:lnTo>
                  <a:lnTo>
                    <a:pt x="1069" y="95"/>
                  </a:lnTo>
                  <a:lnTo>
                    <a:pt x="1077" y="95"/>
                  </a:lnTo>
                  <a:lnTo>
                    <a:pt x="1081" y="101"/>
                  </a:lnTo>
                  <a:lnTo>
                    <a:pt x="1086" y="106"/>
                  </a:lnTo>
                  <a:lnTo>
                    <a:pt x="1090" y="107"/>
                  </a:lnTo>
                  <a:lnTo>
                    <a:pt x="1091" y="111"/>
                  </a:lnTo>
                  <a:lnTo>
                    <a:pt x="1093" y="113"/>
                  </a:lnTo>
                  <a:lnTo>
                    <a:pt x="1096" y="114"/>
                  </a:lnTo>
                  <a:lnTo>
                    <a:pt x="1096" y="119"/>
                  </a:lnTo>
                  <a:lnTo>
                    <a:pt x="1094" y="119"/>
                  </a:lnTo>
                  <a:lnTo>
                    <a:pt x="1093" y="119"/>
                  </a:lnTo>
                  <a:lnTo>
                    <a:pt x="1094" y="129"/>
                  </a:lnTo>
                  <a:lnTo>
                    <a:pt x="1094" y="142"/>
                  </a:lnTo>
                  <a:lnTo>
                    <a:pt x="1093" y="144"/>
                  </a:lnTo>
                  <a:lnTo>
                    <a:pt x="1089" y="144"/>
                  </a:lnTo>
                  <a:lnTo>
                    <a:pt x="1087" y="145"/>
                  </a:lnTo>
                  <a:lnTo>
                    <a:pt x="1081" y="149"/>
                  </a:lnTo>
                  <a:lnTo>
                    <a:pt x="1080" y="151"/>
                  </a:lnTo>
                  <a:lnTo>
                    <a:pt x="1080" y="157"/>
                  </a:lnTo>
                  <a:lnTo>
                    <a:pt x="1068" y="161"/>
                  </a:lnTo>
                  <a:lnTo>
                    <a:pt x="1065" y="157"/>
                  </a:lnTo>
                  <a:lnTo>
                    <a:pt x="1060" y="158"/>
                  </a:lnTo>
                  <a:lnTo>
                    <a:pt x="1060" y="165"/>
                  </a:lnTo>
                  <a:lnTo>
                    <a:pt x="1057" y="168"/>
                  </a:lnTo>
                  <a:lnTo>
                    <a:pt x="1059" y="172"/>
                  </a:lnTo>
                  <a:lnTo>
                    <a:pt x="1056" y="175"/>
                  </a:lnTo>
                  <a:lnTo>
                    <a:pt x="1055" y="180"/>
                  </a:lnTo>
                  <a:lnTo>
                    <a:pt x="1052" y="183"/>
                  </a:lnTo>
                  <a:lnTo>
                    <a:pt x="1047" y="194"/>
                  </a:lnTo>
                  <a:lnTo>
                    <a:pt x="1050" y="203"/>
                  </a:lnTo>
                  <a:lnTo>
                    <a:pt x="1049" y="206"/>
                  </a:lnTo>
                  <a:lnTo>
                    <a:pt x="1053" y="208"/>
                  </a:lnTo>
                  <a:lnTo>
                    <a:pt x="1054" y="213"/>
                  </a:lnTo>
                  <a:lnTo>
                    <a:pt x="1057" y="215"/>
                  </a:lnTo>
                  <a:lnTo>
                    <a:pt x="1061" y="215"/>
                  </a:lnTo>
                  <a:lnTo>
                    <a:pt x="1072" y="213"/>
                  </a:lnTo>
                  <a:lnTo>
                    <a:pt x="1078" y="209"/>
                  </a:lnTo>
                  <a:lnTo>
                    <a:pt x="1088" y="209"/>
                  </a:lnTo>
                  <a:lnTo>
                    <a:pt x="1092" y="203"/>
                  </a:lnTo>
                  <a:lnTo>
                    <a:pt x="1094" y="203"/>
                  </a:lnTo>
                  <a:lnTo>
                    <a:pt x="1100" y="207"/>
                  </a:lnTo>
                  <a:lnTo>
                    <a:pt x="1099" y="215"/>
                  </a:lnTo>
                  <a:lnTo>
                    <a:pt x="1097" y="220"/>
                  </a:lnTo>
                  <a:lnTo>
                    <a:pt x="1101" y="226"/>
                  </a:lnTo>
                  <a:lnTo>
                    <a:pt x="1104" y="226"/>
                  </a:lnTo>
                  <a:lnTo>
                    <a:pt x="1108" y="229"/>
                  </a:lnTo>
                  <a:lnTo>
                    <a:pt x="1109" y="233"/>
                  </a:lnTo>
                  <a:lnTo>
                    <a:pt x="1107" y="235"/>
                  </a:lnTo>
                  <a:lnTo>
                    <a:pt x="1108" y="237"/>
                  </a:lnTo>
                  <a:lnTo>
                    <a:pt x="1112" y="240"/>
                  </a:lnTo>
                  <a:lnTo>
                    <a:pt x="1115" y="241"/>
                  </a:lnTo>
                  <a:lnTo>
                    <a:pt x="1122" y="246"/>
                  </a:lnTo>
                  <a:lnTo>
                    <a:pt x="1129" y="247"/>
                  </a:lnTo>
                  <a:lnTo>
                    <a:pt x="1141" y="246"/>
                  </a:lnTo>
                  <a:lnTo>
                    <a:pt x="1145" y="251"/>
                  </a:lnTo>
                  <a:lnTo>
                    <a:pt x="1147" y="251"/>
                  </a:lnTo>
                  <a:lnTo>
                    <a:pt x="1151" y="250"/>
                  </a:lnTo>
                  <a:lnTo>
                    <a:pt x="1151" y="248"/>
                  </a:lnTo>
                  <a:lnTo>
                    <a:pt x="1156" y="250"/>
                  </a:lnTo>
                  <a:lnTo>
                    <a:pt x="1166" y="250"/>
                  </a:lnTo>
                  <a:lnTo>
                    <a:pt x="1168" y="258"/>
                  </a:lnTo>
                  <a:lnTo>
                    <a:pt x="1178" y="265"/>
                  </a:lnTo>
                  <a:lnTo>
                    <a:pt x="1178" y="266"/>
                  </a:lnTo>
                  <a:lnTo>
                    <a:pt x="1181" y="270"/>
                  </a:lnTo>
                  <a:lnTo>
                    <a:pt x="1181" y="272"/>
                  </a:lnTo>
                  <a:lnTo>
                    <a:pt x="1182" y="274"/>
                  </a:lnTo>
                  <a:lnTo>
                    <a:pt x="1190" y="276"/>
                  </a:lnTo>
                  <a:lnTo>
                    <a:pt x="1190" y="279"/>
                  </a:lnTo>
                  <a:lnTo>
                    <a:pt x="1198" y="284"/>
                  </a:lnTo>
                  <a:lnTo>
                    <a:pt x="1213" y="289"/>
                  </a:lnTo>
                  <a:lnTo>
                    <a:pt x="1228" y="300"/>
                  </a:lnTo>
                  <a:lnTo>
                    <a:pt x="1225" y="309"/>
                  </a:lnTo>
                  <a:lnTo>
                    <a:pt x="1223" y="312"/>
                  </a:lnTo>
                  <a:lnTo>
                    <a:pt x="1221" y="314"/>
                  </a:lnTo>
                  <a:lnTo>
                    <a:pt x="1219" y="312"/>
                  </a:lnTo>
                  <a:lnTo>
                    <a:pt x="1215" y="313"/>
                  </a:lnTo>
                  <a:lnTo>
                    <a:pt x="1215" y="317"/>
                  </a:lnTo>
                  <a:lnTo>
                    <a:pt x="1218" y="319"/>
                  </a:lnTo>
                  <a:lnTo>
                    <a:pt x="1220" y="319"/>
                  </a:lnTo>
                  <a:lnTo>
                    <a:pt x="1219" y="320"/>
                  </a:lnTo>
                  <a:lnTo>
                    <a:pt x="1215" y="321"/>
                  </a:lnTo>
                  <a:lnTo>
                    <a:pt x="1215" y="326"/>
                  </a:lnTo>
                  <a:lnTo>
                    <a:pt x="1214" y="326"/>
                  </a:lnTo>
                  <a:lnTo>
                    <a:pt x="1215" y="330"/>
                  </a:lnTo>
                  <a:lnTo>
                    <a:pt x="1214" y="331"/>
                  </a:lnTo>
                  <a:lnTo>
                    <a:pt x="1217" y="336"/>
                  </a:lnTo>
                  <a:lnTo>
                    <a:pt x="1213" y="339"/>
                  </a:lnTo>
                  <a:lnTo>
                    <a:pt x="1210" y="343"/>
                  </a:lnTo>
                  <a:lnTo>
                    <a:pt x="1218" y="347"/>
                  </a:lnTo>
                  <a:lnTo>
                    <a:pt x="1220" y="351"/>
                  </a:lnTo>
                  <a:lnTo>
                    <a:pt x="1215" y="349"/>
                  </a:lnTo>
                  <a:lnTo>
                    <a:pt x="1207" y="352"/>
                  </a:lnTo>
                  <a:lnTo>
                    <a:pt x="1203" y="348"/>
                  </a:lnTo>
                  <a:lnTo>
                    <a:pt x="1200" y="348"/>
                  </a:lnTo>
                  <a:lnTo>
                    <a:pt x="1186" y="341"/>
                  </a:lnTo>
                  <a:lnTo>
                    <a:pt x="1184" y="345"/>
                  </a:lnTo>
                  <a:lnTo>
                    <a:pt x="1182" y="345"/>
                  </a:lnTo>
                  <a:lnTo>
                    <a:pt x="1178" y="342"/>
                  </a:lnTo>
                  <a:lnTo>
                    <a:pt x="1178" y="335"/>
                  </a:lnTo>
                  <a:lnTo>
                    <a:pt x="1173" y="329"/>
                  </a:lnTo>
                  <a:lnTo>
                    <a:pt x="1170" y="321"/>
                  </a:lnTo>
                  <a:lnTo>
                    <a:pt x="1160" y="317"/>
                  </a:lnTo>
                  <a:lnTo>
                    <a:pt x="1155" y="311"/>
                  </a:lnTo>
                  <a:lnTo>
                    <a:pt x="1151" y="312"/>
                  </a:lnTo>
                  <a:lnTo>
                    <a:pt x="1146" y="309"/>
                  </a:lnTo>
                  <a:lnTo>
                    <a:pt x="1143" y="302"/>
                  </a:lnTo>
                  <a:lnTo>
                    <a:pt x="1138" y="302"/>
                  </a:lnTo>
                  <a:lnTo>
                    <a:pt x="1137" y="302"/>
                  </a:lnTo>
                  <a:lnTo>
                    <a:pt x="1137" y="304"/>
                  </a:lnTo>
                  <a:lnTo>
                    <a:pt x="1145" y="316"/>
                  </a:lnTo>
                  <a:lnTo>
                    <a:pt x="1147" y="318"/>
                  </a:lnTo>
                  <a:lnTo>
                    <a:pt x="1154" y="319"/>
                  </a:lnTo>
                  <a:lnTo>
                    <a:pt x="1154" y="321"/>
                  </a:lnTo>
                  <a:lnTo>
                    <a:pt x="1154" y="324"/>
                  </a:lnTo>
                  <a:lnTo>
                    <a:pt x="1156" y="325"/>
                  </a:lnTo>
                  <a:lnTo>
                    <a:pt x="1165" y="327"/>
                  </a:lnTo>
                  <a:lnTo>
                    <a:pt x="1165" y="330"/>
                  </a:lnTo>
                  <a:lnTo>
                    <a:pt x="1168" y="332"/>
                  </a:lnTo>
                  <a:lnTo>
                    <a:pt x="1167" y="334"/>
                  </a:lnTo>
                  <a:lnTo>
                    <a:pt x="1173" y="346"/>
                  </a:lnTo>
                  <a:lnTo>
                    <a:pt x="1178" y="350"/>
                  </a:lnTo>
                  <a:lnTo>
                    <a:pt x="1195" y="351"/>
                  </a:lnTo>
                  <a:lnTo>
                    <a:pt x="1200" y="358"/>
                  </a:lnTo>
                  <a:lnTo>
                    <a:pt x="1217" y="362"/>
                  </a:lnTo>
                  <a:lnTo>
                    <a:pt x="1217" y="363"/>
                  </a:lnTo>
                  <a:lnTo>
                    <a:pt x="1212" y="364"/>
                  </a:lnTo>
                  <a:lnTo>
                    <a:pt x="1211" y="368"/>
                  </a:lnTo>
                  <a:lnTo>
                    <a:pt x="1210" y="366"/>
                  </a:lnTo>
                  <a:lnTo>
                    <a:pt x="1208" y="366"/>
                  </a:lnTo>
                  <a:lnTo>
                    <a:pt x="1207" y="367"/>
                  </a:lnTo>
                  <a:lnTo>
                    <a:pt x="1208" y="371"/>
                  </a:lnTo>
                  <a:lnTo>
                    <a:pt x="1211" y="372"/>
                  </a:lnTo>
                  <a:lnTo>
                    <a:pt x="1212" y="373"/>
                  </a:lnTo>
                  <a:lnTo>
                    <a:pt x="1215" y="374"/>
                  </a:lnTo>
                  <a:lnTo>
                    <a:pt x="1217" y="372"/>
                  </a:lnTo>
                  <a:lnTo>
                    <a:pt x="1218" y="370"/>
                  </a:lnTo>
                  <a:lnTo>
                    <a:pt x="1220" y="371"/>
                  </a:lnTo>
                  <a:lnTo>
                    <a:pt x="1225" y="383"/>
                  </a:lnTo>
                  <a:lnTo>
                    <a:pt x="1225" y="397"/>
                  </a:lnTo>
                  <a:lnTo>
                    <a:pt x="1221" y="401"/>
                  </a:lnTo>
                  <a:lnTo>
                    <a:pt x="1222" y="407"/>
                  </a:lnTo>
                  <a:lnTo>
                    <a:pt x="1221" y="409"/>
                  </a:lnTo>
                  <a:lnTo>
                    <a:pt x="1215" y="405"/>
                  </a:lnTo>
                  <a:lnTo>
                    <a:pt x="1211" y="399"/>
                  </a:lnTo>
                  <a:lnTo>
                    <a:pt x="1203" y="395"/>
                  </a:lnTo>
                  <a:lnTo>
                    <a:pt x="1201" y="393"/>
                  </a:lnTo>
                  <a:lnTo>
                    <a:pt x="1200" y="393"/>
                  </a:lnTo>
                  <a:lnTo>
                    <a:pt x="1198" y="393"/>
                  </a:lnTo>
                  <a:lnTo>
                    <a:pt x="1199" y="397"/>
                  </a:lnTo>
                  <a:lnTo>
                    <a:pt x="1196" y="395"/>
                  </a:lnTo>
                  <a:lnTo>
                    <a:pt x="1195" y="396"/>
                  </a:lnTo>
                  <a:lnTo>
                    <a:pt x="1192" y="398"/>
                  </a:lnTo>
                  <a:lnTo>
                    <a:pt x="1195" y="400"/>
                  </a:lnTo>
                  <a:lnTo>
                    <a:pt x="1200" y="403"/>
                  </a:lnTo>
                  <a:lnTo>
                    <a:pt x="1199" y="406"/>
                  </a:lnTo>
                  <a:lnTo>
                    <a:pt x="1204" y="414"/>
                  </a:lnTo>
                  <a:lnTo>
                    <a:pt x="1209" y="416"/>
                  </a:lnTo>
                  <a:lnTo>
                    <a:pt x="1207" y="418"/>
                  </a:lnTo>
                  <a:lnTo>
                    <a:pt x="1199" y="418"/>
                  </a:lnTo>
                  <a:lnTo>
                    <a:pt x="1196" y="420"/>
                  </a:lnTo>
                  <a:lnTo>
                    <a:pt x="1187" y="419"/>
                  </a:lnTo>
                  <a:lnTo>
                    <a:pt x="1182" y="422"/>
                  </a:lnTo>
                  <a:lnTo>
                    <a:pt x="1189" y="427"/>
                  </a:lnTo>
                  <a:lnTo>
                    <a:pt x="1203" y="424"/>
                  </a:lnTo>
                  <a:lnTo>
                    <a:pt x="1202" y="426"/>
                  </a:lnTo>
                  <a:lnTo>
                    <a:pt x="1200" y="429"/>
                  </a:lnTo>
                  <a:lnTo>
                    <a:pt x="1202" y="431"/>
                  </a:lnTo>
                  <a:lnTo>
                    <a:pt x="1201" y="436"/>
                  </a:lnTo>
                  <a:lnTo>
                    <a:pt x="1202" y="437"/>
                  </a:lnTo>
                  <a:lnTo>
                    <a:pt x="1203" y="438"/>
                  </a:lnTo>
                  <a:lnTo>
                    <a:pt x="1211" y="435"/>
                  </a:lnTo>
                  <a:lnTo>
                    <a:pt x="1213" y="440"/>
                  </a:lnTo>
                  <a:lnTo>
                    <a:pt x="1218" y="444"/>
                  </a:lnTo>
                  <a:lnTo>
                    <a:pt x="1218" y="447"/>
                  </a:lnTo>
                  <a:lnTo>
                    <a:pt x="1222" y="451"/>
                  </a:lnTo>
                  <a:lnTo>
                    <a:pt x="1217" y="467"/>
                  </a:lnTo>
                  <a:lnTo>
                    <a:pt x="1217" y="471"/>
                  </a:lnTo>
                  <a:lnTo>
                    <a:pt x="1218" y="473"/>
                  </a:lnTo>
                  <a:lnTo>
                    <a:pt x="1222" y="474"/>
                  </a:lnTo>
                  <a:lnTo>
                    <a:pt x="1230" y="479"/>
                  </a:lnTo>
                  <a:lnTo>
                    <a:pt x="1236" y="481"/>
                  </a:lnTo>
                  <a:lnTo>
                    <a:pt x="1251" y="485"/>
                  </a:lnTo>
                  <a:lnTo>
                    <a:pt x="1261" y="481"/>
                  </a:lnTo>
                  <a:lnTo>
                    <a:pt x="1267" y="483"/>
                  </a:lnTo>
                  <a:lnTo>
                    <a:pt x="1275" y="515"/>
                  </a:lnTo>
                  <a:lnTo>
                    <a:pt x="1286" y="540"/>
                  </a:lnTo>
                  <a:lnTo>
                    <a:pt x="1288" y="552"/>
                  </a:lnTo>
                  <a:lnTo>
                    <a:pt x="1280" y="55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6" name="Freeform 680"/>
            <p:cNvSpPr>
              <a:spLocks/>
            </p:cNvSpPr>
            <p:nvPr/>
          </p:nvSpPr>
          <p:spPr bwMode="auto">
            <a:xfrm>
              <a:off x="4574" y="1464"/>
              <a:ext cx="130" cy="179"/>
            </a:xfrm>
            <a:custGeom>
              <a:avLst/>
              <a:gdLst>
                <a:gd name="T0" fmla="*/ 108 w 130"/>
                <a:gd name="T1" fmla="*/ 32 h 179"/>
                <a:gd name="T2" fmla="*/ 93 w 130"/>
                <a:gd name="T3" fmla="*/ 33 h 179"/>
                <a:gd name="T4" fmla="*/ 73 w 130"/>
                <a:gd name="T5" fmla="*/ 65 h 179"/>
                <a:gd name="T6" fmla="*/ 69 w 130"/>
                <a:gd name="T7" fmla="*/ 81 h 179"/>
                <a:gd name="T8" fmla="*/ 71 w 130"/>
                <a:gd name="T9" fmla="*/ 84 h 179"/>
                <a:gd name="T10" fmla="*/ 60 w 130"/>
                <a:gd name="T11" fmla="*/ 107 h 179"/>
                <a:gd name="T12" fmla="*/ 56 w 130"/>
                <a:gd name="T13" fmla="*/ 116 h 179"/>
                <a:gd name="T14" fmla="*/ 51 w 130"/>
                <a:gd name="T15" fmla="*/ 127 h 179"/>
                <a:gd name="T16" fmla="*/ 47 w 130"/>
                <a:gd name="T17" fmla="*/ 131 h 179"/>
                <a:gd name="T18" fmla="*/ 38 w 130"/>
                <a:gd name="T19" fmla="*/ 147 h 179"/>
                <a:gd name="T20" fmla="*/ 37 w 130"/>
                <a:gd name="T21" fmla="*/ 157 h 179"/>
                <a:gd name="T22" fmla="*/ 19 w 130"/>
                <a:gd name="T23" fmla="*/ 174 h 179"/>
                <a:gd name="T24" fmla="*/ 20 w 130"/>
                <a:gd name="T25" fmla="*/ 171 h 179"/>
                <a:gd name="T26" fmla="*/ 14 w 130"/>
                <a:gd name="T27" fmla="*/ 171 h 179"/>
                <a:gd name="T28" fmla="*/ 8 w 130"/>
                <a:gd name="T29" fmla="*/ 178 h 179"/>
                <a:gd name="T30" fmla="*/ 9 w 130"/>
                <a:gd name="T31" fmla="*/ 166 h 179"/>
                <a:gd name="T32" fmla="*/ 3 w 130"/>
                <a:gd name="T33" fmla="*/ 151 h 179"/>
                <a:gd name="T34" fmla="*/ 1 w 130"/>
                <a:gd name="T35" fmla="*/ 143 h 179"/>
                <a:gd name="T36" fmla="*/ 2 w 130"/>
                <a:gd name="T37" fmla="*/ 132 h 179"/>
                <a:gd name="T38" fmla="*/ 8 w 130"/>
                <a:gd name="T39" fmla="*/ 113 h 179"/>
                <a:gd name="T40" fmla="*/ 11 w 130"/>
                <a:gd name="T41" fmla="*/ 100 h 179"/>
                <a:gd name="T42" fmla="*/ 14 w 130"/>
                <a:gd name="T43" fmla="*/ 89 h 179"/>
                <a:gd name="T44" fmla="*/ 23 w 130"/>
                <a:gd name="T45" fmla="*/ 71 h 179"/>
                <a:gd name="T46" fmla="*/ 26 w 130"/>
                <a:gd name="T47" fmla="*/ 65 h 179"/>
                <a:gd name="T48" fmla="*/ 32 w 130"/>
                <a:gd name="T49" fmla="*/ 59 h 179"/>
                <a:gd name="T50" fmla="*/ 37 w 130"/>
                <a:gd name="T51" fmla="*/ 51 h 179"/>
                <a:gd name="T52" fmla="*/ 38 w 130"/>
                <a:gd name="T53" fmla="*/ 41 h 179"/>
                <a:gd name="T54" fmla="*/ 47 w 130"/>
                <a:gd name="T55" fmla="*/ 39 h 179"/>
                <a:gd name="T56" fmla="*/ 56 w 130"/>
                <a:gd name="T57" fmla="*/ 29 h 179"/>
                <a:gd name="T58" fmla="*/ 50 w 130"/>
                <a:gd name="T59" fmla="*/ 24 h 179"/>
                <a:gd name="T60" fmla="*/ 51 w 130"/>
                <a:gd name="T61" fmla="*/ 17 h 179"/>
                <a:gd name="T62" fmla="*/ 58 w 130"/>
                <a:gd name="T63" fmla="*/ 17 h 179"/>
                <a:gd name="T64" fmla="*/ 60 w 130"/>
                <a:gd name="T65" fmla="*/ 16 h 179"/>
                <a:gd name="T66" fmla="*/ 62 w 130"/>
                <a:gd name="T67" fmla="*/ 11 h 179"/>
                <a:gd name="T68" fmla="*/ 66 w 130"/>
                <a:gd name="T69" fmla="*/ 9 h 179"/>
                <a:gd name="T70" fmla="*/ 66 w 130"/>
                <a:gd name="T71" fmla="*/ 6 h 179"/>
                <a:gd name="T72" fmla="*/ 120 w 130"/>
                <a:gd name="T73" fmla="*/ 11 h 1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0"/>
                <a:gd name="T112" fmla="*/ 0 h 179"/>
                <a:gd name="T113" fmla="*/ 130 w 130"/>
                <a:gd name="T114" fmla="*/ 179 h 1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0" h="179">
                  <a:moveTo>
                    <a:pt x="110" y="31"/>
                  </a:moveTo>
                  <a:lnTo>
                    <a:pt x="108" y="32"/>
                  </a:lnTo>
                  <a:lnTo>
                    <a:pt x="99" y="28"/>
                  </a:lnTo>
                  <a:lnTo>
                    <a:pt x="93" y="33"/>
                  </a:lnTo>
                  <a:lnTo>
                    <a:pt x="84" y="43"/>
                  </a:lnTo>
                  <a:lnTo>
                    <a:pt x="73" y="65"/>
                  </a:lnTo>
                  <a:lnTo>
                    <a:pt x="73" y="67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71" y="84"/>
                  </a:lnTo>
                  <a:lnTo>
                    <a:pt x="71" y="87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56" y="116"/>
                  </a:lnTo>
                  <a:lnTo>
                    <a:pt x="51" y="124"/>
                  </a:lnTo>
                  <a:lnTo>
                    <a:pt x="51" y="127"/>
                  </a:lnTo>
                  <a:lnTo>
                    <a:pt x="54" y="129"/>
                  </a:lnTo>
                  <a:lnTo>
                    <a:pt x="47" y="131"/>
                  </a:lnTo>
                  <a:lnTo>
                    <a:pt x="38" y="141"/>
                  </a:lnTo>
                  <a:lnTo>
                    <a:pt x="38" y="147"/>
                  </a:lnTo>
                  <a:lnTo>
                    <a:pt x="38" y="151"/>
                  </a:lnTo>
                  <a:lnTo>
                    <a:pt x="37" y="157"/>
                  </a:lnTo>
                  <a:lnTo>
                    <a:pt x="22" y="172"/>
                  </a:lnTo>
                  <a:lnTo>
                    <a:pt x="19" y="174"/>
                  </a:lnTo>
                  <a:lnTo>
                    <a:pt x="17" y="173"/>
                  </a:lnTo>
                  <a:lnTo>
                    <a:pt x="20" y="171"/>
                  </a:lnTo>
                  <a:lnTo>
                    <a:pt x="17" y="170"/>
                  </a:lnTo>
                  <a:lnTo>
                    <a:pt x="14" y="171"/>
                  </a:lnTo>
                  <a:lnTo>
                    <a:pt x="13" y="178"/>
                  </a:lnTo>
                  <a:lnTo>
                    <a:pt x="8" y="178"/>
                  </a:lnTo>
                  <a:lnTo>
                    <a:pt x="10" y="172"/>
                  </a:lnTo>
                  <a:lnTo>
                    <a:pt x="9" y="166"/>
                  </a:lnTo>
                  <a:lnTo>
                    <a:pt x="3" y="156"/>
                  </a:lnTo>
                  <a:lnTo>
                    <a:pt x="3" y="151"/>
                  </a:lnTo>
                  <a:lnTo>
                    <a:pt x="0" y="145"/>
                  </a:lnTo>
                  <a:lnTo>
                    <a:pt x="1" y="143"/>
                  </a:lnTo>
                  <a:lnTo>
                    <a:pt x="1" y="141"/>
                  </a:lnTo>
                  <a:lnTo>
                    <a:pt x="2" y="132"/>
                  </a:lnTo>
                  <a:lnTo>
                    <a:pt x="7" y="124"/>
                  </a:lnTo>
                  <a:lnTo>
                    <a:pt x="8" y="113"/>
                  </a:lnTo>
                  <a:lnTo>
                    <a:pt x="11" y="107"/>
                  </a:lnTo>
                  <a:lnTo>
                    <a:pt x="11" y="100"/>
                  </a:lnTo>
                  <a:lnTo>
                    <a:pt x="15" y="91"/>
                  </a:lnTo>
                  <a:lnTo>
                    <a:pt x="14" y="89"/>
                  </a:lnTo>
                  <a:lnTo>
                    <a:pt x="17" y="81"/>
                  </a:lnTo>
                  <a:lnTo>
                    <a:pt x="23" y="71"/>
                  </a:lnTo>
                  <a:lnTo>
                    <a:pt x="26" y="68"/>
                  </a:lnTo>
                  <a:lnTo>
                    <a:pt x="26" y="65"/>
                  </a:lnTo>
                  <a:lnTo>
                    <a:pt x="28" y="61"/>
                  </a:lnTo>
                  <a:lnTo>
                    <a:pt x="32" y="59"/>
                  </a:lnTo>
                  <a:lnTo>
                    <a:pt x="33" y="55"/>
                  </a:lnTo>
                  <a:lnTo>
                    <a:pt x="37" y="51"/>
                  </a:lnTo>
                  <a:lnTo>
                    <a:pt x="34" y="45"/>
                  </a:lnTo>
                  <a:lnTo>
                    <a:pt x="38" y="41"/>
                  </a:lnTo>
                  <a:lnTo>
                    <a:pt x="45" y="41"/>
                  </a:lnTo>
                  <a:lnTo>
                    <a:pt x="47" y="39"/>
                  </a:lnTo>
                  <a:lnTo>
                    <a:pt x="51" y="37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0" y="24"/>
                  </a:lnTo>
                  <a:lnTo>
                    <a:pt x="44" y="25"/>
                  </a:lnTo>
                  <a:lnTo>
                    <a:pt x="51" y="17"/>
                  </a:lnTo>
                  <a:lnTo>
                    <a:pt x="54" y="19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2" y="11"/>
                  </a:lnTo>
                  <a:lnTo>
                    <a:pt x="63" y="9"/>
                  </a:lnTo>
                  <a:lnTo>
                    <a:pt x="66" y="9"/>
                  </a:lnTo>
                  <a:lnTo>
                    <a:pt x="65" y="8"/>
                  </a:lnTo>
                  <a:lnTo>
                    <a:pt x="66" y="6"/>
                  </a:lnTo>
                  <a:lnTo>
                    <a:pt x="129" y="0"/>
                  </a:lnTo>
                  <a:lnTo>
                    <a:pt x="120" y="11"/>
                  </a:lnTo>
                  <a:lnTo>
                    <a:pt x="110" y="3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7" name="Freeform 681"/>
            <p:cNvSpPr>
              <a:spLocks/>
            </p:cNvSpPr>
            <p:nvPr/>
          </p:nvSpPr>
          <p:spPr bwMode="auto">
            <a:xfrm>
              <a:off x="4570" y="1479"/>
              <a:ext cx="10" cy="8"/>
            </a:xfrm>
            <a:custGeom>
              <a:avLst/>
              <a:gdLst>
                <a:gd name="T0" fmla="*/ 9 w 10"/>
                <a:gd name="T1" fmla="*/ 0 h 8"/>
                <a:gd name="T2" fmla="*/ 9 w 10"/>
                <a:gd name="T3" fmla="*/ 2 h 8"/>
                <a:gd name="T4" fmla="*/ 5 w 10"/>
                <a:gd name="T5" fmla="*/ 4 h 8"/>
                <a:gd name="T6" fmla="*/ 3 w 10"/>
                <a:gd name="T7" fmla="*/ 7 h 8"/>
                <a:gd name="T8" fmla="*/ 0 w 10"/>
                <a:gd name="T9" fmla="*/ 0 h 8"/>
                <a:gd name="T10" fmla="*/ 9 w 10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9" y="0"/>
                  </a:moveTo>
                  <a:lnTo>
                    <a:pt x="9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8" name="Freeform 682"/>
            <p:cNvSpPr>
              <a:spLocks/>
            </p:cNvSpPr>
            <p:nvPr/>
          </p:nvSpPr>
          <p:spPr bwMode="auto">
            <a:xfrm>
              <a:off x="1995" y="2037"/>
              <a:ext cx="588" cy="914"/>
            </a:xfrm>
            <a:custGeom>
              <a:avLst/>
              <a:gdLst>
                <a:gd name="T0" fmla="*/ 488 w 588"/>
                <a:gd name="T1" fmla="*/ 881 h 914"/>
                <a:gd name="T2" fmla="*/ 456 w 588"/>
                <a:gd name="T3" fmla="*/ 872 h 914"/>
                <a:gd name="T4" fmla="*/ 390 w 588"/>
                <a:gd name="T5" fmla="*/ 883 h 914"/>
                <a:gd name="T6" fmla="*/ 383 w 588"/>
                <a:gd name="T7" fmla="*/ 882 h 914"/>
                <a:gd name="T8" fmla="*/ 365 w 588"/>
                <a:gd name="T9" fmla="*/ 908 h 914"/>
                <a:gd name="T10" fmla="*/ 344 w 588"/>
                <a:gd name="T11" fmla="*/ 911 h 914"/>
                <a:gd name="T12" fmla="*/ 335 w 588"/>
                <a:gd name="T13" fmla="*/ 881 h 914"/>
                <a:gd name="T14" fmla="*/ 315 w 588"/>
                <a:gd name="T15" fmla="*/ 852 h 914"/>
                <a:gd name="T16" fmla="*/ 304 w 588"/>
                <a:gd name="T17" fmla="*/ 830 h 914"/>
                <a:gd name="T18" fmla="*/ 298 w 588"/>
                <a:gd name="T19" fmla="*/ 812 h 914"/>
                <a:gd name="T20" fmla="*/ 303 w 588"/>
                <a:gd name="T21" fmla="*/ 798 h 914"/>
                <a:gd name="T22" fmla="*/ 309 w 588"/>
                <a:gd name="T23" fmla="*/ 780 h 914"/>
                <a:gd name="T24" fmla="*/ 314 w 588"/>
                <a:gd name="T25" fmla="*/ 767 h 914"/>
                <a:gd name="T26" fmla="*/ 137 w 588"/>
                <a:gd name="T27" fmla="*/ 756 h 914"/>
                <a:gd name="T28" fmla="*/ 4 w 588"/>
                <a:gd name="T29" fmla="*/ 731 h 914"/>
                <a:gd name="T30" fmla="*/ 15 w 588"/>
                <a:gd name="T31" fmla="*/ 706 h 914"/>
                <a:gd name="T32" fmla="*/ 18 w 588"/>
                <a:gd name="T33" fmla="*/ 674 h 914"/>
                <a:gd name="T34" fmla="*/ 23 w 588"/>
                <a:gd name="T35" fmla="*/ 671 h 914"/>
                <a:gd name="T36" fmla="*/ 37 w 588"/>
                <a:gd name="T37" fmla="*/ 643 h 914"/>
                <a:gd name="T38" fmla="*/ 42 w 588"/>
                <a:gd name="T39" fmla="*/ 624 h 914"/>
                <a:gd name="T40" fmla="*/ 63 w 588"/>
                <a:gd name="T41" fmla="*/ 610 h 914"/>
                <a:gd name="T42" fmla="*/ 66 w 588"/>
                <a:gd name="T43" fmla="*/ 603 h 914"/>
                <a:gd name="T44" fmla="*/ 77 w 588"/>
                <a:gd name="T45" fmla="*/ 574 h 914"/>
                <a:gd name="T46" fmla="*/ 81 w 588"/>
                <a:gd name="T47" fmla="*/ 556 h 914"/>
                <a:gd name="T48" fmla="*/ 102 w 588"/>
                <a:gd name="T49" fmla="*/ 545 h 914"/>
                <a:gd name="T50" fmla="*/ 100 w 588"/>
                <a:gd name="T51" fmla="*/ 539 h 914"/>
                <a:gd name="T52" fmla="*/ 87 w 588"/>
                <a:gd name="T53" fmla="*/ 528 h 914"/>
                <a:gd name="T54" fmla="*/ 108 w 588"/>
                <a:gd name="T55" fmla="*/ 530 h 914"/>
                <a:gd name="T56" fmla="*/ 115 w 588"/>
                <a:gd name="T57" fmla="*/ 513 h 914"/>
                <a:gd name="T58" fmla="*/ 108 w 588"/>
                <a:gd name="T59" fmla="*/ 498 h 914"/>
                <a:gd name="T60" fmla="*/ 88 w 588"/>
                <a:gd name="T61" fmla="*/ 476 h 914"/>
                <a:gd name="T62" fmla="*/ 97 w 588"/>
                <a:gd name="T63" fmla="*/ 464 h 914"/>
                <a:gd name="T64" fmla="*/ 101 w 588"/>
                <a:gd name="T65" fmla="*/ 446 h 914"/>
                <a:gd name="T66" fmla="*/ 99 w 588"/>
                <a:gd name="T67" fmla="*/ 432 h 914"/>
                <a:gd name="T68" fmla="*/ 97 w 588"/>
                <a:gd name="T69" fmla="*/ 399 h 914"/>
                <a:gd name="T70" fmla="*/ 85 w 588"/>
                <a:gd name="T71" fmla="*/ 387 h 914"/>
                <a:gd name="T72" fmla="*/ 80 w 588"/>
                <a:gd name="T73" fmla="*/ 378 h 914"/>
                <a:gd name="T74" fmla="*/ 78 w 588"/>
                <a:gd name="T75" fmla="*/ 351 h 914"/>
                <a:gd name="T76" fmla="*/ 99 w 588"/>
                <a:gd name="T77" fmla="*/ 332 h 914"/>
                <a:gd name="T78" fmla="*/ 85 w 588"/>
                <a:gd name="T79" fmla="*/ 312 h 914"/>
                <a:gd name="T80" fmla="*/ 76 w 588"/>
                <a:gd name="T81" fmla="*/ 305 h 914"/>
                <a:gd name="T82" fmla="*/ 78 w 588"/>
                <a:gd name="T83" fmla="*/ 286 h 914"/>
                <a:gd name="T84" fmla="*/ 73 w 588"/>
                <a:gd name="T85" fmla="*/ 278 h 914"/>
                <a:gd name="T86" fmla="*/ 72 w 588"/>
                <a:gd name="T87" fmla="*/ 252 h 914"/>
                <a:gd name="T88" fmla="*/ 97 w 588"/>
                <a:gd name="T89" fmla="*/ 242 h 914"/>
                <a:gd name="T90" fmla="*/ 97 w 588"/>
                <a:gd name="T91" fmla="*/ 230 h 914"/>
                <a:gd name="T92" fmla="*/ 101 w 588"/>
                <a:gd name="T93" fmla="*/ 199 h 914"/>
                <a:gd name="T94" fmla="*/ 129 w 588"/>
                <a:gd name="T95" fmla="*/ 175 h 914"/>
                <a:gd name="T96" fmla="*/ 140 w 588"/>
                <a:gd name="T97" fmla="*/ 157 h 914"/>
                <a:gd name="T98" fmla="*/ 121 w 588"/>
                <a:gd name="T99" fmla="*/ 143 h 914"/>
                <a:gd name="T100" fmla="*/ 150 w 588"/>
                <a:gd name="T101" fmla="*/ 134 h 914"/>
                <a:gd name="T102" fmla="*/ 163 w 588"/>
                <a:gd name="T103" fmla="*/ 122 h 914"/>
                <a:gd name="T104" fmla="*/ 180 w 588"/>
                <a:gd name="T105" fmla="*/ 90 h 914"/>
                <a:gd name="T106" fmla="*/ 184 w 588"/>
                <a:gd name="T107" fmla="*/ 60 h 914"/>
                <a:gd name="T108" fmla="*/ 178 w 588"/>
                <a:gd name="T109" fmla="*/ 54 h 914"/>
                <a:gd name="T110" fmla="*/ 189 w 588"/>
                <a:gd name="T111" fmla="*/ 44 h 914"/>
                <a:gd name="T112" fmla="*/ 198 w 588"/>
                <a:gd name="T113" fmla="*/ 35 h 914"/>
                <a:gd name="T114" fmla="*/ 202 w 588"/>
                <a:gd name="T115" fmla="*/ 33 h 914"/>
                <a:gd name="T116" fmla="*/ 232 w 588"/>
                <a:gd name="T117" fmla="*/ 18 h 914"/>
                <a:gd name="T118" fmla="*/ 474 w 588"/>
                <a:gd name="T119" fmla="*/ 0 h 914"/>
                <a:gd name="T120" fmla="*/ 569 w 588"/>
                <a:gd name="T121" fmla="*/ 178 h 914"/>
                <a:gd name="T122" fmla="*/ 532 w 588"/>
                <a:gd name="T123" fmla="*/ 524 h 914"/>
                <a:gd name="T124" fmla="*/ 535 w 588"/>
                <a:gd name="T125" fmla="*/ 883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8"/>
                <a:gd name="T190" fmla="*/ 0 h 914"/>
                <a:gd name="T191" fmla="*/ 588 w 588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8" h="914">
                  <a:moveTo>
                    <a:pt x="522" y="885"/>
                  </a:moveTo>
                  <a:lnTo>
                    <a:pt x="517" y="881"/>
                  </a:lnTo>
                  <a:lnTo>
                    <a:pt x="511" y="881"/>
                  </a:lnTo>
                  <a:lnTo>
                    <a:pt x="510" y="882"/>
                  </a:lnTo>
                  <a:lnTo>
                    <a:pt x="508" y="878"/>
                  </a:lnTo>
                  <a:lnTo>
                    <a:pt x="502" y="879"/>
                  </a:lnTo>
                  <a:lnTo>
                    <a:pt x="500" y="877"/>
                  </a:lnTo>
                  <a:lnTo>
                    <a:pt x="488" y="881"/>
                  </a:lnTo>
                  <a:lnTo>
                    <a:pt x="482" y="881"/>
                  </a:lnTo>
                  <a:lnTo>
                    <a:pt x="469" y="873"/>
                  </a:lnTo>
                  <a:lnTo>
                    <a:pt x="470" y="872"/>
                  </a:lnTo>
                  <a:lnTo>
                    <a:pt x="468" y="870"/>
                  </a:lnTo>
                  <a:lnTo>
                    <a:pt x="464" y="869"/>
                  </a:lnTo>
                  <a:lnTo>
                    <a:pt x="461" y="870"/>
                  </a:lnTo>
                  <a:lnTo>
                    <a:pt x="464" y="875"/>
                  </a:lnTo>
                  <a:lnTo>
                    <a:pt x="456" y="872"/>
                  </a:lnTo>
                  <a:lnTo>
                    <a:pt x="443" y="872"/>
                  </a:lnTo>
                  <a:lnTo>
                    <a:pt x="426" y="876"/>
                  </a:lnTo>
                  <a:lnTo>
                    <a:pt x="423" y="879"/>
                  </a:lnTo>
                  <a:lnTo>
                    <a:pt x="422" y="878"/>
                  </a:lnTo>
                  <a:lnTo>
                    <a:pt x="392" y="888"/>
                  </a:lnTo>
                  <a:lnTo>
                    <a:pt x="390" y="888"/>
                  </a:lnTo>
                  <a:lnTo>
                    <a:pt x="390" y="887"/>
                  </a:lnTo>
                  <a:lnTo>
                    <a:pt x="390" y="883"/>
                  </a:lnTo>
                  <a:lnTo>
                    <a:pt x="392" y="883"/>
                  </a:lnTo>
                  <a:lnTo>
                    <a:pt x="392" y="880"/>
                  </a:lnTo>
                  <a:lnTo>
                    <a:pt x="387" y="878"/>
                  </a:lnTo>
                  <a:lnTo>
                    <a:pt x="387" y="877"/>
                  </a:lnTo>
                  <a:lnTo>
                    <a:pt x="385" y="875"/>
                  </a:lnTo>
                  <a:lnTo>
                    <a:pt x="382" y="876"/>
                  </a:lnTo>
                  <a:lnTo>
                    <a:pt x="378" y="879"/>
                  </a:lnTo>
                  <a:lnTo>
                    <a:pt x="383" y="882"/>
                  </a:lnTo>
                  <a:lnTo>
                    <a:pt x="385" y="887"/>
                  </a:lnTo>
                  <a:lnTo>
                    <a:pt x="382" y="889"/>
                  </a:lnTo>
                  <a:lnTo>
                    <a:pt x="378" y="892"/>
                  </a:lnTo>
                  <a:lnTo>
                    <a:pt x="374" y="895"/>
                  </a:lnTo>
                  <a:lnTo>
                    <a:pt x="369" y="898"/>
                  </a:lnTo>
                  <a:lnTo>
                    <a:pt x="368" y="901"/>
                  </a:lnTo>
                  <a:lnTo>
                    <a:pt x="369" y="902"/>
                  </a:lnTo>
                  <a:lnTo>
                    <a:pt x="365" y="908"/>
                  </a:lnTo>
                  <a:lnTo>
                    <a:pt x="366" y="910"/>
                  </a:lnTo>
                  <a:lnTo>
                    <a:pt x="362" y="913"/>
                  </a:lnTo>
                  <a:lnTo>
                    <a:pt x="359" y="909"/>
                  </a:lnTo>
                  <a:lnTo>
                    <a:pt x="358" y="910"/>
                  </a:lnTo>
                  <a:lnTo>
                    <a:pt x="357" y="911"/>
                  </a:lnTo>
                  <a:lnTo>
                    <a:pt x="351" y="911"/>
                  </a:lnTo>
                  <a:lnTo>
                    <a:pt x="350" y="909"/>
                  </a:lnTo>
                  <a:lnTo>
                    <a:pt x="344" y="911"/>
                  </a:lnTo>
                  <a:lnTo>
                    <a:pt x="340" y="906"/>
                  </a:lnTo>
                  <a:lnTo>
                    <a:pt x="337" y="904"/>
                  </a:lnTo>
                  <a:lnTo>
                    <a:pt x="337" y="900"/>
                  </a:lnTo>
                  <a:lnTo>
                    <a:pt x="335" y="896"/>
                  </a:lnTo>
                  <a:lnTo>
                    <a:pt x="335" y="893"/>
                  </a:lnTo>
                  <a:lnTo>
                    <a:pt x="331" y="891"/>
                  </a:lnTo>
                  <a:lnTo>
                    <a:pt x="335" y="886"/>
                  </a:lnTo>
                  <a:lnTo>
                    <a:pt x="335" y="881"/>
                  </a:lnTo>
                  <a:lnTo>
                    <a:pt x="330" y="878"/>
                  </a:lnTo>
                  <a:lnTo>
                    <a:pt x="326" y="869"/>
                  </a:lnTo>
                  <a:lnTo>
                    <a:pt x="326" y="867"/>
                  </a:lnTo>
                  <a:lnTo>
                    <a:pt x="326" y="860"/>
                  </a:lnTo>
                  <a:lnTo>
                    <a:pt x="324" y="859"/>
                  </a:lnTo>
                  <a:lnTo>
                    <a:pt x="319" y="854"/>
                  </a:lnTo>
                  <a:lnTo>
                    <a:pt x="318" y="853"/>
                  </a:lnTo>
                  <a:lnTo>
                    <a:pt x="315" y="852"/>
                  </a:lnTo>
                  <a:lnTo>
                    <a:pt x="313" y="848"/>
                  </a:lnTo>
                  <a:lnTo>
                    <a:pt x="312" y="848"/>
                  </a:lnTo>
                  <a:lnTo>
                    <a:pt x="309" y="843"/>
                  </a:lnTo>
                  <a:lnTo>
                    <a:pt x="307" y="843"/>
                  </a:lnTo>
                  <a:lnTo>
                    <a:pt x="304" y="836"/>
                  </a:lnTo>
                  <a:lnTo>
                    <a:pt x="305" y="835"/>
                  </a:lnTo>
                  <a:lnTo>
                    <a:pt x="303" y="831"/>
                  </a:lnTo>
                  <a:lnTo>
                    <a:pt x="304" y="830"/>
                  </a:lnTo>
                  <a:lnTo>
                    <a:pt x="302" y="828"/>
                  </a:lnTo>
                  <a:lnTo>
                    <a:pt x="304" y="825"/>
                  </a:lnTo>
                  <a:lnTo>
                    <a:pt x="303" y="825"/>
                  </a:lnTo>
                  <a:lnTo>
                    <a:pt x="301" y="821"/>
                  </a:lnTo>
                  <a:lnTo>
                    <a:pt x="300" y="822"/>
                  </a:lnTo>
                  <a:lnTo>
                    <a:pt x="300" y="819"/>
                  </a:lnTo>
                  <a:lnTo>
                    <a:pt x="301" y="814"/>
                  </a:lnTo>
                  <a:lnTo>
                    <a:pt x="298" y="812"/>
                  </a:lnTo>
                  <a:lnTo>
                    <a:pt x="300" y="810"/>
                  </a:lnTo>
                  <a:lnTo>
                    <a:pt x="301" y="810"/>
                  </a:lnTo>
                  <a:lnTo>
                    <a:pt x="302" y="808"/>
                  </a:lnTo>
                  <a:lnTo>
                    <a:pt x="301" y="807"/>
                  </a:lnTo>
                  <a:lnTo>
                    <a:pt x="303" y="806"/>
                  </a:lnTo>
                  <a:lnTo>
                    <a:pt x="301" y="800"/>
                  </a:lnTo>
                  <a:lnTo>
                    <a:pt x="302" y="797"/>
                  </a:lnTo>
                  <a:lnTo>
                    <a:pt x="303" y="798"/>
                  </a:lnTo>
                  <a:lnTo>
                    <a:pt x="304" y="794"/>
                  </a:lnTo>
                  <a:lnTo>
                    <a:pt x="308" y="791"/>
                  </a:lnTo>
                  <a:lnTo>
                    <a:pt x="308" y="788"/>
                  </a:lnTo>
                  <a:lnTo>
                    <a:pt x="307" y="788"/>
                  </a:lnTo>
                  <a:lnTo>
                    <a:pt x="308" y="786"/>
                  </a:lnTo>
                  <a:lnTo>
                    <a:pt x="307" y="785"/>
                  </a:lnTo>
                  <a:lnTo>
                    <a:pt x="312" y="782"/>
                  </a:lnTo>
                  <a:lnTo>
                    <a:pt x="309" y="780"/>
                  </a:lnTo>
                  <a:lnTo>
                    <a:pt x="311" y="779"/>
                  </a:lnTo>
                  <a:lnTo>
                    <a:pt x="313" y="775"/>
                  </a:lnTo>
                  <a:lnTo>
                    <a:pt x="313" y="773"/>
                  </a:lnTo>
                  <a:lnTo>
                    <a:pt x="315" y="773"/>
                  </a:lnTo>
                  <a:lnTo>
                    <a:pt x="315" y="772"/>
                  </a:lnTo>
                  <a:lnTo>
                    <a:pt x="314" y="770"/>
                  </a:lnTo>
                  <a:lnTo>
                    <a:pt x="315" y="768"/>
                  </a:lnTo>
                  <a:lnTo>
                    <a:pt x="314" y="767"/>
                  </a:lnTo>
                  <a:lnTo>
                    <a:pt x="318" y="762"/>
                  </a:lnTo>
                  <a:lnTo>
                    <a:pt x="317" y="761"/>
                  </a:lnTo>
                  <a:lnTo>
                    <a:pt x="318" y="758"/>
                  </a:lnTo>
                  <a:lnTo>
                    <a:pt x="317" y="758"/>
                  </a:lnTo>
                  <a:lnTo>
                    <a:pt x="317" y="756"/>
                  </a:lnTo>
                  <a:lnTo>
                    <a:pt x="301" y="756"/>
                  </a:lnTo>
                  <a:lnTo>
                    <a:pt x="230" y="756"/>
                  </a:lnTo>
                  <a:lnTo>
                    <a:pt x="137" y="756"/>
                  </a:lnTo>
                  <a:lnTo>
                    <a:pt x="98" y="757"/>
                  </a:lnTo>
                  <a:lnTo>
                    <a:pt x="79" y="757"/>
                  </a:lnTo>
                  <a:lnTo>
                    <a:pt x="3" y="756"/>
                  </a:lnTo>
                  <a:lnTo>
                    <a:pt x="12" y="752"/>
                  </a:lnTo>
                  <a:lnTo>
                    <a:pt x="15" y="747"/>
                  </a:lnTo>
                  <a:lnTo>
                    <a:pt x="14" y="744"/>
                  </a:lnTo>
                  <a:lnTo>
                    <a:pt x="4" y="734"/>
                  </a:lnTo>
                  <a:lnTo>
                    <a:pt x="4" y="731"/>
                  </a:lnTo>
                  <a:lnTo>
                    <a:pt x="9" y="726"/>
                  </a:lnTo>
                  <a:lnTo>
                    <a:pt x="11" y="721"/>
                  </a:lnTo>
                  <a:lnTo>
                    <a:pt x="8" y="717"/>
                  </a:lnTo>
                  <a:lnTo>
                    <a:pt x="1" y="712"/>
                  </a:lnTo>
                  <a:lnTo>
                    <a:pt x="0" y="710"/>
                  </a:lnTo>
                  <a:lnTo>
                    <a:pt x="0" y="707"/>
                  </a:lnTo>
                  <a:lnTo>
                    <a:pt x="2" y="706"/>
                  </a:lnTo>
                  <a:lnTo>
                    <a:pt x="15" y="706"/>
                  </a:lnTo>
                  <a:lnTo>
                    <a:pt x="23" y="703"/>
                  </a:lnTo>
                  <a:lnTo>
                    <a:pt x="24" y="697"/>
                  </a:lnTo>
                  <a:lnTo>
                    <a:pt x="18" y="691"/>
                  </a:lnTo>
                  <a:lnTo>
                    <a:pt x="18" y="684"/>
                  </a:lnTo>
                  <a:lnTo>
                    <a:pt x="14" y="685"/>
                  </a:lnTo>
                  <a:lnTo>
                    <a:pt x="12" y="680"/>
                  </a:lnTo>
                  <a:lnTo>
                    <a:pt x="14" y="676"/>
                  </a:lnTo>
                  <a:lnTo>
                    <a:pt x="18" y="674"/>
                  </a:lnTo>
                  <a:lnTo>
                    <a:pt x="21" y="683"/>
                  </a:lnTo>
                  <a:lnTo>
                    <a:pt x="22" y="686"/>
                  </a:lnTo>
                  <a:lnTo>
                    <a:pt x="28" y="688"/>
                  </a:lnTo>
                  <a:lnTo>
                    <a:pt x="31" y="686"/>
                  </a:lnTo>
                  <a:lnTo>
                    <a:pt x="31" y="683"/>
                  </a:lnTo>
                  <a:lnTo>
                    <a:pt x="31" y="681"/>
                  </a:lnTo>
                  <a:lnTo>
                    <a:pt x="25" y="675"/>
                  </a:lnTo>
                  <a:lnTo>
                    <a:pt x="23" y="671"/>
                  </a:lnTo>
                  <a:lnTo>
                    <a:pt x="23" y="660"/>
                  </a:lnTo>
                  <a:lnTo>
                    <a:pt x="21" y="658"/>
                  </a:lnTo>
                  <a:lnTo>
                    <a:pt x="23" y="656"/>
                  </a:lnTo>
                  <a:lnTo>
                    <a:pt x="29" y="656"/>
                  </a:lnTo>
                  <a:lnTo>
                    <a:pt x="34" y="654"/>
                  </a:lnTo>
                  <a:lnTo>
                    <a:pt x="40" y="651"/>
                  </a:lnTo>
                  <a:lnTo>
                    <a:pt x="42" y="646"/>
                  </a:lnTo>
                  <a:lnTo>
                    <a:pt x="37" y="643"/>
                  </a:lnTo>
                  <a:lnTo>
                    <a:pt x="28" y="646"/>
                  </a:lnTo>
                  <a:lnTo>
                    <a:pt x="23" y="640"/>
                  </a:lnTo>
                  <a:lnTo>
                    <a:pt x="23" y="637"/>
                  </a:lnTo>
                  <a:lnTo>
                    <a:pt x="26" y="634"/>
                  </a:lnTo>
                  <a:lnTo>
                    <a:pt x="30" y="638"/>
                  </a:lnTo>
                  <a:lnTo>
                    <a:pt x="35" y="640"/>
                  </a:lnTo>
                  <a:lnTo>
                    <a:pt x="42" y="639"/>
                  </a:lnTo>
                  <a:lnTo>
                    <a:pt x="42" y="624"/>
                  </a:lnTo>
                  <a:lnTo>
                    <a:pt x="45" y="617"/>
                  </a:lnTo>
                  <a:lnTo>
                    <a:pt x="47" y="616"/>
                  </a:lnTo>
                  <a:lnTo>
                    <a:pt x="55" y="616"/>
                  </a:lnTo>
                  <a:lnTo>
                    <a:pt x="57" y="616"/>
                  </a:lnTo>
                  <a:lnTo>
                    <a:pt x="62" y="616"/>
                  </a:lnTo>
                  <a:lnTo>
                    <a:pt x="64" y="613"/>
                  </a:lnTo>
                  <a:lnTo>
                    <a:pt x="65" y="611"/>
                  </a:lnTo>
                  <a:lnTo>
                    <a:pt x="63" y="610"/>
                  </a:lnTo>
                  <a:lnTo>
                    <a:pt x="62" y="610"/>
                  </a:lnTo>
                  <a:lnTo>
                    <a:pt x="47" y="612"/>
                  </a:lnTo>
                  <a:lnTo>
                    <a:pt x="51" y="597"/>
                  </a:lnTo>
                  <a:lnTo>
                    <a:pt x="53" y="596"/>
                  </a:lnTo>
                  <a:lnTo>
                    <a:pt x="59" y="594"/>
                  </a:lnTo>
                  <a:lnTo>
                    <a:pt x="61" y="601"/>
                  </a:lnTo>
                  <a:lnTo>
                    <a:pt x="64" y="603"/>
                  </a:lnTo>
                  <a:lnTo>
                    <a:pt x="66" y="603"/>
                  </a:lnTo>
                  <a:lnTo>
                    <a:pt x="67" y="599"/>
                  </a:lnTo>
                  <a:lnTo>
                    <a:pt x="64" y="596"/>
                  </a:lnTo>
                  <a:lnTo>
                    <a:pt x="64" y="594"/>
                  </a:lnTo>
                  <a:lnTo>
                    <a:pt x="68" y="592"/>
                  </a:lnTo>
                  <a:lnTo>
                    <a:pt x="75" y="585"/>
                  </a:lnTo>
                  <a:lnTo>
                    <a:pt x="78" y="583"/>
                  </a:lnTo>
                  <a:lnTo>
                    <a:pt x="76" y="579"/>
                  </a:lnTo>
                  <a:lnTo>
                    <a:pt x="77" y="574"/>
                  </a:lnTo>
                  <a:lnTo>
                    <a:pt x="79" y="572"/>
                  </a:lnTo>
                  <a:lnTo>
                    <a:pt x="80" y="570"/>
                  </a:lnTo>
                  <a:lnTo>
                    <a:pt x="90" y="569"/>
                  </a:lnTo>
                  <a:lnTo>
                    <a:pt x="95" y="566"/>
                  </a:lnTo>
                  <a:lnTo>
                    <a:pt x="95" y="563"/>
                  </a:lnTo>
                  <a:lnTo>
                    <a:pt x="94" y="561"/>
                  </a:lnTo>
                  <a:lnTo>
                    <a:pt x="83" y="558"/>
                  </a:lnTo>
                  <a:lnTo>
                    <a:pt x="81" y="556"/>
                  </a:lnTo>
                  <a:lnTo>
                    <a:pt x="81" y="554"/>
                  </a:lnTo>
                  <a:lnTo>
                    <a:pt x="84" y="553"/>
                  </a:lnTo>
                  <a:lnTo>
                    <a:pt x="86" y="552"/>
                  </a:lnTo>
                  <a:lnTo>
                    <a:pt x="90" y="558"/>
                  </a:lnTo>
                  <a:lnTo>
                    <a:pt x="95" y="558"/>
                  </a:lnTo>
                  <a:lnTo>
                    <a:pt x="95" y="553"/>
                  </a:lnTo>
                  <a:lnTo>
                    <a:pt x="102" y="548"/>
                  </a:lnTo>
                  <a:lnTo>
                    <a:pt x="102" y="545"/>
                  </a:lnTo>
                  <a:lnTo>
                    <a:pt x="104" y="544"/>
                  </a:lnTo>
                  <a:lnTo>
                    <a:pt x="106" y="544"/>
                  </a:lnTo>
                  <a:lnTo>
                    <a:pt x="107" y="541"/>
                  </a:lnTo>
                  <a:lnTo>
                    <a:pt x="108" y="537"/>
                  </a:lnTo>
                  <a:lnTo>
                    <a:pt x="104" y="536"/>
                  </a:lnTo>
                  <a:lnTo>
                    <a:pt x="98" y="533"/>
                  </a:lnTo>
                  <a:lnTo>
                    <a:pt x="98" y="535"/>
                  </a:lnTo>
                  <a:lnTo>
                    <a:pt x="100" y="539"/>
                  </a:lnTo>
                  <a:lnTo>
                    <a:pt x="99" y="544"/>
                  </a:lnTo>
                  <a:lnTo>
                    <a:pt x="93" y="540"/>
                  </a:lnTo>
                  <a:lnTo>
                    <a:pt x="90" y="543"/>
                  </a:lnTo>
                  <a:lnTo>
                    <a:pt x="80" y="542"/>
                  </a:lnTo>
                  <a:lnTo>
                    <a:pt x="79" y="538"/>
                  </a:lnTo>
                  <a:lnTo>
                    <a:pt x="80" y="530"/>
                  </a:lnTo>
                  <a:lnTo>
                    <a:pt x="86" y="527"/>
                  </a:lnTo>
                  <a:lnTo>
                    <a:pt x="87" y="528"/>
                  </a:lnTo>
                  <a:lnTo>
                    <a:pt x="89" y="528"/>
                  </a:lnTo>
                  <a:lnTo>
                    <a:pt x="95" y="525"/>
                  </a:lnTo>
                  <a:lnTo>
                    <a:pt x="96" y="525"/>
                  </a:lnTo>
                  <a:lnTo>
                    <a:pt x="98" y="526"/>
                  </a:lnTo>
                  <a:lnTo>
                    <a:pt x="100" y="522"/>
                  </a:lnTo>
                  <a:lnTo>
                    <a:pt x="101" y="522"/>
                  </a:lnTo>
                  <a:lnTo>
                    <a:pt x="108" y="525"/>
                  </a:lnTo>
                  <a:lnTo>
                    <a:pt x="108" y="530"/>
                  </a:lnTo>
                  <a:lnTo>
                    <a:pt x="109" y="531"/>
                  </a:lnTo>
                  <a:lnTo>
                    <a:pt x="111" y="527"/>
                  </a:lnTo>
                  <a:lnTo>
                    <a:pt x="111" y="522"/>
                  </a:lnTo>
                  <a:lnTo>
                    <a:pt x="112" y="518"/>
                  </a:lnTo>
                  <a:lnTo>
                    <a:pt x="111" y="515"/>
                  </a:lnTo>
                  <a:lnTo>
                    <a:pt x="111" y="511"/>
                  </a:lnTo>
                  <a:lnTo>
                    <a:pt x="115" y="512"/>
                  </a:lnTo>
                  <a:lnTo>
                    <a:pt x="115" y="513"/>
                  </a:lnTo>
                  <a:lnTo>
                    <a:pt x="116" y="514"/>
                  </a:lnTo>
                  <a:lnTo>
                    <a:pt x="121" y="510"/>
                  </a:lnTo>
                  <a:lnTo>
                    <a:pt x="128" y="497"/>
                  </a:lnTo>
                  <a:lnTo>
                    <a:pt x="127" y="496"/>
                  </a:lnTo>
                  <a:lnTo>
                    <a:pt x="126" y="497"/>
                  </a:lnTo>
                  <a:lnTo>
                    <a:pt x="122" y="503"/>
                  </a:lnTo>
                  <a:lnTo>
                    <a:pt x="108" y="500"/>
                  </a:lnTo>
                  <a:lnTo>
                    <a:pt x="108" y="498"/>
                  </a:lnTo>
                  <a:lnTo>
                    <a:pt x="109" y="491"/>
                  </a:lnTo>
                  <a:lnTo>
                    <a:pt x="113" y="487"/>
                  </a:lnTo>
                  <a:lnTo>
                    <a:pt x="113" y="484"/>
                  </a:lnTo>
                  <a:lnTo>
                    <a:pt x="108" y="482"/>
                  </a:lnTo>
                  <a:lnTo>
                    <a:pt x="104" y="485"/>
                  </a:lnTo>
                  <a:lnTo>
                    <a:pt x="99" y="484"/>
                  </a:lnTo>
                  <a:lnTo>
                    <a:pt x="93" y="480"/>
                  </a:lnTo>
                  <a:lnTo>
                    <a:pt x="88" y="476"/>
                  </a:lnTo>
                  <a:lnTo>
                    <a:pt x="88" y="472"/>
                  </a:lnTo>
                  <a:lnTo>
                    <a:pt x="93" y="464"/>
                  </a:lnTo>
                  <a:lnTo>
                    <a:pt x="101" y="474"/>
                  </a:lnTo>
                  <a:lnTo>
                    <a:pt x="108" y="476"/>
                  </a:lnTo>
                  <a:lnTo>
                    <a:pt x="110" y="474"/>
                  </a:lnTo>
                  <a:lnTo>
                    <a:pt x="110" y="472"/>
                  </a:lnTo>
                  <a:lnTo>
                    <a:pt x="108" y="470"/>
                  </a:lnTo>
                  <a:lnTo>
                    <a:pt x="97" y="464"/>
                  </a:lnTo>
                  <a:lnTo>
                    <a:pt x="96" y="463"/>
                  </a:lnTo>
                  <a:lnTo>
                    <a:pt x="96" y="461"/>
                  </a:lnTo>
                  <a:lnTo>
                    <a:pt x="101" y="459"/>
                  </a:lnTo>
                  <a:lnTo>
                    <a:pt x="102" y="459"/>
                  </a:lnTo>
                  <a:lnTo>
                    <a:pt x="108" y="450"/>
                  </a:lnTo>
                  <a:lnTo>
                    <a:pt x="106" y="447"/>
                  </a:lnTo>
                  <a:lnTo>
                    <a:pt x="104" y="445"/>
                  </a:lnTo>
                  <a:lnTo>
                    <a:pt x="101" y="446"/>
                  </a:lnTo>
                  <a:lnTo>
                    <a:pt x="99" y="452"/>
                  </a:lnTo>
                  <a:lnTo>
                    <a:pt x="88" y="457"/>
                  </a:lnTo>
                  <a:lnTo>
                    <a:pt x="85" y="454"/>
                  </a:lnTo>
                  <a:lnTo>
                    <a:pt x="83" y="450"/>
                  </a:lnTo>
                  <a:lnTo>
                    <a:pt x="83" y="446"/>
                  </a:lnTo>
                  <a:lnTo>
                    <a:pt x="87" y="441"/>
                  </a:lnTo>
                  <a:lnTo>
                    <a:pt x="96" y="438"/>
                  </a:lnTo>
                  <a:lnTo>
                    <a:pt x="99" y="432"/>
                  </a:lnTo>
                  <a:lnTo>
                    <a:pt x="98" y="430"/>
                  </a:lnTo>
                  <a:lnTo>
                    <a:pt x="94" y="429"/>
                  </a:lnTo>
                  <a:lnTo>
                    <a:pt x="86" y="429"/>
                  </a:lnTo>
                  <a:lnTo>
                    <a:pt x="80" y="420"/>
                  </a:lnTo>
                  <a:lnTo>
                    <a:pt x="81" y="412"/>
                  </a:lnTo>
                  <a:lnTo>
                    <a:pt x="85" y="408"/>
                  </a:lnTo>
                  <a:lnTo>
                    <a:pt x="90" y="405"/>
                  </a:lnTo>
                  <a:lnTo>
                    <a:pt x="97" y="399"/>
                  </a:lnTo>
                  <a:lnTo>
                    <a:pt x="97" y="397"/>
                  </a:lnTo>
                  <a:lnTo>
                    <a:pt x="97" y="391"/>
                  </a:lnTo>
                  <a:lnTo>
                    <a:pt x="95" y="388"/>
                  </a:lnTo>
                  <a:lnTo>
                    <a:pt x="94" y="383"/>
                  </a:lnTo>
                  <a:lnTo>
                    <a:pt x="90" y="380"/>
                  </a:lnTo>
                  <a:lnTo>
                    <a:pt x="86" y="382"/>
                  </a:lnTo>
                  <a:lnTo>
                    <a:pt x="86" y="385"/>
                  </a:lnTo>
                  <a:lnTo>
                    <a:pt x="85" y="387"/>
                  </a:lnTo>
                  <a:lnTo>
                    <a:pt x="86" y="391"/>
                  </a:lnTo>
                  <a:lnTo>
                    <a:pt x="84" y="396"/>
                  </a:lnTo>
                  <a:lnTo>
                    <a:pt x="78" y="397"/>
                  </a:lnTo>
                  <a:lnTo>
                    <a:pt x="74" y="395"/>
                  </a:lnTo>
                  <a:lnTo>
                    <a:pt x="73" y="391"/>
                  </a:lnTo>
                  <a:lnTo>
                    <a:pt x="75" y="385"/>
                  </a:lnTo>
                  <a:lnTo>
                    <a:pt x="79" y="381"/>
                  </a:lnTo>
                  <a:lnTo>
                    <a:pt x="80" y="378"/>
                  </a:lnTo>
                  <a:lnTo>
                    <a:pt x="80" y="376"/>
                  </a:lnTo>
                  <a:lnTo>
                    <a:pt x="81" y="374"/>
                  </a:lnTo>
                  <a:lnTo>
                    <a:pt x="87" y="371"/>
                  </a:lnTo>
                  <a:lnTo>
                    <a:pt x="88" y="367"/>
                  </a:lnTo>
                  <a:lnTo>
                    <a:pt x="84" y="363"/>
                  </a:lnTo>
                  <a:lnTo>
                    <a:pt x="75" y="357"/>
                  </a:lnTo>
                  <a:lnTo>
                    <a:pt x="75" y="355"/>
                  </a:lnTo>
                  <a:lnTo>
                    <a:pt x="78" y="351"/>
                  </a:lnTo>
                  <a:lnTo>
                    <a:pt x="81" y="351"/>
                  </a:lnTo>
                  <a:lnTo>
                    <a:pt x="84" y="353"/>
                  </a:lnTo>
                  <a:lnTo>
                    <a:pt x="87" y="353"/>
                  </a:lnTo>
                  <a:lnTo>
                    <a:pt x="93" y="352"/>
                  </a:lnTo>
                  <a:lnTo>
                    <a:pt x="94" y="344"/>
                  </a:lnTo>
                  <a:lnTo>
                    <a:pt x="93" y="337"/>
                  </a:lnTo>
                  <a:lnTo>
                    <a:pt x="97" y="336"/>
                  </a:lnTo>
                  <a:lnTo>
                    <a:pt x="99" y="332"/>
                  </a:lnTo>
                  <a:lnTo>
                    <a:pt x="100" y="327"/>
                  </a:lnTo>
                  <a:lnTo>
                    <a:pt x="99" y="324"/>
                  </a:lnTo>
                  <a:lnTo>
                    <a:pt x="95" y="324"/>
                  </a:lnTo>
                  <a:lnTo>
                    <a:pt x="91" y="334"/>
                  </a:lnTo>
                  <a:lnTo>
                    <a:pt x="90" y="333"/>
                  </a:lnTo>
                  <a:lnTo>
                    <a:pt x="87" y="327"/>
                  </a:lnTo>
                  <a:lnTo>
                    <a:pt x="85" y="321"/>
                  </a:lnTo>
                  <a:lnTo>
                    <a:pt x="85" y="312"/>
                  </a:lnTo>
                  <a:lnTo>
                    <a:pt x="97" y="300"/>
                  </a:lnTo>
                  <a:lnTo>
                    <a:pt x="98" y="293"/>
                  </a:lnTo>
                  <a:lnTo>
                    <a:pt x="94" y="292"/>
                  </a:lnTo>
                  <a:lnTo>
                    <a:pt x="93" y="295"/>
                  </a:lnTo>
                  <a:lnTo>
                    <a:pt x="91" y="302"/>
                  </a:lnTo>
                  <a:lnTo>
                    <a:pt x="85" y="306"/>
                  </a:lnTo>
                  <a:lnTo>
                    <a:pt x="79" y="306"/>
                  </a:lnTo>
                  <a:lnTo>
                    <a:pt x="76" y="305"/>
                  </a:lnTo>
                  <a:lnTo>
                    <a:pt x="74" y="303"/>
                  </a:lnTo>
                  <a:lnTo>
                    <a:pt x="74" y="301"/>
                  </a:lnTo>
                  <a:lnTo>
                    <a:pt x="75" y="300"/>
                  </a:lnTo>
                  <a:lnTo>
                    <a:pt x="85" y="297"/>
                  </a:lnTo>
                  <a:lnTo>
                    <a:pt x="88" y="293"/>
                  </a:lnTo>
                  <a:lnTo>
                    <a:pt x="87" y="288"/>
                  </a:lnTo>
                  <a:lnTo>
                    <a:pt x="80" y="284"/>
                  </a:lnTo>
                  <a:lnTo>
                    <a:pt x="78" y="286"/>
                  </a:lnTo>
                  <a:lnTo>
                    <a:pt x="80" y="292"/>
                  </a:lnTo>
                  <a:lnTo>
                    <a:pt x="78" y="294"/>
                  </a:lnTo>
                  <a:lnTo>
                    <a:pt x="74" y="295"/>
                  </a:lnTo>
                  <a:lnTo>
                    <a:pt x="69" y="294"/>
                  </a:lnTo>
                  <a:lnTo>
                    <a:pt x="69" y="291"/>
                  </a:lnTo>
                  <a:lnTo>
                    <a:pt x="74" y="289"/>
                  </a:lnTo>
                  <a:lnTo>
                    <a:pt x="78" y="283"/>
                  </a:lnTo>
                  <a:lnTo>
                    <a:pt x="73" y="278"/>
                  </a:lnTo>
                  <a:lnTo>
                    <a:pt x="69" y="274"/>
                  </a:lnTo>
                  <a:lnTo>
                    <a:pt x="69" y="272"/>
                  </a:lnTo>
                  <a:lnTo>
                    <a:pt x="78" y="267"/>
                  </a:lnTo>
                  <a:lnTo>
                    <a:pt x="83" y="267"/>
                  </a:lnTo>
                  <a:lnTo>
                    <a:pt x="86" y="265"/>
                  </a:lnTo>
                  <a:lnTo>
                    <a:pt x="86" y="263"/>
                  </a:lnTo>
                  <a:lnTo>
                    <a:pt x="85" y="259"/>
                  </a:lnTo>
                  <a:lnTo>
                    <a:pt x="72" y="252"/>
                  </a:lnTo>
                  <a:lnTo>
                    <a:pt x="72" y="247"/>
                  </a:lnTo>
                  <a:lnTo>
                    <a:pt x="74" y="246"/>
                  </a:lnTo>
                  <a:lnTo>
                    <a:pt x="80" y="244"/>
                  </a:lnTo>
                  <a:lnTo>
                    <a:pt x="86" y="250"/>
                  </a:lnTo>
                  <a:lnTo>
                    <a:pt x="93" y="254"/>
                  </a:lnTo>
                  <a:lnTo>
                    <a:pt x="101" y="249"/>
                  </a:lnTo>
                  <a:lnTo>
                    <a:pt x="101" y="244"/>
                  </a:lnTo>
                  <a:lnTo>
                    <a:pt x="97" y="242"/>
                  </a:lnTo>
                  <a:lnTo>
                    <a:pt x="90" y="245"/>
                  </a:lnTo>
                  <a:lnTo>
                    <a:pt x="87" y="244"/>
                  </a:lnTo>
                  <a:lnTo>
                    <a:pt x="85" y="240"/>
                  </a:lnTo>
                  <a:lnTo>
                    <a:pt x="85" y="232"/>
                  </a:lnTo>
                  <a:lnTo>
                    <a:pt x="85" y="231"/>
                  </a:lnTo>
                  <a:lnTo>
                    <a:pt x="86" y="230"/>
                  </a:lnTo>
                  <a:lnTo>
                    <a:pt x="90" y="232"/>
                  </a:lnTo>
                  <a:lnTo>
                    <a:pt x="97" y="230"/>
                  </a:lnTo>
                  <a:lnTo>
                    <a:pt x="106" y="233"/>
                  </a:lnTo>
                  <a:lnTo>
                    <a:pt x="110" y="230"/>
                  </a:lnTo>
                  <a:lnTo>
                    <a:pt x="110" y="228"/>
                  </a:lnTo>
                  <a:lnTo>
                    <a:pt x="100" y="223"/>
                  </a:lnTo>
                  <a:lnTo>
                    <a:pt x="97" y="216"/>
                  </a:lnTo>
                  <a:lnTo>
                    <a:pt x="97" y="213"/>
                  </a:lnTo>
                  <a:lnTo>
                    <a:pt x="106" y="202"/>
                  </a:lnTo>
                  <a:lnTo>
                    <a:pt x="101" y="199"/>
                  </a:lnTo>
                  <a:lnTo>
                    <a:pt x="94" y="197"/>
                  </a:lnTo>
                  <a:lnTo>
                    <a:pt x="94" y="194"/>
                  </a:lnTo>
                  <a:lnTo>
                    <a:pt x="95" y="192"/>
                  </a:lnTo>
                  <a:lnTo>
                    <a:pt x="100" y="191"/>
                  </a:lnTo>
                  <a:lnTo>
                    <a:pt x="110" y="185"/>
                  </a:lnTo>
                  <a:lnTo>
                    <a:pt x="116" y="186"/>
                  </a:lnTo>
                  <a:lnTo>
                    <a:pt x="126" y="184"/>
                  </a:lnTo>
                  <a:lnTo>
                    <a:pt x="129" y="175"/>
                  </a:lnTo>
                  <a:lnTo>
                    <a:pt x="129" y="171"/>
                  </a:lnTo>
                  <a:lnTo>
                    <a:pt x="121" y="170"/>
                  </a:lnTo>
                  <a:lnTo>
                    <a:pt x="116" y="166"/>
                  </a:lnTo>
                  <a:lnTo>
                    <a:pt x="118" y="159"/>
                  </a:lnTo>
                  <a:lnTo>
                    <a:pt x="122" y="157"/>
                  </a:lnTo>
                  <a:lnTo>
                    <a:pt x="132" y="162"/>
                  </a:lnTo>
                  <a:lnTo>
                    <a:pt x="138" y="161"/>
                  </a:lnTo>
                  <a:lnTo>
                    <a:pt x="140" y="157"/>
                  </a:lnTo>
                  <a:lnTo>
                    <a:pt x="139" y="154"/>
                  </a:lnTo>
                  <a:lnTo>
                    <a:pt x="131" y="154"/>
                  </a:lnTo>
                  <a:lnTo>
                    <a:pt x="129" y="153"/>
                  </a:lnTo>
                  <a:lnTo>
                    <a:pt x="127" y="155"/>
                  </a:lnTo>
                  <a:lnTo>
                    <a:pt x="122" y="153"/>
                  </a:lnTo>
                  <a:lnTo>
                    <a:pt x="119" y="148"/>
                  </a:lnTo>
                  <a:lnTo>
                    <a:pt x="119" y="144"/>
                  </a:lnTo>
                  <a:lnTo>
                    <a:pt x="121" y="143"/>
                  </a:lnTo>
                  <a:lnTo>
                    <a:pt x="122" y="143"/>
                  </a:lnTo>
                  <a:lnTo>
                    <a:pt x="127" y="148"/>
                  </a:lnTo>
                  <a:lnTo>
                    <a:pt x="134" y="149"/>
                  </a:lnTo>
                  <a:lnTo>
                    <a:pt x="135" y="147"/>
                  </a:lnTo>
                  <a:lnTo>
                    <a:pt x="134" y="141"/>
                  </a:lnTo>
                  <a:lnTo>
                    <a:pt x="137" y="137"/>
                  </a:lnTo>
                  <a:lnTo>
                    <a:pt x="146" y="135"/>
                  </a:lnTo>
                  <a:lnTo>
                    <a:pt x="150" y="134"/>
                  </a:lnTo>
                  <a:lnTo>
                    <a:pt x="151" y="131"/>
                  </a:lnTo>
                  <a:lnTo>
                    <a:pt x="150" y="127"/>
                  </a:lnTo>
                  <a:lnTo>
                    <a:pt x="146" y="123"/>
                  </a:lnTo>
                  <a:lnTo>
                    <a:pt x="148" y="121"/>
                  </a:lnTo>
                  <a:lnTo>
                    <a:pt x="161" y="119"/>
                  </a:lnTo>
                  <a:lnTo>
                    <a:pt x="159" y="128"/>
                  </a:lnTo>
                  <a:lnTo>
                    <a:pt x="164" y="129"/>
                  </a:lnTo>
                  <a:lnTo>
                    <a:pt x="163" y="122"/>
                  </a:lnTo>
                  <a:lnTo>
                    <a:pt x="164" y="118"/>
                  </a:lnTo>
                  <a:lnTo>
                    <a:pt x="172" y="115"/>
                  </a:lnTo>
                  <a:lnTo>
                    <a:pt x="178" y="109"/>
                  </a:lnTo>
                  <a:lnTo>
                    <a:pt x="180" y="107"/>
                  </a:lnTo>
                  <a:lnTo>
                    <a:pt x="177" y="103"/>
                  </a:lnTo>
                  <a:lnTo>
                    <a:pt x="175" y="97"/>
                  </a:lnTo>
                  <a:lnTo>
                    <a:pt x="177" y="92"/>
                  </a:lnTo>
                  <a:lnTo>
                    <a:pt x="180" y="90"/>
                  </a:lnTo>
                  <a:lnTo>
                    <a:pt x="182" y="88"/>
                  </a:lnTo>
                  <a:lnTo>
                    <a:pt x="183" y="81"/>
                  </a:lnTo>
                  <a:lnTo>
                    <a:pt x="177" y="75"/>
                  </a:lnTo>
                  <a:lnTo>
                    <a:pt x="175" y="70"/>
                  </a:lnTo>
                  <a:lnTo>
                    <a:pt x="176" y="67"/>
                  </a:lnTo>
                  <a:lnTo>
                    <a:pt x="180" y="62"/>
                  </a:lnTo>
                  <a:lnTo>
                    <a:pt x="180" y="58"/>
                  </a:lnTo>
                  <a:lnTo>
                    <a:pt x="184" y="60"/>
                  </a:lnTo>
                  <a:lnTo>
                    <a:pt x="182" y="66"/>
                  </a:lnTo>
                  <a:lnTo>
                    <a:pt x="182" y="69"/>
                  </a:lnTo>
                  <a:lnTo>
                    <a:pt x="185" y="70"/>
                  </a:lnTo>
                  <a:lnTo>
                    <a:pt x="189" y="68"/>
                  </a:lnTo>
                  <a:lnTo>
                    <a:pt x="197" y="60"/>
                  </a:lnTo>
                  <a:lnTo>
                    <a:pt x="196" y="57"/>
                  </a:lnTo>
                  <a:lnTo>
                    <a:pt x="186" y="57"/>
                  </a:lnTo>
                  <a:lnTo>
                    <a:pt x="178" y="54"/>
                  </a:lnTo>
                  <a:lnTo>
                    <a:pt x="180" y="50"/>
                  </a:lnTo>
                  <a:lnTo>
                    <a:pt x="184" y="49"/>
                  </a:lnTo>
                  <a:lnTo>
                    <a:pt x="184" y="45"/>
                  </a:lnTo>
                  <a:lnTo>
                    <a:pt x="183" y="40"/>
                  </a:lnTo>
                  <a:lnTo>
                    <a:pt x="186" y="37"/>
                  </a:lnTo>
                  <a:lnTo>
                    <a:pt x="188" y="37"/>
                  </a:lnTo>
                  <a:lnTo>
                    <a:pt x="191" y="42"/>
                  </a:lnTo>
                  <a:lnTo>
                    <a:pt x="189" y="44"/>
                  </a:lnTo>
                  <a:lnTo>
                    <a:pt x="187" y="45"/>
                  </a:lnTo>
                  <a:lnTo>
                    <a:pt x="186" y="50"/>
                  </a:lnTo>
                  <a:lnTo>
                    <a:pt x="191" y="52"/>
                  </a:lnTo>
                  <a:lnTo>
                    <a:pt x="194" y="52"/>
                  </a:lnTo>
                  <a:lnTo>
                    <a:pt x="198" y="49"/>
                  </a:lnTo>
                  <a:lnTo>
                    <a:pt x="198" y="46"/>
                  </a:lnTo>
                  <a:lnTo>
                    <a:pt x="195" y="39"/>
                  </a:lnTo>
                  <a:lnTo>
                    <a:pt x="198" y="35"/>
                  </a:lnTo>
                  <a:lnTo>
                    <a:pt x="198" y="34"/>
                  </a:lnTo>
                  <a:lnTo>
                    <a:pt x="193" y="26"/>
                  </a:lnTo>
                  <a:lnTo>
                    <a:pt x="194" y="23"/>
                  </a:lnTo>
                  <a:lnTo>
                    <a:pt x="197" y="20"/>
                  </a:lnTo>
                  <a:lnTo>
                    <a:pt x="202" y="23"/>
                  </a:lnTo>
                  <a:lnTo>
                    <a:pt x="202" y="24"/>
                  </a:lnTo>
                  <a:lnTo>
                    <a:pt x="200" y="29"/>
                  </a:lnTo>
                  <a:lnTo>
                    <a:pt x="202" y="33"/>
                  </a:lnTo>
                  <a:lnTo>
                    <a:pt x="206" y="32"/>
                  </a:lnTo>
                  <a:lnTo>
                    <a:pt x="210" y="28"/>
                  </a:lnTo>
                  <a:lnTo>
                    <a:pt x="217" y="26"/>
                  </a:lnTo>
                  <a:lnTo>
                    <a:pt x="222" y="29"/>
                  </a:lnTo>
                  <a:lnTo>
                    <a:pt x="222" y="26"/>
                  </a:lnTo>
                  <a:lnTo>
                    <a:pt x="221" y="24"/>
                  </a:lnTo>
                  <a:lnTo>
                    <a:pt x="230" y="20"/>
                  </a:lnTo>
                  <a:lnTo>
                    <a:pt x="232" y="18"/>
                  </a:lnTo>
                  <a:lnTo>
                    <a:pt x="232" y="11"/>
                  </a:lnTo>
                  <a:lnTo>
                    <a:pt x="232" y="9"/>
                  </a:lnTo>
                  <a:lnTo>
                    <a:pt x="225" y="4"/>
                  </a:lnTo>
                  <a:lnTo>
                    <a:pt x="222" y="0"/>
                  </a:lnTo>
                  <a:lnTo>
                    <a:pt x="319" y="0"/>
                  </a:lnTo>
                  <a:lnTo>
                    <a:pt x="333" y="1"/>
                  </a:lnTo>
                  <a:lnTo>
                    <a:pt x="468" y="1"/>
                  </a:lnTo>
                  <a:lnTo>
                    <a:pt x="474" y="0"/>
                  </a:lnTo>
                  <a:lnTo>
                    <a:pt x="570" y="0"/>
                  </a:lnTo>
                  <a:lnTo>
                    <a:pt x="578" y="14"/>
                  </a:lnTo>
                  <a:lnTo>
                    <a:pt x="587" y="20"/>
                  </a:lnTo>
                  <a:lnTo>
                    <a:pt x="580" y="78"/>
                  </a:lnTo>
                  <a:lnTo>
                    <a:pt x="578" y="101"/>
                  </a:lnTo>
                  <a:lnTo>
                    <a:pt x="575" y="128"/>
                  </a:lnTo>
                  <a:lnTo>
                    <a:pt x="569" y="172"/>
                  </a:lnTo>
                  <a:lnTo>
                    <a:pt x="569" y="178"/>
                  </a:lnTo>
                  <a:lnTo>
                    <a:pt x="563" y="238"/>
                  </a:lnTo>
                  <a:lnTo>
                    <a:pt x="558" y="277"/>
                  </a:lnTo>
                  <a:lnTo>
                    <a:pt x="553" y="323"/>
                  </a:lnTo>
                  <a:lnTo>
                    <a:pt x="547" y="380"/>
                  </a:lnTo>
                  <a:lnTo>
                    <a:pt x="546" y="391"/>
                  </a:lnTo>
                  <a:lnTo>
                    <a:pt x="540" y="458"/>
                  </a:lnTo>
                  <a:lnTo>
                    <a:pt x="534" y="509"/>
                  </a:lnTo>
                  <a:lnTo>
                    <a:pt x="532" y="524"/>
                  </a:lnTo>
                  <a:lnTo>
                    <a:pt x="525" y="588"/>
                  </a:lnTo>
                  <a:lnTo>
                    <a:pt x="528" y="625"/>
                  </a:lnTo>
                  <a:lnTo>
                    <a:pt x="530" y="674"/>
                  </a:lnTo>
                  <a:lnTo>
                    <a:pt x="532" y="734"/>
                  </a:lnTo>
                  <a:lnTo>
                    <a:pt x="533" y="757"/>
                  </a:lnTo>
                  <a:lnTo>
                    <a:pt x="535" y="807"/>
                  </a:lnTo>
                  <a:lnTo>
                    <a:pt x="539" y="880"/>
                  </a:lnTo>
                  <a:lnTo>
                    <a:pt x="535" y="883"/>
                  </a:lnTo>
                  <a:lnTo>
                    <a:pt x="522" y="88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99" name="Freeform 683"/>
            <p:cNvSpPr>
              <a:spLocks/>
            </p:cNvSpPr>
            <p:nvPr/>
          </p:nvSpPr>
          <p:spPr bwMode="auto">
            <a:xfrm>
              <a:off x="1602" y="2411"/>
              <a:ext cx="832" cy="780"/>
            </a:xfrm>
            <a:custGeom>
              <a:avLst/>
              <a:gdLst>
                <a:gd name="T0" fmla="*/ 800 w 832"/>
                <a:gd name="T1" fmla="*/ 757 h 780"/>
                <a:gd name="T2" fmla="*/ 765 w 832"/>
                <a:gd name="T3" fmla="*/ 765 h 780"/>
                <a:gd name="T4" fmla="*/ 710 w 832"/>
                <a:gd name="T5" fmla="*/ 702 h 780"/>
                <a:gd name="T6" fmla="*/ 617 w 832"/>
                <a:gd name="T7" fmla="*/ 727 h 780"/>
                <a:gd name="T8" fmla="*/ 595 w 832"/>
                <a:gd name="T9" fmla="*/ 725 h 780"/>
                <a:gd name="T10" fmla="*/ 559 w 832"/>
                <a:gd name="T11" fmla="*/ 736 h 780"/>
                <a:gd name="T12" fmla="*/ 524 w 832"/>
                <a:gd name="T13" fmla="*/ 743 h 780"/>
                <a:gd name="T14" fmla="*/ 455 w 832"/>
                <a:gd name="T15" fmla="*/ 698 h 780"/>
                <a:gd name="T16" fmla="*/ 481 w 832"/>
                <a:gd name="T17" fmla="*/ 700 h 780"/>
                <a:gd name="T18" fmla="*/ 445 w 832"/>
                <a:gd name="T19" fmla="*/ 667 h 780"/>
                <a:gd name="T20" fmla="*/ 398 w 832"/>
                <a:gd name="T21" fmla="*/ 642 h 780"/>
                <a:gd name="T22" fmla="*/ 356 w 832"/>
                <a:gd name="T23" fmla="*/ 617 h 780"/>
                <a:gd name="T24" fmla="*/ 339 w 832"/>
                <a:gd name="T25" fmla="*/ 605 h 780"/>
                <a:gd name="T26" fmla="*/ 314 w 832"/>
                <a:gd name="T27" fmla="*/ 633 h 780"/>
                <a:gd name="T28" fmla="*/ 365 w 832"/>
                <a:gd name="T29" fmla="*/ 646 h 780"/>
                <a:gd name="T30" fmla="*/ 361 w 832"/>
                <a:gd name="T31" fmla="*/ 666 h 780"/>
                <a:gd name="T32" fmla="*/ 174 w 832"/>
                <a:gd name="T33" fmla="*/ 624 h 780"/>
                <a:gd name="T34" fmla="*/ 31 w 832"/>
                <a:gd name="T35" fmla="*/ 595 h 780"/>
                <a:gd name="T36" fmla="*/ 55 w 832"/>
                <a:gd name="T37" fmla="*/ 542 h 780"/>
                <a:gd name="T38" fmla="*/ 49 w 832"/>
                <a:gd name="T39" fmla="*/ 495 h 780"/>
                <a:gd name="T40" fmla="*/ 57 w 832"/>
                <a:gd name="T41" fmla="*/ 459 h 780"/>
                <a:gd name="T42" fmla="*/ 76 w 832"/>
                <a:gd name="T43" fmla="*/ 422 h 780"/>
                <a:gd name="T44" fmla="*/ 81 w 832"/>
                <a:gd name="T45" fmla="*/ 396 h 780"/>
                <a:gd name="T46" fmla="*/ 86 w 832"/>
                <a:gd name="T47" fmla="*/ 370 h 780"/>
                <a:gd name="T48" fmla="*/ 73 w 832"/>
                <a:gd name="T49" fmla="*/ 348 h 780"/>
                <a:gd name="T50" fmla="*/ 65 w 832"/>
                <a:gd name="T51" fmla="*/ 314 h 780"/>
                <a:gd name="T52" fmla="*/ 49 w 832"/>
                <a:gd name="T53" fmla="*/ 284 h 780"/>
                <a:gd name="T54" fmla="*/ 37 w 832"/>
                <a:gd name="T55" fmla="*/ 255 h 780"/>
                <a:gd name="T56" fmla="*/ 19 w 832"/>
                <a:gd name="T57" fmla="*/ 213 h 780"/>
                <a:gd name="T58" fmla="*/ 458 w 832"/>
                <a:gd name="T59" fmla="*/ 2 h 780"/>
                <a:gd name="T60" fmla="*/ 488 w 832"/>
                <a:gd name="T61" fmla="*/ 13 h 780"/>
                <a:gd name="T62" fmla="*/ 476 w 832"/>
                <a:gd name="T63" fmla="*/ 71 h 780"/>
                <a:gd name="T64" fmla="*/ 501 w 832"/>
                <a:gd name="T65" fmla="*/ 95 h 780"/>
                <a:gd name="T66" fmla="*/ 502 w 832"/>
                <a:gd name="T67" fmla="*/ 116 h 780"/>
                <a:gd name="T68" fmla="*/ 505 w 832"/>
                <a:gd name="T69" fmla="*/ 147 h 780"/>
                <a:gd name="T70" fmla="*/ 473 w 832"/>
                <a:gd name="T71" fmla="*/ 163 h 780"/>
                <a:gd name="T72" fmla="*/ 496 w 832"/>
                <a:gd name="T73" fmla="*/ 174 h 780"/>
                <a:gd name="T74" fmla="*/ 473 w 832"/>
                <a:gd name="T75" fmla="*/ 197 h 780"/>
                <a:gd name="T76" fmla="*/ 444 w 832"/>
                <a:gd name="T77" fmla="*/ 222 h 780"/>
                <a:gd name="T78" fmla="*/ 423 w 832"/>
                <a:gd name="T79" fmla="*/ 263 h 780"/>
                <a:gd name="T80" fmla="*/ 419 w 832"/>
                <a:gd name="T81" fmla="*/ 301 h 780"/>
                <a:gd name="T82" fmla="*/ 417 w 832"/>
                <a:gd name="T83" fmla="*/ 329 h 780"/>
                <a:gd name="T84" fmla="*/ 397 w 832"/>
                <a:gd name="T85" fmla="*/ 381 h 780"/>
                <a:gd name="T86" fmla="*/ 708 w 832"/>
                <a:gd name="T87" fmla="*/ 397 h 780"/>
                <a:gd name="T88" fmla="*/ 695 w 832"/>
                <a:gd name="T89" fmla="*/ 423 h 780"/>
                <a:gd name="T90" fmla="*/ 695 w 832"/>
                <a:gd name="T91" fmla="*/ 454 h 780"/>
                <a:gd name="T92" fmla="*/ 719 w 832"/>
                <a:gd name="T93" fmla="*/ 492 h 780"/>
                <a:gd name="T94" fmla="*/ 744 w 832"/>
                <a:gd name="T95" fmla="*/ 537 h 780"/>
                <a:gd name="T96" fmla="*/ 678 w 832"/>
                <a:gd name="T97" fmla="*/ 524 h 780"/>
                <a:gd name="T98" fmla="*/ 616 w 832"/>
                <a:gd name="T99" fmla="*/ 516 h 780"/>
                <a:gd name="T100" fmla="*/ 646 w 832"/>
                <a:gd name="T101" fmla="*/ 566 h 780"/>
                <a:gd name="T102" fmla="*/ 701 w 832"/>
                <a:gd name="T103" fmla="*/ 551 h 780"/>
                <a:gd name="T104" fmla="*/ 705 w 832"/>
                <a:gd name="T105" fmla="*/ 562 h 780"/>
                <a:gd name="T106" fmla="*/ 727 w 832"/>
                <a:gd name="T107" fmla="*/ 596 h 780"/>
                <a:gd name="T108" fmla="*/ 778 w 832"/>
                <a:gd name="T109" fmla="*/ 558 h 780"/>
                <a:gd name="T110" fmla="*/ 795 w 832"/>
                <a:gd name="T111" fmla="*/ 577 h 780"/>
                <a:gd name="T112" fmla="*/ 790 w 832"/>
                <a:gd name="T113" fmla="*/ 595 h 780"/>
                <a:gd name="T114" fmla="*/ 765 w 832"/>
                <a:gd name="T115" fmla="*/ 615 h 780"/>
                <a:gd name="T116" fmla="*/ 739 w 832"/>
                <a:gd name="T117" fmla="*/ 635 h 780"/>
                <a:gd name="T118" fmla="*/ 742 w 832"/>
                <a:gd name="T119" fmla="*/ 662 h 780"/>
                <a:gd name="T120" fmla="*/ 773 w 832"/>
                <a:gd name="T121" fmla="*/ 688 h 780"/>
                <a:gd name="T122" fmla="*/ 812 w 832"/>
                <a:gd name="T123" fmla="*/ 712 h 7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32"/>
                <a:gd name="T187" fmla="*/ 0 h 780"/>
                <a:gd name="T188" fmla="*/ 832 w 832"/>
                <a:gd name="T189" fmla="*/ 780 h 7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32" h="780">
                  <a:moveTo>
                    <a:pt x="826" y="726"/>
                  </a:moveTo>
                  <a:lnTo>
                    <a:pt x="818" y="731"/>
                  </a:lnTo>
                  <a:lnTo>
                    <a:pt x="820" y="736"/>
                  </a:lnTo>
                  <a:lnTo>
                    <a:pt x="823" y="736"/>
                  </a:lnTo>
                  <a:lnTo>
                    <a:pt x="826" y="734"/>
                  </a:lnTo>
                  <a:lnTo>
                    <a:pt x="827" y="736"/>
                  </a:lnTo>
                  <a:lnTo>
                    <a:pt x="822" y="741"/>
                  </a:lnTo>
                  <a:lnTo>
                    <a:pt x="820" y="746"/>
                  </a:lnTo>
                  <a:lnTo>
                    <a:pt x="811" y="748"/>
                  </a:lnTo>
                  <a:lnTo>
                    <a:pt x="810" y="749"/>
                  </a:lnTo>
                  <a:lnTo>
                    <a:pt x="808" y="752"/>
                  </a:lnTo>
                  <a:lnTo>
                    <a:pt x="806" y="758"/>
                  </a:lnTo>
                  <a:lnTo>
                    <a:pt x="808" y="761"/>
                  </a:lnTo>
                  <a:lnTo>
                    <a:pt x="800" y="757"/>
                  </a:lnTo>
                  <a:lnTo>
                    <a:pt x="800" y="755"/>
                  </a:lnTo>
                  <a:lnTo>
                    <a:pt x="798" y="754"/>
                  </a:lnTo>
                  <a:lnTo>
                    <a:pt x="795" y="746"/>
                  </a:lnTo>
                  <a:lnTo>
                    <a:pt x="791" y="745"/>
                  </a:lnTo>
                  <a:lnTo>
                    <a:pt x="790" y="746"/>
                  </a:lnTo>
                  <a:lnTo>
                    <a:pt x="789" y="749"/>
                  </a:lnTo>
                  <a:lnTo>
                    <a:pt x="787" y="751"/>
                  </a:lnTo>
                  <a:lnTo>
                    <a:pt x="780" y="752"/>
                  </a:lnTo>
                  <a:lnTo>
                    <a:pt x="779" y="755"/>
                  </a:lnTo>
                  <a:lnTo>
                    <a:pt x="761" y="779"/>
                  </a:lnTo>
                  <a:lnTo>
                    <a:pt x="760" y="778"/>
                  </a:lnTo>
                  <a:lnTo>
                    <a:pt x="764" y="770"/>
                  </a:lnTo>
                  <a:lnTo>
                    <a:pt x="764" y="769"/>
                  </a:lnTo>
                  <a:lnTo>
                    <a:pt x="765" y="765"/>
                  </a:lnTo>
                  <a:lnTo>
                    <a:pt x="768" y="764"/>
                  </a:lnTo>
                  <a:lnTo>
                    <a:pt x="772" y="759"/>
                  </a:lnTo>
                  <a:lnTo>
                    <a:pt x="771" y="756"/>
                  </a:lnTo>
                  <a:lnTo>
                    <a:pt x="775" y="753"/>
                  </a:lnTo>
                  <a:lnTo>
                    <a:pt x="773" y="747"/>
                  </a:lnTo>
                  <a:lnTo>
                    <a:pt x="764" y="744"/>
                  </a:lnTo>
                  <a:lnTo>
                    <a:pt x="763" y="741"/>
                  </a:lnTo>
                  <a:lnTo>
                    <a:pt x="763" y="737"/>
                  </a:lnTo>
                  <a:lnTo>
                    <a:pt x="753" y="721"/>
                  </a:lnTo>
                  <a:lnTo>
                    <a:pt x="744" y="716"/>
                  </a:lnTo>
                  <a:lnTo>
                    <a:pt x="731" y="713"/>
                  </a:lnTo>
                  <a:lnTo>
                    <a:pt x="731" y="712"/>
                  </a:lnTo>
                  <a:lnTo>
                    <a:pt x="720" y="706"/>
                  </a:lnTo>
                  <a:lnTo>
                    <a:pt x="710" y="702"/>
                  </a:lnTo>
                  <a:lnTo>
                    <a:pt x="691" y="700"/>
                  </a:lnTo>
                  <a:lnTo>
                    <a:pt x="682" y="705"/>
                  </a:lnTo>
                  <a:lnTo>
                    <a:pt x="673" y="713"/>
                  </a:lnTo>
                  <a:lnTo>
                    <a:pt x="663" y="719"/>
                  </a:lnTo>
                  <a:lnTo>
                    <a:pt x="652" y="729"/>
                  </a:lnTo>
                  <a:lnTo>
                    <a:pt x="634" y="742"/>
                  </a:lnTo>
                  <a:lnTo>
                    <a:pt x="618" y="747"/>
                  </a:lnTo>
                  <a:lnTo>
                    <a:pt x="622" y="743"/>
                  </a:lnTo>
                  <a:lnTo>
                    <a:pt x="624" y="744"/>
                  </a:lnTo>
                  <a:lnTo>
                    <a:pt x="624" y="740"/>
                  </a:lnTo>
                  <a:lnTo>
                    <a:pt x="628" y="736"/>
                  </a:lnTo>
                  <a:lnTo>
                    <a:pt x="625" y="734"/>
                  </a:lnTo>
                  <a:lnTo>
                    <a:pt x="620" y="734"/>
                  </a:lnTo>
                  <a:lnTo>
                    <a:pt x="617" y="727"/>
                  </a:lnTo>
                  <a:lnTo>
                    <a:pt x="617" y="725"/>
                  </a:lnTo>
                  <a:lnTo>
                    <a:pt x="621" y="721"/>
                  </a:lnTo>
                  <a:lnTo>
                    <a:pt x="619" y="717"/>
                  </a:lnTo>
                  <a:lnTo>
                    <a:pt x="616" y="715"/>
                  </a:lnTo>
                  <a:lnTo>
                    <a:pt x="614" y="712"/>
                  </a:lnTo>
                  <a:lnTo>
                    <a:pt x="609" y="708"/>
                  </a:lnTo>
                  <a:lnTo>
                    <a:pt x="605" y="709"/>
                  </a:lnTo>
                  <a:lnTo>
                    <a:pt x="605" y="710"/>
                  </a:lnTo>
                  <a:lnTo>
                    <a:pt x="605" y="711"/>
                  </a:lnTo>
                  <a:lnTo>
                    <a:pt x="602" y="718"/>
                  </a:lnTo>
                  <a:lnTo>
                    <a:pt x="602" y="723"/>
                  </a:lnTo>
                  <a:lnTo>
                    <a:pt x="600" y="722"/>
                  </a:lnTo>
                  <a:lnTo>
                    <a:pt x="598" y="723"/>
                  </a:lnTo>
                  <a:lnTo>
                    <a:pt x="595" y="725"/>
                  </a:lnTo>
                  <a:lnTo>
                    <a:pt x="592" y="723"/>
                  </a:lnTo>
                  <a:lnTo>
                    <a:pt x="588" y="723"/>
                  </a:lnTo>
                  <a:lnTo>
                    <a:pt x="588" y="721"/>
                  </a:lnTo>
                  <a:lnTo>
                    <a:pt x="581" y="719"/>
                  </a:lnTo>
                  <a:lnTo>
                    <a:pt x="575" y="722"/>
                  </a:lnTo>
                  <a:lnTo>
                    <a:pt x="570" y="721"/>
                  </a:lnTo>
                  <a:lnTo>
                    <a:pt x="566" y="721"/>
                  </a:lnTo>
                  <a:lnTo>
                    <a:pt x="565" y="726"/>
                  </a:lnTo>
                  <a:lnTo>
                    <a:pt x="564" y="721"/>
                  </a:lnTo>
                  <a:lnTo>
                    <a:pt x="562" y="721"/>
                  </a:lnTo>
                  <a:lnTo>
                    <a:pt x="559" y="726"/>
                  </a:lnTo>
                  <a:lnTo>
                    <a:pt x="562" y="729"/>
                  </a:lnTo>
                  <a:lnTo>
                    <a:pt x="559" y="733"/>
                  </a:lnTo>
                  <a:lnTo>
                    <a:pt x="559" y="736"/>
                  </a:lnTo>
                  <a:lnTo>
                    <a:pt x="556" y="737"/>
                  </a:lnTo>
                  <a:lnTo>
                    <a:pt x="556" y="739"/>
                  </a:lnTo>
                  <a:lnTo>
                    <a:pt x="554" y="740"/>
                  </a:lnTo>
                  <a:lnTo>
                    <a:pt x="551" y="737"/>
                  </a:lnTo>
                  <a:lnTo>
                    <a:pt x="549" y="740"/>
                  </a:lnTo>
                  <a:lnTo>
                    <a:pt x="546" y="737"/>
                  </a:lnTo>
                  <a:lnTo>
                    <a:pt x="540" y="739"/>
                  </a:lnTo>
                  <a:lnTo>
                    <a:pt x="539" y="741"/>
                  </a:lnTo>
                  <a:lnTo>
                    <a:pt x="536" y="742"/>
                  </a:lnTo>
                  <a:lnTo>
                    <a:pt x="534" y="745"/>
                  </a:lnTo>
                  <a:lnTo>
                    <a:pt x="534" y="749"/>
                  </a:lnTo>
                  <a:lnTo>
                    <a:pt x="538" y="750"/>
                  </a:lnTo>
                  <a:lnTo>
                    <a:pt x="529" y="753"/>
                  </a:lnTo>
                  <a:lnTo>
                    <a:pt x="524" y="743"/>
                  </a:lnTo>
                  <a:lnTo>
                    <a:pt x="522" y="743"/>
                  </a:lnTo>
                  <a:lnTo>
                    <a:pt x="519" y="737"/>
                  </a:lnTo>
                  <a:lnTo>
                    <a:pt x="509" y="727"/>
                  </a:lnTo>
                  <a:lnTo>
                    <a:pt x="501" y="728"/>
                  </a:lnTo>
                  <a:lnTo>
                    <a:pt x="495" y="725"/>
                  </a:lnTo>
                  <a:lnTo>
                    <a:pt x="490" y="725"/>
                  </a:lnTo>
                  <a:lnTo>
                    <a:pt x="486" y="724"/>
                  </a:lnTo>
                  <a:lnTo>
                    <a:pt x="479" y="719"/>
                  </a:lnTo>
                  <a:lnTo>
                    <a:pt x="468" y="718"/>
                  </a:lnTo>
                  <a:lnTo>
                    <a:pt x="453" y="712"/>
                  </a:lnTo>
                  <a:lnTo>
                    <a:pt x="445" y="703"/>
                  </a:lnTo>
                  <a:lnTo>
                    <a:pt x="453" y="702"/>
                  </a:lnTo>
                  <a:lnTo>
                    <a:pt x="454" y="699"/>
                  </a:lnTo>
                  <a:lnTo>
                    <a:pt x="455" y="698"/>
                  </a:lnTo>
                  <a:lnTo>
                    <a:pt x="457" y="692"/>
                  </a:lnTo>
                  <a:lnTo>
                    <a:pt x="463" y="689"/>
                  </a:lnTo>
                  <a:lnTo>
                    <a:pt x="462" y="693"/>
                  </a:lnTo>
                  <a:lnTo>
                    <a:pt x="467" y="700"/>
                  </a:lnTo>
                  <a:lnTo>
                    <a:pt x="469" y="702"/>
                  </a:lnTo>
                  <a:lnTo>
                    <a:pt x="474" y="697"/>
                  </a:lnTo>
                  <a:lnTo>
                    <a:pt x="473" y="708"/>
                  </a:lnTo>
                  <a:lnTo>
                    <a:pt x="474" y="711"/>
                  </a:lnTo>
                  <a:lnTo>
                    <a:pt x="481" y="713"/>
                  </a:lnTo>
                  <a:lnTo>
                    <a:pt x="481" y="711"/>
                  </a:lnTo>
                  <a:lnTo>
                    <a:pt x="481" y="710"/>
                  </a:lnTo>
                  <a:lnTo>
                    <a:pt x="479" y="707"/>
                  </a:lnTo>
                  <a:lnTo>
                    <a:pt x="481" y="703"/>
                  </a:lnTo>
                  <a:lnTo>
                    <a:pt x="481" y="700"/>
                  </a:lnTo>
                  <a:lnTo>
                    <a:pt x="480" y="699"/>
                  </a:lnTo>
                  <a:lnTo>
                    <a:pt x="479" y="696"/>
                  </a:lnTo>
                  <a:lnTo>
                    <a:pt x="476" y="695"/>
                  </a:lnTo>
                  <a:lnTo>
                    <a:pt x="475" y="692"/>
                  </a:lnTo>
                  <a:lnTo>
                    <a:pt x="472" y="691"/>
                  </a:lnTo>
                  <a:lnTo>
                    <a:pt x="468" y="689"/>
                  </a:lnTo>
                  <a:lnTo>
                    <a:pt x="467" y="686"/>
                  </a:lnTo>
                  <a:lnTo>
                    <a:pt x="465" y="685"/>
                  </a:lnTo>
                  <a:lnTo>
                    <a:pt x="466" y="680"/>
                  </a:lnTo>
                  <a:lnTo>
                    <a:pt x="465" y="678"/>
                  </a:lnTo>
                  <a:lnTo>
                    <a:pt x="458" y="676"/>
                  </a:lnTo>
                  <a:lnTo>
                    <a:pt x="457" y="671"/>
                  </a:lnTo>
                  <a:lnTo>
                    <a:pt x="453" y="669"/>
                  </a:lnTo>
                  <a:lnTo>
                    <a:pt x="445" y="667"/>
                  </a:lnTo>
                  <a:lnTo>
                    <a:pt x="444" y="666"/>
                  </a:lnTo>
                  <a:lnTo>
                    <a:pt x="444" y="664"/>
                  </a:lnTo>
                  <a:lnTo>
                    <a:pt x="443" y="663"/>
                  </a:lnTo>
                  <a:lnTo>
                    <a:pt x="432" y="663"/>
                  </a:lnTo>
                  <a:lnTo>
                    <a:pt x="431" y="659"/>
                  </a:lnTo>
                  <a:lnTo>
                    <a:pt x="429" y="657"/>
                  </a:lnTo>
                  <a:lnTo>
                    <a:pt x="424" y="657"/>
                  </a:lnTo>
                  <a:lnTo>
                    <a:pt x="411" y="661"/>
                  </a:lnTo>
                  <a:lnTo>
                    <a:pt x="414" y="656"/>
                  </a:lnTo>
                  <a:lnTo>
                    <a:pt x="412" y="653"/>
                  </a:lnTo>
                  <a:lnTo>
                    <a:pt x="412" y="650"/>
                  </a:lnTo>
                  <a:lnTo>
                    <a:pt x="410" y="641"/>
                  </a:lnTo>
                  <a:lnTo>
                    <a:pt x="408" y="640"/>
                  </a:lnTo>
                  <a:lnTo>
                    <a:pt x="398" y="642"/>
                  </a:lnTo>
                  <a:lnTo>
                    <a:pt x="394" y="640"/>
                  </a:lnTo>
                  <a:lnTo>
                    <a:pt x="398" y="634"/>
                  </a:lnTo>
                  <a:lnTo>
                    <a:pt x="399" y="626"/>
                  </a:lnTo>
                  <a:lnTo>
                    <a:pt x="399" y="622"/>
                  </a:lnTo>
                  <a:lnTo>
                    <a:pt x="397" y="620"/>
                  </a:lnTo>
                  <a:lnTo>
                    <a:pt x="391" y="619"/>
                  </a:lnTo>
                  <a:lnTo>
                    <a:pt x="384" y="621"/>
                  </a:lnTo>
                  <a:lnTo>
                    <a:pt x="376" y="619"/>
                  </a:lnTo>
                  <a:lnTo>
                    <a:pt x="359" y="627"/>
                  </a:lnTo>
                  <a:lnTo>
                    <a:pt x="356" y="625"/>
                  </a:lnTo>
                  <a:lnTo>
                    <a:pt x="361" y="622"/>
                  </a:lnTo>
                  <a:lnTo>
                    <a:pt x="361" y="620"/>
                  </a:lnTo>
                  <a:lnTo>
                    <a:pt x="356" y="619"/>
                  </a:lnTo>
                  <a:lnTo>
                    <a:pt x="356" y="617"/>
                  </a:lnTo>
                  <a:lnTo>
                    <a:pt x="357" y="616"/>
                  </a:lnTo>
                  <a:lnTo>
                    <a:pt x="361" y="610"/>
                  </a:lnTo>
                  <a:lnTo>
                    <a:pt x="362" y="609"/>
                  </a:lnTo>
                  <a:lnTo>
                    <a:pt x="362" y="613"/>
                  </a:lnTo>
                  <a:lnTo>
                    <a:pt x="364" y="614"/>
                  </a:lnTo>
                  <a:lnTo>
                    <a:pt x="365" y="613"/>
                  </a:lnTo>
                  <a:lnTo>
                    <a:pt x="365" y="606"/>
                  </a:lnTo>
                  <a:lnTo>
                    <a:pt x="363" y="603"/>
                  </a:lnTo>
                  <a:lnTo>
                    <a:pt x="359" y="604"/>
                  </a:lnTo>
                  <a:lnTo>
                    <a:pt x="355" y="602"/>
                  </a:lnTo>
                  <a:lnTo>
                    <a:pt x="351" y="606"/>
                  </a:lnTo>
                  <a:lnTo>
                    <a:pt x="346" y="606"/>
                  </a:lnTo>
                  <a:lnTo>
                    <a:pt x="341" y="602"/>
                  </a:lnTo>
                  <a:lnTo>
                    <a:pt x="339" y="605"/>
                  </a:lnTo>
                  <a:lnTo>
                    <a:pt x="340" y="609"/>
                  </a:lnTo>
                  <a:lnTo>
                    <a:pt x="340" y="610"/>
                  </a:lnTo>
                  <a:lnTo>
                    <a:pt x="324" y="616"/>
                  </a:lnTo>
                  <a:lnTo>
                    <a:pt x="312" y="625"/>
                  </a:lnTo>
                  <a:lnTo>
                    <a:pt x="311" y="623"/>
                  </a:lnTo>
                  <a:lnTo>
                    <a:pt x="314" y="621"/>
                  </a:lnTo>
                  <a:lnTo>
                    <a:pt x="315" y="618"/>
                  </a:lnTo>
                  <a:lnTo>
                    <a:pt x="309" y="620"/>
                  </a:lnTo>
                  <a:lnTo>
                    <a:pt x="304" y="619"/>
                  </a:lnTo>
                  <a:lnTo>
                    <a:pt x="302" y="621"/>
                  </a:lnTo>
                  <a:lnTo>
                    <a:pt x="303" y="623"/>
                  </a:lnTo>
                  <a:lnTo>
                    <a:pt x="309" y="628"/>
                  </a:lnTo>
                  <a:lnTo>
                    <a:pt x="320" y="628"/>
                  </a:lnTo>
                  <a:lnTo>
                    <a:pt x="314" y="633"/>
                  </a:lnTo>
                  <a:lnTo>
                    <a:pt x="318" y="643"/>
                  </a:lnTo>
                  <a:lnTo>
                    <a:pt x="326" y="643"/>
                  </a:lnTo>
                  <a:lnTo>
                    <a:pt x="331" y="641"/>
                  </a:lnTo>
                  <a:lnTo>
                    <a:pt x="336" y="644"/>
                  </a:lnTo>
                  <a:lnTo>
                    <a:pt x="342" y="646"/>
                  </a:lnTo>
                  <a:lnTo>
                    <a:pt x="346" y="645"/>
                  </a:lnTo>
                  <a:lnTo>
                    <a:pt x="348" y="643"/>
                  </a:lnTo>
                  <a:lnTo>
                    <a:pt x="348" y="640"/>
                  </a:lnTo>
                  <a:lnTo>
                    <a:pt x="351" y="641"/>
                  </a:lnTo>
                  <a:lnTo>
                    <a:pt x="353" y="640"/>
                  </a:lnTo>
                  <a:lnTo>
                    <a:pt x="355" y="642"/>
                  </a:lnTo>
                  <a:lnTo>
                    <a:pt x="363" y="642"/>
                  </a:lnTo>
                  <a:lnTo>
                    <a:pt x="363" y="644"/>
                  </a:lnTo>
                  <a:lnTo>
                    <a:pt x="365" y="646"/>
                  </a:lnTo>
                  <a:lnTo>
                    <a:pt x="372" y="648"/>
                  </a:lnTo>
                  <a:lnTo>
                    <a:pt x="376" y="652"/>
                  </a:lnTo>
                  <a:lnTo>
                    <a:pt x="379" y="652"/>
                  </a:lnTo>
                  <a:lnTo>
                    <a:pt x="380" y="651"/>
                  </a:lnTo>
                  <a:lnTo>
                    <a:pt x="383" y="653"/>
                  </a:lnTo>
                  <a:lnTo>
                    <a:pt x="385" y="653"/>
                  </a:lnTo>
                  <a:lnTo>
                    <a:pt x="384" y="656"/>
                  </a:lnTo>
                  <a:lnTo>
                    <a:pt x="376" y="661"/>
                  </a:lnTo>
                  <a:lnTo>
                    <a:pt x="374" y="665"/>
                  </a:lnTo>
                  <a:lnTo>
                    <a:pt x="376" y="667"/>
                  </a:lnTo>
                  <a:lnTo>
                    <a:pt x="368" y="668"/>
                  </a:lnTo>
                  <a:lnTo>
                    <a:pt x="366" y="671"/>
                  </a:lnTo>
                  <a:lnTo>
                    <a:pt x="362" y="669"/>
                  </a:lnTo>
                  <a:lnTo>
                    <a:pt x="361" y="666"/>
                  </a:lnTo>
                  <a:lnTo>
                    <a:pt x="358" y="665"/>
                  </a:lnTo>
                  <a:lnTo>
                    <a:pt x="356" y="665"/>
                  </a:lnTo>
                  <a:lnTo>
                    <a:pt x="352" y="662"/>
                  </a:lnTo>
                  <a:lnTo>
                    <a:pt x="342" y="659"/>
                  </a:lnTo>
                  <a:lnTo>
                    <a:pt x="332" y="653"/>
                  </a:lnTo>
                  <a:lnTo>
                    <a:pt x="330" y="650"/>
                  </a:lnTo>
                  <a:lnTo>
                    <a:pt x="319" y="650"/>
                  </a:lnTo>
                  <a:lnTo>
                    <a:pt x="310" y="650"/>
                  </a:lnTo>
                  <a:lnTo>
                    <a:pt x="302" y="654"/>
                  </a:lnTo>
                  <a:lnTo>
                    <a:pt x="295" y="658"/>
                  </a:lnTo>
                  <a:lnTo>
                    <a:pt x="288" y="659"/>
                  </a:lnTo>
                  <a:lnTo>
                    <a:pt x="234" y="651"/>
                  </a:lnTo>
                  <a:lnTo>
                    <a:pt x="213" y="644"/>
                  </a:lnTo>
                  <a:lnTo>
                    <a:pt x="174" y="624"/>
                  </a:lnTo>
                  <a:lnTo>
                    <a:pt x="153" y="617"/>
                  </a:lnTo>
                  <a:lnTo>
                    <a:pt x="134" y="614"/>
                  </a:lnTo>
                  <a:lnTo>
                    <a:pt x="120" y="615"/>
                  </a:lnTo>
                  <a:lnTo>
                    <a:pt x="114" y="617"/>
                  </a:lnTo>
                  <a:lnTo>
                    <a:pt x="93" y="615"/>
                  </a:lnTo>
                  <a:lnTo>
                    <a:pt x="46" y="622"/>
                  </a:lnTo>
                  <a:lnTo>
                    <a:pt x="33" y="629"/>
                  </a:lnTo>
                  <a:lnTo>
                    <a:pt x="27" y="621"/>
                  </a:lnTo>
                  <a:lnTo>
                    <a:pt x="25" y="620"/>
                  </a:lnTo>
                  <a:lnTo>
                    <a:pt x="24" y="616"/>
                  </a:lnTo>
                  <a:lnTo>
                    <a:pt x="19" y="612"/>
                  </a:lnTo>
                  <a:lnTo>
                    <a:pt x="19" y="609"/>
                  </a:lnTo>
                  <a:lnTo>
                    <a:pt x="20" y="604"/>
                  </a:lnTo>
                  <a:lnTo>
                    <a:pt x="31" y="595"/>
                  </a:lnTo>
                  <a:lnTo>
                    <a:pt x="34" y="591"/>
                  </a:lnTo>
                  <a:lnTo>
                    <a:pt x="42" y="573"/>
                  </a:lnTo>
                  <a:lnTo>
                    <a:pt x="46" y="568"/>
                  </a:lnTo>
                  <a:lnTo>
                    <a:pt x="49" y="567"/>
                  </a:lnTo>
                  <a:lnTo>
                    <a:pt x="49" y="564"/>
                  </a:lnTo>
                  <a:lnTo>
                    <a:pt x="53" y="561"/>
                  </a:lnTo>
                  <a:lnTo>
                    <a:pt x="54" y="558"/>
                  </a:lnTo>
                  <a:lnTo>
                    <a:pt x="51" y="556"/>
                  </a:lnTo>
                  <a:lnTo>
                    <a:pt x="53" y="555"/>
                  </a:lnTo>
                  <a:lnTo>
                    <a:pt x="53" y="553"/>
                  </a:lnTo>
                  <a:lnTo>
                    <a:pt x="56" y="550"/>
                  </a:lnTo>
                  <a:lnTo>
                    <a:pt x="56" y="544"/>
                  </a:lnTo>
                  <a:lnTo>
                    <a:pt x="57" y="544"/>
                  </a:lnTo>
                  <a:lnTo>
                    <a:pt x="55" y="542"/>
                  </a:lnTo>
                  <a:lnTo>
                    <a:pt x="56" y="538"/>
                  </a:lnTo>
                  <a:lnTo>
                    <a:pt x="53" y="532"/>
                  </a:lnTo>
                  <a:lnTo>
                    <a:pt x="53" y="530"/>
                  </a:lnTo>
                  <a:lnTo>
                    <a:pt x="55" y="526"/>
                  </a:lnTo>
                  <a:lnTo>
                    <a:pt x="55" y="525"/>
                  </a:lnTo>
                  <a:lnTo>
                    <a:pt x="55" y="517"/>
                  </a:lnTo>
                  <a:lnTo>
                    <a:pt x="51" y="515"/>
                  </a:lnTo>
                  <a:lnTo>
                    <a:pt x="47" y="508"/>
                  </a:lnTo>
                  <a:lnTo>
                    <a:pt x="45" y="508"/>
                  </a:lnTo>
                  <a:lnTo>
                    <a:pt x="46" y="503"/>
                  </a:lnTo>
                  <a:lnTo>
                    <a:pt x="47" y="503"/>
                  </a:lnTo>
                  <a:lnTo>
                    <a:pt x="46" y="502"/>
                  </a:lnTo>
                  <a:lnTo>
                    <a:pt x="46" y="497"/>
                  </a:lnTo>
                  <a:lnTo>
                    <a:pt x="49" y="495"/>
                  </a:lnTo>
                  <a:lnTo>
                    <a:pt x="57" y="488"/>
                  </a:lnTo>
                  <a:lnTo>
                    <a:pt x="56" y="487"/>
                  </a:lnTo>
                  <a:lnTo>
                    <a:pt x="55" y="487"/>
                  </a:lnTo>
                  <a:lnTo>
                    <a:pt x="56" y="485"/>
                  </a:lnTo>
                  <a:lnTo>
                    <a:pt x="54" y="480"/>
                  </a:lnTo>
                  <a:lnTo>
                    <a:pt x="55" y="475"/>
                  </a:lnTo>
                  <a:lnTo>
                    <a:pt x="49" y="469"/>
                  </a:lnTo>
                  <a:lnTo>
                    <a:pt x="52" y="468"/>
                  </a:lnTo>
                  <a:lnTo>
                    <a:pt x="52" y="463"/>
                  </a:lnTo>
                  <a:lnTo>
                    <a:pt x="53" y="461"/>
                  </a:lnTo>
                  <a:lnTo>
                    <a:pt x="54" y="462"/>
                  </a:lnTo>
                  <a:lnTo>
                    <a:pt x="54" y="460"/>
                  </a:lnTo>
                  <a:lnTo>
                    <a:pt x="56" y="460"/>
                  </a:lnTo>
                  <a:lnTo>
                    <a:pt x="57" y="459"/>
                  </a:lnTo>
                  <a:lnTo>
                    <a:pt x="58" y="460"/>
                  </a:lnTo>
                  <a:lnTo>
                    <a:pt x="59" y="459"/>
                  </a:lnTo>
                  <a:lnTo>
                    <a:pt x="59" y="456"/>
                  </a:lnTo>
                  <a:lnTo>
                    <a:pt x="59" y="454"/>
                  </a:lnTo>
                  <a:lnTo>
                    <a:pt x="57" y="451"/>
                  </a:lnTo>
                  <a:lnTo>
                    <a:pt x="60" y="446"/>
                  </a:lnTo>
                  <a:lnTo>
                    <a:pt x="67" y="442"/>
                  </a:lnTo>
                  <a:lnTo>
                    <a:pt x="70" y="435"/>
                  </a:lnTo>
                  <a:lnTo>
                    <a:pt x="69" y="431"/>
                  </a:lnTo>
                  <a:lnTo>
                    <a:pt x="70" y="428"/>
                  </a:lnTo>
                  <a:lnTo>
                    <a:pt x="74" y="427"/>
                  </a:lnTo>
                  <a:lnTo>
                    <a:pt x="76" y="424"/>
                  </a:lnTo>
                  <a:lnTo>
                    <a:pt x="75" y="423"/>
                  </a:lnTo>
                  <a:lnTo>
                    <a:pt x="76" y="422"/>
                  </a:lnTo>
                  <a:lnTo>
                    <a:pt x="76" y="419"/>
                  </a:lnTo>
                  <a:lnTo>
                    <a:pt x="78" y="418"/>
                  </a:lnTo>
                  <a:lnTo>
                    <a:pt x="80" y="414"/>
                  </a:lnTo>
                  <a:lnTo>
                    <a:pt x="80" y="413"/>
                  </a:lnTo>
                  <a:lnTo>
                    <a:pt x="78" y="411"/>
                  </a:lnTo>
                  <a:lnTo>
                    <a:pt x="79" y="410"/>
                  </a:lnTo>
                  <a:lnTo>
                    <a:pt x="79" y="406"/>
                  </a:lnTo>
                  <a:lnTo>
                    <a:pt x="78" y="407"/>
                  </a:lnTo>
                  <a:lnTo>
                    <a:pt x="78" y="405"/>
                  </a:lnTo>
                  <a:lnTo>
                    <a:pt x="77" y="405"/>
                  </a:lnTo>
                  <a:lnTo>
                    <a:pt x="77" y="403"/>
                  </a:lnTo>
                  <a:lnTo>
                    <a:pt x="80" y="401"/>
                  </a:lnTo>
                  <a:lnTo>
                    <a:pt x="79" y="398"/>
                  </a:lnTo>
                  <a:lnTo>
                    <a:pt x="81" y="396"/>
                  </a:lnTo>
                  <a:lnTo>
                    <a:pt x="82" y="397"/>
                  </a:lnTo>
                  <a:lnTo>
                    <a:pt x="85" y="396"/>
                  </a:lnTo>
                  <a:lnTo>
                    <a:pt x="85" y="394"/>
                  </a:lnTo>
                  <a:lnTo>
                    <a:pt x="84" y="390"/>
                  </a:lnTo>
                  <a:lnTo>
                    <a:pt x="77" y="387"/>
                  </a:lnTo>
                  <a:lnTo>
                    <a:pt x="78" y="384"/>
                  </a:lnTo>
                  <a:lnTo>
                    <a:pt x="76" y="381"/>
                  </a:lnTo>
                  <a:lnTo>
                    <a:pt x="78" y="379"/>
                  </a:lnTo>
                  <a:lnTo>
                    <a:pt x="79" y="381"/>
                  </a:lnTo>
                  <a:lnTo>
                    <a:pt x="82" y="380"/>
                  </a:lnTo>
                  <a:lnTo>
                    <a:pt x="88" y="376"/>
                  </a:lnTo>
                  <a:lnTo>
                    <a:pt x="86" y="375"/>
                  </a:lnTo>
                  <a:lnTo>
                    <a:pt x="84" y="372"/>
                  </a:lnTo>
                  <a:lnTo>
                    <a:pt x="86" y="370"/>
                  </a:lnTo>
                  <a:lnTo>
                    <a:pt x="85" y="369"/>
                  </a:lnTo>
                  <a:lnTo>
                    <a:pt x="85" y="368"/>
                  </a:lnTo>
                  <a:lnTo>
                    <a:pt x="80" y="367"/>
                  </a:lnTo>
                  <a:lnTo>
                    <a:pt x="80" y="366"/>
                  </a:lnTo>
                  <a:lnTo>
                    <a:pt x="79" y="364"/>
                  </a:lnTo>
                  <a:lnTo>
                    <a:pt x="82" y="360"/>
                  </a:lnTo>
                  <a:lnTo>
                    <a:pt x="81" y="352"/>
                  </a:lnTo>
                  <a:lnTo>
                    <a:pt x="82" y="352"/>
                  </a:lnTo>
                  <a:lnTo>
                    <a:pt x="82" y="349"/>
                  </a:lnTo>
                  <a:lnTo>
                    <a:pt x="84" y="348"/>
                  </a:lnTo>
                  <a:lnTo>
                    <a:pt x="80" y="346"/>
                  </a:lnTo>
                  <a:lnTo>
                    <a:pt x="75" y="350"/>
                  </a:lnTo>
                  <a:lnTo>
                    <a:pt x="74" y="350"/>
                  </a:lnTo>
                  <a:lnTo>
                    <a:pt x="73" y="348"/>
                  </a:lnTo>
                  <a:lnTo>
                    <a:pt x="71" y="343"/>
                  </a:lnTo>
                  <a:lnTo>
                    <a:pt x="73" y="338"/>
                  </a:lnTo>
                  <a:lnTo>
                    <a:pt x="69" y="338"/>
                  </a:lnTo>
                  <a:lnTo>
                    <a:pt x="69" y="336"/>
                  </a:lnTo>
                  <a:lnTo>
                    <a:pt x="69" y="335"/>
                  </a:lnTo>
                  <a:lnTo>
                    <a:pt x="70" y="333"/>
                  </a:lnTo>
                  <a:lnTo>
                    <a:pt x="69" y="331"/>
                  </a:lnTo>
                  <a:lnTo>
                    <a:pt x="65" y="331"/>
                  </a:lnTo>
                  <a:lnTo>
                    <a:pt x="65" y="328"/>
                  </a:lnTo>
                  <a:lnTo>
                    <a:pt x="58" y="323"/>
                  </a:lnTo>
                  <a:lnTo>
                    <a:pt x="59" y="321"/>
                  </a:lnTo>
                  <a:lnTo>
                    <a:pt x="60" y="320"/>
                  </a:lnTo>
                  <a:lnTo>
                    <a:pt x="62" y="315"/>
                  </a:lnTo>
                  <a:lnTo>
                    <a:pt x="65" y="314"/>
                  </a:lnTo>
                  <a:lnTo>
                    <a:pt x="66" y="311"/>
                  </a:lnTo>
                  <a:lnTo>
                    <a:pt x="60" y="312"/>
                  </a:lnTo>
                  <a:lnTo>
                    <a:pt x="60" y="306"/>
                  </a:lnTo>
                  <a:lnTo>
                    <a:pt x="55" y="304"/>
                  </a:lnTo>
                  <a:lnTo>
                    <a:pt x="57" y="299"/>
                  </a:lnTo>
                  <a:lnTo>
                    <a:pt x="55" y="299"/>
                  </a:lnTo>
                  <a:lnTo>
                    <a:pt x="55" y="295"/>
                  </a:lnTo>
                  <a:lnTo>
                    <a:pt x="52" y="297"/>
                  </a:lnTo>
                  <a:lnTo>
                    <a:pt x="48" y="292"/>
                  </a:lnTo>
                  <a:lnTo>
                    <a:pt x="48" y="290"/>
                  </a:lnTo>
                  <a:lnTo>
                    <a:pt x="52" y="289"/>
                  </a:lnTo>
                  <a:lnTo>
                    <a:pt x="53" y="286"/>
                  </a:lnTo>
                  <a:lnTo>
                    <a:pt x="55" y="285"/>
                  </a:lnTo>
                  <a:lnTo>
                    <a:pt x="49" y="284"/>
                  </a:lnTo>
                  <a:lnTo>
                    <a:pt x="48" y="281"/>
                  </a:lnTo>
                  <a:lnTo>
                    <a:pt x="47" y="282"/>
                  </a:lnTo>
                  <a:lnTo>
                    <a:pt x="42" y="282"/>
                  </a:lnTo>
                  <a:lnTo>
                    <a:pt x="36" y="276"/>
                  </a:lnTo>
                  <a:lnTo>
                    <a:pt x="35" y="274"/>
                  </a:lnTo>
                  <a:lnTo>
                    <a:pt x="36" y="274"/>
                  </a:lnTo>
                  <a:lnTo>
                    <a:pt x="34" y="271"/>
                  </a:lnTo>
                  <a:lnTo>
                    <a:pt x="33" y="268"/>
                  </a:lnTo>
                  <a:lnTo>
                    <a:pt x="36" y="266"/>
                  </a:lnTo>
                  <a:lnTo>
                    <a:pt x="35" y="264"/>
                  </a:lnTo>
                  <a:lnTo>
                    <a:pt x="37" y="264"/>
                  </a:lnTo>
                  <a:lnTo>
                    <a:pt x="35" y="255"/>
                  </a:lnTo>
                  <a:lnTo>
                    <a:pt x="36" y="254"/>
                  </a:lnTo>
                  <a:lnTo>
                    <a:pt x="37" y="255"/>
                  </a:lnTo>
                  <a:lnTo>
                    <a:pt x="41" y="249"/>
                  </a:lnTo>
                  <a:lnTo>
                    <a:pt x="36" y="248"/>
                  </a:lnTo>
                  <a:lnTo>
                    <a:pt x="37" y="244"/>
                  </a:lnTo>
                  <a:lnTo>
                    <a:pt x="34" y="240"/>
                  </a:lnTo>
                  <a:lnTo>
                    <a:pt x="35" y="235"/>
                  </a:lnTo>
                  <a:lnTo>
                    <a:pt x="34" y="233"/>
                  </a:lnTo>
                  <a:lnTo>
                    <a:pt x="33" y="230"/>
                  </a:lnTo>
                  <a:lnTo>
                    <a:pt x="27" y="227"/>
                  </a:lnTo>
                  <a:lnTo>
                    <a:pt x="27" y="222"/>
                  </a:lnTo>
                  <a:lnTo>
                    <a:pt x="25" y="220"/>
                  </a:lnTo>
                  <a:lnTo>
                    <a:pt x="25" y="218"/>
                  </a:lnTo>
                  <a:lnTo>
                    <a:pt x="23" y="215"/>
                  </a:lnTo>
                  <a:lnTo>
                    <a:pt x="23" y="213"/>
                  </a:lnTo>
                  <a:lnTo>
                    <a:pt x="19" y="213"/>
                  </a:lnTo>
                  <a:lnTo>
                    <a:pt x="20" y="211"/>
                  </a:lnTo>
                  <a:lnTo>
                    <a:pt x="14" y="210"/>
                  </a:lnTo>
                  <a:lnTo>
                    <a:pt x="4" y="196"/>
                  </a:lnTo>
                  <a:lnTo>
                    <a:pt x="3" y="194"/>
                  </a:lnTo>
                  <a:lnTo>
                    <a:pt x="0" y="194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2" y="0"/>
                  </a:lnTo>
                  <a:lnTo>
                    <a:pt x="174" y="0"/>
                  </a:lnTo>
                  <a:lnTo>
                    <a:pt x="217" y="0"/>
                  </a:lnTo>
                  <a:lnTo>
                    <a:pt x="325" y="2"/>
                  </a:lnTo>
                  <a:lnTo>
                    <a:pt x="425" y="2"/>
                  </a:lnTo>
                  <a:lnTo>
                    <a:pt x="458" y="2"/>
                  </a:lnTo>
                  <a:lnTo>
                    <a:pt x="474" y="3"/>
                  </a:lnTo>
                  <a:lnTo>
                    <a:pt x="473" y="6"/>
                  </a:lnTo>
                  <a:lnTo>
                    <a:pt x="468" y="10"/>
                  </a:lnTo>
                  <a:lnTo>
                    <a:pt x="466" y="17"/>
                  </a:lnTo>
                  <a:lnTo>
                    <a:pt x="467" y="20"/>
                  </a:lnTo>
                  <a:lnTo>
                    <a:pt x="472" y="22"/>
                  </a:lnTo>
                  <a:lnTo>
                    <a:pt x="477" y="21"/>
                  </a:lnTo>
                  <a:lnTo>
                    <a:pt x="479" y="17"/>
                  </a:lnTo>
                  <a:lnTo>
                    <a:pt x="478" y="12"/>
                  </a:lnTo>
                  <a:lnTo>
                    <a:pt x="479" y="10"/>
                  </a:lnTo>
                  <a:lnTo>
                    <a:pt x="479" y="7"/>
                  </a:lnTo>
                  <a:lnTo>
                    <a:pt x="484" y="5"/>
                  </a:lnTo>
                  <a:lnTo>
                    <a:pt x="487" y="8"/>
                  </a:lnTo>
                  <a:lnTo>
                    <a:pt x="488" y="13"/>
                  </a:lnTo>
                  <a:lnTo>
                    <a:pt x="490" y="17"/>
                  </a:lnTo>
                  <a:lnTo>
                    <a:pt x="490" y="22"/>
                  </a:lnTo>
                  <a:lnTo>
                    <a:pt x="490" y="24"/>
                  </a:lnTo>
                  <a:lnTo>
                    <a:pt x="484" y="30"/>
                  </a:lnTo>
                  <a:lnTo>
                    <a:pt x="478" y="33"/>
                  </a:lnTo>
                  <a:lnTo>
                    <a:pt x="475" y="37"/>
                  </a:lnTo>
                  <a:lnTo>
                    <a:pt x="474" y="45"/>
                  </a:lnTo>
                  <a:lnTo>
                    <a:pt x="479" y="54"/>
                  </a:lnTo>
                  <a:lnTo>
                    <a:pt x="487" y="54"/>
                  </a:lnTo>
                  <a:lnTo>
                    <a:pt x="491" y="55"/>
                  </a:lnTo>
                  <a:lnTo>
                    <a:pt x="492" y="57"/>
                  </a:lnTo>
                  <a:lnTo>
                    <a:pt x="489" y="63"/>
                  </a:lnTo>
                  <a:lnTo>
                    <a:pt x="480" y="66"/>
                  </a:lnTo>
                  <a:lnTo>
                    <a:pt x="476" y="71"/>
                  </a:lnTo>
                  <a:lnTo>
                    <a:pt x="476" y="75"/>
                  </a:lnTo>
                  <a:lnTo>
                    <a:pt x="478" y="80"/>
                  </a:lnTo>
                  <a:lnTo>
                    <a:pt x="481" y="82"/>
                  </a:lnTo>
                  <a:lnTo>
                    <a:pt x="492" y="77"/>
                  </a:lnTo>
                  <a:lnTo>
                    <a:pt x="495" y="71"/>
                  </a:lnTo>
                  <a:lnTo>
                    <a:pt x="497" y="70"/>
                  </a:lnTo>
                  <a:lnTo>
                    <a:pt x="499" y="72"/>
                  </a:lnTo>
                  <a:lnTo>
                    <a:pt x="501" y="75"/>
                  </a:lnTo>
                  <a:lnTo>
                    <a:pt x="496" y="84"/>
                  </a:lnTo>
                  <a:lnTo>
                    <a:pt x="495" y="84"/>
                  </a:lnTo>
                  <a:lnTo>
                    <a:pt x="489" y="86"/>
                  </a:lnTo>
                  <a:lnTo>
                    <a:pt x="489" y="88"/>
                  </a:lnTo>
                  <a:lnTo>
                    <a:pt x="490" y="89"/>
                  </a:lnTo>
                  <a:lnTo>
                    <a:pt x="501" y="95"/>
                  </a:lnTo>
                  <a:lnTo>
                    <a:pt x="503" y="97"/>
                  </a:lnTo>
                  <a:lnTo>
                    <a:pt x="503" y="99"/>
                  </a:lnTo>
                  <a:lnTo>
                    <a:pt x="501" y="101"/>
                  </a:lnTo>
                  <a:lnTo>
                    <a:pt x="495" y="99"/>
                  </a:lnTo>
                  <a:lnTo>
                    <a:pt x="486" y="89"/>
                  </a:lnTo>
                  <a:lnTo>
                    <a:pt x="481" y="97"/>
                  </a:lnTo>
                  <a:lnTo>
                    <a:pt x="481" y="101"/>
                  </a:lnTo>
                  <a:lnTo>
                    <a:pt x="486" y="105"/>
                  </a:lnTo>
                  <a:lnTo>
                    <a:pt x="492" y="110"/>
                  </a:lnTo>
                  <a:lnTo>
                    <a:pt x="497" y="111"/>
                  </a:lnTo>
                  <a:lnTo>
                    <a:pt x="501" y="107"/>
                  </a:lnTo>
                  <a:lnTo>
                    <a:pt x="507" y="110"/>
                  </a:lnTo>
                  <a:lnTo>
                    <a:pt x="507" y="113"/>
                  </a:lnTo>
                  <a:lnTo>
                    <a:pt x="502" y="116"/>
                  </a:lnTo>
                  <a:lnTo>
                    <a:pt x="501" y="123"/>
                  </a:lnTo>
                  <a:lnTo>
                    <a:pt x="501" y="125"/>
                  </a:lnTo>
                  <a:lnTo>
                    <a:pt x="516" y="128"/>
                  </a:lnTo>
                  <a:lnTo>
                    <a:pt x="519" y="122"/>
                  </a:lnTo>
                  <a:lnTo>
                    <a:pt x="520" y="121"/>
                  </a:lnTo>
                  <a:lnTo>
                    <a:pt x="521" y="122"/>
                  </a:lnTo>
                  <a:lnTo>
                    <a:pt x="514" y="135"/>
                  </a:lnTo>
                  <a:lnTo>
                    <a:pt x="509" y="139"/>
                  </a:lnTo>
                  <a:lnTo>
                    <a:pt x="508" y="138"/>
                  </a:lnTo>
                  <a:lnTo>
                    <a:pt x="508" y="137"/>
                  </a:lnTo>
                  <a:lnTo>
                    <a:pt x="505" y="136"/>
                  </a:lnTo>
                  <a:lnTo>
                    <a:pt x="505" y="141"/>
                  </a:lnTo>
                  <a:lnTo>
                    <a:pt x="506" y="144"/>
                  </a:lnTo>
                  <a:lnTo>
                    <a:pt x="505" y="147"/>
                  </a:lnTo>
                  <a:lnTo>
                    <a:pt x="505" y="152"/>
                  </a:lnTo>
                  <a:lnTo>
                    <a:pt x="502" y="156"/>
                  </a:lnTo>
                  <a:lnTo>
                    <a:pt x="501" y="155"/>
                  </a:lnTo>
                  <a:lnTo>
                    <a:pt x="501" y="150"/>
                  </a:lnTo>
                  <a:lnTo>
                    <a:pt x="495" y="147"/>
                  </a:lnTo>
                  <a:lnTo>
                    <a:pt x="494" y="147"/>
                  </a:lnTo>
                  <a:lnTo>
                    <a:pt x="491" y="151"/>
                  </a:lnTo>
                  <a:lnTo>
                    <a:pt x="489" y="150"/>
                  </a:lnTo>
                  <a:lnTo>
                    <a:pt x="488" y="150"/>
                  </a:lnTo>
                  <a:lnTo>
                    <a:pt x="483" y="153"/>
                  </a:lnTo>
                  <a:lnTo>
                    <a:pt x="480" y="153"/>
                  </a:lnTo>
                  <a:lnTo>
                    <a:pt x="479" y="152"/>
                  </a:lnTo>
                  <a:lnTo>
                    <a:pt x="474" y="155"/>
                  </a:lnTo>
                  <a:lnTo>
                    <a:pt x="473" y="163"/>
                  </a:lnTo>
                  <a:lnTo>
                    <a:pt x="474" y="167"/>
                  </a:lnTo>
                  <a:lnTo>
                    <a:pt x="484" y="168"/>
                  </a:lnTo>
                  <a:lnTo>
                    <a:pt x="486" y="165"/>
                  </a:lnTo>
                  <a:lnTo>
                    <a:pt x="492" y="169"/>
                  </a:lnTo>
                  <a:lnTo>
                    <a:pt x="494" y="164"/>
                  </a:lnTo>
                  <a:lnTo>
                    <a:pt x="491" y="160"/>
                  </a:lnTo>
                  <a:lnTo>
                    <a:pt x="491" y="158"/>
                  </a:lnTo>
                  <a:lnTo>
                    <a:pt x="497" y="161"/>
                  </a:lnTo>
                  <a:lnTo>
                    <a:pt x="501" y="162"/>
                  </a:lnTo>
                  <a:lnTo>
                    <a:pt x="500" y="166"/>
                  </a:lnTo>
                  <a:lnTo>
                    <a:pt x="499" y="169"/>
                  </a:lnTo>
                  <a:lnTo>
                    <a:pt x="497" y="169"/>
                  </a:lnTo>
                  <a:lnTo>
                    <a:pt x="496" y="170"/>
                  </a:lnTo>
                  <a:lnTo>
                    <a:pt x="496" y="174"/>
                  </a:lnTo>
                  <a:lnTo>
                    <a:pt x="488" y="178"/>
                  </a:lnTo>
                  <a:lnTo>
                    <a:pt x="488" y="183"/>
                  </a:lnTo>
                  <a:lnTo>
                    <a:pt x="484" y="183"/>
                  </a:lnTo>
                  <a:lnTo>
                    <a:pt x="479" y="177"/>
                  </a:lnTo>
                  <a:lnTo>
                    <a:pt x="477" y="178"/>
                  </a:lnTo>
                  <a:lnTo>
                    <a:pt x="475" y="179"/>
                  </a:lnTo>
                  <a:lnTo>
                    <a:pt x="475" y="181"/>
                  </a:lnTo>
                  <a:lnTo>
                    <a:pt x="476" y="183"/>
                  </a:lnTo>
                  <a:lnTo>
                    <a:pt x="487" y="186"/>
                  </a:lnTo>
                  <a:lnTo>
                    <a:pt x="488" y="188"/>
                  </a:lnTo>
                  <a:lnTo>
                    <a:pt x="488" y="191"/>
                  </a:lnTo>
                  <a:lnTo>
                    <a:pt x="484" y="194"/>
                  </a:lnTo>
                  <a:lnTo>
                    <a:pt x="474" y="195"/>
                  </a:lnTo>
                  <a:lnTo>
                    <a:pt x="473" y="197"/>
                  </a:lnTo>
                  <a:lnTo>
                    <a:pt x="470" y="199"/>
                  </a:lnTo>
                  <a:lnTo>
                    <a:pt x="469" y="205"/>
                  </a:lnTo>
                  <a:lnTo>
                    <a:pt x="472" y="208"/>
                  </a:lnTo>
                  <a:lnTo>
                    <a:pt x="468" y="210"/>
                  </a:lnTo>
                  <a:lnTo>
                    <a:pt x="462" y="217"/>
                  </a:lnTo>
                  <a:lnTo>
                    <a:pt x="457" y="219"/>
                  </a:lnTo>
                  <a:lnTo>
                    <a:pt x="457" y="221"/>
                  </a:lnTo>
                  <a:lnTo>
                    <a:pt x="461" y="224"/>
                  </a:lnTo>
                  <a:lnTo>
                    <a:pt x="459" y="228"/>
                  </a:lnTo>
                  <a:lnTo>
                    <a:pt x="457" y="228"/>
                  </a:lnTo>
                  <a:lnTo>
                    <a:pt x="454" y="226"/>
                  </a:lnTo>
                  <a:lnTo>
                    <a:pt x="453" y="219"/>
                  </a:lnTo>
                  <a:lnTo>
                    <a:pt x="446" y="221"/>
                  </a:lnTo>
                  <a:lnTo>
                    <a:pt x="444" y="222"/>
                  </a:lnTo>
                  <a:lnTo>
                    <a:pt x="441" y="238"/>
                  </a:lnTo>
                  <a:lnTo>
                    <a:pt x="455" y="236"/>
                  </a:lnTo>
                  <a:lnTo>
                    <a:pt x="456" y="236"/>
                  </a:lnTo>
                  <a:lnTo>
                    <a:pt x="458" y="237"/>
                  </a:lnTo>
                  <a:lnTo>
                    <a:pt x="457" y="239"/>
                  </a:lnTo>
                  <a:lnTo>
                    <a:pt x="455" y="241"/>
                  </a:lnTo>
                  <a:lnTo>
                    <a:pt x="451" y="241"/>
                  </a:lnTo>
                  <a:lnTo>
                    <a:pt x="448" y="241"/>
                  </a:lnTo>
                  <a:lnTo>
                    <a:pt x="441" y="241"/>
                  </a:lnTo>
                  <a:lnTo>
                    <a:pt x="439" y="242"/>
                  </a:lnTo>
                  <a:lnTo>
                    <a:pt x="435" y="249"/>
                  </a:lnTo>
                  <a:lnTo>
                    <a:pt x="435" y="264"/>
                  </a:lnTo>
                  <a:lnTo>
                    <a:pt x="429" y="266"/>
                  </a:lnTo>
                  <a:lnTo>
                    <a:pt x="423" y="263"/>
                  </a:lnTo>
                  <a:lnTo>
                    <a:pt x="420" y="259"/>
                  </a:lnTo>
                  <a:lnTo>
                    <a:pt x="417" y="262"/>
                  </a:lnTo>
                  <a:lnTo>
                    <a:pt x="417" y="266"/>
                  </a:lnTo>
                  <a:lnTo>
                    <a:pt x="421" y="271"/>
                  </a:lnTo>
                  <a:lnTo>
                    <a:pt x="431" y="269"/>
                  </a:lnTo>
                  <a:lnTo>
                    <a:pt x="435" y="271"/>
                  </a:lnTo>
                  <a:lnTo>
                    <a:pt x="433" y="276"/>
                  </a:lnTo>
                  <a:lnTo>
                    <a:pt x="428" y="279"/>
                  </a:lnTo>
                  <a:lnTo>
                    <a:pt x="422" y="281"/>
                  </a:lnTo>
                  <a:lnTo>
                    <a:pt x="417" y="281"/>
                  </a:lnTo>
                  <a:lnTo>
                    <a:pt x="414" y="283"/>
                  </a:lnTo>
                  <a:lnTo>
                    <a:pt x="417" y="285"/>
                  </a:lnTo>
                  <a:lnTo>
                    <a:pt x="417" y="297"/>
                  </a:lnTo>
                  <a:lnTo>
                    <a:pt x="419" y="301"/>
                  </a:lnTo>
                  <a:lnTo>
                    <a:pt x="424" y="306"/>
                  </a:lnTo>
                  <a:lnTo>
                    <a:pt x="424" y="308"/>
                  </a:lnTo>
                  <a:lnTo>
                    <a:pt x="424" y="311"/>
                  </a:lnTo>
                  <a:lnTo>
                    <a:pt x="421" y="313"/>
                  </a:lnTo>
                  <a:lnTo>
                    <a:pt x="416" y="311"/>
                  </a:lnTo>
                  <a:lnTo>
                    <a:pt x="414" y="308"/>
                  </a:lnTo>
                  <a:lnTo>
                    <a:pt x="411" y="300"/>
                  </a:lnTo>
                  <a:lnTo>
                    <a:pt x="408" y="302"/>
                  </a:lnTo>
                  <a:lnTo>
                    <a:pt x="406" y="305"/>
                  </a:lnTo>
                  <a:lnTo>
                    <a:pt x="408" y="310"/>
                  </a:lnTo>
                  <a:lnTo>
                    <a:pt x="411" y="309"/>
                  </a:lnTo>
                  <a:lnTo>
                    <a:pt x="411" y="316"/>
                  </a:lnTo>
                  <a:lnTo>
                    <a:pt x="418" y="322"/>
                  </a:lnTo>
                  <a:lnTo>
                    <a:pt x="417" y="329"/>
                  </a:lnTo>
                  <a:lnTo>
                    <a:pt x="409" y="332"/>
                  </a:lnTo>
                  <a:lnTo>
                    <a:pt x="396" y="332"/>
                  </a:lnTo>
                  <a:lnTo>
                    <a:pt x="394" y="333"/>
                  </a:lnTo>
                  <a:lnTo>
                    <a:pt x="394" y="335"/>
                  </a:lnTo>
                  <a:lnTo>
                    <a:pt x="395" y="337"/>
                  </a:lnTo>
                  <a:lnTo>
                    <a:pt x="401" y="342"/>
                  </a:lnTo>
                  <a:lnTo>
                    <a:pt x="405" y="346"/>
                  </a:lnTo>
                  <a:lnTo>
                    <a:pt x="402" y="351"/>
                  </a:lnTo>
                  <a:lnTo>
                    <a:pt x="398" y="356"/>
                  </a:lnTo>
                  <a:lnTo>
                    <a:pt x="398" y="360"/>
                  </a:lnTo>
                  <a:lnTo>
                    <a:pt x="408" y="369"/>
                  </a:lnTo>
                  <a:lnTo>
                    <a:pt x="409" y="372"/>
                  </a:lnTo>
                  <a:lnTo>
                    <a:pt x="406" y="377"/>
                  </a:lnTo>
                  <a:lnTo>
                    <a:pt x="397" y="381"/>
                  </a:lnTo>
                  <a:lnTo>
                    <a:pt x="473" y="382"/>
                  </a:lnTo>
                  <a:lnTo>
                    <a:pt x="491" y="382"/>
                  </a:lnTo>
                  <a:lnTo>
                    <a:pt x="530" y="381"/>
                  </a:lnTo>
                  <a:lnTo>
                    <a:pt x="623" y="381"/>
                  </a:lnTo>
                  <a:lnTo>
                    <a:pt x="694" y="381"/>
                  </a:lnTo>
                  <a:lnTo>
                    <a:pt x="710" y="381"/>
                  </a:lnTo>
                  <a:lnTo>
                    <a:pt x="710" y="383"/>
                  </a:lnTo>
                  <a:lnTo>
                    <a:pt x="711" y="383"/>
                  </a:lnTo>
                  <a:lnTo>
                    <a:pt x="710" y="386"/>
                  </a:lnTo>
                  <a:lnTo>
                    <a:pt x="711" y="387"/>
                  </a:lnTo>
                  <a:lnTo>
                    <a:pt x="707" y="393"/>
                  </a:lnTo>
                  <a:lnTo>
                    <a:pt x="708" y="394"/>
                  </a:lnTo>
                  <a:lnTo>
                    <a:pt x="707" y="396"/>
                  </a:lnTo>
                  <a:lnTo>
                    <a:pt x="708" y="397"/>
                  </a:lnTo>
                  <a:lnTo>
                    <a:pt x="708" y="398"/>
                  </a:lnTo>
                  <a:lnTo>
                    <a:pt x="706" y="398"/>
                  </a:lnTo>
                  <a:lnTo>
                    <a:pt x="706" y="400"/>
                  </a:lnTo>
                  <a:lnTo>
                    <a:pt x="703" y="404"/>
                  </a:lnTo>
                  <a:lnTo>
                    <a:pt x="702" y="405"/>
                  </a:lnTo>
                  <a:lnTo>
                    <a:pt x="705" y="407"/>
                  </a:lnTo>
                  <a:lnTo>
                    <a:pt x="700" y="410"/>
                  </a:lnTo>
                  <a:lnTo>
                    <a:pt x="701" y="411"/>
                  </a:lnTo>
                  <a:lnTo>
                    <a:pt x="700" y="413"/>
                  </a:lnTo>
                  <a:lnTo>
                    <a:pt x="701" y="413"/>
                  </a:lnTo>
                  <a:lnTo>
                    <a:pt x="701" y="416"/>
                  </a:lnTo>
                  <a:lnTo>
                    <a:pt x="697" y="419"/>
                  </a:lnTo>
                  <a:lnTo>
                    <a:pt x="696" y="424"/>
                  </a:lnTo>
                  <a:lnTo>
                    <a:pt x="695" y="423"/>
                  </a:lnTo>
                  <a:lnTo>
                    <a:pt x="694" y="426"/>
                  </a:lnTo>
                  <a:lnTo>
                    <a:pt x="696" y="431"/>
                  </a:lnTo>
                  <a:lnTo>
                    <a:pt x="694" y="432"/>
                  </a:lnTo>
                  <a:lnTo>
                    <a:pt x="695" y="433"/>
                  </a:lnTo>
                  <a:lnTo>
                    <a:pt x="694" y="435"/>
                  </a:lnTo>
                  <a:lnTo>
                    <a:pt x="693" y="435"/>
                  </a:lnTo>
                  <a:lnTo>
                    <a:pt x="691" y="437"/>
                  </a:lnTo>
                  <a:lnTo>
                    <a:pt x="694" y="439"/>
                  </a:lnTo>
                  <a:lnTo>
                    <a:pt x="693" y="444"/>
                  </a:lnTo>
                  <a:lnTo>
                    <a:pt x="693" y="447"/>
                  </a:lnTo>
                  <a:lnTo>
                    <a:pt x="694" y="446"/>
                  </a:lnTo>
                  <a:lnTo>
                    <a:pt x="696" y="450"/>
                  </a:lnTo>
                  <a:lnTo>
                    <a:pt x="697" y="450"/>
                  </a:lnTo>
                  <a:lnTo>
                    <a:pt x="695" y="454"/>
                  </a:lnTo>
                  <a:lnTo>
                    <a:pt x="697" y="456"/>
                  </a:lnTo>
                  <a:lnTo>
                    <a:pt x="696" y="457"/>
                  </a:lnTo>
                  <a:lnTo>
                    <a:pt x="698" y="460"/>
                  </a:lnTo>
                  <a:lnTo>
                    <a:pt x="697" y="461"/>
                  </a:lnTo>
                  <a:lnTo>
                    <a:pt x="700" y="468"/>
                  </a:lnTo>
                  <a:lnTo>
                    <a:pt x="702" y="468"/>
                  </a:lnTo>
                  <a:lnTo>
                    <a:pt x="705" y="473"/>
                  </a:lnTo>
                  <a:lnTo>
                    <a:pt x="706" y="473"/>
                  </a:lnTo>
                  <a:lnTo>
                    <a:pt x="708" y="477"/>
                  </a:lnTo>
                  <a:lnTo>
                    <a:pt x="711" y="478"/>
                  </a:lnTo>
                  <a:lnTo>
                    <a:pt x="712" y="479"/>
                  </a:lnTo>
                  <a:lnTo>
                    <a:pt x="717" y="485"/>
                  </a:lnTo>
                  <a:lnTo>
                    <a:pt x="719" y="486"/>
                  </a:lnTo>
                  <a:lnTo>
                    <a:pt x="719" y="492"/>
                  </a:lnTo>
                  <a:lnTo>
                    <a:pt x="719" y="494"/>
                  </a:lnTo>
                  <a:lnTo>
                    <a:pt x="723" y="503"/>
                  </a:lnTo>
                  <a:lnTo>
                    <a:pt x="728" y="506"/>
                  </a:lnTo>
                  <a:lnTo>
                    <a:pt x="728" y="511"/>
                  </a:lnTo>
                  <a:lnTo>
                    <a:pt x="724" y="517"/>
                  </a:lnTo>
                  <a:lnTo>
                    <a:pt x="728" y="519"/>
                  </a:lnTo>
                  <a:lnTo>
                    <a:pt x="728" y="522"/>
                  </a:lnTo>
                  <a:lnTo>
                    <a:pt x="730" y="525"/>
                  </a:lnTo>
                  <a:lnTo>
                    <a:pt x="730" y="529"/>
                  </a:lnTo>
                  <a:lnTo>
                    <a:pt x="733" y="531"/>
                  </a:lnTo>
                  <a:lnTo>
                    <a:pt x="736" y="536"/>
                  </a:lnTo>
                  <a:lnTo>
                    <a:pt x="743" y="534"/>
                  </a:lnTo>
                  <a:lnTo>
                    <a:pt x="744" y="536"/>
                  </a:lnTo>
                  <a:lnTo>
                    <a:pt x="744" y="537"/>
                  </a:lnTo>
                  <a:lnTo>
                    <a:pt x="738" y="537"/>
                  </a:lnTo>
                  <a:lnTo>
                    <a:pt x="736" y="541"/>
                  </a:lnTo>
                  <a:lnTo>
                    <a:pt x="734" y="542"/>
                  </a:lnTo>
                  <a:lnTo>
                    <a:pt x="724" y="540"/>
                  </a:lnTo>
                  <a:lnTo>
                    <a:pt x="723" y="538"/>
                  </a:lnTo>
                  <a:lnTo>
                    <a:pt x="722" y="538"/>
                  </a:lnTo>
                  <a:lnTo>
                    <a:pt x="721" y="538"/>
                  </a:lnTo>
                  <a:lnTo>
                    <a:pt x="717" y="537"/>
                  </a:lnTo>
                  <a:lnTo>
                    <a:pt x="713" y="539"/>
                  </a:lnTo>
                  <a:lnTo>
                    <a:pt x="701" y="531"/>
                  </a:lnTo>
                  <a:lnTo>
                    <a:pt x="693" y="529"/>
                  </a:lnTo>
                  <a:lnTo>
                    <a:pt x="689" y="524"/>
                  </a:lnTo>
                  <a:lnTo>
                    <a:pt x="685" y="523"/>
                  </a:lnTo>
                  <a:lnTo>
                    <a:pt x="678" y="524"/>
                  </a:lnTo>
                  <a:lnTo>
                    <a:pt x="675" y="522"/>
                  </a:lnTo>
                  <a:lnTo>
                    <a:pt x="672" y="523"/>
                  </a:lnTo>
                  <a:lnTo>
                    <a:pt x="669" y="522"/>
                  </a:lnTo>
                  <a:lnTo>
                    <a:pt x="669" y="515"/>
                  </a:lnTo>
                  <a:lnTo>
                    <a:pt x="667" y="512"/>
                  </a:lnTo>
                  <a:lnTo>
                    <a:pt x="661" y="509"/>
                  </a:lnTo>
                  <a:lnTo>
                    <a:pt x="660" y="507"/>
                  </a:lnTo>
                  <a:lnTo>
                    <a:pt x="653" y="503"/>
                  </a:lnTo>
                  <a:lnTo>
                    <a:pt x="645" y="501"/>
                  </a:lnTo>
                  <a:lnTo>
                    <a:pt x="634" y="498"/>
                  </a:lnTo>
                  <a:lnTo>
                    <a:pt x="632" y="499"/>
                  </a:lnTo>
                  <a:lnTo>
                    <a:pt x="625" y="502"/>
                  </a:lnTo>
                  <a:lnTo>
                    <a:pt x="623" y="504"/>
                  </a:lnTo>
                  <a:lnTo>
                    <a:pt x="616" y="516"/>
                  </a:lnTo>
                  <a:lnTo>
                    <a:pt x="609" y="525"/>
                  </a:lnTo>
                  <a:lnTo>
                    <a:pt x="600" y="530"/>
                  </a:lnTo>
                  <a:lnTo>
                    <a:pt x="598" y="532"/>
                  </a:lnTo>
                  <a:lnTo>
                    <a:pt x="596" y="536"/>
                  </a:lnTo>
                  <a:lnTo>
                    <a:pt x="596" y="541"/>
                  </a:lnTo>
                  <a:lnTo>
                    <a:pt x="596" y="547"/>
                  </a:lnTo>
                  <a:lnTo>
                    <a:pt x="600" y="555"/>
                  </a:lnTo>
                  <a:lnTo>
                    <a:pt x="603" y="559"/>
                  </a:lnTo>
                  <a:lnTo>
                    <a:pt x="607" y="560"/>
                  </a:lnTo>
                  <a:lnTo>
                    <a:pt x="614" y="560"/>
                  </a:lnTo>
                  <a:lnTo>
                    <a:pt x="620" y="561"/>
                  </a:lnTo>
                  <a:lnTo>
                    <a:pt x="623" y="561"/>
                  </a:lnTo>
                  <a:lnTo>
                    <a:pt x="636" y="566"/>
                  </a:lnTo>
                  <a:lnTo>
                    <a:pt x="646" y="566"/>
                  </a:lnTo>
                  <a:lnTo>
                    <a:pt x="654" y="564"/>
                  </a:lnTo>
                  <a:lnTo>
                    <a:pt x="662" y="564"/>
                  </a:lnTo>
                  <a:lnTo>
                    <a:pt x="663" y="562"/>
                  </a:lnTo>
                  <a:lnTo>
                    <a:pt x="665" y="563"/>
                  </a:lnTo>
                  <a:lnTo>
                    <a:pt x="668" y="561"/>
                  </a:lnTo>
                  <a:lnTo>
                    <a:pt x="674" y="558"/>
                  </a:lnTo>
                  <a:lnTo>
                    <a:pt x="678" y="554"/>
                  </a:lnTo>
                  <a:lnTo>
                    <a:pt x="686" y="543"/>
                  </a:lnTo>
                  <a:lnTo>
                    <a:pt x="689" y="541"/>
                  </a:lnTo>
                  <a:lnTo>
                    <a:pt x="691" y="542"/>
                  </a:lnTo>
                  <a:lnTo>
                    <a:pt x="690" y="546"/>
                  </a:lnTo>
                  <a:lnTo>
                    <a:pt x="694" y="551"/>
                  </a:lnTo>
                  <a:lnTo>
                    <a:pt x="698" y="553"/>
                  </a:lnTo>
                  <a:lnTo>
                    <a:pt x="701" y="551"/>
                  </a:lnTo>
                  <a:lnTo>
                    <a:pt x="709" y="541"/>
                  </a:lnTo>
                  <a:lnTo>
                    <a:pt x="713" y="542"/>
                  </a:lnTo>
                  <a:lnTo>
                    <a:pt x="718" y="539"/>
                  </a:lnTo>
                  <a:lnTo>
                    <a:pt x="722" y="542"/>
                  </a:lnTo>
                  <a:lnTo>
                    <a:pt x="722" y="543"/>
                  </a:lnTo>
                  <a:lnTo>
                    <a:pt x="725" y="542"/>
                  </a:lnTo>
                  <a:lnTo>
                    <a:pt x="727" y="543"/>
                  </a:lnTo>
                  <a:lnTo>
                    <a:pt x="719" y="551"/>
                  </a:lnTo>
                  <a:lnTo>
                    <a:pt x="718" y="557"/>
                  </a:lnTo>
                  <a:lnTo>
                    <a:pt x="712" y="558"/>
                  </a:lnTo>
                  <a:lnTo>
                    <a:pt x="710" y="560"/>
                  </a:lnTo>
                  <a:lnTo>
                    <a:pt x="712" y="566"/>
                  </a:lnTo>
                  <a:lnTo>
                    <a:pt x="710" y="567"/>
                  </a:lnTo>
                  <a:lnTo>
                    <a:pt x="705" y="562"/>
                  </a:lnTo>
                  <a:lnTo>
                    <a:pt x="697" y="562"/>
                  </a:lnTo>
                  <a:lnTo>
                    <a:pt x="689" y="570"/>
                  </a:lnTo>
                  <a:lnTo>
                    <a:pt x="689" y="572"/>
                  </a:lnTo>
                  <a:lnTo>
                    <a:pt x="689" y="573"/>
                  </a:lnTo>
                  <a:lnTo>
                    <a:pt x="691" y="580"/>
                  </a:lnTo>
                  <a:lnTo>
                    <a:pt x="695" y="583"/>
                  </a:lnTo>
                  <a:lnTo>
                    <a:pt x="700" y="584"/>
                  </a:lnTo>
                  <a:lnTo>
                    <a:pt x="711" y="580"/>
                  </a:lnTo>
                  <a:lnTo>
                    <a:pt x="713" y="582"/>
                  </a:lnTo>
                  <a:lnTo>
                    <a:pt x="708" y="584"/>
                  </a:lnTo>
                  <a:lnTo>
                    <a:pt x="709" y="589"/>
                  </a:lnTo>
                  <a:lnTo>
                    <a:pt x="717" y="596"/>
                  </a:lnTo>
                  <a:lnTo>
                    <a:pt x="723" y="597"/>
                  </a:lnTo>
                  <a:lnTo>
                    <a:pt x="727" y="596"/>
                  </a:lnTo>
                  <a:lnTo>
                    <a:pt x="733" y="592"/>
                  </a:lnTo>
                  <a:lnTo>
                    <a:pt x="733" y="587"/>
                  </a:lnTo>
                  <a:lnTo>
                    <a:pt x="736" y="579"/>
                  </a:lnTo>
                  <a:lnTo>
                    <a:pt x="736" y="575"/>
                  </a:lnTo>
                  <a:lnTo>
                    <a:pt x="735" y="572"/>
                  </a:lnTo>
                  <a:lnTo>
                    <a:pt x="749" y="564"/>
                  </a:lnTo>
                  <a:lnTo>
                    <a:pt x="750" y="562"/>
                  </a:lnTo>
                  <a:lnTo>
                    <a:pt x="749" y="560"/>
                  </a:lnTo>
                  <a:lnTo>
                    <a:pt x="751" y="556"/>
                  </a:lnTo>
                  <a:lnTo>
                    <a:pt x="755" y="560"/>
                  </a:lnTo>
                  <a:lnTo>
                    <a:pt x="757" y="559"/>
                  </a:lnTo>
                  <a:lnTo>
                    <a:pt x="763" y="562"/>
                  </a:lnTo>
                  <a:lnTo>
                    <a:pt x="774" y="560"/>
                  </a:lnTo>
                  <a:lnTo>
                    <a:pt x="778" y="558"/>
                  </a:lnTo>
                  <a:lnTo>
                    <a:pt x="782" y="553"/>
                  </a:lnTo>
                  <a:lnTo>
                    <a:pt x="797" y="543"/>
                  </a:lnTo>
                  <a:lnTo>
                    <a:pt x="799" y="540"/>
                  </a:lnTo>
                  <a:lnTo>
                    <a:pt x="800" y="542"/>
                  </a:lnTo>
                  <a:lnTo>
                    <a:pt x="794" y="550"/>
                  </a:lnTo>
                  <a:lnTo>
                    <a:pt x="797" y="557"/>
                  </a:lnTo>
                  <a:lnTo>
                    <a:pt x="804" y="559"/>
                  </a:lnTo>
                  <a:lnTo>
                    <a:pt x="802" y="563"/>
                  </a:lnTo>
                  <a:lnTo>
                    <a:pt x="800" y="565"/>
                  </a:lnTo>
                  <a:lnTo>
                    <a:pt x="798" y="564"/>
                  </a:lnTo>
                  <a:lnTo>
                    <a:pt x="796" y="566"/>
                  </a:lnTo>
                  <a:lnTo>
                    <a:pt x="798" y="571"/>
                  </a:lnTo>
                  <a:lnTo>
                    <a:pt x="795" y="574"/>
                  </a:lnTo>
                  <a:lnTo>
                    <a:pt x="795" y="577"/>
                  </a:lnTo>
                  <a:lnTo>
                    <a:pt x="799" y="579"/>
                  </a:lnTo>
                  <a:lnTo>
                    <a:pt x="799" y="584"/>
                  </a:lnTo>
                  <a:lnTo>
                    <a:pt x="797" y="584"/>
                  </a:lnTo>
                  <a:lnTo>
                    <a:pt x="794" y="581"/>
                  </a:lnTo>
                  <a:lnTo>
                    <a:pt x="793" y="584"/>
                  </a:lnTo>
                  <a:lnTo>
                    <a:pt x="790" y="584"/>
                  </a:lnTo>
                  <a:lnTo>
                    <a:pt x="789" y="585"/>
                  </a:lnTo>
                  <a:lnTo>
                    <a:pt x="790" y="587"/>
                  </a:lnTo>
                  <a:lnTo>
                    <a:pt x="784" y="586"/>
                  </a:lnTo>
                  <a:lnTo>
                    <a:pt x="780" y="592"/>
                  </a:lnTo>
                  <a:lnTo>
                    <a:pt x="782" y="594"/>
                  </a:lnTo>
                  <a:lnTo>
                    <a:pt x="788" y="592"/>
                  </a:lnTo>
                  <a:lnTo>
                    <a:pt x="791" y="593"/>
                  </a:lnTo>
                  <a:lnTo>
                    <a:pt x="790" y="595"/>
                  </a:lnTo>
                  <a:lnTo>
                    <a:pt x="780" y="603"/>
                  </a:lnTo>
                  <a:lnTo>
                    <a:pt x="780" y="605"/>
                  </a:lnTo>
                  <a:lnTo>
                    <a:pt x="782" y="609"/>
                  </a:lnTo>
                  <a:lnTo>
                    <a:pt x="785" y="607"/>
                  </a:lnTo>
                  <a:lnTo>
                    <a:pt x="786" y="610"/>
                  </a:lnTo>
                  <a:lnTo>
                    <a:pt x="784" y="612"/>
                  </a:lnTo>
                  <a:lnTo>
                    <a:pt x="783" y="614"/>
                  </a:lnTo>
                  <a:lnTo>
                    <a:pt x="786" y="617"/>
                  </a:lnTo>
                  <a:lnTo>
                    <a:pt x="780" y="617"/>
                  </a:lnTo>
                  <a:lnTo>
                    <a:pt x="776" y="613"/>
                  </a:lnTo>
                  <a:lnTo>
                    <a:pt x="771" y="614"/>
                  </a:lnTo>
                  <a:lnTo>
                    <a:pt x="767" y="611"/>
                  </a:lnTo>
                  <a:lnTo>
                    <a:pt x="766" y="611"/>
                  </a:lnTo>
                  <a:lnTo>
                    <a:pt x="765" y="615"/>
                  </a:lnTo>
                  <a:lnTo>
                    <a:pt x="761" y="620"/>
                  </a:lnTo>
                  <a:lnTo>
                    <a:pt x="762" y="623"/>
                  </a:lnTo>
                  <a:lnTo>
                    <a:pt x="760" y="630"/>
                  </a:lnTo>
                  <a:lnTo>
                    <a:pt x="761" y="632"/>
                  </a:lnTo>
                  <a:lnTo>
                    <a:pt x="758" y="634"/>
                  </a:lnTo>
                  <a:lnTo>
                    <a:pt x="760" y="636"/>
                  </a:lnTo>
                  <a:lnTo>
                    <a:pt x="754" y="637"/>
                  </a:lnTo>
                  <a:lnTo>
                    <a:pt x="753" y="628"/>
                  </a:lnTo>
                  <a:lnTo>
                    <a:pt x="749" y="624"/>
                  </a:lnTo>
                  <a:lnTo>
                    <a:pt x="745" y="625"/>
                  </a:lnTo>
                  <a:lnTo>
                    <a:pt x="747" y="629"/>
                  </a:lnTo>
                  <a:lnTo>
                    <a:pt x="747" y="640"/>
                  </a:lnTo>
                  <a:lnTo>
                    <a:pt x="746" y="638"/>
                  </a:lnTo>
                  <a:lnTo>
                    <a:pt x="739" y="635"/>
                  </a:lnTo>
                  <a:lnTo>
                    <a:pt x="735" y="636"/>
                  </a:lnTo>
                  <a:lnTo>
                    <a:pt x="733" y="642"/>
                  </a:lnTo>
                  <a:lnTo>
                    <a:pt x="729" y="641"/>
                  </a:lnTo>
                  <a:lnTo>
                    <a:pt x="727" y="643"/>
                  </a:lnTo>
                  <a:lnTo>
                    <a:pt x="735" y="646"/>
                  </a:lnTo>
                  <a:lnTo>
                    <a:pt x="732" y="647"/>
                  </a:lnTo>
                  <a:lnTo>
                    <a:pt x="731" y="649"/>
                  </a:lnTo>
                  <a:lnTo>
                    <a:pt x="738" y="652"/>
                  </a:lnTo>
                  <a:lnTo>
                    <a:pt x="736" y="656"/>
                  </a:lnTo>
                  <a:lnTo>
                    <a:pt x="744" y="657"/>
                  </a:lnTo>
                  <a:lnTo>
                    <a:pt x="742" y="661"/>
                  </a:lnTo>
                  <a:lnTo>
                    <a:pt x="746" y="662"/>
                  </a:lnTo>
                  <a:lnTo>
                    <a:pt x="743" y="665"/>
                  </a:lnTo>
                  <a:lnTo>
                    <a:pt x="742" y="662"/>
                  </a:lnTo>
                  <a:lnTo>
                    <a:pt x="739" y="661"/>
                  </a:lnTo>
                  <a:lnTo>
                    <a:pt x="732" y="664"/>
                  </a:lnTo>
                  <a:lnTo>
                    <a:pt x="734" y="666"/>
                  </a:lnTo>
                  <a:lnTo>
                    <a:pt x="738" y="666"/>
                  </a:lnTo>
                  <a:lnTo>
                    <a:pt x="738" y="672"/>
                  </a:lnTo>
                  <a:lnTo>
                    <a:pt x="745" y="674"/>
                  </a:lnTo>
                  <a:lnTo>
                    <a:pt x="743" y="680"/>
                  </a:lnTo>
                  <a:lnTo>
                    <a:pt x="745" y="682"/>
                  </a:lnTo>
                  <a:lnTo>
                    <a:pt x="745" y="685"/>
                  </a:lnTo>
                  <a:lnTo>
                    <a:pt x="747" y="687"/>
                  </a:lnTo>
                  <a:lnTo>
                    <a:pt x="753" y="682"/>
                  </a:lnTo>
                  <a:lnTo>
                    <a:pt x="755" y="686"/>
                  </a:lnTo>
                  <a:lnTo>
                    <a:pt x="768" y="686"/>
                  </a:lnTo>
                  <a:lnTo>
                    <a:pt x="773" y="688"/>
                  </a:lnTo>
                  <a:lnTo>
                    <a:pt x="776" y="688"/>
                  </a:lnTo>
                  <a:lnTo>
                    <a:pt x="774" y="691"/>
                  </a:lnTo>
                  <a:lnTo>
                    <a:pt x="776" y="693"/>
                  </a:lnTo>
                  <a:lnTo>
                    <a:pt x="780" y="693"/>
                  </a:lnTo>
                  <a:lnTo>
                    <a:pt x="783" y="691"/>
                  </a:lnTo>
                  <a:lnTo>
                    <a:pt x="788" y="696"/>
                  </a:lnTo>
                  <a:lnTo>
                    <a:pt x="789" y="699"/>
                  </a:lnTo>
                  <a:lnTo>
                    <a:pt x="791" y="702"/>
                  </a:lnTo>
                  <a:lnTo>
                    <a:pt x="796" y="697"/>
                  </a:lnTo>
                  <a:lnTo>
                    <a:pt x="798" y="693"/>
                  </a:lnTo>
                  <a:lnTo>
                    <a:pt x="800" y="694"/>
                  </a:lnTo>
                  <a:lnTo>
                    <a:pt x="806" y="705"/>
                  </a:lnTo>
                  <a:lnTo>
                    <a:pt x="810" y="707"/>
                  </a:lnTo>
                  <a:lnTo>
                    <a:pt x="812" y="712"/>
                  </a:lnTo>
                  <a:lnTo>
                    <a:pt x="816" y="713"/>
                  </a:lnTo>
                  <a:lnTo>
                    <a:pt x="818" y="715"/>
                  </a:lnTo>
                  <a:lnTo>
                    <a:pt x="816" y="716"/>
                  </a:lnTo>
                  <a:lnTo>
                    <a:pt x="815" y="716"/>
                  </a:lnTo>
                  <a:lnTo>
                    <a:pt x="813" y="719"/>
                  </a:lnTo>
                  <a:lnTo>
                    <a:pt x="815" y="721"/>
                  </a:lnTo>
                  <a:lnTo>
                    <a:pt x="816" y="722"/>
                  </a:lnTo>
                  <a:lnTo>
                    <a:pt x="827" y="719"/>
                  </a:lnTo>
                  <a:lnTo>
                    <a:pt x="831" y="726"/>
                  </a:lnTo>
                  <a:lnTo>
                    <a:pt x="829" y="729"/>
                  </a:lnTo>
                  <a:lnTo>
                    <a:pt x="826" y="726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0" name="Freeform 684"/>
            <p:cNvSpPr>
              <a:spLocks/>
            </p:cNvSpPr>
            <p:nvPr/>
          </p:nvSpPr>
          <p:spPr bwMode="auto">
            <a:xfrm>
              <a:off x="2454" y="2982"/>
              <a:ext cx="11" cy="49"/>
            </a:xfrm>
            <a:custGeom>
              <a:avLst/>
              <a:gdLst>
                <a:gd name="T0" fmla="*/ 10 w 11"/>
                <a:gd name="T1" fmla="*/ 14 h 49"/>
                <a:gd name="T2" fmla="*/ 9 w 11"/>
                <a:gd name="T3" fmla="*/ 25 h 49"/>
                <a:gd name="T4" fmla="*/ 2 w 11"/>
                <a:gd name="T5" fmla="*/ 46 h 49"/>
                <a:gd name="T6" fmla="*/ 0 w 11"/>
                <a:gd name="T7" fmla="*/ 48 h 49"/>
                <a:gd name="T8" fmla="*/ 1 w 11"/>
                <a:gd name="T9" fmla="*/ 41 h 49"/>
                <a:gd name="T10" fmla="*/ 6 w 11"/>
                <a:gd name="T11" fmla="*/ 34 h 49"/>
                <a:gd name="T12" fmla="*/ 6 w 11"/>
                <a:gd name="T13" fmla="*/ 26 h 49"/>
                <a:gd name="T14" fmla="*/ 8 w 11"/>
                <a:gd name="T15" fmla="*/ 23 h 49"/>
                <a:gd name="T16" fmla="*/ 9 w 11"/>
                <a:gd name="T17" fmla="*/ 17 h 49"/>
                <a:gd name="T18" fmla="*/ 6 w 11"/>
                <a:gd name="T19" fmla="*/ 0 h 49"/>
                <a:gd name="T20" fmla="*/ 9 w 11"/>
                <a:gd name="T21" fmla="*/ 6 h 49"/>
                <a:gd name="T22" fmla="*/ 10 w 11"/>
                <a:gd name="T23" fmla="*/ 14 h 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49"/>
                <a:gd name="T38" fmla="*/ 11 w 11"/>
                <a:gd name="T39" fmla="*/ 49 h 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49">
                  <a:moveTo>
                    <a:pt x="10" y="14"/>
                  </a:moveTo>
                  <a:lnTo>
                    <a:pt x="9" y="25"/>
                  </a:lnTo>
                  <a:lnTo>
                    <a:pt x="2" y="46"/>
                  </a:lnTo>
                  <a:lnTo>
                    <a:pt x="0" y="48"/>
                  </a:lnTo>
                  <a:lnTo>
                    <a:pt x="1" y="41"/>
                  </a:lnTo>
                  <a:lnTo>
                    <a:pt x="6" y="34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9" y="17"/>
                  </a:lnTo>
                  <a:lnTo>
                    <a:pt x="6" y="0"/>
                  </a:lnTo>
                  <a:lnTo>
                    <a:pt x="9" y="6"/>
                  </a:lnTo>
                  <a:lnTo>
                    <a:pt x="10" y="14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1" name="Freeform 685"/>
            <p:cNvSpPr>
              <a:spLocks/>
            </p:cNvSpPr>
            <p:nvPr/>
          </p:nvSpPr>
          <p:spPr bwMode="auto">
            <a:xfrm>
              <a:off x="2445" y="3001"/>
              <a:ext cx="12" cy="12"/>
            </a:xfrm>
            <a:custGeom>
              <a:avLst/>
              <a:gdLst>
                <a:gd name="T0" fmla="*/ 9 w 12"/>
                <a:gd name="T1" fmla="*/ 1 h 12"/>
                <a:gd name="T2" fmla="*/ 9 w 12"/>
                <a:gd name="T3" fmla="*/ 4 h 12"/>
                <a:gd name="T4" fmla="*/ 11 w 12"/>
                <a:gd name="T5" fmla="*/ 11 h 12"/>
                <a:gd name="T6" fmla="*/ 4 w 12"/>
                <a:gd name="T7" fmla="*/ 7 h 12"/>
                <a:gd name="T8" fmla="*/ 0 w 12"/>
                <a:gd name="T9" fmla="*/ 8 h 12"/>
                <a:gd name="T10" fmla="*/ 8 w 12"/>
                <a:gd name="T11" fmla="*/ 0 h 12"/>
                <a:gd name="T12" fmla="*/ 9 w 12"/>
                <a:gd name="T13" fmla="*/ 1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2"/>
                <a:gd name="T23" fmla="*/ 12 w 12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2">
                  <a:moveTo>
                    <a:pt x="9" y="1"/>
                  </a:moveTo>
                  <a:lnTo>
                    <a:pt x="9" y="4"/>
                  </a:lnTo>
                  <a:lnTo>
                    <a:pt x="11" y="11"/>
                  </a:lnTo>
                  <a:lnTo>
                    <a:pt x="4" y="7"/>
                  </a:ln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2" name="Freeform 686"/>
            <p:cNvSpPr>
              <a:spLocks/>
            </p:cNvSpPr>
            <p:nvPr/>
          </p:nvSpPr>
          <p:spPr bwMode="auto">
            <a:xfrm>
              <a:off x="2659" y="2792"/>
              <a:ext cx="1256" cy="1139"/>
            </a:xfrm>
            <a:custGeom>
              <a:avLst/>
              <a:gdLst>
                <a:gd name="T0" fmla="*/ 1222 w 1256"/>
                <a:gd name="T1" fmla="*/ 999 h 1139"/>
                <a:gd name="T2" fmla="*/ 1203 w 1256"/>
                <a:gd name="T3" fmla="*/ 1041 h 1139"/>
                <a:gd name="T4" fmla="*/ 1209 w 1256"/>
                <a:gd name="T5" fmla="*/ 1065 h 1139"/>
                <a:gd name="T6" fmla="*/ 1218 w 1256"/>
                <a:gd name="T7" fmla="*/ 1067 h 1139"/>
                <a:gd name="T8" fmla="*/ 1187 w 1256"/>
                <a:gd name="T9" fmla="*/ 1121 h 1139"/>
                <a:gd name="T10" fmla="*/ 1184 w 1256"/>
                <a:gd name="T11" fmla="*/ 1120 h 1139"/>
                <a:gd name="T12" fmla="*/ 1174 w 1256"/>
                <a:gd name="T13" fmla="*/ 1094 h 1139"/>
                <a:gd name="T14" fmla="*/ 1153 w 1256"/>
                <a:gd name="T15" fmla="*/ 1100 h 1139"/>
                <a:gd name="T16" fmla="*/ 1133 w 1256"/>
                <a:gd name="T17" fmla="*/ 1105 h 1139"/>
                <a:gd name="T18" fmla="*/ 1114 w 1256"/>
                <a:gd name="T19" fmla="*/ 1104 h 1139"/>
                <a:gd name="T20" fmla="*/ 1071 w 1256"/>
                <a:gd name="T21" fmla="*/ 1106 h 1139"/>
                <a:gd name="T22" fmla="*/ 1070 w 1256"/>
                <a:gd name="T23" fmla="*/ 1058 h 1139"/>
                <a:gd name="T24" fmla="*/ 1047 w 1256"/>
                <a:gd name="T25" fmla="*/ 1012 h 1139"/>
                <a:gd name="T26" fmla="*/ 1013 w 1256"/>
                <a:gd name="T27" fmla="*/ 978 h 1139"/>
                <a:gd name="T28" fmla="*/ 980 w 1256"/>
                <a:gd name="T29" fmla="*/ 974 h 1139"/>
                <a:gd name="T30" fmla="*/ 951 w 1256"/>
                <a:gd name="T31" fmla="*/ 875 h 1139"/>
                <a:gd name="T32" fmla="*/ 896 w 1256"/>
                <a:gd name="T33" fmla="*/ 841 h 1139"/>
                <a:gd name="T34" fmla="*/ 856 w 1256"/>
                <a:gd name="T35" fmla="*/ 747 h 1139"/>
                <a:gd name="T36" fmla="*/ 821 w 1256"/>
                <a:gd name="T37" fmla="*/ 659 h 1139"/>
                <a:gd name="T38" fmla="*/ 858 w 1256"/>
                <a:gd name="T39" fmla="*/ 610 h 1139"/>
                <a:gd name="T40" fmla="*/ 854 w 1256"/>
                <a:gd name="T41" fmla="*/ 586 h 1139"/>
                <a:gd name="T42" fmla="*/ 840 w 1256"/>
                <a:gd name="T43" fmla="*/ 594 h 1139"/>
                <a:gd name="T44" fmla="*/ 811 w 1256"/>
                <a:gd name="T45" fmla="*/ 580 h 1139"/>
                <a:gd name="T46" fmla="*/ 827 w 1256"/>
                <a:gd name="T47" fmla="*/ 608 h 1139"/>
                <a:gd name="T48" fmla="*/ 806 w 1256"/>
                <a:gd name="T49" fmla="*/ 636 h 1139"/>
                <a:gd name="T50" fmla="*/ 792 w 1256"/>
                <a:gd name="T51" fmla="*/ 556 h 1139"/>
                <a:gd name="T52" fmla="*/ 804 w 1256"/>
                <a:gd name="T53" fmla="*/ 528 h 1139"/>
                <a:gd name="T54" fmla="*/ 819 w 1256"/>
                <a:gd name="T55" fmla="*/ 479 h 1139"/>
                <a:gd name="T56" fmla="*/ 811 w 1256"/>
                <a:gd name="T57" fmla="*/ 433 h 1139"/>
                <a:gd name="T58" fmla="*/ 808 w 1256"/>
                <a:gd name="T59" fmla="*/ 385 h 1139"/>
                <a:gd name="T60" fmla="*/ 792 w 1256"/>
                <a:gd name="T61" fmla="*/ 350 h 1139"/>
                <a:gd name="T62" fmla="*/ 752 w 1256"/>
                <a:gd name="T63" fmla="*/ 346 h 1139"/>
                <a:gd name="T64" fmla="*/ 717 w 1256"/>
                <a:gd name="T65" fmla="*/ 298 h 1139"/>
                <a:gd name="T66" fmla="*/ 697 w 1256"/>
                <a:gd name="T67" fmla="*/ 256 h 1139"/>
                <a:gd name="T68" fmla="*/ 669 w 1256"/>
                <a:gd name="T69" fmla="*/ 235 h 1139"/>
                <a:gd name="T70" fmla="*/ 601 w 1256"/>
                <a:gd name="T71" fmla="*/ 175 h 1139"/>
                <a:gd name="T72" fmla="*/ 542 w 1256"/>
                <a:gd name="T73" fmla="*/ 187 h 1139"/>
                <a:gd name="T74" fmla="*/ 537 w 1256"/>
                <a:gd name="T75" fmla="*/ 206 h 1139"/>
                <a:gd name="T76" fmla="*/ 453 w 1256"/>
                <a:gd name="T77" fmla="*/ 241 h 1139"/>
                <a:gd name="T78" fmla="*/ 418 w 1256"/>
                <a:gd name="T79" fmla="*/ 243 h 1139"/>
                <a:gd name="T80" fmla="*/ 376 w 1256"/>
                <a:gd name="T81" fmla="*/ 253 h 1139"/>
                <a:gd name="T82" fmla="*/ 376 w 1256"/>
                <a:gd name="T83" fmla="*/ 211 h 1139"/>
                <a:gd name="T84" fmla="*/ 320 w 1256"/>
                <a:gd name="T85" fmla="*/ 171 h 1139"/>
                <a:gd name="T86" fmla="*/ 60 w 1256"/>
                <a:gd name="T87" fmla="*/ 130 h 1139"/>
                <a:gd name="T88" fmla="*/ 34 w 1256"/>
                <a:gd name="T89" fmla="*/ 113 h 1139"/>
                <a:gd name="T90" fmla="*/ 37 w 1256"/>
                <a:gd name="T91" fmla="*/ 76 h 1139"/>
                <a:gd name="T92" fmla="*/ 0 w 1256"/>
                <a:gd name="T93" fmla="*/ 26 h 1139"/>
                <a:gd name="T94" fmla="*/ 437 w 1256"/>
                <a:gd name="T95" fmla="*/ 7 h 1139"/>
                <a:gd name="T96" fmla="*/ 456 w 1256"/>
                <a:gd name="T97" fmla="*/ 55 h 1139"/>
                <a:gd name="T98" fmla="*/ 834 w 1256"/>
                <a:gd name="T99" fmla="*/ 77 h 1139"/>
                <a:gd name="T100" fmla="*/ 903 w 1256"/>
                <a:gd name="T101" fmla="*/ 122 h 1139"/>
                <a:gd name="T102" fmla="*/ 928 w 1256"/>
                <a:gd name="T103" fmla="*/ 83 h 1139"/>
                <a:gd name="T104" fmla="*/ 927 w 1256"/>
                <a:gd name="T105" fmla="*/ 45 h 1139"/>
                <a:gd name="T106" fmla="*/ 951 w 1256"/>
                <a:gd name="T107" fmla="*/ 40 h 1139"/>
                <a:gd name="T108" fmla="*/ 987 w 1256"/>
                <a:gd name="T109" fmla="*/ 50 h 1139"/>
                <a:gd name="T110" fmla="*/ 1008 w 1256"/>
                <a:gd name="T111" fmla="*/ 53 h 1139"/>
                <a:gd name="T112" fmla="*/ 1028 w 1256"/>
                <a:gd name="T113" fmla="*/ 114 h 1139"/>
                <a:gd name="T114" fmla="*/ 1102 w 1256"/>
                <a:gd name="T115" fmla="*/ 354 h 1139"/>
                <a:gd name="T116" fmla="*/ 1160 w 1256"/>
                <a:gd name="T117" fmla="*/ 518 h 1139"/>
                <a:gd name="T118" fmla="*/ 1246 w 1256"/>
                <a:gd name="T119" fmla="*/ 763 h 11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56"/>
                <a:gd name="T181" fmla="*/ 0 h 1139"/>
                <a:gd name="T182" fmla="*/ 1256 w 1256"/>
                <a:gd name="T183" fmla="*/ 1139 h 11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56" h="1139">
                  <a:moveTo>
                    <a:pt x="1235" y="995"/>
                  </a:moveTo>
                  <a:lnTo>
                    <a:pt x="1234" y="1009"/>
                  </a:lnTo>
                  <a:lnTo>
                    <a:pt x="1234" y="1010"/>
                  </a:lnTo>
                  <a:lnTo>
                    <a:pt x="1231" y="1006"/>
                  </a:lnTo>
                  <a:lnTo>
                    <a:pt x="1232" y="1003"/>
                  </a:lnTo>
                  <a:lnTo>
                    <a:pt x="1231" y="1002"/>
                  </a:lnTo>
                  <a:lnTo>
                    <a:pt x="1232" y="1001"/>
                  </a:lnTo>
                  <a:lnTo>
                    <a:pt x="1232" y="998"/>
                  </a:lnTo>
                  <a:lnTo>
                    <a:pt x="1231" y="994"/>
                  </a:lnTo>
                  <a:lnTo>
                    <a:pt x="1225" y="994"/>
                  </a:lnTo>
                  <a:lnTo>
                    <a:pt x="1222" y="999"/>
                  </a:lnTo>
                  <a:lnTo>
                    <a:pt x="1220" y="999"/>
                  </a:lnTo>
                  <a:lnTo>
                    <a:pt x="1219" y="1001"/>
                  </a:lnTo>
                  <a:lnTo>
                    <a:pt x="1220" y="1004"/>
                  </a:lnTo>
                  <a:lnTo>
                    <a:pt x="1215" y="1015"/>
                  </a:lnTo>
                  <a:lnTo>
                    <a:pt x="1212" y="1018"/>
                  </a:lnTo>
                  <a:lnTo>
                    <a:pt x="1209" y="1019"/>
                  </a:lnTo>
                  <a:lnTo>
                    <a:pt x="1210" y="1028"/>
                  </a:lnTo>
                  <a:lnTo>
                    <a:pt x="1208" y="1034"/>
                  </a:lnTo>
                  <a:lnTo>
                    <a:pt x="1209" y="1036"/>
                  </a:lnTo>
                  <a:lnTo>
                    <a:pt x="1206" y="1035"/>
                  </a:lnTo>
                  <a:lnTo>
                    <a:pt x="1203" y="1041"/>
                  </a:lnTo>
                  <a:lnTo>
                    <a:pt x="1203" y="1046"/>
                  </a:lnTo>
                  <a:lnTo>
                    <a:pt x="1206" y="1048"/>
                  </a:lnTo>
                  <a:lnTo>
                    <a:pt x="1204" y="1052"/>
                  </a:lnTo>
                  <a:lnTo>
                    <a:pt x="1207" y="1052"/>
                  </a:lnTo>
                  <a:lnTo>
                    <a:pt x="1206" y="1054"/>
                  </a:lnTo>
                  <a:lnTo>
                    <a:pt x="1206" y="1058"/>
                  </a:lnTo>
                  <a:lnTo>
                    <a:pt x="1208" y="1061"/>
                  </a:lnTo>
                  <a:lnTo>
                    <a:pt x="1210" y="1058"/>
                  </a:lnTo>
                  <a:lnTo>
                    <a:pt x="1213" y="1061"/>
                  </a:lnTo>
                  <a:lnTo>
                    <a:pt x="1211" y="1065"/>
                  </a:lnTo>
                  <a:lnTo>
                    <a:pt x="1209" y="1065"/>
                  </a:lnTo>
                  <a:lnTo>
                    <a:pt x="1206" y="1069"/>
                  </a:lnTo>
                  <a:lnTo>
                    <a:pt x="1203" y="1074"/>
                  </a:lnTo>
                  <a:lnTo>
                    <a:pt x="1201" y="1074"/>
                  </a:lnTo>
                  <a:lnTo>
                    <a:pt x="1198" y="1077"/>
                  </a:lnTo>
                  <a:lnTo>
                    <a:pt x="1198" y="1079"/>
                  </a:lnTo>
                  <a:lnTo>
                    <a:pt x="1200" y="1081"/>
                  </a:lnTo>
                  <a:lnTo>
                    <a:pt x="1203" y="1080"/>
                  </a:lnTo>
                  <a:lnTo>
                    <a:pt x="1206" y="1082"/>
                  </a:lnTo>
                  <a:lnTo>
                    <a:pt x="1212" y="1076"/>
                  </a:lnTo>
                  <a:lnTo>
                    <a:pt x="1217" y="1069"/>
                  </a:lnTo>
                  <a:lnTo>
                    <a:pt x="1218" y="1067"/>
                  </a:lnTo>
                  <a:lnTo>
                    <a:pt x="1219" y="1062"/>
                  </a:lnTo>
                  <a:lnTo>
                    <a:pt x="1225" y="1056"/>
                  </a:lnTo>
                  <a:lnTo>
                    <a:pt x="1222" y="1062"/>
                  </a:lnTo>
                  <a:lnTo>
                    <a:pt x="1220" y="1070"/>
                  </a:lnTo>
                  <a:lnTo>
                    <a:pt x="1219" y="1071"/>
                  </a:lnTo>
                  <a:lnTo>
                    <a:pt x="1202" y="1100"/>
                  </a:lnTo>
                  <a:lnTo>
                    <a:pt x="1202" y="1104"/>
                  </a:lnTo>
                  <a:lnTo>
                    <a:pt x="1198" y="1111"/>
                  </a:lnTo>
                  <a:lnTo>
                    <a:pt x="1193" y="1116"/>
                  </a:lnTo>
                  <a:lnTo>
                    <a:pt x="1189" y="1117"/>
                  </a:lnTo>
                  <a:lnTo>
                    <a:pt x="1187" y="1121"/>
                  </a:lnTo>
                  <a:lnTo>
                    <a:pt x="1182" y="1124"/>
                  </a:lnTo>
                  <a:lnTo>
                    <a:pt x="1178" y="1129"/>
                  </a:lnTo>
                  <a:lnTo>
                    <a:pt x="1178" y="1132"/>
                  </a:lnTo>
                  <a:lnTo>
                    <a:pt x="1175" y="1135"/>
                  </a:lnTo>
                  <a:lnTo>
                    <a:pt x="1173" y="1136"/>
                  </a:lnTo>
                  <a:lnTo>
                    <a:pt x="1169" y="1138"/>
                  </a:lnTo>
                  <a:lnTo>
                    <a:pt x="1167" y="1134"/>
                  </a:lnTo>
                  <a:lnTo>
                    <a:pt x="1170" y="1133"/>
                  </a:lnTo>
                  <a:lnTo>
                    <a:pt x="1177" y="1130"/>
                  </a:lnTo>
                  <a:lnTo>
                    <a:pt x="1177" y="1127"/>
                  </a:lnTo>
                  <a:lnTo>
                    <a:pt x="1184" y="1120"/>
                  </a:lnTo>
                  <a:lnTo>
                    <a:pt x="1184" y="1118"/>
                  </a:lnTo>
                  <a:lnTo>
                    <a:pt x="1180" y="1119"/>
                  </a:lnTo>
                  <a:lnTo>
                    <a:pt x="1178" y="1116"/>
                  </a:lnTo>
                  <a:lnTo>
                    <a:pt x="1180" y="1113"/>
                  </a:lnTo>
                  <a:lnTo>
                    <a:pt x="1179" y="1111"/>
                  </a:lnTo>
                  <a:lnTo>
                    <a:pt x="1184" y="1107"/>
                  </a:lnTo>
                  <a:lnTo>
                    <a:pt x="1186" y="1100"/>
                  </a:lnTo>
                  <a:lnTo>
                    <a:pt x="1184" y="1097"/>
                  </a:lnTo>
                  <a:lnTo>
                    <a:pt x="1179" y="1097"/>
                  </a:lnTo>
                  <a:lnTo>
                    <a:pt x="1177" y="1098"/>
                  </a:lnTo>
                  <a:lnTo>
                    <a:pt x="1174" y="1094"/>
                  </a:lnTo>
                  <a:lnTo>
                    <a:pt x="1170" y="1096"/>
                  </a:lnTo>
                  <a:lnTo>
                    <a:pt x="1170" y="1098"/>
                  </a:lnTo>
                  <a:lnTo>
                    <a:pt x="1169" y="1096"/>
                  </a:lnTo>
                  <a:lnTo>
                    <a:pt x="1167" y="1097"/>
                  </a:lnTo>
                  <a:lnTo>
                    <a:pt x="1165" y="1097"/>
                  </a:lnTo>
                  <a:lnTo>
                    <a:pt x="1162" y="1100"/>
                  </a:lnTo>
                  <a:lnTo>
                    <a:pt x="1160" y="1098"/>
                  </a:lnTo>
                  <a:lnTo>
                    <a:pt x="1156" y="1099"/>
                  </a:lnTo>
                  <a:lnTo>
                    <a:pt x="1156" y="1098"/>
                  </a:lnTo>
                  <a:lnTo>
                    <a:pt x="1154" y="1100"/>
                  </a:lnTo>
                  <a:lnTo>
                    <a:pt x="1153" y="1100"/>
                  </a:lnTo>
                  <a:lnTo>
                    <a:pt x="1149" y="1103"/>
                  </a:lnTo>
                  <a:lnTo>
                    <a:pt x="1148" y="1103"/>
                  </a:lnTo>
                  <a:lnTo>
                    <a:pt x="1147" y="1105"/>
                  </a:lnTo>
                  <a:lnTo>
                    <a:pt x="1147" y="1103"/>
                  </a:lnTo>
                  <a:lnTo>
                    <a:pt x="1145" y="1105"/>
                  </a:lnTo>
                  <a:lnTo>
                    <a:pt x="1143" y="1109"/>
                  </a:lnTo>
                  <a:lnTo>
                    <a:pt x="1142" y="1106"/>
                  </a:lnTo>
                  <a:lnTo>
                    <a:pt x="1137" y="1109"/>
                  </a:lnTo>
                  <a:lnTo>
                    <a:pt x="1135" y="1107"/>
                  </a:lnTo>
                  <a:lnTo>
                    <a:pt x="1135" y="1106"/>
                  </a:lnTo>
                  <a:lnTo>
                    <a:pt x="1133" y="1105"/>
                  </a:lnTo>
                  <a:lnTo>
                    <a:pt x="1133" y="1107"/>
                  </a:lnTo>
                  <a:lnTo>
                    <a:pt x="1131" y="1104"/>
                  </a:lnTo>
                  <a:lnTo>
                    <a:pt x="1127" y="1106"/>
                  </a:lnTo>
                  <a:lnTo>
                    <a:pt x="1129" y="1102"/>
                  </a:lnTo>
                  <a:lnTo>
                    <a:pt x="1125" y="1101"/>
                  </a:lnTo>
                  <a:lnTo>
                    <a:pt x="1126" y="1103"/>
                  </a:lnTo>
                  <a:lnTo>
                    <a:pt x="1123" y="1105"/>
                  </a:lnTo>
                  <a:lnTo>
                    <a:pt x="1121" y="1103"/>
                  </a:lnTo>
                  <a:lnTo>
                    <a:pt x="1118" y="1102"/>
                  </a:lnTo>
                  <a:lnTo>
                    <a:pt x="1115" y="1103"/>
                  </a:lnTo>
                  <a:lnTo>
                    <a:pt x="1114" y="1104"/>
                  </a:lnTo>
                  <a:lnTo>
                    <a:pt x="1112" y="1105"/>
                  </a:lnTo>
                  <a:lnTo>
                    <a:pt x="1111" y="1110"/>
                  </a:lnTo>
                  <a:lnTo>
                    <a:pt x="1110" y="1110"/>
                  </a:lnTo>
                  <a:lnTo>
                    <a:pt x="1108" y="1109"/>
                  </a:lnTo>
                  <a:lnTo>
                    <a:pt x="1103" y="1111"/>
                  </a:lnTo>
                  <a:lnTo>
                    <a:pt x="1102" y="1110"/>
                  </a:lnTo>
                  <a:lnTo>
                    <a:pt x="1094" y="1112"/>
                  </a:lnTo>
                  <a:lnTo>
                    <a:pt x="1087" y="1111"/>
                  </a:lnTo>
                  <a:lnTo>
                    <a:pt x="1081" y="1114"/>
                  </a:lnTo>
                  <a:lnTo>
                    <a:pt x="1076" y="1108"/>
                  </a:lnTo>
                  <a:lnTo>
                    <a:pt x="1071" y="1106"/>
                  </a:lnTo>
                  <a:lnTo>
                    <a:pt x="1071" y="1101"/>
                  </a:lnTo>
                  <a:lnTo>
                    <a:pt x="1067" y="1094"/>
                  </a:lnTo>
                  <a:lnTo>
                    <a:pt x="1066" y="1089"/>
                  </a:lnTo>
                  <a:lnTo>
                    <a:pt x="1070" y="1076"/>
                  </a:lnTo>
                  <a:lnTo>
                    <a:pt x="1069" y="1074"/>
                  </a:lnTo>
                  <a:lnTo>
                    <a:pt x="1071" y="1071"/>
                  </a:lnTo>
                  <a:lnTo>
                    <a:pt x="1074" y="1071"/>
                  </a:lnTo>
                  <a:lnTo>
                    <a:pt x="1076" y="1069"/>
                  </a:lnTo>
                  <a:lnTo>
                    <a:pt x="1074" y="1064"/>
                  </a:lnTo>
                  <a:lnTo>
                    <a:pt x="1069" y="1063"/>
                  </a:lnTo>
                  <a:lnTo>
                    <a:pt x="1070" y="1058"/>
                  </a:lnTo>
                  <a:lnTo>
                    <a:pt x="1067" y="1050"/>
                  </a:lnTo>
                  <a:lnTo>
                    <a:pt x="1067" y="1046"/>
                  </a:lnTo>
                  <a:lnTo>
                    <a:pt x="1064" y="1045"/>
                  </a:lnTo>
                  <a:lnTo>
                    <a:pt x="1060" y="1040"/>
                  </a:lnTo>
                  <a:lnTo>
                    <a:pt x="1060" y="1035"/>
                  </a:lnTo>
                  <a:lnTo>
                    <a:pt x="1060" y="1033"/>
                  </a:lnTo>
                  <a:lnTo>
                    <a:pt x="1057" y="1031"/>
                  </a:lnTo>
                  <a:lnTo>
                    <a:pt x="1054" y="1018"/>
                  </a:lnTo>
                  <a:lnTo>
                    <a:pt x="1050" y="1019"/>
                  </a:lnTo>
                  <a:lnTo>
                    <a:pt x="1049" y="1015"/>
                  </a:lnTo>
                  <a:lnTo>
                    <a:pt x="1047" y="1012"/>
                  </a:lnTo>
                  <a:lnTo>
                    <a:pt x="1046" y="1006"/>
                  </a:lnTo>
                  <a:lnTo>
                    <a:pt x="1043" y="1003"/>
                  </a:lnTo>
                  <a:lnTo>
                    <a:pt x="1039" y="1003"/>
                  </a:lnTo>
                  <a:lnTo>
                    <a:pt x="1038" y="1005"/>
                  </a:lnTo>
                  <a:lnTo>
                    <a:pt x="1037" y="1005"/>
                  </a:lnTo>
                  <a:lnTo>
                    <a:pt x="1037" y="1000"/>
                  </a:lnTo>
                  <a:lnTo>
                    <a:pt x="1032" y="993"/>
                  </a:lnTo>
                  <a:lnTo>
                    <a:pt x="1032" y="991"/>
                  </a:lnTo>
                  <a:lnTo>
                    <a:pt x="1030" y="988"/>
                  </a:lnTo>
                  <a:lnTo>
                    <a:pt x="1017" y="984"/>
                  </a:lnTo>
                  <a:lnTo>
                    <a:pt x="1013" y="978"/>
                  </a:lnTo>
                  <a:lnTo>
                    <a:pt x="1008" y="977"/>
                  </a:lnTo>
                  <a:lnTo>
                    <a:pt x="1008" y="975"/>
                  </a:lnTo>
                  <a:lnTo>
                    <a:pt x="1005" y="974"/>
                  </a:lnTo>
                  <a:lnTo>
                    <a:pt x="1004" y="975"/>
                  </a:lnTo>
                  <a:lnTo>
                    <a:pt x="1001" y="973"/>
                  </a:lnTo>
                  <a:lnTo>
                    <a:pt x="995" y="968"/>
                  </a:lnTo>
                  <a:lnTo>
                    <a:pt x="987" y="967"/>
                  </a:lnTo>
                  <a:lnTo>
                    <a:pt x="983" y="969"/>
                  </a:lnTo>
                  <a:lnTo>
                    <a:pt x="984" y="972"/>
                  </a:lnTo>
                  <a:lnTo>
                    <a:pt x="982" y="976"/>
                  </a:lnTo>
                  <a:lnTo>
                    <a:pt x="980" y="974"/>
                  </a:lnTo>
                  <a:lnTo>
                    <a:pt x="977" y="966"/>
                  </a:lnTo>
                  <a:lnTo>
                    <a:pt x="975" y="963"/>
                  </a:lnTo>
                  <a:lnTo>
                    <a:pt x="973" y="958"/>
                  </a:lnTo>
                  <a:lnTo>
                    <a:pt x="971" y="955"/>
                  </a:lnTo>
                  <a:lnTo>
                    <a:pt x="972" y="953"/>
                  </a:lnTo>
                  <a:lnTo>
                    <a:pt x="971" y="948"/>
                  </a:lnTo>
                  <a:lnTo>
                    <a:pt x="968" y="945"/>
                  </a:lnTo>
                  <a:lnTo>
                    <a:pt x="962" y="929"/>
                  </a:lnTo>
                  <a:lnTo>
                    <a:pt x="959" y="903"/>
                  </a:lnTo>
                  <a:lnTo>
                    <a:pt x="955" y="884"/>
                  </a:lnTo>
                  <a:lnTo>
                    <a:pt x="951" y="875"/>
                  </a:lnTo>
                  <a:lnTo>
                    <a:pt x="945" y="866"/>
                  </a:lnTo>
                  <a:lnTo>
                    <a:pt x="936" y="860"/>
                  </a:lnTo>
                  <a:lnTo>
                    <a:pt x="935" y="856"/>
                  </a:lnTo>
                  <a:lnTo>
                    <a:pt x="929" y="855"/>
                  </a:lnTo>
                  <a:lnTo>
                    <a:pt x="927" y="855"/>
                  </a:lnTo>
                  <a:lnTo>
                    <a:pt x="925" y="859"/>
                  </a:lnTo>
                  <a:lnTo>
                    <a:pt x="927" y="861"/>
                  </a:lnTo>
                  <a:lnTo>
                    <a:pt x="916" y="866"/>
                  </a:lnTo>
                  <a:lnTo>
                    <a:pt x="909" y="864"/>
                  </a:lnTo>
                  <a:lnTo>
                    <a:pt x="900" y="857"/>
                  </a:lnTo>
                  <a:lnTo>
                    <a:pt x="896" y="841"/>
                  </a:lnTo>
                  <a:lnTo>
                    <a:pt x="892" y="834"/>
                  </a:lnTo>
                  <a:lnTo>
                    <a:pt x="892" y="826"/>
                  </a:lnTo>
                  <a:lnTo>
                    <a:pt x="889" y="820"/>
                  </a:lnTo>
                  <a:lnTo>
                    <a:pt x="884" y="818"/>
                  </a:lnTo>
                  <a:lnTo>
                    <a:pt x="888" y="813"/>
                  </a:lnTo>
                  <a:lnTo>
                    <a:pt x="885" y="811"/>
                  </a:lnTo>
                  <a:lnTo>
                    <a:pt x="884" y="797"/>
                  </a:lnTo>
                  <a:lnTo>
                    <a:pt x="882" y="790"/>
                  </a:lnTo>
                  <a:lnTo>
                    <a:pt x="872" y="776"/>
                  </a:lnTo>
                  <a:lnTo>
                    <a:pt x="868" y="767"/>
                  </a:lnTo>
                  <a:lnTo>
                    <a:pt x="856" y="747"/>
                  </a:lnTo>
                  <a:lnTo>
                    <a:pt x="851" y="731"/>
                  </a:lnTo>
                  <a:lnTo>
                    <a:pt x="843" y="713"/>
                  </a:lnTo>
                  <a:lnTo>
                    <a:pt x="840" y="708"/>
                  </a:lnTo>
                  <a:lnTo>
                    <a:pt x="836" y="704"/>
                  </a:lnTo>
                  <a:lnTo>
                    <a:pt x="837" y="702"/>
                  </a:lnTo>
                  <a:lnTo>
                    <a:pt x="824" y="684"/>
                  </a:lnTo>
                  <a:lnTo>
                    <a:pt x="815" y="674"/>
                  </a:lnTo>
                  <a:lnTo>
                    <a:pt x="812" y="663"/>
                  </a:lnTo>
                  <a:lnTo>
                    <a:pt x="807" y="656"/>
                  </a:lnTo>
                  <a:lnTo>
                    <a:pt x="817" y="660"/>
                  </a:lnTo>
                  <a:lnTo>
                    <a:pt x="821" y="659"/>
                  </a:lnTo>
                  <a:lnTo>
                    <a:pt x="828" y="650"/>
                  </a:lnTo>
                  <a:lnTo>
                    <a:pt x="827" y="646"/>
                  </a:lnTo>
                  <a:lnTo>
                    <a:pt x="835" y="642"/>
                  </a:lnTo>
                  <a:lnTo>
                    <a:pt x="837" y="639"/>
                  </a:lnTo>
                  <a:lnTo>
                    <a:pt x="835" y="637"/>
                  </a:lnTo>
                  <a:lnTo>
                    <a:pt x="838" y="635"/>
                  </a:lnTo>
                  <a:lnTo>
                    <a:pt x="845" y="624"/>
                  </a:lnTo>
                  <a:lnTo>
                    <a:pt x="851" y="620"/>
                  </a:lnTo>
                  <a:lnTo>
                    <a:pt x="850" y="617"/>
                  </a:lnTo>
                  <a:lnTo>
                    <a:pt x="857" y="613"/>
                  </a:lnTo>
                  <a:lnTo>
                    <a:pt x="858" y="610"/>
                  </a:lnTo>
                  <a:lnTo>
                    <a:pt x="860" y="607"/>
                  </a:lnTo>
                  <a:lnTo>
                    <a:pt x="859" y="605"/>
                  </a:lnTo>
                  <a:lnTo>
                    <a:pt x="863" y="604"/>
                  </a:lnTo>
                  <a:lnTo>
                    <a:pt x="865" y="598"/>
                  </a:lnTo>
                  <a:lnTo>
                    <a:pt x="861" y="597"/>
                  </a:lnTo>
                  <a:lnTo>
                    <a:pt x="863" y="590"/>
                  </a:lnTo>
                  <a:lnTo>
                    <a:pt x="861" y="587"/>
                  </a:lnTo>
                  <a:lnTo>
                    <a:pt x="859" y="587"/>
                  </a:lnTo>
                  <a:lnTo>
                    <a:pt x="858" y="588"/>
                  </a:lnTo>
                  <a:lnTo>
                    <a:pt x="856" y="584"/>
                  </a:lnTo>
                  <a:lnTo>
                    <a:pt x="854" y="586"/>
                  </a:lnTo>
                  <a:lnTo>
                    <a:pt x="851" y="581"/>
                  </a:lnTo>
                  <a:lnTo>
                    <a:pt x="849" y="583"/>
                  </a:lnTo>
                  <a:lnTo>
                    <a:pt x="849" y="584"/>
                  </a:lnTo>
                  <a:lnTo>
                    <a:pt x="850" y="590"/>
                  </a:lnTo>
                  <a:lnTo>
                    <a:pt x="849" y="594"/>
                  </a:lnTo>
                  <a:lnTo>
                    <a:pt x="852" y="598"/>
                  </a:lnTo>
                  <a:lnTo>
                    <a:pt x="851" y="602"/>
                  </a:lnTo>
                  <a:lnTo>
                    <a:pt x="841" y="600"/>
                  </a:lnTo>
                  <a:lnTo>
                    <a:pt x="838" y="597"/>
                  </a:lnTo>
                  <a:lnTo>
                    <a:pt x="839" y="594"/>
                  </a:lnTo>
                  <a:lnTo>
                    <a:pt x="840" y="594"/>
                  </a:lnTo>
                  <a:lnTo>
                    <a:pt x="840" y="589"/>
                  </a:lnTo>
                  <a:lnTo>
                    <a:pt x="841" y="581"/>
                  </a:lnTo>
                  <a:lnTo>
                    <a:pt x="839" y="579"/>
                  </a:lnTo>
                  <a:lnTo>
                    <a:pt x="840" y="577"/>
                  </a:lnTo>
                  <a:lnTo>
                    <a:pt x="838" y="574"/>
                  </a:lnTo>
                  <a:lnTo>
                    <a:pt x="835" y="575"/>
                  </a:lnTo>
                  <a:lnTo>
                    <a:pt x="833" y="573"/>
                  </a:lnTo>
                  <a:lnTo>
                    <a:pt x="823" y="574"/>
                  </a:lnTo>
                  <a:lnTo>
                    <a:pt x="813" y="576"/>
                  </a:lnTo>
                  <a:lnTo>
                    <a:pt x="811" y="578"/>
                  </a:lnTo>
                  <a:lnTo>
                    <a:pt x="811" y="580"/>
                  </a:lnTo>
                  <a:lnTo>
                    <a:pt x="813" y="582"/>
                  </a:lnTo>
                  <a:lnTo>
                    <a:pt x="815" y="581"/>
                  </a:lnTo>
                  <a:lnTo>
                    <a:pt x="816" y="584"/>
                  </a:lnTo>
                  <a:lnTo>
                    <a:pt x="824" y="587"/>
                  </a:lnTo>
                  <a:lnTo>
                    <a:pt x="828" y="583"/>
                  </a:lnTo>
                  <a:lnTo>
                    <a:pt x="824" y="588"/>
                  </a:lnTo>
                  <a:lnTo>
                    <a:pt x="829" y="592"/>
                  </a:lnTo>
                  <a:lnTo>
                    <a:pt x="832" y="592"/>
                  </a:lnTo>
                  <a:lnTo>
                    <a:pt x="832" y="604"/>
                  </a:lnTo>
                  <a:lnTo>
                    <a:pt x="828" y="608"/>
                  </a:lnTo>
                  <a:lnTo>
                    <a:pt x="827" y="608"/>
                  </a:lnTo>
                  <a:lnTo>
                    <a:pt x="826" y="620"/>
                  </a:lnTo>
                  <a:lnTo>
                    <a:pt x="824" y="624"/>
                  </a:lnTo>
                  <a:lnTo>
                    <a:pt x="817" y="626"/>
                  </a:lnTo>
                  <a:lnTo>
                    <a:pt x="817" y="627"/>
                  </a:lnTo>
                  <a:lnTo>
                    <a:pt x="815" y="625"/>
                  </a:lnTo>
                  <a:lnTo>
                    <a:pt x="812" y="626"/>
                  </a:lnTo>
                  <a:lnTo>
                    <a:pt x="812" y="634"/>
                  </a:lnTo>
                  <a:lnTo>
                    <a:pt x="815" y="636"/>
                  </a:lnTo>
                  <a:lnTo>
                    <a:pt x="813" y="639"/>
                  </a:lnTo>
                  <a:lnTo>
                    <a:pt x="808" y="641"/>
                  </a:lnTo>
                  <a:lnTo>
                    <a:pt x="806" y="636"/>
                  </a:lnTo>
                  <a:lnTo>
                    <a:pt x="808" y="630"/>
                  </a:lnTo>
                  <a:lnTo>
                    <a:pt x="807" y="621"/>
                  </a:lnTo>
                  <a:lnTo>
                    <a:pt x="800" y="608"/>
                  </a:lnTo>
                  <a:lnTo>
                    <a:pt x="793" y="602"/>
                  </a:lnTo>
                  <a:lnTo>
                    <a:pt x="790" y="597"/>
                  </a:lnTo>
                  <a:lnTo>
                    <a:pt x="790" y="592"/>
                  </a:lnTo>
                  <a:lnTo>
                    <a:pt x="791" y="582"/>
                  </a:lnTo>
                  <a:lnTo>
                    <a:pt x="793" y="575"/>
                  </a:lnTo>
                  <a:lnTo>
                    <a:pt x="793" y="564"/>
                  </a:lnTo>
                  <a:lnTo>
                    <a:pt x="794" y="559"/>
                  </a:lnTo>
                  <a:lnTo>
                    <a:pt x="792" y="556"/>
                  </a:lnTo>
                  <a:lnTo>
                    <a:pt x="791" y="551"/>
                  </a:lnTo>
                  <a:lnTo>
                    <a:pt x="792" y="550"/>
                  </a:lnTo>
                  <a:lnTo>
                    <a:pt x="795" y="557"/>
                  </a:lnTo>
                  <a:lnTo>
                    <a:pt x="797" y="556"/>
                  </a:lnTo>
                  <a:lnTo>
                    <a:pt x="797" y="552"/>
                  </a:lnTo>
                  <a:lnTo>
                    <a:pt x="801" y="552"/>
                  </a:lnTo>
                  <a:lnTo>
                    <a:pt x="801" y="549"/>
                  </a:lnTo>
                  <a:lnTo>
                    <a:pt x="801" y="542"/>
                  </a:lnTo>
                  <a:lnTo>
                    <a:pt x="796" y="538"/>
                  </a:lnTo>
                  <a:lnTo>
                    <a:pt x="797" y="535"/>
                  </a:lnTo>
                  <a:lnTo>
                    <a:pt x="804" y="528"/>
                  </a:lnTo>
                  <a:lnTo>
                    <a:pt x="804" y="523"/>
                  </a:lnTo>
                  <a:lnTo>
                    <a:pt x="808" y="513"/>
                  </a:lnTo>
                  <a:lnTo>
                    <a:pt x="810" y="507"/>
                  </a:lnTo>
                  <a:lnTo>
                    <a:pt x="813" y="502"/>
                  </a:lnTo>
                  <a:lnTo>
                    <a:pt x="813" y="496"/>
                  </a:lnTo>
                  <a:lnTo>
                    <a:pt x="813" y="492"/>
                  </a:lnTo>
                  <a:lnTo>
                    <a:pt x="817" y="486"/>
                  </a:lnTo>
                  <a:lnTo>
                    <a:pt x="818" y="484"/>
                  </a:lnTo>
                  <a:lnTo>
                    <a:pt x="817" y="481"/>
                  </a:lnTo>
                  <a:lnTo>
                    <a:pt x="817" y="480"/>
                  </a:lnTo>
                  <a:lnTo>
                    <a:pt x="819" y="479"/>
                  </a:lnTo>
                  <a:lnTo>
                    <a:pt x="819" y="475"/>
                  </a:lnTo>
                  <a:lnTo>
                    <a:pt x="818" y="473"/>
                  </a:lnTo>
                  <a:lnTo>
                    <a:pt x="819" y="472"/>
                  </a:lnTo>
                  <a:lnTo>
                    <a:pt x="819" y="468"/>
                  </a:lnTo>
                  <a:lnTo>
                    <a:pt x="822" y="466"/>
                  </a:lnTo>
                  <a:lnTo>
                    <a:pt x="821" y="464"/>
                  </a:lnTo>
                  <a:lnTo>
                    <a:pt x="822" y="456"/>
                  </a:lnTo>
                  <a:lnTo>
                    <a:pt x="817" y="444"/>
                  </a:lnTo>
                  <a:lnTo>
                    <a:pt x="818" y="437"/>
                  </a:lnTo>
                  <a:lnTo>
                    <a:pt x="814" y="433"/>
                  </a:lnTo>
                  <a:lnTo>
                    <a:pt x="811" y="433"/>
                  </a:lnTo>
                  <a:lnTo>
                    <a:pt x="815" y="426"/>
                  </a:lnTo>
                  <a:lnTo>
                    <a:pt x="814" y="421"/>
                  </a:lnTo>
                  <a:lnTo>
                    <a:pt x="810" y="419"/>
                  </a:lnTo>
                  <a:lnTo>
                    <a:pt x="807" y="421"/>
                  </a:lnTo>
                  <a:lnTo>
                    <a:pt x="805" y="416"/>
                  </a:lnTo>
                  <a:lnTo>
                    <a:pt x="808" y="410"/>
                  </a:lnTo>
                  <a:lnTo>
                    <a:pt x="810" y="404"/>
                  </a:lnTo>
                  <a:lnTo>
                    <a:pt x="814" y="402"/>
                  </a:lnTo>
                  <a:lnTo>
                    <a:pt x="816" y="399"/>
                  </a:lnTo>
                  <a:lnTo>
                    <a:pt x="813" y="391"/>
                  </a:lnTo>
                  <a:lnTo>
                    <a:pt x="808" y="385"/>
                  </a:lnTo>
                  <a:lnTo>
                    <a:pt x="803" y="382"/>
                  </a:lnTo>
                  <a:lnTo>
                    <a:pt x="802" y="379"/>
                  </a:lnTo>
                  <a:lnTo>
                    <a:pt x="803" y="374"/>
                  </a:lnTo>
                  <a:lnTo>
                    <a:pt x="801" y="371"/>
                  </a:lnTo>
                  <a:lnTo>
                    <a:pt x="796" y="369"/>
                  </a:lnTo>
                  <a:lnTo>
                    <a:pt x="794" y="365"/>
                  </a:lnTo>
                  <a:lnTo>
                    <a:pt x="794" y="360"/>
                  </a:lnTo>
                  <a:lnTo>
                    <a:pt x="797" y="355"/>
                  </a:lnTo>
                  <a:lnTo>
                    <a:pt x="796" y="351"/>
                  </a:lnTo>
                  <a:lnTo>
                    <a:pt x="794" y="349"/>
                  </a:lnTo>
                  <a:lnTo>
                    <a:pt x="792" y="350"/>
                  </a:lnTo>
                  <a:lnTo>
                    <a:pt x="768" y="346"/>
                  </a:lnTo>
                  <a:lnTo>
                    <a:pt x="766" y="347"/>
                  </a:lnTo>
                  <a:lnTo>
                    <a:pt x="764" y="348"/>
                  </a:lnTo>
                  <a:lnTo>
                    <a:pt x="767" y="350"/>
                  </a:lnTo>
                  <a:lnTo>
                    <a:pt x="763" y="349"/>
                  </a:lnTo>
                  <a:lnTo>
                    <a:pt x="760" y="356"/>
                  </a:lnTo>
                  <a:lnTo>
                    <a:pt x="758" y="356"/>
                  </a:lnTo>
                  <a:lnTo>
                    <a:pt x="756" y="354"/>
                  </a:lnTo>
                  <a:lnTo>
                    <a:pt x="750" y="356"/>
                  </a:lnTo>
                  <a:lnTo>
                    <a:pt x="753" y="350"/>
                  </a:lnTo>
                  <a:lnTo>
                    <a:pt x="752" y="346"/>
                  </a:lnTo>
                  <a:lnTo>
                    <a:pt x="749" y="342"/>
                  </a:lnTo>
                  <a:lnTo>
                    <a:pt x="752" y="330"/>
                  </a:lnTo>
                  <a:lnTo>
                    <a:pt x="741" y="325"/>
                  </a:lnTo>
                  <a:lnTo>
                    <a:pt x="737" y="324"/>
                  </a:lnTo>
                  <a:lnTo>
                    <a:pt x="736" y="314"/>
                  </a:lnTo>
                  <a:lnTo>
                    <a:pt x="734" y="311"/>
                  </a:lnTo>
                  <a:lnTo>
                    <a:pt x="730" y="310"/>
                  </a:lnTo>
                  <a:lnTo>
                    <a:pt x="729" y="302"/>
                  </a:lnTo>
                  <a:lnTo>
                    <a:pt x="726" y="297"/>
                  </a:lnTo>
                  <a:lnTo>
                    <a:pt x="725" y="296"/>
                  </a:lnTo>
                  <a:lnTo>
                    <a:pt x="717" y="298"/>
                  </a:lnTo>
                  <a:lnTo>
                    <a:pt x="712" y="289"/>
                  </a:lnTo>
                  <a:lnTo>
                    <a:pt x="709" y="289"/>
                  </a:lnTo>
                  <a:lnTo>
                    <a:pt x="698" y="284"/>
                  </a:lnTo>
                  <a:lnTo>
                    <a:pt x="698" y="275"/>
                  </a:lnTo>
                  <a:lnTo>
                    <a:pt x="698" y="273"/>
                  </a:lnTo>
                  <a:lnTo>
                    <a:pt x="697" y="271"/>
                  </a:lnTo>
                  <a:lnTo>
                    <a:pt x="697" y="270"/>
                  </a:lnTo>
                  <a:lnTo>
                    <a:pt x="697" y="266"/>
                  </a:lnTo>
                  <a:lnTo>
                    <a:pt x="698" y="264"/>
                  </a:lnTo>
                  <a:lnTo>
                    <a:pt x="697" y="260"/>
                  </a:lnTo>
                  <a:lnTo>
                    <a:pt x="697" y="256"/>
                  </a:lnTo>
                  <a:lnTo>
                    <a:pt x="694" y="253"/>
                  </a:lnTo>
                  <a:lnTo>
                    <a:pt x="691" y="254"/>
                  </a:lnTo>
                  <a:lnTo>
                    <a:pt x="691" y="251"/>
                  </a:lnTo>
                  <a:lnTo>
                    <a:pt x="686" y="249"/>
                  </a:lnTo>
                  <a:lnTo>
                    <a:pt x="684" y="249"/>
                  </a:lnTo>
                  <a:lnTo>
                    <a:pt x="684" y="247"/>
                  </a:lnTo>
                  <a:lnTo>
                    <a:pt x="682" y="244"/>
                  </a:lnTo>
                  <a:lnTo>
                    <a:pt x="681" y="245"/>
                  </a:lnTo>
                  <a:lnTo>
                    <a:pt x="671" y="240"/>
                  </a:lnTo>
                  <a:lnTo>
                    <a:pt x="672" y="236"/>
                  </a:lnTo>
                  <a:lnTo>
                    <a:pt x="669" y="235"/>
                  </a:lnTo>
                  <a:lnTo>
                    <a:pt x="668" y="227"/>
                  </a:lnTo>
                  <a:lnTo>
                    <a:pt x="665" y="221"/>
                  </a:lnTo>
                  <a:lnTo>
                    <a:pt x="662" y="220"/>
                  </a:lnTo>
                  <a:lnTo>
                    <a:pt x="659" y="211"/>
                  </a:lnTo>
                  <a:lnTo>
                    <a:pt x="656" y="208"/>
                  </a:lnTo>
                  <a:lnTo>
                    <a:pt x="636" y="195"/>
                  </a:lnTo>
                  <a:lnTo>
                    <a:pt x="628" y="195"/>
                  </a:lnTo>
                  <a:lnTo>
                    <a:pt x="626" y="191"/>
                  </a:lnTo>
                  <a:lnTo>
                    <a:pt x="610" y="183"/>
                  </a:lnTo>
                  <a:lnTo>
                    <a:pt x="610" y="181"/>
                  </a:lnTo>
                  <a:lnTo>
                    <a:pt x="601" y="175"/>
                  </a:lnTo>
                  <a:lnTo>
                    <a:pt x="595" y="170"/>
                  </a:lnTo>
                  <a:lnTo>
                    <a:pt x="587" y="171"/>
                  </a:lnTo>
                  <a:lnTo>
                    <a:pt x="581" y="173"/>
                  </a:lnTo>
                  <a:lnTo>
                    <a:pt x="579" y="173"/>
                  </a:lnTo>
                  <a:lnTo>
                    <a:pt x="572" y="177"/>
                  </a:lnTo>
                  <a:lnTo>
                    <a:pt x="566" y="173"/>
                  </a:lnTo>
                  <a:lnTo>
                    <a:pt x="555" y="176"/>
                  </a:lnTo>
                  <a:lnTo>
                    <a:pt x="554" y="178"/>
                  </a:lnTo>
                  <a:lnTo>
                    <a:pt x="551" y="179"/>
                  </a:lnTo>
                  <a:lnTo>
                    <a:pt x="547" y="181"/>
                  </a:lnTo>
                  <a:lnTo>
                    <a:pt x="542" y="187"/>
                  </a:lnTo>
                  <a:lnTo>
                    <a:pt x="540" y="190"/>
                  </a:lnTo>
                  <a:lnTo>
                    <a:pt x="543" y="195"/>
                  </a:lnTo>
                  <a:lnTo>
                    <a:pt x="541" y="195"/>
                  </a:lnTo>
                  <a:lnTo>
                    <a:pt x="540" y="198"/>
                  </a:lnTo>
                  <a:lnTo>
                    <a:pt x="543" y="200"/>
                  </a:lnTo>
                  <a:lnTo>
                    <a:pt x="544" y="203"/>
                  </a:lnTo>
                  <a:lnTo>
                    <a:pt x="544" y="207"/>
                  </a:lnTo>
                  <a:lnTo>
                    <a:pt x="542" y="209"/>
                  </a:lnTo>
                  <a:lnTo>
                    <a:pt x="538" y="210"/>
                  </a:lnTo>
                  <a:lnTo>
                    <a:pt x="536" y="210"/>
                  </a:lnTo>
                  <a:lnTo>
                    <a:pt x="537" y="206"/>
                  </a:lnTo>
                  <a:lnTo>
                    <a:pt x="526" y="202"/>
                  </a:lnTo>
                  <a:lnTo>
                    <a:pt x="521" y="204"/>
                  </a:lnTo>
                  <a:lnTo>
                    <a:pt x="518" y="207"/>
                  </a:lnTo>
                  <a:lnTo>
                    <a:pt x="516" y="206"/>
                  </a:lnTo>
                  <a:lnTo>
                    <a:pt x="511" y="207"/>
                  </a:lnTo>
                  <a:lnTo>
                    <a:pt x="500" y="213"/>
                  </a:lnTo>
                  <a:lnTo>
                    <a:pt x="492" y="221"/>
                  </a:lnTo>
                  <a:lnTo>
                    <a:pt x="486" y="222"/>
                  </a:lnTo>
                  <a:lnTo>
                    <a:pt x="475" y="230"/>
                  </a:lnTo>
                  <a:lnTo>
                    <a:pt x="456" y="239"/>
                  </a:lnTo>
                  <a:lnTo>
                    <a:pt x="453" y="241"/>
                  </a:lnTo>
                  <a:lnTo>
                    <a:pt x="453" y="243"/>
                  </a:lnTo>
                  <a:lnTo>
                    <a:pt x="451" y="239"/>
                  </a:lnTo>
                  <a:lnTo>
                    <a:pt x="454" y="233"/>
                  </a:lnTo>
                  <a:lnTo>
                    <a:pt x="450" y="230"/>
                  </a:lnTo>
                  <a:lnTo>
                    <a:pt x="445" y="236"/>
                  </a:lnTo>
                  <a:lnTo>
                    <a:pt x="441" y="239"/>
                  </a:lnTo>
                  <a:lnTo>
                    <a:pt x="442" y="241"/>
                  </a:lnTo>
                  <a:lnTo>
                    <a:pt x="436" y="244"/>
                  </a:lnTo>
                  <a:lnTo>
                    <a:pt x="429" y="245"/>
                  </a:lnTo>
                  <a:lnTo>
                    <a:pt x="422" y="243"/>
                  </a:lnTo>
                  <a:lnTo>
                    <a:pt x="418" y="243"/>
                  </a:lnTo>
                  <a:lnTo>
                    <a:pt x="404" y="247"/>
                  </a:lnTo>
                  <a:lnTo>
                    <a:pt x="404" y="250"/>
                  </a:lnTo>
                  <a:lnTo>
                    <a:pt x="409" y="251"/>
                  </a:lnTo>
                  <a:lnTo>
                    <a:pt x="416" y="249"/>
                  </a:lnTo>
                  <a:lnTo>
                    <a:pt x="422" y="252"/>
                  </a:lnTo>
                  <a:lnTo>
                    <a:pt x="419" y="259"/>
                  </a:lnTo>
                  <a:lnTo>
                    <a:pt x="411" y="259"/>
                  </a:lnTo>
                  <a:lnTo>
                    <a:pt x="397" y="251"/>
                  </a:lnTo>
                  <a:lnTo>
                    <a:pt x="384" y="250"/>
                  </a:lnTo>
                  <a:lnTo>
                    <a:pt x="378" y="251"/>
                  </a:lnTo>
                  <a:lnTo>
                    <a:pt x="376" y="253"/>
                  </a:lnTo>
                  <a:lnTo>
                    <a:pt x="373" y="249"/>
                  </a:lnTo>
                  <a:lnTo>
                    <a:pt x="368" y="236"/>
                  </a:lnTo>
                  <a:lnTo>
                    <a:pt x="373" y="245"/>
                  </a:lnTo>
                  <a:lnTo>
                    <a:pt x="376" y="249"/>
                  </a:lnTo>
                  <a:lnTo>
                    <a:pt x="379" y="250"/>
                  </a:lnTo>
                  <a:lnTo>
                    <a:pt x="383" y="247"/>
                  </a:lnTo>
                  <a:lnTo>
                    <a:pt x="384" y="239"/>
                  </a:lnTo>
                  <a:lnTo>
                    <a:pt x="385" y="228"/>
                  </a:lnTo>
                  <a:lnTo>
                    <a:pt x="383" y="221"/>
                  </a:lnTo>
                  <a:lnTo>
                    <a:pt x="379" y="219"/>
                  </a:lnTo>
                  <a:lnTo>
                    <a:pt x="376" y="211"/>
                  </a:lnTo>
                  <a:lnTo>
                    <a:pt x="371" y="204"/>
                  </a:lnTo>
                  <a:lnTo>
                    <a:pt x="364" y="199"/>
                  </a:lnTo>
                  <a:lnTo>
                    <a:pt x="354" y="197"/>
                  </a:lnTo>
                  <a:lnTo>
                    <a:pt x="351" y="195"/>
                  </a:lnTo>
                  <a:lnTo>
                    <a:pt x="343" y="188"/>
                  </a:lnTo>
                  <a:lnTo>
                    <a:pt x="338" y="180"/>
                  </a:lnTo>
                  <a:lnTo>
                    <a:pt x="333" y="179"/>
                  </a:lnTo>
                  <a:lnTo>
                    <a:pt x="333" y="176"/>
                  </a:lnTo>
                  <a:lnTo>
                    <a:pt x="329" y="173"/>
                  </a:lnTo>
                  <a:lnTo>
                    <a:pt x="327" y="175"/>
                  </a:lnTo>
                  <a:lnTo>
                    <a:pt x="320" y="171"/>
                  </a:lnTo>
                  <a:lnTo>
                    <a:pt x="300" y="155"/>
                  </a:lnTo>
                  <a:lnTo>
                    <a:pt x="271" y="139"/>
                  </a:lnTo>
                  <a:lnTo>
                    <a:pt x="229" y="123"/>
                  </a:lnTo>
                  <a:lnTo>
                    <a:pt x="203" y="118"/>
                  </a:lnTo>
                  <a:lnTo>
                    <a:pt x="185" y="118"/>
                  </a:lnTo>
                  <a:lnTo>
                    <a:pt x="185" y="117"/>
                  </a:lnTo>
                  <a:lnTo>
                    <a:pt x="166" y="115"/>
                  </a:lnTo>
                  <a:lnTo>
                    <a:pt x="137" y="117"/>
                  </a:lnTo>
                  <a:lnTo>
                    <a:pt x="130" y="118"/>
                  </a:lnTo>
                  <a:lnTo>
                    <a:pt x="70" y="129"/>
                  </a:lnTo>
                  <a:lnTo>
                    <a:pt x="60" y="130"/>
                  </a:lnTo>
                  <a:lnTo>
                    <a:pt x="54" y="128"/>
                  </a:lnTo>
                  <a:lnTo>
                    <a:pt x="52" y="129"/>
                  </a:lnTo>
                  <a:lnTo>
                    <a:pt x="14" y="137"/>
                  </a:lnTo>
                  <a:lnTo>
                    <a:pt x="30" y="133"/>
                  </a:lnTo>
                  <a:lnTo>
                    <a:pt x="31" y="131"/>
                  </a:lnTo>
                  <a:lnTo>
                    <a:pt x="22" y="131"/>
                  </a:lnTo>
                  <a:lnTo>
                    <a:pt x="22" y="128"/>
                  </a:lnTo>
                  <a:lnTo>
                    <a:pt x="29" y="126"/>
                  </a:lnTo>
                  <a:lnTo>
                    <a:pt x="31" y="124"/>
                  </a:lnTo>
                  <a:lnTo>
                    <a:pt x="31" y="120"/>
                  </a:lnTo>
                  <a:lnTo>
                    <a:pt x="34" y="113"/>
                  </a:lnTo>
                  <a:lnTo>
                    <a:pt x="37" y="113"/>
                  </a:lnTo>
                  <a:lnTo>
                    <a:pt x="43" y="108"/>
                  </a:lnTo>
                  <a:lnTo>
                    <a:pt x="43" y="105"/>
                  </a:lnTo>
                  <a:lnTo>
                    <a:pt x="38" y="104"/>
                  </a:lnTo>
                  <a:lnTo>
                    <a:pt x="34" y="101"/>
                  </a:lnTo>
                  <a:lnTo>
                    <a:pt x="33" y="99"/>
                  </a:lnTo>
                  <a:lnTo>
                    <a:pt x="34" y="96"/>
                  </a:lnTo>
                  <a:lnTo>
                    <a:pt x="31" y="92"/>
                  </a:lnTo>
                  <a:lnTo>
                    <a:pt x="33" y="86"/>
                  </a:lnTo>
                  <a:lnTo>
                    <a:pt x="37" y="80"/>
                  </a:lnTo>
                  <a:lnTo>
                    <a:pt x="37" y="76"/>
                  </a:lnTo>
                  <a:lnTo>
                    <a:pt x="40" y="71"/>
                  </a:lnTo>
                  <a:lnTo>
                    <a:pt x="40" y="66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7" y="58"/>
                  </a:lnTo>
                  <a:lnTo>
                    <a:pt x="26" y="55"/>
                  </a:lnTo>
                  <a:lnTo>
                    <a:pt x="16" y="50"/>
                  </a:lnTo>
                  <a:lnTo>
                    <a:pt x="14" y="42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7" y="8"/>
                  </a:lnTo>
                  <a:lnTo>
                    <a:pt x="5" y="1"/>
                  </a:lnTo>
                  <a:lnTo>
                    <a:pt x="77" y="1"/>
                  </a:lnTo>
                  <a:lnTo>
                    <a:pt x="140" y="1"/>
                  </a:lnTo>
                  <a:lnTo>
                    <a:pt x="156" y="2"/>
                  </a:lnTo>
                  <a:lnTo>
                    <a:pt x="264" y="2"/>
                  </a:lnTo>
                  <a:lnTo>
                    <a:pt x="352" y="1"/>
                  </a:lnTo>
                  <a:lnTo>
                    <a:pt x="354" y="1"/>
                  </a:lnTo>
                  <a:lnTo>
                    <a:pt x="434" y="0"/>
                  </a:lnTo>
                  <a:lnTo>
                    <a:pt x="433" y="5"/>
                  </a:lnTo>
                  <a:lnTo>
                    <a:pt x="437" y="7"/>
                  </a:lnTo>
                  <a:lnTo>
                    <a:pt x="438" y="12"/>
                  </a:lnTo>
                  <a:lnTo>
                    <a:pt x="445" y="23"/>
                  </a:lnTo>
                  <a:lnTo>
                    <a:pt x="444" y="25"/>
                  </a:lnTo>
                  <a:lnTo>
                    <a:pt x="447" y="30"/>
                  </a:lnTo>
                  <a:lnTo>
                    <a:pt x="445" y="32"/>
                  </a:lnTo>
                  <a:lnTo>
                    <a:pt x="445" y="34"/>
                  </a:lnTo>
                  <a:lnTo>
                    <a:pt x="449" y="43"/>
                  </a:lnTo>
                  <a:lnTo>
                    <a:pt x="449" y="48"/>
                  </a:lnTo>
                  <a:lnTo>
                    <a:pt x="451" y="48"/>
                  </a:lnTo>
                  <a:lnTo>
                    <a:pt x="455" y="53"/>
                  </a:lnTo>
                  <a:lnTo>
                    <a:pt x="456" y="55"/>
                  </a:lnTo>
                  <a:lnTo>
                    <a:pt x="537" y="59"/>
                  </a:lnTo>
                  <a:lnTo>
                    <a:pt x="553" y="60"/>
                  </a:lnTo>
                  <a:lnTo>
                    <a:pt x="586" y="62"/>
                  </a:lnTo>
                  <a:lnTo>
                    <a:pt x="598" y="63"/>
                  </a:lnTo>
                  <a:lnTo>
                    <a:pt x="642" y="65"/>
                  </a:lnTo>
                  <a:lnTo>
                    <a:pt x="663" y="66"/>
                  </a:lnTo>
                  <a:lnTo>
                    <a:pt x="705" y="69"/>
                  </a:lnTo>
                  <a:lnTo>
                    <a:pt x="720" y="71"/>
                  </a:lnTo>
                  <a:lnTo>
                    <a:pt x="742" y="72"/>
                  </a:lnTo>
                  <a:lnTo>
                    <a:pt x="816" y="76"/>
                  </a:lnTo>
                  <a:lnTo>
                    <a:pt x="834" y="77"/>
                  </a:lnTo>
                  <a:lnTo>
                    <a:pt x="854" y="80"/>
                  </a:lnTo>
                  <a:lnTo>
                    <a:pt x="860" y="80"/>
                  </a:lnTo>
                  <a:lnTo>
                    <a:pt x="893" y="82"/>
                  </a:lnTo>
                  <a:lnTo>
                    <a:pt x="890" y="88"/>
                  </a:lnTo>
                  <a:lnTo>
                    <a:pt x="892" y="94"/>
                  </a:lnTo>
                  <a:lnTo>
                    <a:pt x="896" y="98"/>
                  </a:lnTo>
                  <a:lnTo>
                    <a:pt x="895" y="102"/>
                  </a:lnTo>
                  <a:lnTo>
                    <a:pt x="895" y="105"/>
                  </a:lnTo>
                  <a:lnTo>
                    <a:pt x="895" y="109"/>
                  </a:lnTo>
                  <a:lnTo>
                    <a:pt x="899" y="119"/>
                  </a:lnTo>
                  <a:lnTo>
                    <a:pt x="903" y="122"/>
                  </a:lnTo>
                  <a:lnTo>
                    <a:pt x="913" y="120"/>
                  </a:lnTo>
                  <a:lnTo>
                    <a:pt x="914" y="122"/>
                  </a:lnTo>
                  <a:lnTo>
                    <a:pt x="920" y="123"/>
                  </a:lnTo>
                  <a:lnTo>
                    <a:pt x="922" y="122"/>
                  </a:lnTo>
                  <a:lnTo>
                    <a:pt x="923" y="119"/>
                  </a:lnTo>
                  <a:lnTo>
                    <a:pt x="923" y="112"/>
                  </a:lnTo>
                  <a:lnTo>
                    <a:pt x="924" y="109"/>
                  </a:lnTo>
                  <a:lnTo>
                    <a:pt x="923" y="107"/>
                  </a:lnTo>
                  <a:lnTo>
                    <a:pt x="927" y="99"/>
                  </a:lnTo>
                  <a:lnTo>
                    <a:pt x="926" y="89"/>
                  </a:lnTo>
                  <a:lnTo>
                    <a:pt x="928" y="83"/>
                  </a:lnTo>
                  <a:lnTo>
                    <a:pt x="927" y="75"/>
                  </a:lnTo>
                  <a:lnTo>
                    <a:pt x="925" y="75"/>
                  </a:lnTo>
                  <a:lnTo>
                    <a:pt x="925" y="72"/>
                  </a:lnTo>
                  <a:lnTo>
                    <a:pt x="922" y="66"/>
                  </a:lnTo>
                  <a:lnTo>
                    <a:pt x="921" y="62"/>
                  </a:lnTo>
                  <a:lnTo>
                    <a:pt x="923" y="59"/>
                  </a:lnTo>
                  <a:lnTo>
                    <a:pt x="923" y="58"/>
                  </a:lnTo>
                  <a:lnTo>
                    <a:pt x="924" y="56"/>
                  </a:lnTo>
                  <a:lnTo>
                    <a:pt x="922" y="52"/>
                  </a:lnTo>
                  <a:lnTo>
                    <a:pt x="924" y="46"/>
                  </a:lnTo>
                  <a:lnTo>
                    <a:pt x="927" y="45"/>
                  </a:lnTo>
                  <a:lnTo>
                    <a:pt x="926" y="40"/>
                  </a:lnTo>
                  <a:lnTo>
                    <a:pt x="927" y="40"/>
                  </a:lnTo>
                  <a:lnTo>
                    <a:pt x="934" y="42"/>
                  </a:lnTo>
                  <a:lnTo>
                    <a:pt x="936" y="39"/>
                  </a:lnTo>
                  <a:lnTo>
                    <a:pt x="936" y="36"/>
                  </a:lnTo>
                  <a:lnTo>
                    <a:pt x="938" y="33"/>
                  </a:lnTo>
                  <a:lnTo>
                    <a:pt x="945" y="34"/>
                  </a:lnTo>
                  <a:lnTo>
                    <a:pt x="945" y="33"/>
                  </a:lnTo>
                  <a:lnTo>
                    <a:pt x="947" y="34"/>
                  </a:lnTo>
                  <a:lnTo>
                    <a:pt x="949" y="38"/>
                  </a:lnTo>
                  <a:lnTo>
                    <a:pt x="951" y="40"/>
                  </a:lnTo>
                  <a:lnTo>
                    <a:pt x="956" y="41"/>
                  </a:lnTo>
                  <a:lnTo>
                    <a:pt x="961" y="40"/>
                  </a:lnTo>
                  <a:lnTo>
                    <a:pt x="964" y="41"/>
                  </a:lnTo>
                  <a:lnTo>
                    <a:pt x="966" y="45"/>
                  </a:lnTo>
                  <a:lnTo>
                    <a:pt x="968" y="42"/>
                  </a:lnTo>
                  <a:lnTo>
                    <a:pt x="969" y="43"/>
                  </a:lnTo>
                  <a:lnTo>
                    <a:pt x="976" y="49"/>
                  </a:lnTo>
                  <a:lnTo>
                    <a:pt x="984" y="49"/>
                  </a:lnTo>
                  <a:lnTo>
                    <a:pt x="986" y="48"/>
                  </a:lnTo>
                  <a:lnTo>
                    <a:pt x="986" y="50"/>
                  </a:lnTo>
                  <a:lnTo>
                    <a:pt x="987" y="50"/>
                  </a:lnTo>
                  <a:lnTo>
                    <a:pt x="987" y="52"/>
                  </a:lnTo>
                  <a:lnTo>
                    <a:pt x="992" y="51"/>
                  </a:lnTo>
                  <a:lnTo>
                    <a:pt x="993" y="53"/>
                  </a:lnTo>
                  <a:lnTo>
                    <a:pt x="993" y="54"/>
                  </a:lnTo>
                  <a:lnTo>
                    <a:pt x="995" y="52"/>
                  </a:lnTo>
                  <a:lnTo>
                    <a:pt x="997" y="54"/>
                  </a:lnTo>
                  <a:lnTo>
                    <a:pt x="998" y="53"/>
                  </a:lnTo>
                  <a:lnTo>
                    <a:pt x="1000" y="53"/>
                  </a:lnTo>
                  <a:lnTo>
                    <a:pt x="1002" y="55"/>
                  </a:lnTo>
                  <a:lnTo>
                    <a:pt x="1005" y="56"/>
                  </a:lnTo>
                  <a:lnTo>
                    <a:pt x="1008" y="53"/>
                  </a:lnTo>
                  <a:lnTo>
                    <a:pt x="1014" y="52"/>
                  </a:lnTo>
                  <a:lnTo>
                    <a:pt x="1017" y="55"/>
                  </a:lnTo>
                  <a:lnTo>
                    <a:pt x="1021" y="55"/>
                  </a:lnTo>
                  <a:lnTo>
                    <a:pt x="1024" y="57"/>
                  </a:lnTo>
                  <a:lnTo>
                    <a:pt x="1022" y="77"/>
                  </a:lnTo>
                  <a:lnTo>
                    <a:pt x="1023" y="91"/>
                  </a:lnTo>
                  <a:lnTo>
                    <a:pt x="1022" y="94"/>
                  </a:lnTo>
                  <a:lnTo>
                    <a:pt x="1022" y="95"/>
                  </a:lnTo>
                  <a:lnTo>
                    <a:pt x="1025" y="96"/>
                  </a:lnTo>
                  <a:lnTo>
                    <a:pt x="1027" y="99"/>
                  </a:lnTo>
                  <a:lnTo>
                    <a:pt x="1028" y="114"/>
                  </a:lnTo>
                  <a:lnTo>
                    <a:pt x="1033" y="114"/>
                  </a:lnTo>
                  <a:lnTo>
                    <a:pt x="1030" y="115"/>
                  </a:lnTo>
                  <a:lnTo>
                    <a:pt x="1030" y="120"/>
                  </a:lnTo>
                  <a:lnTo>
                    <a:pt x="1030" y="130"/>
                  </a:lnTo>
                  <a:lnTo>
                    <a:pt x="1032" y="141"/>
                  </a:lnTo>
                  <a:lnTo>
                    <a:pt x="1044" y="195"/>
                  </a:lnTo>
                  <a:lnTo>
                    <a:pt x="1050" y="214"/>
                  </a:lnTo>
                  <a:lnTo>
                    <a:pt x="1053" y="230"/>
                  </a:lnTo>
                  <a:lnTo>
                    <a:pt x="1059" y="252"/>
                  </a:lnTo>
                  <a:lnTo>
                    <a:pt x="1078" y="298"/>
                  </a:lnTo>
                  <a:lnTo>
                    <a:pt x="1102" y="354"/>
                  </a:lnTo>
                  <a:lnTo>
                    <a:pt x="1110" y="363"/>
                  </a:lnTo>
                  <a:lnTo>
                    <a:pt x="1114" y="377"/>
                  </a:lnTo>
                  <a:lnTo>
                    <a:pt x="1138" y="418"/>
                  </a:lnTo>
                  <a:lnTo>
                    <a:pt x="1165" y="456"/>
                  </a:lnTo>
                  <a:lnTo>
                    <a:pt x="1167" y="469"/>
                  </a:lnTo>
                  <a:lnTo>
                    <a:pt x="1173" y="481"/>
                  </a:lnTo>
                  <a:lnTo>
                    <a:pt x="1173" y="483"/>
                  </a:lnTo>
                  <a:lnTo>
                    <a:pt x="1166" y="486"/>
                  </a:lnTo>
                  <a:lnTo>
                    <a:pt x="1163" y="491"/>
                  </a:lnTo>
                  <a:lnTo>
                    <a:pt x="1159" y="504"/>
                  </a:lnTo>
                  <a:lnTo>
                    <a:pt x="1160" y="518"/>
                  </a:lnTo>
                  <a:lnTo>
                    <a:pt x="1167" y="552"/>
                  </a:lnTo>
                  <a:lnTo>
                    <a:pt x="1176" y="573"/>
                  </a:lnTo>
                  <a:lnTo>
                    <a:pt x="1186" y="595"/>
                  </a:lnTo>
                  <a:lnTo>
                    <a:pt x="1197" y="619"/>
                  </a:lnTo>
                  <a:lnTo>
                    <a:pt x="1207" y="652"/>
                  </a:lnTo>
                  <a:lnTo>
                    <a:pt x="1215" y="681"/>
                  </a:lnTo>
                  <a:lnTo>
                    <a:pt x="1226" y="707"/>
                  </a:lnTo>
                  <a:lnTo>
                    <a:pt x="1235" y="725"/>
                  </a:lnTo>
                  <a:lnTo>
                    <a:pt x="1233" y="727"/>
                  </a:lnTo>
                  <a:lnTo>
                    <a:pt x="1243" y="752"/>
                  </a:lnTo>
                  <a:lnTo>
                    <a:pt x="1246" y="763"/>
                  </a:lnTo>
                  <a:lnTo>
                    <a:pt x="1252" y="783"/>
                  </a:lnTo>
                  <a:lnTo>
                    <a:pt x="1255" y="800"/>
                  </a:lnTo>
                  <a:lnTo>
                    <a:pt x="1254" y="800"/>
                  </a:lnTo>
                  <a:lnTo>
                    <a:pt x="1254" y="837"/>
                  </a:lnTo>
                  <a:lnTo>
                    <a:pt x="1247" y="886"/>
                  </a:lnTo>
                  <a:lnTo>
                    <a:pt x="1242" y="930"/>
                  </a:lnTo>
                  <a:lnTo>
                    <a:pt x="1241" y="951"/>
                  </a:lnTo>
                  <a:lnTo>
                    <a:pt x="1240" y="979"/>
                  </a:lnTo>
                  <a:lnTo>
                    <a:pt x="1239" y="991"/>
                  </a:lnTo>
                  <a:lnTo>
                    <a:pt x="1235" y="995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3" name="Freeform 687"/>
            <p:cNvSpPr>
              <a:spLocks/>
            </p:cNvSpPr>
            <p:nvPr/>
          </p:nvSpPr>
          <p:spPr bwMode="auto">
            <a:xfrm>
              <a:off x="3738" y="3511"/>
              <a:ext cx="80" cy="98"/>
            </a:xfrm>
            <a:custGeom>
              <a:avLst/>
              <a:gdLst>
                <a:gd name="T0" fmla="*/ 78 w 80"/>
                <a:gd name="T1" fmla="*/ 39 h 98"/>
                <a:gd name="T2" fmla="*/ 72 w 80"/>
                <a:gd name="T3" fmla="*/ 26 h 98"/>
                <a:gd name="T4" fmla="*/ 71 w 80"/>
                <a:gd name="T5" fmla="*/ 21 h 98"/>
                <a:gd name="T6" fmla="*/ 71 w 80"/>
                <a:gd name="T7" fmla="*/ 19 h 98"/>
                <a:gd name="T8" fmla="*/ 68 w 80"/>
                <a:gd name="T9" fmla="*/ 16 h 98"/>
                <a:gd name="T10" fmla="*/ 63 w 80"/>
                <a:gd name="T11" fmla="*/ 8 h 98"/>
                <a:gd name="T12" fmla="*/ 58 w 80"/>
                <a:gd name="T13" fmla="*/ 5 h 98"/>
                <a:gd name="T14" fmla="*/ 49 w 80"/>
                <a:gd name="T15" fmla="*/ 0 h 98"/>
                <a:gd name="T16" fmla="*/ 44 w 80"/>
                <a:gd name="T17" fmla="*/ 1 h 98"/>
                <a:gd name="T18" fmla="*/ 36 w 80"/>
                <a:gd name="T19" fmla="*/ 11 h 98"/>
                <a:gd name="T20" fmla="*/ 33 w 80"/>
                <a:gd name="T21" fmla="*/ 17 h 98"/>
                <a:gd name="T22" fmla="*/ 31 w 80"/>
                <a:gd name="T23" fmla="*/ 16 h 98"/>
                <a:gd name="T24" fmla="*/ 27 w 80"/>
                <a:gd name="T25" fmla="*/ 23 h 98"/>
                <a:gd name="T26" fmla="*/ 23 w 80"/>
                <a:gd name="T27" fmla="*/ 25 h 98"/>
                <a:gd name="T28" fmla="*/ 22 w 80"/>
                <a:gd name="T29" fmla="*/ 29 h 98"/>
                <a:gd name="T30" fmla="*/ 20 w 80"/>
                <a:gd name="T31" fmla="*/ 30 h 98"/>
                <a:gd name="T32" fmla="*/ 13 w 80"/>
                <a:gd name="T33" fmla="*/ 35 h 98"/>
                <a:gd name="T34" fmla="*/ 2 w 80"/>
                <a:gd name="T35" fmla="*/ 42 h 98"/>
                <a:gd name="T36" fmla="*/ 0 w 80"/>
                <a:gd name="T37" fmla="*/ 45 h 98"/>
                <a:gd name="T38" fmla="*/ 0 w 80"/>
                <a:gd name="T39" fmla="*/ 49 h 98"/>
                <a:gd name="T40" fmla="*/ 2 w 80"/>
                <a:gd name="T41" fmla="*/ 50 h 98"/>
                <a:gd name="T42" fmla="*/ 5 w 80"/>
                <a:gd name="T43" fmla="*/ 58 h 98"/>
                <a:gd name="T44" fmla="*/ 10 w 80"/>
                <a:gd name="T45" fmla="*/ 62 h 98"/>
                <a:gd name="T46" fmla="*/ 14 w 80"/>
                <a:gd name="T47" fmla="*/ 62 h 98"/>
                <a:gd name="T48" fmla="*/ 18 w 80"/>
                <a:gd name="T49" fmla="*/ 60 h 98"/>
                <a:gd name="T50" fmla="*/ 19 w 80"/>
                <a:gd name="T51" fmla="*/ 60 h 98"/>
                <a:gd name="T52" fmla="*/ 25 w 80"/>
                <a:gd name="T53" fmla="*/ 80 h 98"/>
                <a:gd name="T54" fmla="*/ 27 w 80"/>
                <a:gd name="T55" fmla="*/ 83 h 98"/>
                <a:gd name="T56" fmla="*/ 35 w 80"/>
                <a:gd name="T57" fmla="*/ 87 h 98"/>
                <a:gd name="T58" fmla="*/ 43 w 80"/>
                <a:gd name="T59" fmla="*/ 92 h 98"/>
                <a:gd name="T60" fmla="*/ 45 w 80"/>
                <a:gd name="T61" fmla="*/ 95 h 98"/>
                <a:gd name="T62" fmla="*/ 47 w 80"/>
                <a:gd name="T63" fmla="*/ 94 h 98"/>
                <a:gd name="T64" fmla="*/ 54 w 80"/>
                <a:gd name="T65" fmla="*/ 95 h 98"/>
                <a:gd name="T66" fmla="*/ 55 w 80"/>
                <a:gd name="T67" fmla="*/ 96 h 98"/>
                <a:gd name="T68" fmla="*/ 58 w 80"/>
                <a:gd name="T69" fmla="*/ 97 h 98"/>
                <a:gd name="T70" fmla="*/ 61 w 80"/>
                <a:gd name="T71" fmla="*/ 96 h 98"/>
                <a:gd name="T72" fmla="*/ 67 w 80"/>
                <a:gd name="T73" fmla="*/ 85 h 98"/>
                <a:gd name="T74" fmla="*/ 65 w 80"/>
                <a:gd name="T75" fmla="*/ 76 h 98"/>
                <a:gd name="T76" fmla="*/ 74 w 80"/>
                <a:gd name="T77" fmla="*/ 67 h 98"/>
                <a:gd name="T78" fmla="*/ 79 w 80"/>
                <a:gd name="T79" fmla="*/ 58 h 98"/>
                <a:gd name="T80" fmla="*/ 79 w 80"/>
                <a:gd name="T81" fmla="*/ 47 h 98"/>
                <a:gd name="T82" fmla="*/ 78 w 80"/>
                <a:gd name="T83" fmla="*/ 39 h 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0"/>
                <a:gd name="T127" fmla="*/ 0 h 98"/>
                <a:gd name="T128" fmla="*/ 80 w 80"/>
                <a:gd name="T129" fmla="*/ 98 h 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0" h="98">
                  <a:moveTo>
                    <a:pt x="78" y="39"/>
                  </a:moveTo>
                  <a:lnTo>
                    <a:pt x="72" y="26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68" y="16"/>
                  </a:lnTo>
                  <a:lnTo>
                    <a:pt x="63" y="8"/>
                  </a:lnTo>
                  <a:lnTo>
                    <a:pt x="58" y="5"/>
                  </a:lnTo>
                  <a:lnTo>
                    <a:pt x="49" y="0"/>
                  </a:lnTo>
                  <a:lnTo>
                    <a:pt x="44" y="1"/>
                  </a:lnTo>
                  <a:lnTo>
                    <a:pt x="36" y="11"/>
                  </a:lnTo>
                  <a:lnTo>
                    <a:pt x="33" y="17"/>
                  </a:lnTo>
                  <a:lnTo>
                    <a:pt x="31" y="16"/>
                  </a:lnTo>
                  <a:lnTo>
                    <a:pt x="27" y="23"/>
                  </a:lnTo>
                  <a:lnTo>
                    <a:pt x="23" y="25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3" y="35"/>
                  </a:lnTo>
                  <a:lnTo>
                    <a:pt x="2" y="42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2" y="50"/>
                  </a:lnTo>
                  <a:lnTo>
                    <a:pt x="5" y="58"/>
                  </a:lnTo>
                  <a:lnTo>
                    <a:pt x="10" y="62"/>
                  </a:lnTo>
                  <a:lnTo>
                    <a:pt x="14" y="62"/>
                  </a:lnTo>
                  <a:lnTo>
                    <a:pt x="18" y="60"/>
                  </a:lnTo>
                  <a:lnTo>
                    <a:pt x="19" y="60"/>
                  </a:lnTo>
                  <a:lnTo>
                    <a:pt x="25" y="80"/>
                  </a:lnTo>
                  <a:lnTo>
                    <a:pt x="27" y="83"/>
                  </a:lnTo>
                  <a:lnTo>
                    <a:pt x="35" y="87"/>
                  </a:lnTo>
                  <a:lnTo>
                    <a:pt x="43" y="92"/>
                  </a:lnTo>
                  <a:lnTo>
                    <a:pt x="45" y="95"/>
                  </a:lnTo>
                  <a:lnTo>
                    <a:pt x="47" y="94"/>
                  </a:lnTo>
                  <a:lnTo>
                    <a:pt x="54" y="95"/>
                  </a:lnTo>
                  <a:lnTo>
                    <a:pt x="55" y="96"/>
                  </a:lnTo>
                  <a:lnTo>
                    <a:pt x="58" y="97"/>
                  </a:lnTo>
                  <a:lnTo>
                    <a:pt x="61" y="96"/>
                  </a:lnTo>
                  <a:lnTo>
                    <a:pt x="67" y="85"/>
                  </a:lnTo>
                  <a:lnTo>
                    <a:pt x="65" y="76"/>
                  </a:lnTo>
                  <a:lnTo>
                    <a:pt x="74" y="67"/>
                  </a:lnTo>
                  <a:lnTo>
                    <a:pt x="79" y="58"/>
                  </a:lnTo>
                  <a:lnTo>
                    <a:pt x="79" y="47"/>
                  </a:lnTo>
                  <a:lnTo>
                    <a:pt x="78" y="3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4" name="Freeform 688"/>
            <p:cNvSpPr>
              <a:spLocks/>
            </p:cNvSpPr>
            <p:nvPr/>
          </p:nvSpPr>
          <p:spPr bwMode="auto">
            <a:xfrm>
              <a:off x="3619" y="3967"/>
              <a:ext cx="87" cy="48"/>
            </a:xfrm>
            <a:custGeom>
              <a:avLst/>
              <a:gdLst>
                <a:gd name="T0" fmla="*/ 69 w 87"/>
                <a:gd name="T1" fmla="*/ 33 h 48"/>
                <a:gd name="T2" fmla="*/ 66 w 87"/>
                <a:gd name="T3" fmla="*/ 28 h 48"/>
                <a:gd name="T4" fmla="*/ 62 w 87"/>
                <a:gd name="T5" fmla="*/ 29 h 48"/>
                <a:gd name="T6" fmla="*/ 62 w 87"/>
                <a:gd name="T7" fmla="*/ 31 h 48"/>
                <a:gd name="T8" fmla="*/ 60 w 87"/>
                <a:gd name="T9" fmla="*/ 30 h 48"/>
                <a:gd name="T10" fmla="*/ 55 w 87"/>
                <a:gd name="T11" fmla="*/ 29 h 48"/>
                <a:gd name="T12" fmla="*/ 52 w 87"/>
                <a:gd name="T13" fmla="*/ 25 h 48"/>
                <a:gd name="T14" fmla="*/ 51 w 87"/>
                <a:gd name="T15" fmla="*/ 27 h 48"/>
                <a:gd name="T16" fmla="*/ 51 w 87"/>
                <a:gd name="T17" fmla="*/ 32 h 48"/>
                <a:gd name="T18" fmla="*/ 49 w 87"/>
                <a:gd name="T19" fmla="*/ 33 h 48"/>
                <a:gd name="T20" fmla="*/ 44 w 87"/>
                <a:gd name="T21" fmla="*/ 34 h 48"/>
                <a:gd name="T22" fmla="*/ 35 w 87"/>
                <a:gd name="T23" fmla="*/ 39 h 48"/>
                <a:gd name="T24" fmla="*/ 24 w 87"/>
                <a:gd name="T25" fmla="*/ 42 h 48"/>
                <a:gd name="T26" fmla="*/ 22 w 87"/>
                <a:gd name="T27" fmla="*/ 45 h 48"/>
                <a:gd name="T28" fmla="*/ 13 w 87"/>
                <a:gd name="T29" fmla="*/ 45 h 48"/>
                <a:gd name="T30" fmla="*/ 0 w 87"/>
                <a:gd name="T31" fmla="*/ 47 h 48"/>
                <a:gd name="T32" fmla="*/ 0 w 87"/>
                <a:gd name="T33" fmla="*/ 44 h 48"/>
                <a:gd name="T34" fmla="*/ 2 w 87"/>
                <a:gd name="T35" fmla="*/ 41 h 48"/>
                <a:gd name="T36" fmla="*/ 3 w 87"/>
                <a:gd name="T37" fmla="*/ 39 h 48"/>
                <a:gd name="T38" fmla="*/ 11 w 87"/>
                <a:gd name="T39" fmla="*/ 41 h 48"/>
                <a:gd name="T40" fmla="*/ 13 w 87"/>
                <a:gd name="T41" fmla="*/ 39 h 48"/>
                <a:gd name="T42" fmla="*/ 17 w 87"/>
                <a:gd name="T43" fmla="*/ 39 h 48"/>
                <a:gd name="T44" fmla="*/ 17 w 87"/>
                <a:gd name="T45" fmla="*/ 37 h 48"/>
                <a:gd name="T46" fmla="*/ 13 w 87"/>
                <a:gd name="T47" fmla="*/ 32 h 48"/>
                <a:gd name="T48" fmla="*/ 10 w 87"/>
                <a:gd name="T49" fmla="*/ 32 h 48"/>
                <a:gd name="T50" fmla="*/ 10 w 87"/>
                <a:gd name="T51" fmla="*/ 27 h 48"/>
                <a:gd name="T52" fmla="*/ 13 w 87"/>
                <a:gd name="T53" fmla="*/ 26 h 48"/>
                <a:gd name="T54" fmla="*/ 14 w 87"/>
                <a:gd name="T55" fmla="*/ 29 h 48"/>
                <a:gd name="T56" fmla="*/ 18 w 87"/>
                <a:gd name="T57" fmla="*/ 29 h 48"/>
                <a:gd name="T58" fmla="*/ 19 w 87"/>
                <a:gd name="T59" fmla="*/ 26 h 48"/>
                <a:gd name="T60" fmla="*/ 19 w 87"/>
                <a:gd name="T61" fmla="*/ 23 h 48"/>
                <a:gd name="T62" fmla="*/ 29 w 87"/>
                <a:gd name="T63" fmla="*/ 16 h 48"/>
                <a:gd name="T64" fmla="*/ 36 w 87"/>
                <a:gd name="T65" fmla="*/ 15 h 48"/>
                <a:gd name="T66" fmla="*/ 37 w 87"/>
                <a:gd name="T67" fmla="*/ 12 h 48"/>
                <a:gd name="T68" fmla="*/ 41 w 87"/>
                <a:gd name="T69" fmla="*/ 13 h 48"/>
                <a:gd name="T70" fmla="*/ 45 w 87"/>
                <a:gd name="T71" fmla="*/ 18 h 48"/>
                <a:gd name="T72" fmla="*/ 47 w 87"/>
                <a:gd name="T73" fmla="*/ 19 h 48"/>
                <a:gd name="T74" fmla="*/ 50 w 87"/>
                <a:gd name="T75" fmla="*/ 15 h 48"/>
                <a:gd name="T76" fmla="*/ 52 w 87"/>
                <a:gd name="T77" fmla="*/ 13 h 48"/>
                <a:gd name="T78" fmla="*/ 53 w 87"/>
                <a:gd name="T79" fmla="*/ 10 h 48"/>
                <a:gd name="T80" fmla="*/ 50 w 87"/>
                <a:gd name="T81" fmla="*/ 8 h 48"/>
                <a:gd name="T82" fmla="*/ 52 w 87"/>
                <a:gd name="T83" fmla="*/ 6 h 48"/>
                <a:gd name="T84" fmla="*/ 57 w 87"/>
                <a:gd name="T85" fmla="*/ 0 h 48"/>
                <a:gd name="T86" fmla="*/ 61 w 87"/>
                <a:gd name="T87" fmla="*/ 2 h 48"/>
                <a:gd name="T88" fmla="*/ 58 w 87"/>
                <a:gd name="T89" fmla="*/ 5 h 48"/>
                <a:gd name="T90" fmla="*/ 61 w 87"/>
                <a:gd name="T91" fmla="*/ 6 h 48"/>
                <a:gd name="T92" fmla="*/ 66 w 87"/>
                <a:gd name="T93" fmla="*/ 4 h 48"/>
                <a:gd name="T94" fmla="*/ 75 w 87"/>
                <a:gd name="T95" fmla="*/ 11 h 48"/>
                <a:gd name="T96" fmla="*/ 78 w 87"/>
                <a:gd name="T97" fmla="*/ 18 h 48"/>
                <a:gd name="T98" fmla="*/ 82 w 87"/>
                <a:gd name="T99" fmla="*/ 18 h 48"/>
                <a:gd name="T100" fmla="*/ 84 w 87"/>
                <a:gd name="T101" fmla="*/ 25 h 48"/>
                <a:gd name="T102" fmla="*/ 86 w 87"/>
                <a:gd name="T103" fmla="*/ 27 h 48"/>
                <a:gd name="T104" fmla="*/ 69 w 87"/>
                <a:gd name="T105" fmla="*/ 33 h 4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7"/>
                <a:gd name="T160" fmla="*/ 0 h 48"/>
                <a:gd name="T161" fmla="*/ 87 w 87"/>
                <a:gd name="T162" fmla="*/ 48 h 4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7" h="48">
                  <a:moveTo>
                    <a:pt x="69" y="33"/>
                  </a:moveTo>
                  <a:lnTo>
                    <a:pt x="66" y="28"/>
                  </a:lnTo>
                  <a:lnTo>
                    <a:pt x="62" y="29"/>
                  </a:lnTo>
                  <a:lnTo>
                    <a:pt x="62" y="31"/>
                  </a:lnTo>
                  <a:lnTo>
                    <a:pt x="60" y="30"/>
                  </a:lnTo>
                  <a:lnTo>
                    <a:pt x="55" y="29"/>
                  </a:lnTo>
                  <a:lnTo>
                    <a:pt x="52" y="25"/>
                  </a:lnTo>
                  <a:lnTo>
                    <a:pt x="51" y="27"/>
                  </a:lnTo>
                  <a:lnTo>
                    <a:pt x="51" y="32"/>
                  </a:lnTo>
                  <a:lnTo>
                    <a:pt x="49" y="33"/>
                  </a:lnTo>
                  <a:lnTo>
                    <a:pt x="44" y="34"/>
                  </a:lnTo>
                  <a:lnTo>
                    <a:pt x="35" y="39"/>
                  </a:lnTo>
                  <a:lnTo>
                    <a:pt x="24" y="42"/>
                  </a:lnTo>
                  <a:lnTo>
                    <a:pt x="22" y="45"/>
                  </a:lnTo>
                  <a:lnTo>
                    <a:pt x="13" y="45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3" y="39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3" y="32"/>
                  </a:lnTo>
                  <a:lnTo>
                    <a:pt x="10" y="32"/>
                  </a:lnTo>
                  <a:lnTo>
                    <a:pt x="10" y="27"/>
                  </a:lnTo>
                  <a:lnTo>
                    <a:pt x="13" y="26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9" y="26"/>
                  </a:lnTo>
                  <a:lnTo>
                    <a:pt x="19" y="23"/>
                  </a:lnTo>
                  <a:lnTo>
                    <a:pt x="29" y="16"/>
                  </a:lnTo>
                  <a:lnTo>
                    <a:pt x="36" y="15"/>
                  </a:lnTo>
                  <a:lnTo>
                    <a:pt x="37" y="12"/>
                  </a:lnTo>
                  <a:lnTo>
                    <a:pt x="41" y="13"/>
                  </a:lnTo>
                  <a:lnTo>
                    <a:pt x="45" y="18"/>
                  </a:lnTo>
                  <a:lnTo>
                    <a:pt x="47" y="19"/>
                  </a:lnTo>
                  <a:lnTo>
                    <a:pt x="50" y="15"/>
                  </a:lnTo>
                  <a:lnTo>
                    <a:pt x="52" y="13"/>
                  </a:lnTo>
                  <a:lnTo>
                    <a:pt x="53" y="10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7" y="0"/>
                  </a:lnTo>
                  <a:lnTo>
                    <a:pt x="61" y="2"/>
                  </a:lnTo>
                  <a:lnTo>
                    <a:pt x="58" y="5"/>
                  </a:lnTo>
                  <a:lnTo>
                    <a:pt x="61" y="6"/>
                  </a:lnTo>
                  <a:lnTo>
                    <a:pt x="66" y="4"/>
                  </a:lnTo>
                  <a:lnTo>
                    <a:pt x="75" y="11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4" y="25"/>
                  </a:lnTo>
                  <a:lnTo>
                    <a:pt x="86" y="27"/>
                  </a:lnTo>
                  <a:lnTo>
                    <a:pt x="69" y="33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5" name="Freeform 689"/>
            <p:cNvSpPr>
              <a:spLocks/>
            </p:cNvSpPr>
            <p:nvPr/>
          </p:nvSpPr>
          <p:spPr bwMode="auto">
            <a:xfrm>
              <a:off x="2994" y="2037"/>
              <a:ext cx="787" cy="880"/>
            </a:xfrm>
            <a:custGeom>
              <a:avLst/>
              <a:gdLst>
                <a:gd name="T0" fmla="*/ 756 w 787"/>
                <a:gd name="T1" fmla="*/ 593 h 880"/>
                <a:gd name="T2" fmla="*/ 750 w 787"/>
                <a:gd name="T3" fmla="*/ 610 h 880"/>
                <a:gd name="T4" fmla="*/ 738 w 787"/>
                <a:gd name="T5" fmla="*/ 625 h 880"/>
                <a:gd name="T6" fmla="*/ 720 w 787"/>
                <a:gd name="T7" fmla="*/ 657 h 880"/>
                <a:gd name="T8" fmla="*/ 711 w 787"/>
                <a:gd name="T9" fmla="*/ 697 h 880"/>
                <a:gd name="T10" fmla="*/ 709 w 787"/>
                <a:gd name="T11" fmla="*/ 717 h 880"/>
                <a:gd name="T12" fmla="*/ 686 w 787"/>
                <a:gd name="T13" fmla="*/ 741 h 880"/>
                <a:gd name="T14" fmla="*/ 679 w 787"/>
                <a:gd name="T15" fmla="*/ 762 h 880"/>
                <a:gd name="T16" fmla="*/ 686 w 787"/>
                <a:gd name="T17" fmla="*/ 792 h 880"/>
                <a:gd name="T18" fmla="*/ 665 w 787"/>
                <a:gd name="T19" fmla="*/ 809 h 880"/>
                <a:gd name="T20" fmla="*/ 651 w 787"/>
                <a:gd name="T21" fmla="*/ 806 h 880"/>
                <a:gd name="T22" fmla="*/ 621 w 787"/>
                <a:gd name="T23" fmla="*/ 797 h 880"/>
                <a:gd name="T24" fmla="*/ 599 w 787"/>
                <a:gd name="T25" fmla="*/ 798 h 880"/>
                <a:gd name="T26" fmla="*/ 586 w 787"/>
                <a:gd name="T27" fmla="*/ 818 h 880"/>
                <a:gd name="T28" fmla="*/ 589 w 787"/>
                <a:gd name="T29" fmla="*/ 866 h 880"/>
                <a:gd name="T30" fmla="*/ 560 w 787"/>
                <a:gd name="T31" fmla="*/ 866 h 880"/>
                <a:gd name="T32" fmla="*/ 499 w 787"/>
                <a:gd name="T33" fmla="*/ 834 h 880"/>
                <a:gd name="T34" fmla="*/ 218 w 787"/>
                <a:gd name="T35" fmla="*/ 816 h 880"/>
                <a:gd name="T36" fmla="*/ 111 w 787"/>
                <a:gd name="T37" fmla="*/ 786 h 880"/>
                <a:gd name="T38" fmla="*/ 94 w 787"/>
                <a:gd name="T39" fmla="*/ 736 h 880"/>
                <a:gd name="T40" fmla="*/ 85 w 787"/>
                <a:gd name="T41" fmla="*/ 698 h 880"/>
                <a:gd name="T42" fmla="*/ 91 w 787"/>
                <a:gd name="T43" fmla="*/ 657 h 880"/>
                <a:gd name="T44" fmla="*/ 78 w 787"/>
                <a:gd name="T45" fmla="*/ 613 h 880"/>
                <a:gd name="T46" fmla="*/ 80 w 787"/>
                <a:gd name="T47" fmla="*/ 584 h 880"/>
                <a:gd name="T48" fmla="*/ 89 w 787"/>
                <a:gd name="T49" fmla="*/ 542 h 880"/>
                <a:gd name="T50" fmla="*/ 112 w 787"/>
                <a:gd name="T51" fmla="*/ 521 h 880"/>
                <a:gd name="T52" fmla="*/ 101 w 787"/>
                <a:gd name="T53" fmla="*/ 495 h 880"/>
                <a:gd name="T54" fmla="*/ 86 w 787"/>
                <a:gd name="T55" fmla="*/ 452 h 880"/>
                <a:gd name="T56" fmla="*/ 76 w 787"/>
                <a:gd name="T57" fmla="*/ 426 h 880"/>
                <a:gd name="T58" fmla="*/ 61 w 787"/>
                <a:gd name="T59" fmla="*/ 357 h 880"/>
                <a:gd name="T60" fmla="*/ 14 w 787"/>
                <a:gd name="T61" fmla="*/ 90 h 880"/>
                <a:gd name="T62" fmla="*/ 327 w 787"/>
                <a:gd name="T63" fmla="*/ 2 h 880"/>
                <a:gd name="T64" fmla="*/ 411 w 787"/>
                <a:gd name="T65" fmla="*/ 11 h 880"/>
                <a:gd name="T66" fmla="*/ 394 w 787"/>
                <a:gd name="T67" fmla="*/ 22 h 880"/>
                <a:gd name="T68" fmla="*/ 385 w 787"/>
                <a:gd name="T69" fmla="*/ 28 h 880"/>
                <a:gd name="T70" fmla="*/ 372 w 787"/>
                <a:gd name="T71" fmla="*/ 56 h 880"/>
                <a:gd name="T72" fmla="*/ 402 w 787"/>
                <a:gd name="T73" fmla="*/ 76 h 880"/>
                <a:gd name="T74" fmla="*/ 417 w 787"/>
                <a:gd name="T75" fmla="*/ 93 h 880"/>
                <a:gd name="T76" fmla="*/ 450 w 787"/>
                <a:gd name="T77" fmla="*/ 99 h 880"/>
                <a:gd name="T78" fmla="*/ 479 w 787"/>
                <a:gd name="T79" fmla="*/ 162 h 880"/>
                <a:gd name="T80" fmla="*/ 499 w 787"/>
                <a:gd name="T81" fmla="*/ 191 h 880"/>
                <a:gd name="T82" fmla="*/ 545 w 787"/>
                <a:gd name="T83" fmla="*/ 226 h 880"/>
                <a:gd name="T84" fmla="*/ 576 w 787"/>
                <a:gd name="T85" fmla="*/ 265 h 880"/>
                <a:gd name="T86" fmla="*/ 609 w 787"/>
                <a:gd name="T87" fmla="*/ 295 h 880"/>
                <a:gd name="T88" fmla="*/ 605 w 787"/>
                <a:gd name="T89" fmla="*/ 309 h 880"/>
                <a:gd name="T90" fmla="*/ 611 w 787"/>
                <a:gd name="T91" fmla="*/ 317 h 880"/>
                <a:gd name="T92" fmla="*/ 620 w 787"/>
                <a:gd name="T93" fmla="*/ 321 h 880"/>
                <a:gd name="T94" fmla="*/ 619 w 787"/>
                <a:gd name="T95" fmla="*/ 332 h 880"/>
                <a:gd name="T96" fmla="*/ 632 w 787"/>
                <a:gd name="T97" fmla="*/ 344 h 880"/>
                <a:gd name="T98" fmla="*/ 667 w 787"/>
                <a:gd name="T99" fmla="*/ 368 h 880"/>
                <a:gd name="T100" fmla="*/ 677 w 787"/>
                <a:gd name="T101" fmla="*/ 384 h 880"/>
                <a:gd name="T102" fmla="*/ 680 w 787"/>
                <a:gd name="T103" fmla="*/ 401 h 880"/>
                <a:gd name="T104" fmla="*/ 691 w 787"/>
                <a:gd name="T105" fmla="*/ 420 h 880"/>
                <a:gd name="T106" fmla="*/ 691 w 787"/>
                <a:gd name="T107" fmla="*/ 429 h 880"/>
                <a:gd name="T108" fmla="*/ 695 w 787"/>
                <a:gd name="T109" fmla="*/ 444 h 880"/>
                <a:gd name="T110" fmla="*/ 706 w 787"/>
                <a:gd name="T111" fmla="*/ 461 h 880"/>
                <a:gd name="T112" fmla="*/ 729 w 787"/>
                <a:gd name="T113" fmla="*/ 479 h 880"/>
                <a:gd name="T114" fmla="*/ 739 w 787"/>
                <a:gd name="T115" fmla="*/ 503 h 880"/>
                <a:gd name="T116" fmla="*/ 735 w 787"/>
                <a:gd name="T117" fmla="*/ 525 h 880"/>
                <a:gd name="T118" fmla="*/ 741 w 787"/>
                <a:gd name="T119" fmla="*/ 545 h 880"/>
                <a:gd name="T120" fmla="*/ 785 w 787"/>
                <a:gd name="T121" fmla="*/ 560 h 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7"/>
                <a:gd name="T184" fmla="*/ 0 h 880"/>
                <a:gd name="T185" fmla="*/ 787 w 787"/>
                <a:gd name="T186" fmla="*/ 880 h 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7" h="880">
                  <a:moveTo>
                    <a:pt x="775" y="577"/>
                  </a:moveTo>
                  <a:lnTo>
                    <a:pt x="772" y="575"/>
                  </a:lnTo>
                  <a:lnTo>
                    <a:pt x="768" y="575"/>
                  </a:lnTo>
                  <a:lnTo>
                    <a:pt x="766" y="577"/>
                  </a:lnTo>
                  <a:lnTo>
                    <a:pt x="765" y="578"/>
                  </a:lnTo>
                  <a:lnTo>
                    <a:pt x="765" y="584"/>
                  </a:lnTo>
                  <a:lnTo>
                    <a:pt x="771" y="585"/>
                  </a:lnTo>
                  <a:lnTo>
                    <a:pt x="762" y="594"/>
                  </a:lnTo>
                  <a:lnTo>
                    <a:pt x="756" y="593"/>
                  </a:lnTo>
                  <a:lnTo>
                    <a:pt x="754" y="592"/>
                  </a:lnTo>
                  <a:lnTo>
                    <a:pt x="750" y="591"/>
                  </a:lnTo>
                  <a:lnTo>
                    <a:pt x="751" y="596"/>
                  </a:lnTo>
                  <a:lnTo>
                    <a:pt x="747" y="598"/>
                  </a:lnTo>
                  <a:lnTo>
                    <a:pt x="750" y="601"/>
                  </a:lnTo>
                  <a:lnTo>
                    <a:pt x="752" y="601"/>
                  </a:lnTo>
                  <a:lnTo>
                    <a:pt x="752" y="600"/>
                  </a:lnTo>
                  <a:lnTo>
                    <a:pt x="753" y="602"/>
                  </a:lnTo>
                  <a:lnTo>
                    <a:pt x="750" y="610"/>
                  </a:lnTo>
                  <a:lnTo>
                    <a:pt x="745" y="613"/>
                  </a:lnTo>
                  <a:lnTo>
                    <a:pt x="738" y="620"/>
                  </a:lnTo>
                  <a:lnTo>
                    <a:pt x="736" y="620"/>
                  </a:lnTo>
                  <a:lnTo>
                    <a:pt x="736" y="618"/>
                  </a:lnTo>
                  <a:lnTo>
                    <a:pt x="734" y="618"/>
                  </a:lnTo>
                  <a:lnTo>
                    <a:pt x="729" y="620"/>
                  </a:lnTo>
                  <a:lnTo>
                    <a:pt x="728" y="622"/>
                  </a:lnTo>
                  <a:lnTo>
                    <a:pt x="731" y="626"/>
                  </a:lnTo>
                  <a:lnTo>
                    <a:pt x="738" y="625"/>
                  </a:lnTo>
                  <a:lnTo>
                    <a:pt x="739" y="638"/>
                  </a:lnTo>
                  <a:lnTo>
                    <a:pt x="732" y="651"/>
                  </a:lnTo>
                  <a:lnTo>
                    <a:pt x="730" y="652"/>
                  </a:lnTo>
                  <a:lnTo>
                    <a:pt x="728" y="649"/>
                  </a:lnTo>
                  <a:lnTo>
                    <a:pt x="727" y="649"/>
                  </a:lnTo>
                  <a:lnTo>
                    <a:pt x="724" y="651"/>
                  </a:lnTo>
                  <a:lnTo>
                    <a:pt x="713" y="653"/>
                  </a:lnTo>
                  <a:lnTo>
                    <a:pt x="716" y="656"/>
                  </a:lnTo>
                  <a:lnTo>
                    <a:pt x="720" y="657"/>
                  </a:lnTo>
                  <a:lnTo>
                    <a:pt x="724" y="657"/>
                  </a:lnTo>
                  <a:lnTo>
                    <a:pt x="727" y="655"/>
                  </a:lnTo>
                  <a:lnTo>
                    <a:pt x="731" y="658"/>
                  </a:lnTo>
                  <a:lnTo>
                    <a:pt x="719" y="677"/>
                  </a:lnTo>
                  <a:lnTo>
                    <a:pt x="716" y="684"/>
                  </a:lnTo>
                  <a:lnTo>
                    <a:pt x="711" y="686"/>
                  </a:lnTo>
                  <a:lnTo>
                    <a:pt x="713" y="689"/>
                  </a:lnTo>
                  <a:lnTo>
                    <a:pt x="713" y="695"/>
                  </a:lnTo>
                  <a:lnTo>
                    <a:pt x="711" y="697"/>
                  </a:lnTo>
                  <a:lnTo>
                    <a:pt x="713" y="700"/>
                  </a:lnTo>
                  <a:lnTo>
                    <a:pt x="714" y="701"/>
                  </a:lnTo>
                  <a:lnTo>
                    <a:pt x="712" y="704"/>
                  </a:lnTo>
                  <a:lnTo>
                    <a:pt x="713" y="707"/>
                  </a:lnTo>
                  <a:lnTo>
                    <a:pt x="714" y="707"/>
                  </a:lnTo>
                  <a:lnTo>
                    <a:pt x="716" y="707"/>
                  </a:lnTo>
                  <a:lnTo>
                    <a:pt x="713" y="709"/>
                  </a:lnTo>
                  <a:lnTo>
                    <a:pt x="711" y="717"/>
                  </a:lnTo>
                  <a:lnTo>
                    <a:pt x="709" y="717"/>
                  </a:lnTo>
                  <a:lnTo>
                    <a:pt x="707" y="718"/>
                  </a:lnTo>
                  <a:lnTo>
                    <a:pt x="697" y="731"/>
                  </a:lnTo>
                  <a:lnTo>
                    <a:pt x="692" y="730"/>
                  </a:lnTo>
                  <a:lnTo>
                    <a:pt x="690" y="728"/>
                  </a:lnTo>
                  <a:lnTo>
                    <a:pt x="688" y="728"/>
                  </a:lnTo>
                  <a:lnTo>
                    <a:pt x="688" y="731"/>
                  </a:lnTo>
                  <a:lnTo>
                    <a:pt x="686" y="734"/>
                  </a:lnTo>
                  <a:lnTo>
                    <a:pt x="683" y="739"/>
                  </a:lnTo>
                  <a:lnTo>
                    <a:pt x="686" y="741"/>
                  </a:lnTo>
                  <a:lnTo>
                    <a:pt x="690" y="736"/>
                  </a:lnTo>
                  <a:lnTo>
                    <a:pt x="691" y="734"/>
                  </a:lnTo>
                  <a:lnTo>
                    <a:pt x="692" y="734"/>
                  </a:lnTo>
                  <a:lnTo>
                    <a:pt x="692" y="746"/>
                  </a:lnTo>
                  <a:lnTo>
                    <a:pt x="690" y="753"/>
                  </a:lnTo>
                  <a:lnTo>
                    <a:pt x="688" y="754"/>
                  </a:lnTo>
                  <a:lnTo>
                    <a:pt x="685" y="754"/>
                  </a:lnTo>
                  <a:lnTo>
                    <a:pt x="679" y="759"/>
                  </a:lnTo>
                  <a:lnTo>
                    <a:pt x="679" y="762"/>
                  </a:lnTo>
                  <a:lnTo>
                    <a:pt x="683" y="762"/>
                  </a:lnTo>
                  <a:lnTo>
                    <a:pt x="686" y="762"/>
                  </a:lnTo>
                  <a:lnTo>
                    <a:pt x="686" y="765"/>
                  </a:lnTo>
                  <a:lnTo>
                    <a:pt x="689" y="765"/>
                  </a:lnTo>
                  <a:lnTo>
                    <a:pt x="691" y="761"/>
                  </a:lnTo>
                  <a:lnTo>
                    <a:pt x="692" y="761"/>
                  </a:lnTo>
                  <a:lnTo>
                    <a:pt x="692" y="776"/>
                  </a:lnTo>
                  <a:lnTo>
                    <a:pt x="689" y="787"/>
                  </a:lnTo>
                  <a:lnTo>
                    <a:pt x="686" y="792"/>
                  </a:lnTo>
                  <a:lnTo>
                    <a:pt x="684" y="800"/>
                  </a:lnTo>
                  <a:lnTo>
                    <a:pt x="684" y="804"/>
                  </a:lnTo>
                  <a:lnTo>
                    <a:pt x="686" y="811"/>
                  </a:lnTo>
                  <a:lnTo>
                    <a:pt x="683" y="811"/>
                  </a:lnTo>
                  <a:lnTo>
                    <a:pt x="679" y="808"/>
                  </a:lnTo>
                  <a:lnTo>
                    <a:pt x="673" y="809"/>
                  </a:lnTo>
                  <a:lnTo>
                    <a:pt x="670" y="812"/>
                  </a:lnTo>
                  <a:lnTo>
                    <a:pt x="667" y="811"/>
                  </a:lnTo>
                  <a:lnTo>
                    <a:pt x="665" y="809"/>
                  </a:lnTo>
                  <a:lnTo>
                    <a:pt x="663" y="809"/>
                  </a:lnTo>
                  <a:lnTo>
                    <a:pt x="662" y="810"/>
                  </a:lnTo>
                  <a:lnTo>
                    <a:pt x="661" y="808"/>
                  </a:lnTo>
                  <a:lnTo>
                    <a:pt x="658" y="810"/>
                  </a:lnTo>
                  <a:lnTo>
                    <a:pt x="658" y="809"/>
                  </a:lnTo>
                  <a:lnTo>
                    <a:pt x="657" y="807"/>
                  </a:lnTo>
                  <a:lnTo>
                    <a:pt x="652" y="808"/>
                  </a:lnTo>
                  <a:lnTo>
                    <a:pt x="652" y="806"/>
                  </a:lnTo>
                  <a:lnTo>
                    <a:pt x="651" y="806"/>
                  </a:lnTo>
                  <a:lnTo>
                    <a:pt x="651" y="804"/>
                  </a:lnTo>
                  <a:lnTo>
                    <a:pt x="649" y="805"/>
                  </a:lnTo>
                  <a:lnTo>
                    <a:pt x="641" y="805"/>
                  </a:lnTo>
                  <a:lnTo>
                    <a:pt x="634" y="799"/>
                  </a:lnTo>
                  <a:lnTo>
                    <a:pt x="633" y="798"/>
                  </a:lnTo>
                  <a:lnTo>
                    <a:pt x="631" y="802"/>
                  </a:lnTo>
                  <a:lnTo>
                    <a:pt x="629" y="797"/>
                  </a:lnTo>
                  <a:lnTo>
                    <a:pt x="626" y="796"/>
                  </a:lnTo>
                  <a:lnTo>
                    <a:pt x="621" y="797"/>
                  </a:lnTo>
                  <a:lnTo>
                    <a:pt x="616" y="796"/>
                  </a:lnTo>
                  <a:lnTo>
                    <a:pt x="614" y="794"/>
                  </a:lnTo>
                  <a:lnTo>
                    <a:pt x="612" y="790"/>
                  </a:lnTo>
                  <a:lnTo>
                    <a:pt x="610" y="789"/>
                  </a:lnTo>
                  <a:lnTo>
                    <a:pt x="610" y="790"/>
                  </a:lnTo>
                  <a:lnTo>
                    <a:pt x="603" y="789"/>
                  </a:lnTo>
                  <a:lnTo>
                    <a:pt x="601" y="792"/>
                  </a:lnTo>
                  <a:lnTo>
                    <a:pt x="601" y="795"/>
                  </a:lnTo>
                  <a:lnTo>
                    <a:pt x="599" y="798"/>
                  </a:lnTo>
                  <a:lnTo>
                    <a:pt x="592" y="796"/>
                  </a:lnTo>
                  <a:lnTo>
                    <a:pt x="591" y="796"/>
                  </a:lnTo>
                  <a:lnTo>
                    <a:pt x="592" y="802"/>
                  </a:lnTo>
                  <a:lnTo>
                    <a:pt x="589" y="803"/>
                  </a:lnTo>
                  <a:lnTo>
                    <a:pt x="587" y="808"/>
                  </a:lnTo>
                  <a:lnTo>
                    <a:pt x="589" y="812"/>
                  </a:lnTo>
                  <a:lnTo>
                    <a:pt x="588" y="814"/>
                  </a:lnTo>
                  <a:lnTo>
                    <a:pt x="588" y="815"/>
                  </a:lnTo>
                  <a:lnTo>
                    <a:pt x="586" y="818"/>
                  </a:lnTo>
                  <a:lnTo>
                    <a:pt x="587" y="822"/>
                  </a:lnTo>
                  <a:lnTo>
                    <a:pt x="590" y="828"/>
                  </a:lnTo>
                  <a:lnTo>
                    <a:pt x="590" y="831"/>
                  </a:lnTo>
                  <a:lnTo>
                    <a:pt x="592" y="831"/>
                  </a:lnTo>
                  <a:lnTo>
                    <a:pt x="593" y="839"/>
                  </a:lnTo>
                  <a:lnTo>
                    <a:pt x="591" y="845"/>
                  </a:lnTo>
                  <a:lnTo>
                    <a:pt x="592" y="855"/>
                  </a:lnTo>
                  <a:lnTo>
                    <a:pt x="588" y="864"/>
                  </a:lnTo>
                  <a:lnTo>
                    <a:pt x="589" y="866"/>
                  </a:lnTo>
                  <a:lnTo>
                    <a:pt x="588" y="868"/>
                  </a:lnTo>
                  <a:lnTo>
                    <a:pt x="588" y="875"/>
                  </a:lnTo>
                  <a:lnTo>
                    <a:pt x="587" y="878"/>
                  </a:lnTo>
                  <a:lnTo>
                    <a:pt x="585" y="879"/>
                  </a:lnTo>
                  <a:lnTo>
                    <a:pt x="579" y="878"/>
                  </a:lnTo>
                  <a:lnTo>
                    <a:pt x="578" y="876"/>
                  </a:lnTo>
                  <a:lnTo>
                    <a:pt x="568" y="878"/>
                  </a:lnTo>
                  <a:lnTo>
                    <a:pt x="564" y="875"/>
                  </a:lnTo>
                  <a:lnTo>
                    <a:pt x="560" y="866"/>
                  </a:lnTo>
                  <a:lnTo>
                    <a:pt x="560" y="861"/>
                  </a:lnTo>
                  <a:lnTo>
                    <a:pt x="560" y="858"/>
                  </a:lnTo>
                  <a:lnTo>
                    <a:pt x="561" y="854"/>
                  </a:lnTo>
                  <a:lnTo>
                    <a:pt x="557" y="850"/>
                  </a:lnTo>
                  <a:lnTo>
                    <a:pt x="555" y="844"/>
                  </a:lnTo>
                  <a:lnTo>
                    <a:pt x="558" y="838"/>
                  </a:lnTo>
                  <a:lnTo>
                    <a:pt x="525" y="836"/>
                  </a:lnTo>
                  <a:lnTo>
                    <a:pt x="518" y="836"/>
                  </a:lnTo>
                  <a:lnTo>
                    <a:pt x="499" y="834"/>
                  </a:lnTo>
                  <a:lnTo>
                    <a:pt x="481" y="833"/>
                  </a:lnTo>
                  <a:lnTo>
                    <a:pt x="407" y="828"/>
                  </a:lnTo>
                  <a:lnTo>
                    <a:pt x="385" y="827"/>
                  </a:lnTo>
                  <a:lnTo>
                    <a:pt x="370" y="825"/>
                  </a:lnTo>
                  <a:lnTo>
                    <a:pt x="328" y="822"/>
                  </a:lnTo>
                  <a:lnTo>
                    <a:pt x="307" y="821"/>
                  </a:lnTo>
                  <a:lnTo>
                    <a:pt x="263" y="819"/>
                  </a:lnTo>
                  <a:lnTo>
                    <a:pt x="251" y="818"/>
                  </a:lnTo>
                  <a:lnTo>
                    <a:pt x="218" y="816"/>
                  </a:lnTo>
                  <a:lnTo>
                    <a:pt x="201" y="815"/>
                  </a:lnTo>
                  <a:lnTo>
                    <a:pt x="121" y="811"/>
                  </a:lnTo>
                  <a:lnTo>
                    <a:pt x="120" y="809"/>
                  </a:lnTo>
                  <a:lnTo>
                    <a:pt x="116" y="804"/>
                  </a:lnTo>
                  <a:lnTo>
                    <a:pt x="113" y="804"/>
                  </a:lnTo>
                  <a:lnTo>
                    <a:pt x="113" y="799"/>
                  </a:lnTo>
                  <a:lnTo>
                    <a:pt x="110" y="790"/>
                  </a:lnTo>
                  <a:lnTo>
                    <a:pt x="110" y="788"/>
                  </a:lnTo>
                  <a:lnTo>
                    <a:pt x="111" y="786"/>
                  </a:lnTo>
                  <a:lnTo>
                    <a:pt x="109" y="781"/>
                  </a:lnTo>
                  <a:lnTo>
                    <a:pt x="110" y="779"/>
                  </a:lnTo>
                  <a:lnTo>
                    <a:pt x="102" y="768"/>
                  </a:lnTo>
                  <a:lnTo>
                    <a:pt x="101" y="763"/>
                  </a:lnTo>
                  <a:lnTo>
                    <a:pt x="98" y="761"/>
                  </a:lnTo>
                  <a:lnTo>
                    <a:pt x="99" y="756"/>
                  </a:lnTo>
                  <a:lnTo>
                    <a:pt x="98" y="748"/>
                  </a:lnTo>
                  <a:lnTo>
                    <a:pt x="95" y="743"/>
                  </a:lnTo>
                  <a:lnTo>
                    <a:pt x="94" y="736"/>
                  </a:lnTo>
                  <a:lnTo>
                    <a:pt x="86" y="726"/>
                  </a:lnTo>
                  <a:lnTo>
                    <a:pt x="85" y="726"/>
                  </a:lnTo>
                  <a:lnTo>
                    <a:pt x="83" y="725"/>
                  </a:lnTo>
                  <a:lnTo>
                    <a:pt x="83" y="723"/>
                  </a:lnTo>
                  <a:lnTo>
                    <a:pt x="81" y="721"/>
                  </a:lnTo>
                  <a:lnTo>
                    <a:pt x="84" y="714"/>
                  </a:lnTo>
                  <a:lnTo>
                    <a:pt x="80" y="704"/>
                  </a:lnTo>
                  <a:lnTo>
                    <a:pt x="84" y="701"/>
                  </a:lnTo>
                  <a:lnTo>
                    <a:pt x="85" y="698"/>
                  </a:lnTo>
                  <a:lnTo>
                    <a:pt x="85" y="696"/>
                  </a:lnTo>
                  <a:lnTo>
                    <a:pt x="85" y="690"/>
                  </a:lnTo>
                  <a:lnTo>
                    <a:pt x="85" y="689"/>
                  </a:lnTo>
                  <a:lnTo>
                    <a:pt x="84" y="688"/>
                  </a:lnTo>
                  <a:lnTo>
                    <a:pt x="87" y="676"/>
                  </a:lnTo>
                  <a:lnTo>
                    <a:pt x="88" y="674"/>
                  </a:lnTo>
                  <a:lnTo>
                    <a:pt x="87" y="667"/>
                  </a:lnTo>
                  <a:lnTo>
                    <a:pt x="91" y="659"/>
                  </a:lnTo>
                  <a:lnTo>
                    <a:pt x="91" y="657"/>
                  </a:lnTo>
                  <a:lnTo>
                    <a:pt x="92" y="654"/>
                  </a:lnTo>
                  <a:lnTo>
                    <a:pt x="89" y="649"/>
                  </a:lnTo>
                  <a:lnTo>
                    <a:pt x="89" y="639"/>
                  </a:lnTo>
                  <a:lnTo>
                    <a:pt x="85" y="635"/>
                  </a:lnTo>
                  <a:lnTo>
                    <a:pt x="86" y="632"/>
                  </a:lnTo>
                  <a:lnTo>
                    <a:pt x="78" y="625"/>
                  </a:lnTo>
                  <a:lnTo>
                    <a:pt x="78" y="621"/>
                  </a:lnTo>
                  <a:lnTo>
                    <a:pt x="79" y="618"/>
                  </a:lnTo>
                  <a:lnTo>
                    <a:pt x="78" y="613"/>
                  </a:lnTo>
                  <a:lnTo>
                    <a:pt x="76" y="608"/>
                  </a:lnTo>
                  <a:lnTo>
                    <a:pt x="77" y="606"/>
                  </a:lnTo>
                  <a:lnTo>
                    <a:pt x="77" y="600"/>
                  </a:lnTo>
                  <a:lnTo>
                    <a:pt x="76" y="597"/>
                  </a:lnTo>
                  <a:lnTo>
                    <a:pt x="78" y="591"/>
                  </a:lnTo>
                  <a:lnTo>
                    <a:pt x="77" y="588"/>
                  </a:lnTo>
                  <a:lnTo>
                    <a:pt x="80" y="588"/>
                  </a:lnTo>
                  <a:lnTo>
                    <a:pt x="81" y="586"/>
                  </a:lnTo>
                  <a:lnTo>
                    <a:pt x="80" y="584"/>
                  </a:lnTo>
                  <a:lnTo>
                    <a:pt x="86" y="578"/>
                  </a:lnTo>
                  <a:lnTo>
                    <a:pt x="86" y="574"/>
                  </a:lnTo>
                  <a:lnTo>
                    <a:pt x="88" y="573"/>
                  </a:lnTo>
                  <a:lnTo>
                    <a:pt x="88" y="569"/>
                  </a:lnTo>
                  <a:lnTo>
                    <a:pt x="90" y="564"/>
                  </a:lnTo>
                  <a:lnTo>
                    <a:pt x="90" y="562"/>
                  </a:lnTo>
                  <a:lnTo>
                    <a:pt x="90" y="556"/>
                  </a:lnTo>
                  <a:lnTo>
                    <a:pt x="91" y="552"/>
                  </a:lnTo>
                  <a:lnTo>
                    <a:pt x="89" y="542"/>
                  </a:lnTo>
                  <a:lnTo>
                    <a:pt x="98" y="533"/>
                  </a:lnTo>
                  <a:lnTo>
                    <a:pt x="106" y="530"/>
                  </a:lnTo>
                  <a:lnTo>
                    <a:pt x="106" y="529"/>
                  </a:lnTo>
                  <a:lnTo>
                    <a:pt x="102" y="528"/>
                  </a:lnTo>
                  <a:lnTo>
                    <a:pt x="103" y="527"/>
                  </a:lnTo>
                  <a:lnTo>
                    <a:pt x="111" y="526"/>
                  </a:lnTo>
                  <a:lnTo>
                    <a:pt x="112" y="524"/>
                  </a:lnTo>
                  <a:lnTo>
                    <a:pt x="113" y="522"/>
                  </a:lnTo>
                  <a:lnTo>
                    <a:pt x="112" y="521"/>
                  </a:lnTo>
                  <a:lnTo>
                    <a:pt x="114" y="521"/>
                  </a:lnTo>
                  <a:lnTo>
                    <a:pt x="116" y="519"/>
                  </a:lnTo>
                  <a:lnTo>
                    <a:pt x="118" y="519"/>
                  </a:lnTo>
                  <a:lnTo>
                    <a:pt x="110" y="510"/>
                  </a:lnTo>
                  <a:lnTo>
                    <a:pt x="98" y="504"/>
                  </a:lnTo>
                  <a:lnTo>
                    <a:pt x="98" y="502"/>
                  </a:lnTo>
                  <a:lnTo>
                    <a:pt x="101" y="499"/>
                  </a:lnTo>
                  <a:lnTo>
                    <a:pt x="103" y="496"/>
                  </a:lnTo>
                  <a:lnTo>
                    <a:pt x="101" y="495"/>
                  </a:lnTo>
                  <a:lnTo>
                    <a:pt x="103" y="494"/>
                  </a:lnTo>
                  <a:lnTo>
                    <a:pt x="102" y="490"/>
                  </a:lnTo>
                  <a:lnTo>
                    <a:pt x="106" y="486"/>
                  </a:lnTo>
                  <a:lnTo>
                    <a:pt x="103" y="483"/>
                  </a:lnTo>
                  <a:lnTo>
                    <a:pt x="100" y="481"/>
                  </a:lnTo>
                  <a:lnTo>
                    <a:pt x="99" y="470"/>
                  </a:lnTo>
                  <a:lnTo>
                    <a:pt x="96" y="465"/>
                  </a:lnTo>
                  <a:lnTo>
                    <a:pt x="88" y="458"/>
                  </a:lnTo>
                  <a:lnTo>
                    <a:pt x="86" y="452"/>
                  </a:lnTo>
                  <a:lnTo>
                    <a:pt x="85" y="448"/>
                  </a:lnTo>
                  <a:lnTo>
                    <a:pt x="85" y="447"/>
                  </a:lnTo>
                  <a:lnTo>
                    <a:pt x="83" y="446"/>
                  </a:lnTo>
                  <a:lnTo>
                    <a:pt x="83" y="445"/>
                  </a:lnTo>
                  <a:lnTo>
                    <a:pt x="85" y="443"/>
                  </a:lnTo>
                  <a:lnTo>
                    <a:pt x="80" y="437"/>
                  </a:lnTo>
                  <a:lnTo>
                    <a:pt x="79" y="432"/>
                  </a:lnTo>
                  <a:lnTo>
                    <a:pt x="80" y="428"/>
                  </a:lnTo>
                  <a:lnTo>
                    <a:pt x="76" y="426"/>
                  </a:lnTo>
                  <a:lnTo>
                    <a:pt x="76" y="423"/>
                  </a:lnTo>
                  <a:lnTo>
                    <a:pt x="78" y="420"/>
                  </a:lnTo>
                  <a:lnTo>
                    <a:pt x="72" y="413"/>
                  </a:lnTo>
                  <a:lnTo>
                    <a:pt x="72" y="411"/>
                  </a:lnTo>
                  <a:lnTo>
                    <a:pt x="74" y="407"/>
                  </a:lnTo>
                  <a:lnTo>
                    <a:pt x="72" y="406"/>
                  </a:lnTo>
                  <a:lnTo>
                    <a:pt x="69" y="406"/>
                  </a:lnTo>
                  <a:lnTo>
                    <a:pt x="68" y="403"/>
                  </a:lnTo>
                  <a:lnTo>
                    <a:pt x="61" y="357"/>
                  </a:lnTo>
                  <a:lnTo>
                    <a:pt x="61" y="353"/>
                  </a:lnTo>
                  <a:lnTo>
                    <a:pt x="51" y="297"/>
                  </a:lnTo>
                  <a:lnTo>
                    <a:pt x="48" y="287"/>
                  </a:lnTo>
                  <a:lnTo>
                    <a:pt x="43" y="254"/>
                  </a:lnTo>
                  <a:lnTo>
                    <a:pt x="35" y="208"/>
                  </a:lnTo>
                  <a:lnTo>
                    <a:pt x="33" y="196"/>
                  </a:lnTo>
                  <a:lnTo>
                    <a:pt x="30" y="174"/>
                  </a:lnTo>
                  <a:lnTo>
                    <a:pt x="23" y="135"/>
                  </a:lnTo>
                  <a:lnTo>
                    <a:pt x="14" y="90"/>
                  </a:lnTo>
                  <a:lnTo>
                    <a:pt x="12" y="77"/>
                  </a:lnTo>
                  <a:lnTo>
                    <a:pt x="11" y="71"/>
                  </a:lnTo>
                  <a:lnTo>
                    <a:pt x="3" y="26"/>
                  </a:lnTo>
                  <a:lnTo>
                    <a:pt x="0" y="2"/>
                  </a:lnTo>
                  <a:lnTo>
                    <a:pt x="21" y="3"/>
                  </a:lnTo>
                  <a:lnTo>
                    <a:pt x="40" y="3"/>
                  </a:lnTo>
                  <a:lnTo>
                    <a:pt x="55" y="2"/>
                  </a:lnTo>
                  <a:lnTo>
                    <a:pt x="102" y="2"/>
                  </a:lnTo>
                  <a:lnTo>
                    <a:pt x="327" y="2"/>
                  </a:lnTo>
                  <a:lnTo>
                    <a:pt x="327" y="1"/>
                  </a:lnTo>
                  <a:lnTo>
                    <a:pt x="339" y="1"/>
                  </a:lnTo>
                  <a:lnTo>
                    <a:pt x="350" y="1"/>
                  </a:lnTo>
                  <a:lnTo>
                    <a:pt x="412" y="0"/>
                  </a:lnTo>
                  <a:lnTo>
                    <a:pt x="413" y="2"/>
                  </a:lnTo>
                  <a:lnTo>
                    <a:pt x="410" y="5"/>
                  </a:lnTo>
                  <a:lnTo>
                    <a:pt x="411" y="9"/>
                  </a:lnTo>
                  <a:lnTo>
                    <a:pt x="408" y="8"/>
                  </a:lnTo>
                  <a:lnTo>
                    <a:pt x="411" y="11"/>
                  </a:lnTo>
                  <a:lnTo>
                    <a:pt x="408" y="11"/>
                  </a:lnTo>
                  <a:lnTo>
                    <a:pt x="406" y="13"/>
                  </a:lnTo>
                  <a:lnTo>
                    <a:pt x="404" y="12"/>
                  </a:lnTo>
                  <a:lnTo>
                    <a:pt x="404" y="15"/>
                  </a:lnTo>
                  <a:lnTo>
                    <a:pt x="402" y="14"/>
                  </a:lnTo>
                  <a:lnTo>
                    <a:pt x="399" y="19"/>
                  </a:lnTo>
                  <a:lnTo>
                    <a:pt x="396" y="20"/>
                  </a:lnTo>
                  <a:lnTo>
                    <a:pt x="395" y="23"/>
                  </a:lnTo>
                  <a:lnTo>
                    <a:pt x="394" y="22"/>
                  </a:lnTo>
                  <a:lnTo>
                    <a:pt x="393" y="23"/>
                  </a:lnTo>
                  <a:lnTo>
                    <a:pt x="390" y="24"/>
                  </a:lnTo>
                  <a:lnTo>
                    <a:pt x="391" y="24"/>
                  </a:lnTo>
                  <a:lnTo>
                    <a:pt x="390" y="25"/>
                  </a:lnTo>
                  <a:lnTo>
                    <a:pt x="389" y="25"/>
                  </a:lnTo>
                  <a:lnTo>
                    <a:pt x="389" y="27"/>
                  </a:lnTo>
                  <a:lnTo>
                    <a:pt x="387" y="27"/>
                  </a:lnTo>
                  <a:lnTo>
                    <a:pt x="387" y="29"/>
                  </a:lnTo>
                  <a:lnTo>
                    <a:pt x="385" y="28"/>
                  </a:lnTo>
                  <a:lnTo>
                    <a:pt x="384" y="34"/>
                  </a:lnTo>
                  <a:lnTo>
                    <a:pt x="380" y="34"/>
                  </a:lnTo>
                  <a:lnTo>
                    <a:pt x="380" y="36"/>
                  </a:lnTo>
                  <a:lnTo>
                    <a:pt x="376" y="40"/>
                  </a:lnTo>
                  <a:lnTo>
                    <a:pt x="376" y="43"/>
                  </a:lnTo>
                  <a:lnTo>
                    <a:pt x="376" y="45"/>
                  </a:lnTo>
                  <a:lnTo>
                    <a:pt x="372" y="51"/>
                  </a:lnTo>
                  <a:lnTo>
                    <a:pt x="371" y="54"/>
                  </a:lnTo>
                  <a:lnTo>
                    <a:pt x="372" y="56"/>
                  </a:lnTo>
                  <a:lnTo>
                    <a:pt x="371" y="56"/>
                  </a:lnTo>
                  <a:lnTo>
                    <a:pt x="373" y="60"/>
                  </a:lnTo>
                  <a:lnTo>
                    <a:pt x="374" y="60"/>
                  </a:lnTo>
                  <a:lnTo>
                    <a:pt x="381" y="65"/>
                  </a:lnTo>
                  <a:lnTo>
                    <a:pt x="387" y="68"/>
                  </a:lnTo>
                  <a:lnTo>
                    <a:pt x="390" y="72"/>
                  </a:lnTo>
                  <a:lnTo>
                    <a:pt x="392" y="73"/>
                  </a:lnTo>
                  <a:lnTo>
                    <a:pt x="402" y="75"/>
                  </a:lnTo>
                  <a:lnTo>
                    <a:pt x="402" y="76"/>
                  </a:lnTo>
                  <a:lnTo>
                    <a:pt x="404" y="77"/>
                  </a:lnTo>
                  <a:lnTo>
                    <a:pt x="403" y="79"/>
                  </a:lnTo>
                  <a:lnTo>
                    <a:pt x="406" y="83"/>
                  </a:lnTo>
                  <a:lnTo>
                    <a:pt x="410" y="83"/>
                  </a:lnTo>
                  <a:lnTo>
                    <a:pt x="410" y="85"/>
                  </a:lnTo>
                  <a:lnTo>
                    <a:pt x="413" y="87"/>
                  </a:lnTo>
                  <a:lnTo>
                    <a:pt x="416" y="89"/>
                  </a:lnTo>
                  <a:lnTo>
                    <a:pt x="415" y="91"/>
                  </a:lnTo>
                  <a:lnTo>
                    <a:pt x="417" y="93"/>
                  </a:lnTo>
                  <a:lnTo>
                    <a:pt x="421" y="94"/>
                  </a:lnTo>
                  <a:lnTo>
                    <a:pt x="421" y="95"/>
                  </a:lnTo>
                  <a:lnTo>
                    <a:pt x="428" y="99"/>
                  </a:lnTo>
                  <a:lnTo>
                    <a:pt x="432" y="98"/>
                  </a:lnTo>
                  <a:lnTo>
                    <a:pt x="437" y="99"/>
                  </a:lnTo>
                  <a:lnTo>
                    <a:pt x="439" y="97"/>
                  </a:lnTo>
                  <a:lnTo>
                    <a:pt x="443" y="97"/>
                  </a:lnTo>
                  <a:lnTo>
                    <a:pt x="446" y="97"/>
                  </a:lnTo>
                  <a:lnTo>
                    <a:pt x="450" y="99"/>
                  </a:lnTo>
                  <a:lnTo>
                    <a:pt x="450" y="101"/>
                  </a:lnTo>
                  <a:lnTo>
                    <a:pt x="452" y="102"/>
                  </a:lnTo>
                  <a:lnTo>
                    <a:pt x="457" y="120"/>
                  </a:lnTo>
                  <a:lnTo>
                    <a:pt x="463" y="125"/>
                  </a:lnTo>
                  <a:lnTo>
                    <a:pt x="467" y="133"/>
                  </a:lnTo>
                  <a:lnTo>
                    <a:pt x="471" y="138"/>
                  </a:lnTo>
                  <a:lnTo>
                    <a:pt x="472" y="149"/>
                  </a:lnTo>
                  <a:lnTo>
                    <a:pt x="476" y="160"/>
                  </a:lnTo>
                  <a:lnTo>
                    <a:pt x="479" y="162"/>
                  </a:lnTo>
                  <a:lnTo>
                    <a:pt x="483" y="164"/>
                  </a:lnTo>
                  <a:lnTo>
                    <a:pt x="489" y="171"/>
                  </a:lnTo>
                  <a:lnTo>
                    <a:pt x="488" y="175"/>
                  </a:lnTo>
                  <a:lnTo>
                    <a:pt x="489" y="177"/>
                  </a:lnTo>
                  <a:lnTo>
                    <a:pt x="496" y="184"/>
                  </a:lnTo>
                  <a:lnTo>
                    <a:pt x="496" y="186"/>
                  </a:lnTo>
                  <a:lnTo>
                    <a:pt x="498" y="188"/>
                  </a:lnTo>
                  <a:lnTo>
                    <a:pt x="500" y="190"/>
                  </a:lnTo>
                  <a:lnTo>
                    <a:pt x="499" y="191"/>
                  </a:lnTo>
                  <a:lnTo>
                    <a:pt x="501" y="195"/>
                  </a:lnTo>
                  <a:lnTo>
                    <a:pt x="502" y="197"/>
                  </a:lnTo>
                  <a:lnTo>
                    <a:pt x="503" y="199"/>
                  </a:lnTo>
                  <a:lnTo>
                    <a:pt x="510" y="200"/>
                  </a:lnTo>
                  <a:lnTo>
                    <a:pt x="513" y="206"/>
                  </a:lnTo>
                  <a:lnTo>
                    <a:pt x="520" y="212"/>
                  </a:lnTo>
                  <a:lnTo>
                    <a:pt x="525" y="215"/>
                  </a:lnTo>
                  <a:lnTo>
                    <a:pt x="527" y="214"/>
                  </a:lnTo>
                  <a:lnTo>
                    <a:pt x="545" y="226"/>
                  </a:lnTo>
                  <a:lnTo>
                    <a:pt x="546" y="230"/>
                  </a:lnTo>
                  <a:lnTo>
                    <a:pt x="554" y="236"/>
                  </a:lnTo>
                  <a:lnTo>
                    <a:pt x="556" y="245"/>
                  </a:lnTo>
                  <a:lnTo>
                    <a:pt x="558" y="248"/>
                  </a:lnTo>
                  <a:lnTo>
                    <a:pt x="561" y="252"/>
                  </a:lnTo>
                  <a:lnTo>
                    <a:pt x="563" y="259"/>
                  </a:lnTo>
                  <a:lnTo>
                    <a:pt x="564" y="260"/>
                  </a:lnTo>
                  <a:lnTo>
                    <a:pt x="572" y="266"/>
                  </a:lnTo>
                  <a:lnTo>
                    <a:pt x="576" y="265"/>
                  </a:lnTo>
                  <a:lnTo>
                    <a:pt x="579" y="268"/>
                  </a:lnTo>
                  <a:lnTo>
                    <a:pt x="587" y="272"/>
                  </a:lnTo>
                  <a:lnTo>
                    <a:pt x="590" y="275"/>
                  </a:lnTo>
                  <a:lnTo>
                    <a:pt x="590" y="276"/>
                  </a:lnTo>
                  <a:lnTo>
                    <a:pt x="594" y="280"/>
                  </a:lnTo>
                  <a:lnTo>
                    <a:pt x="597" y="286"/>
                  </a:lnTo>
                  <a:lnTo>
                    <a:pt x="605" y="289"/>
                  </a:lnTo>
                  <a:lnTo>
                    <a:pt x="607" y="291"/>
                  </a:lnTo>
                  <a:lnTo>
                    <a:pt x="609" y="295"/>
                  </a:lnTo>
                  <a:lnTo>
                    <a:pt x="608" y="296"/>
                  </a:lnTo>
                  <a:lnTo>
                    <a:pt x="605" y="297"/>
                  </a:lnTo>
                  <a:lnTo>
                    <a:pt x="608" y="299"/>
                  </a:lnTo>
                  <a:lnTo>
                    <a:pt x="610" y="300"/>
                  </a:lnTo>
                  <a:lnTo>
                    <a:pt x="609" y="301"/>
                  </a:lnTo>
                  <a:lnTo>
                    <a:pt x="608" y="300"/>
                  </a:lnTo>
                  <a:lnTo>
                    <a:pt x="603" y="302"/>
                  </a:lnTo>
                  <a:lnTo>
                    <a:pt x="607" y="307"/>
                  </a:lnTo>
                  <a:lnTo>
                    <a:pt x="605" y="309"/>
                  </a:lnTo>
                  <a:lnTo>
                    <a:pt x="604" y="309"/>
                  </a:lnTo>
                  <a:lnTo>
                    <a:pt x="605" y="311"/>
                  </a:lnTo>
                  <a:lnTo>
                    <a:pt x="604" y="313"/>
                  </a:lnTo>
                  <a:lnTo>
                    <a:pt x="610" y="312"/>
                  </a:lnTo>
                  <a:lnTo>
                    <a:pt x="608" y="315"/>
                  </a:lnTo>
                  <a:lnTo>
                    <a:pt x="610" y="316"/>
                  </a:lnTo>
                  <a:lnTo>
                    <a:pt x="611" y="315"/>
                  </a:lnTo>
                  <a:lnTo>
                    <a:pt x="612" y="316"/>
                  </a:lnTo>
                  <a:lnTo>
                    <a:pt x="611" y="317"/>
                  </a:lnTo>
                  <a:lnTo>
                    <a:pt x="612" y="318"/>
                  </a:lnTo>
                  <a:lnTo>
                    <a:pt x="614" y="318"/>
                  </a:lnTo>
                  <a:lnTo>
                    <a:pt x="614" y="321"/>
                  </a:lnTo>
                  <a:lnTo>
                    <a:pt x="616" y="319"/>
                  </a:lnTo>
                  <a:lnTo>
                    <a:pt x="618" y="320"/>
                  </a:lnTo>
                  <a:lnTo>
                    <a:pt x="619" y="319"/>
                  </a:lnTo>
                  <a:lnTo>
                    <a:pt x="620" y="319"/>
                  </a:lnTo>
                  <a:lnTo>
                    <a:pt x="620" y="320"/>
                  </a:lnTo>
                  <a:lnTo>
                    <a:pt x="620" y="321"/>
                  </a:lnTo>
                  <a:lnTo>
                    <a:pt x="618" y="321"/>
                  </a:lnTo>
                  <a:lnTo>
                    <a:pt x="618" y="323"/>
                  </a:lnTo>
                  <a:lnTo>
                    <a:pt x="620" y="324"/>
                  </a:lnTo>
                  <a:lnTo>
                    <a:pt x="621" y="326"/>
                  </a:lnTo>
                  <a:lnTo>
                    <a:pt x="622" y="326"/>
                  </a:lnTo>
                  <a:lnTo>
                    <a:pt x="622" y="328"/>
                  </a:lnTo>
                  <a:lnTo>
                    <a:pt x="620" y="327"/>
                  </a:lnTo>
                  <a:lnTo>
                    <a:pt x="621" y="329"/>
                  </a:lnTo>
                  <a:lnTo>
                    <a:pt x="619" y="332"/>
                  </a:lnTo>
                  <a:lnTo>
                    <a:pt x="623" y="335"/>
                  </a:lnTo>
                  <a:lnTo>
                    <a:pt x="626" y="336"/>
                  </a:lnTo>
                  <a:lnTo>
                    <a:pt x="626" y="338"/>
                  </a:lnTo>
                  <a:lnTo>
                    <a:pt x="631" y="339"/>
                  </a:lnTo>
                  <a:lnTo>
                    <a:pt x="631" y="337"/>
                  </a:lnTo>
                  <a:lnTo>
                    <a:pt x="635" y="341"/>
                  </a:lnTo>
                  <a:lnTo>
                    <a:pt x="633" y="343"/>
                  </a:lnTo>
                  <a:lnTo>
                    <a:pt x="633" y="344"/>
                  </a:lnTo>
                  <a:lnTo>
                    <a:pt x="632" y="344"/>
                  </a:lnTo>
                  <a:lnTo>
                    <a:pt x="634" y="348"/>
                  </a:lnTo>
                  <a:lnTo>
                    <a:pt x="637" y="351"/>
                  </a:lnTo>
                  <a:lnTo>
                    <a:pt x="643" y="356"/>
                  </a:lnTo>
                  <a:lnTo>
                    <a:pt x="654" y="360"/>
                  </a:lnTo>
                  <a:lnTo>
                    <a:pt x="658" y="359"/>
                  </a:lnTo>
                  <a:lnTo>
                    <a:pt x="661" y="365"/>
                  </a:lnTo>
                  <a:lnTo>
                    <a:pt x="665" y="368"/>
                  </a:lnTo>
                  <a:lnTo>
                    <a:pt x="667" y="367"/>
                  </a:lnTo>
                  <a:lnTo>
                    <a:pt x="667" y="368"/>
                  </a:lnTo>
                  <a:lnTo>
                    <a:pt x="667" y="369"/>
                  </a:lnTo>
                  <a:lnTo>
                    <a:pt x="668" y="370"/>
                  </a:lnTo>
                  <a:lnTo>
                    <a:pt x="670" y="370"/>
                  </a:lnTo>
                  <a:lnTo>
                    <a:pt x="675" y="373"/>
                  </a:lnTo>
                  <a:lnTo>
                    <a:pt x="676" y="375"/>
                  </a:lnTo>
                  <a:lnTo>
                    <a:pt x="679" y="377"/>
                  </a:lnTo>
                  <a:lnTo>
                    <a:pt x="677" y="378"/>
                  </a:lnTo>
                  <a:lnTo>
                    <a:pt x="679" y="379"/>
                  </a:lnTo>
                  <a:lnTo>
                    <a:pt x="677" y="384"/>
                  </a:lnTo>
                  <a:lnTo>
                    <a:pt x="675" y="384"/>
                  </a:lnTo>
                  <a:lnTo>
                    <a:pt x="676" y="386"/>
                  </a:lnTo>
                  <a:lnTo>
                    <a:pt x="677" y="388"/>
                  </a:lnTo>
                  <a:lnTo>
                    <a:pt x="677" y="390"/>
                  </a:lnTo>
                  <a:lnTo>
                    <a:pt x="679" y="393"/>
                  </a:lnTo>
                  <a:lnTo>
                    <a:pt x="679" y="394"/>
                  </a:lnTo>
                  <a:lnTo>
                    <a:pt x="680" y="397"/>
                  </a:lnTo>
                  <a:lnTo>
                    <a:pt x="683" y="399"/>
                  </a:lnTo>
                  <a:lnTo>
                    <a:pt x="680" y="401"/>
                  </a:lnTo>
                  <a:lnTo>
                    <a:pt x="685" y="402"/>
                  </a:lnTo>
                  <a:lnTo>
                    <a:pt x="685" y="407"/>
                  </a:lnTo>
                  <a:lnTo>
                    <a:pt x="690" y="409"/>
                  </a:lnTo>
                  <a:lnTo>
                    <a:pt x="689" y="411"/>
                  </a:lnTo>
                  <a:lnTo>
                    <a:pt x="690" y="412"/>
                  </a:lnTo>
                  <a:lnTo>
                    <a:pt x="689" y="416"/>
                  </a:lnTo>
                  <a:lnTo>
                    <a:pt x="690" y="417"/>
                  </a:lnTo>
                  <a:lnTo>
                    <a:pt x="689" y="418"/>
                  </a:lnTo>
                  <a:lnTo>
                    <a:pt x="691" y="420"/>
                  </a:lnTo>
                  <a:lnTo>
                    <a:pt x="688" y="421"/>
                  </a:lnTo>
                  <a:lnTo>
                    <a:pt x="690" y="422"/>
                  </a:lnTo>
                  <a:lnTo>
                    <a:pt x="690" y="423"/>
                  </a:lnTo>
                  <a:lnTo>
                    <a:pt x="691" y="422"/>
                  </a:lnTo>
                  <a:lnTo>
                    <a:pt x="692" y="425"/>
                  </a:lnTo>
                  <a:lnTo>
                    <a:pt x="690" y="425"/>
                  </a:lnTo>
                  <a:lnTo>
                    <a:pt x="690" y="426"/>
                  </a:lnTo>
                  <a:lnTo>
                    <a:pt x="692" y="427"/>
                  </a:lnTo>
                  <a:lnTo>
                    <a:pt x="691" y="429"/>
                  </a:lnTo>
                  <a:lnTo>
                    <a:pt x="692" y="431"/>
                  </a:lnTo>
                  <a:lnTo>
                    <a:pt x="690" y="431"/>
                  </a:lnTo>
                  <a:lnTo>
                    <a:pt x="691" y="432"/>
                  </a:lnTo>
                  <a:lnTo>
                    <a:pt x="690" y="433"/>
                  </a:lnTo>
                  <a:lnTo>
                    <a:pt x="689" y="435"/>
                  </a:lnTo>
                  <a:lnTo>
                    <a:pt x="691" y="436"/>
                  </a:lnTo>
                  <a:lnTo>
                    <a:pt x="695" y="442"/>
                  </a:lnTo>
                  <a:lnTo>
                    <a:pt x="694" y="443"/>
                  </a:lnTo>
                  <a:lnTo>
                    <a:pt x="695" y="444"/>
                  </a:lnTo>
                  <a:lnTo>
                    <a:pt x="692" y="446"/>
                  </a:lnTo>
                  <a:lnTo>
                    <a:pt x="694" y="447"/>
                  </a:lnTo>
                  <a:lnTo>
                    <a:pt x="691" y="448"/>
                  </a:lnTo>
                  <a:lnTo>
                    <a:pt x="692" y="451"/>
                  </a:lnTo>
                  <a:lnTo>
                    <a:pt x="696" y="454"/>
                  </a:lnTo>
                  <a:lnTo>
                    <a:pt x="699" y="456"/>
                  </a:lnTo>
                  <a:lnTo>
                    <a:pt x="698" y="457"/>
                  </a:lnTo>
                  <a:lnTo>
                    <a:pt x="700" y="459"/>
                  </a:lnTo>
                  <a:lnTo>
                    <a:pt x="706" y="461"/>
                  </a:lnTo>
                  <a:lnTo>
                    <a:pt x="711" y="461"/>
                  </a:lnTo>
                  <a:lnTo>
                    <a:pt x="711" y="463"/>
                  </a:lnTo>
                  <a:lnTo>
                    <a:pt x="712" y="461"/>
                  </a:lnTo>
                  <a:lnTo>
                    <a:pt x="712" y="463"/>
                  </a:lnTo>
                  <a:lnTo>
                    <a:pt x="713" y="462"/>
                  </a:lnTo>
                  <a:lnTo>
                    <a:pt x="713" y="466"/>
                  </a:lnTo>
                  <a:lnTo>
                    <a:pt x="721" y="470"/>
                  </a:lnTo>
                  <a:lnTo>
                    <a:pt x="720" y="471"/>
                  </a:lnTo>
                  <a:lnTo>
                    <a:pt x="729" y="479"/>
                  </a:lnTo>
                  <a:lnTo>
                    <a:pt x="725" y="482"/>
                  </a:lnTo>
                  <a:lnTo>
                    <a:pt x="725" y="488"/>
                  </a:lnTo>
                  <a:lnTo>
                    <a:pt x="730" y="494"/>
                  </a:lnTo>
                  <a:lnTo>
                    <a:pt x="730" y="496"/>
                  </a:lnTo>
                  <a:lnTo>
                    <a:pt x="732" y="498"/>
                  </a:lnTo>
                  <a:lnTo>
                    <a:pt x="731" y="498"/>
                  </a:lnTo>
                  <a:lnTo>
                    <a:pt x="733" y="501"/>
                  </a:lnTo>
                  <a:lnTo>
                    <a:pt x="736" y="501"/>
                  </a:lnTo>
                  <a:lnTo>
                    <a:pt x="739" y="503"/>
                  </a:lnTo>
                  <a:lnTo>
                    <a:pt x="736" y="505"/>
                  </a:lnTo>
                  <a:lnTo>
                    <a:pt x="739" y="506"/>
                  </a:lnTo>
                  <a:lnTo>
                    <a:pt x="738" y="508"/>
                  </a:lnTo>
                  <a:lnTo>
                    <a:pt x="740" y="509"/>
                  </a:lnTo>
                  <a:lnTo>
                    <a:pt x="740" y="515"/>
                  </a:lnTo>
                  <a:lnTo>
                    <a:pt x="738" y="516"/>
                  </a:lnTo>
                  <a:lnTo>
                    <a:pt x="734" y="521"/>
                  </a:lnTo>
                  <a:lnTo>
                    <a:pt x="734" y="522"/>
                  </a:lnTo>
                  <a:lnTo>
                    <a:pt x="735" y="525"/>
                  </a:lnTo>
                  <a:lnTo>
                    <a:pt x="736" y="526"/>
                  </a:lnTo>
                  <a:lnTo>
                    <a:pt x="740" y="531"/>
                  </a:lnTo>
                  <a:lnTo>
                    <a:pt x="740" y="534"/>
                  </a:lnTo>
                  <a:lnTo>
                    <a:pt x="742" y="534"/>
                  </a:lnTo>
                  <a:lnTo>
                    <a:pt x="741" y="535"/>
                  </a:lnTo>
                  <a:lnTo>
                    <a:pt x="739" y="536"/>
                  </a:lnTo>
                  <a:lnTo>
                    <a:pt x="741" y="539"/>
                  </a:lnTo>
                  <a:lnTo>
                    <a:pt x="740" y="542"/>
                  </a:lnTo>
                  <a:lnTo>
                    <a:pt x="741" y="545"/>
                  </a:lnTo>
                  <a:lnTo>
                    <a:pt x="742" y="546"/>
                  </a:lnTo>
                  <a:lnTo>
                    <a:pt x="752" y="552"/>
                  </a:lnTo>
                  <a:lnTo>
                    <a:pt x="760" y="548"/>
                  </a:lnTo>
                  <a:lnTo>
                    <a:pt x="762" y="552"/>
                  </a:lnTo>
                  <a:lnTo>
                    <a:pt x="769" y="557"/>
                  </a:lnTo>
                  <a:lnTo>
                    <a:pt x="775" y="559"/>
                  </a:lnTo>
                  <a:lnTo>
                    <a:pt x="777" y="558"/>
                  </a:lnTo>
                  <a:lnTo>
                    <a:pt x="778" y="560"/>
                  </a:lnTo>
                  <a:lnTo>
                    <a:pt x="785" y="560"/>
                  </a:lnTo>
                  <a:lnTo>
                    <a:pt x="786" y="566"/>
                  </a:lnTo>
                  <a:lnTo>
                    <a:pt x="784" y="572"/>
                  </a:lnTo>
                  <a:lnTo>
                    <a:pt x="775" y="57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6" name="Freeform 690"/>
            <p:cNvSpPr>
              <a:spLocks/>
            </p:cNvSpPr>
            <p:nvPr/>
          </p:nvSpPr>
          <p:spPr bwMode="auto">
            <a:xfrm>
              <a:off x="2520" y="2035"/>
              <a:ext cx="593" cy="905"/>
            </a:xfrm>
            <a:custGeom>
              <a:avLst/>
              <a:gdLst>
                <a:gd name="T0" fmla="*/ 295 w 593"/>
                <a:gd name="T1" fmla="*/ 759 h 905"/>
                <a:gd name="T2" fmla="*/ 145 w 593"/>
                <a:gd name="T3" fmla="*/ 765 h 905"/>
                <a:gd name="T4" fmla="*/ 153 w 593"/>
                <a:gd name="T5" fmla="*/ 799 h 905"/>
                <a:gd name="T6" fmla="*/ 169 w 593"/>
                <a:gd name="T7" fmla="*/ 814 h 905"/>
                <a:gd name="T8" fmla="*/ 176 w 593"/>
                <a:gd name="T9" fmla="*/ 833 h 905"/>
                <a:gd name="T10" fmla="*/ 173 w 593"/>
                <a:gd name="T11" fmla="*/ 852 h 905"/>
                <a:gd name="T12" fmla="*/ 182 w 593"/>
                <a:gd name="T13" fmla="*/ 862 h 905"/>
                <a:gd name="T14" fmla="*/ 169 w 593"/>
                <a:gd name="T15" fmla="*/ 876 h 905"/>
                <a:gd name="T16" fmla="*/ 161 w 593"/>
                <a:gd name="T17" fmla="*/ 888 h 905"/>
                <a:gd name="T18" fmla="*/ 135 w 593"/>
                <a:gd name="T19" fmla="*/ 899 h 905"/>
                <a:gd name="T20" fmla="*/ 75 w 593"/>
                <a:gd name="T21" fmla="*/ 902 h 905"/>
                <a:gd name="T22" fmla="*/ 95 w 593"/>
                <a:gd name="T23" fmla="*/ 900 h 905"/>
                <a:gd name="T24" fmla="*/ 120 w 593"/>
                <a:gd name="T25" fmla="*/ 893 h 905"/>
                <a:gd name="T26" fmla="*/ 100 w 593"/>
                <a:gd name="T27" fmla="*/ 874 h 905"/>
                <a:gd name="T28" fmla="*/ 95 w 593"/>
                <a:gd name="T29" fmla="*/ 842 h 905"/>
                <a:gd name="T30" fmla="*/ 91 w 593"/>
                <a:gd name="T31" fmla="*/ 826 h 905"/>
                <a:gd name="T32" fmla="*/ 77 w 593"/>
                <a:gd name="T33" fmla="*/ 817 h 905"/>
                <a:gd name="T34" fmla="*/ 72 w 593"/>
                <a:gd name="T35" fmla="*/ 832 h 905"/>
                <a:gd name="T36" fmla="*/ 61 w 593"/>
                <a:gd name="T37" fmla="*/ 851 h 905"/>
                <a:gd name="T38" fmla="*/ 56 w 593"/>
                <a:gd name="T39" fmla="*/ 888 h 905"/>
                <a:gd name="T40" fmla="*/ 47 w 593"/>
                <a:gd name="T41" fmla="*/ 880 h 905"/>
                <a:gd name="T42" fmla="*/ 30 w 593"/>
                <a:gd name="T43" fmla="*/ 873 h 905"/>
                <a:gd name="T44" fmla="*/ 17 w 593"/>
                <a:gd name="T45" fmla="*/ 873 h 905"/>
                <a:gd name="T46" fmla="*/ 10 w 593"/>
                <a:gd name="T47" fmla="*/ 807 h 905"/>
                <a:gd name="T48" fmla="*/ 2 w 593"/>
                <a:gd name="T49" fmla="*/ 626 h 905"/>
                <a:gd name="T50" fmla="*/ 14 w 593"/>
                <a:gd name="T51" fmla="*/ 459 h 905"/>
                <a:gd name="T52" fmla="*/ 33 w 593"/>
                <a:gd name="T53" fmla="*/ 278 h 905"/>
                <a:gd name="T54" fmla="*/ 50 w 593"/>
                <a:gd name="T55" fmla="*/ 130 h 905"/>
                <a:gd name="T56" fmla="*/ 53 w 593"/>
                <a:gd name="T57" fmla="*/ 16 h 905"/>
                <a:gd name="T58" fmla="*/ 143 w 593"/>
                <a:gd name="T59" fmla="*/ 1 h 905"/>
                <a:gd name="T60" fmla="*/ 358 w 593"/>
                <a:gd name="T61" fmla="*/ 3 h 905"/>
                <a:gd name="T62" fmla="*/ 485 w 593"/>
                <a:gd name="T63" fmla="*/ 73 h 905"/>
                <a:gd name="T64" fmla="*/ 504 w 593"/>
                <a:gd name="T65" fmla="*/ 175 h 905"/>
                <a:gd name="T66" fmla="*/ 523 w 593"/>
                <a:gd name="T67" fmla="*/ 289 h 905"/>
                <a:gd name="T68" fmla="*/ 542 w 593"/>
                <a:gd name="T69" fmla="*/ 404 h 905"/>
                <a:gd name="T70" fmla="*/ 546 w 593"/>
                <a:gd name="T71" fmla="*/ 412 h 905"/>
                <a:gd name="T72" fmla="*/ 550 w 593"/>
                <a:gd name="T73" fmla="*/ 427 h 905"/>
                <a:gd name="T74" fmla="*/ 559 w 593"/>
                <a:gd name="T75" fmla="*/ 444 h 905"/>
                <a:gd name="T76" fmla="*/ 559 w 593"/>
                <a:gd name="T77" fmla="*/ 449 h 905"/>
                <a:gd name="T78" fmla="*/ 573 w 593"/>
                <a:gd name="T79" fmla="*/ 471 h 905"/>
                <a:gd name="T80" fmla="*/ 577 w 593"/>
                <a:gd name="T81" fmla="*/ 491 h 905"/>
                <a:gd name="T82" fmla="*/ 575 w 593"/>
                <a:gd name="T83" fmla="*/ 500 h 905"/>
                <a:gd name="T84" fmla="*/ 592 w 593"/>
                <a:gd name="T85" fmla="*/ 520 h 905"/>
                <a:gd name="T86" fmla="*/ 588 w 593"/>
                <a:gd name="T87" fmla="*/ 523 h 905"/>
                <a:gd name="T88" fmla="*/ 577 w 593"/>
                <a:gd name="T89" fmla="*/ 529 h 905"/>
                <a:gd name="T90" fmla="*/ 563 w 593"/>
                <a:gd name="T91" fmla="*/ 543 h 905"/>
                <a:gd name="T92" fmla="*/ 564 w 593"/>
                <a:gd name="T93" fmla="*/ 565 h 905"/>
                <a:gd name="T94" fmla="*/ 560 w 593"/>
                <a:gd name="T95" fmla="*/ 579 h 905"/>
                <a:gd name="T96" fmla="*/ 551 w 593"/>
                <a:gd name="T97" fmla="*/ 589 h 905"/>
                <a:gd name="T98" fmla="*/ 551 w 593"/>
                <a:gd name="T99" fmla="*/ 607 h 905"/>
                <a:gd name="T100" fmla="*/ 552 w 593"/>
                <a:gd name="T101" fmla="*/ 622 h 905"/>
                <a:gd name="T102" fmla="*/ 563 w 593"/>
                <a:gd name="T103" fmla="*/ 640 h 905"/>
                <a:gd name="T104" fmla="*/ 566 w 593"/>
                <a:gd name="T105" fmla="*/ 660 h 905"/>
                <a:gd name="T106" fmla="*/ 558 w 593"/>
                <a:gd name="T107" fmla="*/ 689 h 905"/>
                <a:gd name="T108" fmla="*/ 559 w 593"/>
                <a:gd name="T109" fmla="*/ 699 h 905"/>
                <a:gd name="T110" fmla="*/ 556 w 593"/>
                <a:gd name="T111" fmla="*/ 722 h 905"/>
                <a:gd name="T112" fmla="*/ 560 w 593"/>
                <a:gd name="T113" fmla="*/ 727 h 905"/>
                <a:gd name="T114" fmla="*/ 573 w 593"/>
                <a:gd name="T115" fmla="*/ 757 h 90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3"/>
                <a:gd name="T175" fmla="*/ 0 h 905"/>
                <a:gd name="T176" fmla="*/ 593 w 593"/>
                <a:gd name="T177" fmla="*/ 905 h 90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3" h="905">
                  <a:moveTo>
                    <a:pt x="493" y="758"/>
                  </a:moveTo>
                  <a:lnTo>
                    <a:pt x="491" y="758"/>
                  </a:lnTo>
                  <a:lnTo>
                    <a:pt x="403" y="759"/>
                  </a:lnTo>
                  <a:lnTo>
                    <a:pt x="295" y="759"/>
                  </a:lnTo>
                  <a:lnTo>
                    <a:pt x="278" y="758"/>
                  </a:lnTo>
                  <a:lnTo>
                    <a:pt x="216" y="758"/>
                  </a:lnTo>
                  <a:lnTo>
                    <a:pt x="144" y="758"/>
                  </a:lnTo>
                  <a:lnTo>
                    <a:pt x="145" y="765"/>
                  </a:lnTo>
                  <a:lnTo>
                    <a:pt x="139" y="782"/>
                  </a:lnTo>
                  <a:lnTo>
                    <a:pt x="140" y="784"/>
                  </a:lnTo>
                  <a:lnTo>
                    <a:pt x="140" y="785"/>
                  </a:lnTo>
                  <a:lnTo>
                    <a:pt x="153" y="799"/>
                  </a:lnTo>
                  <a:lnTo>
                    <a:pt x="155" y="806"/>
                  </a:lnTo>
                  <a:lnTo>
                    <a:pt x="165" y="811"/>
                  </a:lnTo>
                  <a:lnTo>
                    <a:pt x="166" y="814"/>
                  </a:lnTo>
                  <a:lnTo>
                    <a:pt x="169" y="814"/>
                  </a:lnTo>
                  <a:lnTo>
                    <a:pt x="175" y="818"/>
                  </a:lnTo>
                  <a:lnTo>
                    <a:pt x="178" y="823"/>
                  </a:lnTo>
                  <a:lnTo>
                    <a:pt x="178" y="828"/>
                  </a:lnTo>
                  <a:lnTo>
                    <a:pt x="176" y="833"/>
                  </a:lnTo>
                  <a:lnTo>
                    <a:pt x="176" y="836"/>
                  </a:lnTo>
                  <a:lnTo>
                    <a:pt x="172" y="842"/>
                  </a:lnTo>
                  <a:lnTo>
                    <a:pt x="169" y="848"/>
                  </a:lnTo>
                  <a:lnTo>
                    <a:pt x="173" y="852"/>
                  </a:lnTo>
                  <a:lnTo>
                    <a:pt x="172" y="856"/>
                  </a:lnTo>
                  <a:lnTo>
                    <a:pt x="173" y="858"/>
                  </a:lnTo>
                  <a:lnTo>
                    <a:pt x="177" y="861"/>
                  </a:lnTo>
                  <a:lnTo>
                    <a:pt x="182" y="862"/>
                  </a:lnTo>
                  <a:lnTo>
                    <a:pt x="182" y="865"/>
                  </a:lnTo>
                  <a:lnTo>
                    <a:pt x="176" y="869"/>
                  </a:lnTo>
                  <a:lnTo>
                    <a:pt x="173" y="869"/>
                  </a:lnTo>
                  <a:lnTo>
                    <a:pt x="169" y="876"/>
                  </a:lnTo>
                  <a:lnTo>
                    <a:pt x="169" y="880"/>
                  </a:lnTo>
                  <a:lnTo>
                    <a:pt x="167" y="882"/>
                  </a:lnTo>
                  <a:lnTo>
                    <a:pt x="161" y="884"/>
                  </a:lnTo>
                  <a:lnTo>
                    <a:pt x="161" y="888"/>
                  </a:lnTo>
                  <a:lnTo>
                    <a:pt x="169" y="888"/>
                  </a:lnTo>
                  <a:lnTo>
                    <a:pt x="168" y="890"/>
                  </a:lnTo>
                  <a:lnTo>
                    <a:pt x="153" y="894"/>
                  </a:lnTo>
                  <a:lnTo>
                    <a:pt x="135" y="899"/>
                  </a:lnTo>
                  <a:lnTo>
                    <a:pt x="108" y="903"/>
                  </a:lnTo>
                  <a:lnTo>
                    <a:pt x="87" y="902"/>
                  </a:lnTo>
                  <a:lnTo>
                    <a:pt x="74" y="904"/>
                  </a:lnTo>
                  <a:lnTo>
                    <a:pt x="75" y="902"/>
                  </a:lnTo>
                  <a:lnTo>
                    <a:pt x="84" y="901"/>
                  </a:lnTo>
                  <a:lnTo>
                    <a:pt x="87" y="898"/>
                  </a:lnTo>
                  <a:lnTo>
                    <a:pt x="88" y="897"/>
                  </a:lnTo>
                  <a:lnTo>
                    <a:pt x="95" y="900"/>
                  </a:lnTo>
                  <a:lnTo>
                    <a:pt x="97" y="901"/>
                  </a:lnTo>
                  <a:lnTo>
                    <a:pt x="112" y="898"/>
                  </a:lnTo>
                  <a:lnTo>
                    <a:pt x="117" y="896"/>
                  </a:lnTo>
                  <a:lnTo>
                    <a:pt x="120" y="893"/>
                  </a:lnTo>
                  <a:lnTo>
                    <a:pt x="116" y="888"/>
                  </a:lnTo>
                  <a:lnTo>
                    <a:pt x="107" y="879"/>
                  </a:lnTo>
                  <a:lnTo>
                    <a:pt x="105" y="875"/>
                  </a:lnTo>
                  <a:lnTo>
                    <a:pt x="100" y="874"/>
                  </a:lnTo>
                  <a:lnTo>
                    <a:pt x="94" y="868"/>
                  </a:lnTo>
                  <a:lnTo>
                    <a:pt x="91" y="858"/>
                  </a:lnTo>
                  <a:lnTo>
                    <a:pt x="88" y="855"/>
                  </a:lnTo>
                  <a:lnTo>
                    <a:pt x="95" y="842"/>
                  </a:lnTo>
                  <a:lnTo>
                    <a:pt x="92" y="835"/>
                  </a:lnTo>
                  <a:lnTo>
                    <a:pt x="92" y="830"/>
                  </a:lnTo>
                  <a:lnTo>
                    <a:pt x="91" y="828"/>
                  </a:lnTo>
                  <a:lnTo>
                    <a:pt x="91" y="826"/>
                  </a:lnTo>
                  <a:lnTo>
                    <a:pt x="88" y="822"/>
                  </a:lnTo>
                  <a:lnTo>
                    <a:pt x="86" y="822"/>
                  </a:lnTo>
                  <a:lnTo>
                    <a:pt x="85" y="818"/>
                  </a:lnTo>
                  <a:lnTo>
                    <a:pt x="77" y="817"/>
                  </a:lnTo>
                  <a:lnTo>
                    <a:pt x="75" y="818"/>
                  </a:lnTo>
                  <a:lnTo>
                    <a:pt x="75" y="823"/>
                  </a:lnTo>
                  <a:lnTo>
                    <a:pt x="72" y="824"/>
                  </a:lnTo>
                  <a:lnTo>
                    <a:pt x="72" y="832"/>
                  </a:lnTo>
                  <a:lnTo>
                    <a:pt x="69" y="830"/>
                  </a:lnTo>
                  <a:lnTo>
                    <a:pt x="64" y="839"/>
                  </a:lnTo>
                  <a:lnTo>
                    <a:pt x="65" y="846"/>
                  </a:lnTo>
                  <a:lnTo>
                    <a:pt x="61" y="851"/>
                  </a:lnTo>
                  <a:lnTo>
                    <a:pt x="63" y="857"/>
                  </a:lnTo>
                  <a:lnTo>
                    <a:pt x="61" y="861"/>
                  </a:lnTo>
                  <a:lnTo>
                    <a:pt x="61" y="874"/>
                  </a:lnTo>
                  <a:lnTo>
                    <a:pt x="56" y="888"/>
                  </a:lnTo>
                  <a:lnTo>
                    <a:pt x="54" y="884"/>
                  </a:lnTo>
                  <a:lnTo>
                    <a:pt x="53" y="884"/>
                  </a:lnTo>
                  <a:lnTo>
                    <a:pt x="44" y="885"/>
                  </a:lnTo>
                  <a:lnTo>
                    <a:pt x="47" y="880"/>
                  </a:lnTo>
                  <a:lnTo>
                    <a:pt x="46" y="878"/>
                  </a:lnTo>
                  <a:lnTo>
                    <a:pt x="44" y="878"/>
                  </a:lnTo>
                  <a:lnTo>
                    <a:pt x="42" y="876"/>
                  </a:lnTo>
                  <a:lnTo>
                    <a:pt x="30" y="873"/>
                  </a:lnTo>
                  <a:lnTo>
                    <a:pt x="28" y="876"/>
                  </a:lnTo>
                  <a:lnTo>
                    <a:pt x="26" y="876"/>
                  </a:lnTo>
                  <a:lnTo>
                    <a:pt x="23" y="872"/>
                  </a:lnTo>
                  <a:lnTo>
                    <a:pt x="17" y="873"/>
                  </a:lnTo>
                  <a:lnTo>
                    <a:pt x="14" y="875"/>
                  </a:lnTo>
                  <a:lnTo>
                    <a:pt x="17" y="878"/>
                  </a:lnTo>
                  <a:lnTo>
                    <a:pt x="13" y="880"/>
                  </a:lnTo>
                  <a:lnTo>
                    <a:pt x="10" y="807"/>
                  </a:lnTo>
                  <a:lnTo>
                    <a:pt x="8" y="758"/>
                  </a:lnTo>
                  <a:lnTo>
                    <a:pt x="7" y="735"/>
                  </a:lnTo>
                  <a:lnTo>
                    <a:pt x="4" y="675"/>
                  </a:lnTo>
                  <a:lnTo>
                    <a:pt x="2" y="626"/>
                  </a:lnTo>
                  <a:lnTo>
                    <a:pt x="0" y="589"/>
                  </a:lnTo>
                  <a:lnTo>
                    <a:pt x="7" y="525"/>
                  </a:lnTo>
                  <a:lnTo>
                    <a:pt x="9" y="510"/>
                  </a:lnTo>
                  <a:lnTo>
                    <a:pt x="14" y="459"/>
                  </a:lnTo>
                  <a:lnTo>
                    <a:pt x="21" y="393"/>
                  </a:lnTo>
                  <a:lnTo>
                    <a:pt x="22" y="381"/>
                  </a:lnTo>
                  <a:lnTo>
                    <a:pt x="28" y="325"/>
                  </a:lnTo>
                  <a:lnTo>
                    <a:pt x="33" y="278"/>
                  </a:lnTo>
                  <a:lnTo>
                    <a:pt x="37" y="239"/>
                  </a:lnTo>
                  <a:lnTo>
                    <a:pt x="44" y="179"/>
                  </a:lnTo>
                  <a:lnTo>
                    <a:pt x="44" y="174"/>
                  </a:lnTo>
                  <a:lnTo>
                    <a:pt x="50" y="130"/>
                  </a:lnTo>
                  <a:lnTo>
                    <a:pt x="53" y="103"/>
                  </a:lnTo>
                  <a:lnTo>
                    <a:pt x="55" y="80"/>
                  </a:lnTo>
                  <a:lnTo>
                    <a:pt x="62" y="22"/>
                  </a:lnTo>
                  <a:lnTo>
                    <a:pt x="53" y="16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80" y="0"/>
                  </a:lnTo>
                  <a:lnTo>
                    <a:pt x="143" y="1"/>
                  </a:lnTo>
                  <a:lnTo>
                    <a:pt x="207" y="2"/>
                  </a:lnTo>
                  <a:lnTo>
                    <a:pt x="209" y="2"/>
                  </a:lnTo>
                  <a:lnTo>
                    <a:pt x="271" y="3"/>
                  </a:lnTo>
                  <a:lnTo>
                    <a:pt x="358" y="3"/>
                  </a:lnTo>
                  <a:lnTo>
                    <a:pt x="429" y="4"/>
                  </a:lnTo>
                  <a:lnTo>
                    <a:pt x="474" y="4"/>
                  </a:lnTo>
                  <a:lnTo>
                    <a:pt x="478" y="28"/>
                  </a:lnTo>
                  <a:lnTo>
                    <a:pt x="485" y="73"/>
                  </a:lnTo>
                  <a:lnTo>
                    <a:pt x="486" y="79"/>
                  </a:lnTo>
                  <a:lnTo>
                    <a:pt x="489" y="92"/>
                  </a:lnTo>
                  <a:lnTo>
                    <a:pt x="497" y="137"/>
                  </a:lnTo>
                  <a:lnTo>
                    <a:pt x="504" y="175"/>
                  </a:lnTo>
                  <a:lnTo>
                    <a:pt x="507" y="198"/>
                  </a:lnTo>
                  <a:lnTo>
                    <a:pt x="509" y="209"/>
                  </a:lnTo>
                  <a:lnTo>
                    <a:pt x="517" y="256"/>
                  </a:lnTo>
                  <a:lnTo>
                    <a:pt x="523" y="289"/>
                  </a:lnTo>
                  <a:lnTo>
                    <a:pt x="525" y="299"/>
                  </a:lnTo>
                  <a:lnTo>
                    <a:pt x="535" y="355"/>
                  </a:lnTo>
                  <a:lnTo>
                    <a:pt x="535" y="359"/>
                  </a:lnTo>
                  <a:lnTo>
                    <a:pt x="542" y="404"/>
                  </a:lnTo>
                  <a:lnTo>
                    <a:pt x="544" y="407"/>
                  </a:lnTo>
                  <a:lnTo>
                    <a:pt x="546" y="407"/>
                  </a:lnTo>
                  <a:lnTo>
                    <a:pt x="548" y="408"/>
                  </a:lnTo>
                  <a:lnTo>
                    <a:pt x="546" y="412"/>
                  </a:lnTo>
                  <a:lnTo>
                    <a:pt x="546" y="414"/>
                  </a:lnTo>
                  <a:lnTo>
                    <a:pt x="552" y="422"/>
                  </a:lnTo>
                  <a:lnTo>
                    <a:pt x="550" y="425"/>
                  </a:lnTo>
                  <a:lnTo>
                    <a:pt x="550" y="427"/>
                  </a:lnTo>
                  <a:lnTo>
                    <a:pt x="555" y="429"/>
                  </a:lnTo>
                  <a:lnTo>
                    <a:pt x="553" y="433"/>
                  </a:lnTo>
                  <a:lnTo>
                    <a:pt x="555" y="438"/>
                  </a:lnTo>
                  <a:lnTo>
                    <a:pt x="559" y="444"/>
                  </a:lnTo>
                  <a:lnTo>
                    <a:pt x="557" y="446"/>
                  </a:lnTo>
                  <a:lnTo>
                    <a:pt x="557" y="447"/>
                  </a:lnTo>
                  <a:lnTo>
                    <a:pt x="559" y="448"/>
                  </a:lnTo>
                  <a:lnTo>
                    <a:pt x="559" y="449"/>
                  </a:lnTo>
                  <a:lnTo>
                    <a:pt x="560" y="454"/>
                  </a:lnTo>
                  <a:lnTo>
                    <a:pt x="562" y="459"/>
                  </a:lnTo>
                  <a:lnTo>
                    <a:pt x="570" y="466"/>
                  </a:lnTo>
                  <a:lnTo>
                    <a:pt x="573" y="471"/>
                  </a:lnTo>
                  <a:lnTo>
                    <a:pt x="574" y="482"/>
                  </a:lnTo>
                  <a:lnTo>
                    <a:pt x="578" y="484"/>
                  </a:lnTo>
                  <a:lnTo>
                    <a:pt x="580" y="488"/>
                  </a:lnTo>
                  <a:lnTo>
                    <a:pt x="577" y="491"/>
                  </a:lnTo>
                  <a:lnTo>
                    <a:pt x="578" y="495"/>
                  </a:lnTo>
                  <a:lnTo>
                    <a:pt x="575" y="496"/>
                  </a:lnTo>
                  <a:lnTo>
                    <a:pt x="578" y="497"/>
                  </a:lnTo>
                  <a:lnTo>
                    <a:pt x="575" y="500"/>
                  </a:lnTo>
                  <a:lnTo>
                    <a:pt x="572" y="503"/>
                  </a:lnTo>
                  <a:lnTo>
                    <a:pt x="572" y="505"/>
                  </a:lnTo>
                  <a:lnTo>
                    <a:pt x="584" y="511"/>
                  </a:lnTo>
                  <a:lnTo>
                    <a:pt x="592" y="520"/>
                  </a:lnTo>
                  <a:lnTo>
                    <a:pt x="590" y="520"/>
                  </a:lnTo>
                  <a:lnTo>
                    <a:pt x="589" y="522"/>
                  </a:lnTo>
                  <a:lnTo>
                    <a:pt x="586" y="522"/>
                  </a:lnTo>
                  <a:lnTo>
                    <a:pt x="588" y="523"/>
                  </a:lnTo>
                  <a:lnTo>
                    <a:pt x="586" y="525"/>
                  </a:lnTo>
                  <a:lnTo>
                    <a:pt x="585" y="527"/>
                  </a:lnTo>
                  <a:lnTo>
                    <a:pt x="578" y="528"/>
                  </a:lnTo>
                  <a:lnTo>
                    <a:pt x="577" y="529"/>
                  </a:lnTo>
                  <a:lnTo>
                    <a:pt x="580" y="530"/>
                  </a:lnTo>
                  <a:lnTo>
                    <a:pt x="580" y="531"/>
                  </a:lnTo>
                  <a:lnTo>
                    <a:pt x="572" y="534"/>
                  </a:lnTo>
                  <a:lnTo>
                    <a:pt x="563" y="543"/>
                  </a:lnTo>
                  <a:lnTo>
                    <a:pt x="566" y="553"/>
                  </a:lnTo>
                  <a:lnTo>
                    <a:pt x="564" y="557"/>
                  </a:lnTo>
                  <a:lnTo>
                    <a:pt x="564" y="563"/>
                  </a:lnTo>
                  <a:lnTo>
                    <a:pt x="564" y="565"/>
                  </a:lnTo>
                  <a:lnTo>
                    <a:pt x="562" y="570"/>
                  </a:lnTo>
                  <a:lnTo>
                    <a:pt x="562" y="574"/>
                  </a:lnTo>
                  <a:lnTo>
                    <a:pt x="560" y="575"/>
                  </a:lnTo>
                  <a:lnTo>
                    <a:pt x="560" y="579"/>
                  </a:lnTo>
                  <a:lnTo>
                    <a:pt x="555" y="584"/>
                  </a:lnTo>
                  <a:lnTo>
                    <a:pt x="556" y="587"/>
                  </a:lnTo>
                  <a:lnTo>
                    <a:pt x="555" y="589"/>
                  </a:lnTo>
                  <a:lnTo>
                    <a:pt x="551" y="589"/>
                  </a:lnTo>
                  <a:lnTo>
                    <a:pt x="552" y="592"/>
                  </a:lnTo>
                  <a:lnTo>
                    <a:pt x="550" y="598"/>
                  </a:lnTo>
                  <a:lnTo>
                    <a:pt x="551" y="601"/>
                  </a:lnTo>
                  <a:lnTo>
                    <a:pt x="551" y="607"/>
                  </a:lnTo>
                  <a:lnTo>
                    <a:pt x="550" y="609"/>
                  </a:lnTo>
                  <a:lnTo>
                    <a:pt x="552" y="613"/>
                  </a:lnTo>
                  <a:lnTo>
                    <a:pt x="553" y="618"/>
                  </a:lnTo>
                  <a:lnTo>
                    <a:pt x="552" y="622"/>
                  </a:lnTo>
                  <a:lnTo>
                    <a:pt x="552" y="626"/>
                  </a:lnTo>
                  <a:lnTo>
                    <a:pt x="560" y="633"/>
                  </a:lnTo>
                  <a:lnTo>
                    <a:pt x="559" y="636"/>
                  </a:lnTo>
                  <a:lnTo>
                    <a:pt x="563" y="640"/>
                  </a:lnTo>
                  <a:lnTo>
                    <a:pt x="563" y="649"/>
                  </a:lnTo>
                  <a:lnTo>
                    <a:pt x="567" y="655"/>
                  </a:lnTo>
                  <a:lnTo>
                    <a:pt x="566" y="658"/>
                  </a:lnTo>
                  <a:lnTo>
                    <a:pt x="566" y="660"/>
                  </a:lnTo>
                  <a:lnTo>
                    <a:pt x="561" y="668"/>
                  </a:lnTo>
                  <a:lnTo>
                    <a:pt x="562" y="675"/>
                  </a:lnTo>
                  <a:lnTo>
                    <a:pt x="561" y="676"/>
                  </a:lnTo>
                  <a:lnTo>
                    <a:pt x="558" y="689"/>
                  </a:lnTo>
                  <a:lnTo>
                    <a:pt x="559" y="690"/>
                  </a:lnTo>
                  <a:lnTo>
                    <a:pt x="559" y="691"/>
                  </a:lnTo>
                  <a:lnTo>
                    <a:pt x="559" y="697"/>
                  </a:lnTo>
                  <a:lnTo>
                    <a:pt x="559" y="699"/>
                  </a:lnTo>
                  <a:lnTo>
                    <a:pt x="558" y="702"/>
                  </a:lnTo>
                  <a:lnTo>
                    <a:pt x="555" y="705"/>
                  </a:lnTo>
                  <a:lnTo>
                    <a:pt x="558" y="714"/>
                  </a:lnTo>
                  <a:lnTo>
                    <a:pt x="556" y="722"/>
                  </a:lnTo>
                  <a:lnTo>
                    <a:pt x="557" y="724"/>
                  </a:lnTo>
                  <a:lnTo>
                    <a:pt x="557" y="726"/>
                  </a:lnTo>
                  <a:lnTo>
                    <a:pt x="559" y="727"/>
                  </a:lnTo>
                  <a:lnTo>
                    <a:pt x="560" y="727"/>
                  </a:lnTo>
                  <a:lnTo>
                    <a:pt x="568" y="737"/>
                  </a:lnTo>
                  <a:lnTo>
                    <a:pt x="569" y="743"/>
                  </a:lnTo>
                  <a:lnTo>
                    <a:pt x="572" y="748"/>
                  </a:lnTo>
                  <a:lnTo>
                    <a:pt x="573" y="757"/>
                  </a:lnTo>
                  <a:lnTo>
                    <a:pt x="493" y="75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7" name="Freeform 691"/>
            <p:cNvSpPr>
              <a:spLocks/>
            </p:cNvSpPr>
            <p:nvPr/>
          </p:nvSpPr>
          <p:spPr bwMode="auto">
            <a:xfrm>
              <a:off x="3365" y="1996"/>
              <a:ext cx="795" cy="602"/>
            </a:xfrm>
            <a:custGeom>
              <a:avLst/>
              <a:gdLst>
                <a:gd name="T0" fmla="*/ 694 w 795"/>
                <a:gd name="T1" fmla="*/ 348 h 602"/>
                <a:gd name="T2" fmla="*/ 680 w 795"/>
                <a:gd name="T3" fmla="*/ 394 h 602"/>
                <a:gd name="T4" fmla="*/ 659 w 795"/>
                <a:gd name="T5" fmla="*/ 419 h 602"/>
                <a:gd name="T6" fmla="*/ 630 w 795"/>
                <a:gd name="T7" fmla="*/ 414 h 602"/>
                <a:gd name="T8" fmla="*/ 615 w 795"/>
                <a:gd name="T9" fmla="*/ 441 h 602"/>
                <a:gd name="T10" fmla="*/ 574 w 795"/>
                <a:gd name="T11" fmla="*/ 467 h 602"/>
                <a:gd name="T12" fmla="*/ 532 w 795"/>
                <a:gd name="T13" fmla="*/ 499 h 602"/>
                <a:gd name="T14" fmla="*/ 495 w 795"/>
                <a:gd name="T15" fmla="*/ 516 h 602"/>
                <a:gd name="T16" fmla="*/ 472 w 795"/>
                <a:gd name="T17" fmla="*/ 514 h 602"/>
                <a:gd name="T18" fmla="*/ 477 w 795"/>
                <a:gd name="T19" fmla="*/ 532 h 602"/>
                <a:gd name="T20" fmla="*/ 448 w 795"/>
                <a:gd name="T21" fmla="*/ 561 h 602"/>
                <a:gd name="T22" fmla="*/ 421 w 795"/>
                <a:gd name="T23" fmla="*/ 527 h 602"/>
                <a:gd name="T24" fmla="*/ 429 w 795"/>
                <a:gd name="T25" fmla="*/ 559 h 602"/>
                <a:gd name="T26" fmla="*/ 417 w 795"/>
                <a:gd name="T27" fmla="*/ 589 h 602"/>
                <a:gd name="T28" fmla="*/ 390 w 795"/>
                <a:gd name="T29" fmla="*/ 594 h 602"/>
                <a:gd name="T30" fmla="*/ 367 w 795"/>
                <a:gd name="T31" fmla="*/ 578 h 602"/>
                <a:gd name="T32" fmla="*/ 363 w 795"/>
                <a:gd name="T33" fmla="*/ 564 h 602"/>
                <a:gd name="T34" fmla="*/ 365 w 795"/>
                <a:gd name="T35" fmla="*/ 547 h 602"/>
                <a:gd name="T36" fmla="*/ 359 w 795"/>
                <a:gd name="T37" fmla="*/ 536 h 602"/>
                <a:gd name="T38" fmla="*/ 342 w 795"/>
                <a:gd name="T39" fmla="*/ 504 h 602"/>
                <a:gd name="T40" fmla="*/ 327 w 795"/>
                <a:gd name="T41" fmla="*/ 499 h 602"/>
                <a:gd name="T42" fmla="*/ 323 w 795"/>
                <a:gd name="T43" fmla="*/ 486 h 602"/>
                <a:gd name="T44" fmla="*/ 319 w 795"/>
                <a:gd name="T45" fmla="*/ 473 h 602"/>
                <a:gd name="T46" fmla="*/ 320 w 795"/>
                <a:gd name="T47" fmla="*/ 464 h 602"/>
                <a:gd name="T48" fmla="*/ 318 w 795"/>
                <a:gd name="T49" fmla="*/ 458 h 602"/>
                <a:gd name="T50" fmla="*/ 311 w 795"/>
                <a:gd name="T51" fmla="*/ 441 h 602"/>
                <a:gd name="T52" fmla="*/ 304 w 795"/>
                <a:gd name="T53" fmla="*/ 426 h 602"/>
                <a:gd name="T54" fmla="*/ 299 w 795"/>
                <a:gd name="T55" fmla="*/ 412 h 602"/>
                <a:gd name="T56" fmla="*/ 287 w 795"/>
                <a:gd name="T57" fmla="*/ 401 h 602"/>
                <a:gd name="T58" fmla="*/ 262 w 795"/>
                <a:gd name="T59" fmla="*/ 385 h 602"/>
                <a:gd name="T60" fmla="*/ 247 w 795"/>
                <a:gd name="T61" fmla="*/ 373 h 602"/>
                <a:gd name="T62" fmla="*/ 246 w 795"/>
                <a:gd name="T63" fmla="*/ 365 h 602"/>
                <a:gd name="T64" fmla="*/ 245 w 795"/>
                <a:gd name="T65" fmla="*/ 361 h 602"/>
                <a:gd name="T66" fmla="*/ 239 w 795"/>
                <a:gd name="T67" fmla="*/ 358 h 602"/>
                <a:gd name="T68" fmla="*/ 235 w 795"/>
                <a:gd name="T69" fmla="*/ 349 h 602"/>
                <a:gd name="T70" fmla="*/ 236 w 795"/>
                <a:gd name="T71" fmla="*/ 338 h 602"/>
                <a:gd name="T72" fmla="*/ 219 w 795"/>
                <a:gd name="T73" fmla="*/ 317 h 602"/>
                <a:gd name="T74" fmla="*/ 190 w 795"/>
                <a:gd name="T75" fmla="*/ 294 h 602"/>
                <a:gd name="T76" fmla="*/ 154 w 795"/>
                <a:gd name="T77" fmla="*/ 257 h 602"/>
                <a:gd name="T78" fmla="*/ 128 w 795"/>
                <a:gd name="T79" fmla="*/ 233 h 602"/>
                <a:gd name="T80" fmla="*/ 118 w 795"/>
                <a:gd name="T81" fmla="*/ 213 h 602"/>
                <a:gd name="T82" fmla="*/ 92 w 795"/>
                <a:gd name="T83" fmla="*/ 167 h 602"/>
                <a:gd name="T84" fmla="*/ 68 w 795"/>
                <a:gd name="T85" fmla="*/ 139 h 602"/>
                <a:gd name="T86" fmla="*/ 44 w 795"/>
                <a:gd name="T87" fmla="*/ 132 h 602"/>
                <a:gd name="T88" fmla="*/ 33 w 795"/>
                <a:gd name="T89" fmla="*/ 119 h 602"/>
                <a:gd name="T90" fmla="*/ 3 w 795"/>
                <a:gd name="T91" fmla="*/ 101 h 602"/>
                <a:gd name="T92" fmla="*/ 5 w 795"/>
                <a:gd name="T93" fmla="*/ 85 h 602"/>
                <a:gd name="T94" fmla="*/ 16 w 795"/>
                <a:gd name="T95" fmla="*/ 68 h 602"/>
                <a:gd name="T96" fmla="*/ 23 w 795"/>
                <a:gd name="T97" fmla="*/ 63 h 602"/>
                <a:gd name="T98" fmla="*/ 35 w 795"/>
                <a:gd name="T99" fmla="*/ 55 h 602"/>
                <a:gd name="T100" fmla="*/ 41 w 795"/>
                <a:gd name="T101" fmla="*/ 41 h 602"/>
                <a:gd name="T102" fmla="*/ 100 w 795"/>
                <a:gd name="T103" fmla="*/ 26 h 602"/>
                <a:gd name="T104" fmla="*/ 112 w 795"/>
                <a:gd name="T105" fmla="*/ 19 h 602"/>
                <a:gd name="T106" fmla="*/ 136 w 795"/>
                <a:gd name="T107" fmla="*/ 11 h 602"/>
                <a:gd name="T108" fmla="*/ 154 w 795"/>
                <a:gd name="T109" fmla="*/ 3 h 602"/>
                <a:gd name="T110" fmla="*/ 229 w 795"/>
                <a:gd name="T111" fmla="*/ 5 h 602"/>
                <a:gd name="T112" fmla="*/ 382 w 795"/>
                <a:gd name="T113" fmla="*/ 18 h 602"/>
                <a:gd name="T114" fmla="*/ 415 w 795"/>
                <a:gd name="T115" fmla="*/ 40 h 602"/>
                <a:gd name="T116" fmla="*/ 605 w 795"/>
                <a:gd name="T117" fmla="*/ 78 h 602"/>
                <a:gd name="T118" fmla="*/ 772 w 795"/>
                <a:gd name="T119" fmla="*/ 265 h 6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95"/>
                <a:gd name="T181" fmla="*/ 0 h 602"/>
                <a:gd name="T182" fmla="*/ 795 w 795"/>
                <a:gd name="T183" fmla="*/ 602 h 6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95" h="602">
                  <a:moveTo>
                    <a:pt x="750" y="278"/>
                  </a:moveTo>
                  <a:lnTo>
                    <a:pt x="735" y="293"/>
                  </a:lnTo>
                  <a:lnTo>
                    <a:pt x="718" y="311"/>
                  </a:lnTo>
                  <a:lnTo>
                    <a:pt x="714" y="320"/>
                  </a:lnTo>
                  <a:lnTo>
                    <a:pt x="713" y="320"/>
                  </a:lnTo>
                  <a:lnTo>
                    <a:pt x="703" y="331"/>
                  </a:lnTo>
                  <a:lnTo>
                    <a:pt x="694" y="348"/>
                  </a:lnTo>
                  <a:lnTo>
                    <a:pt x="688" y="374"/>
                  </a:lnTo>
                  <a:lnTo>
                    <a:pt x="691" y="381"/>
                  </a:lnTo>
                  <a:lnTo>
                    <a:pt x="694" y="382"/>
                  </a:lnTo>
                  <a:lnTo>
                    <a:pt x="694" y="384"/>
                  </a:lnTo>
                  <a:lnTo>
                    <a:pt x="688" y="384"/>
                  </a:lnTo>
                  <a:lnTo>
                    <a:pt x="687" y="387"/>
                  </a:lnTo>
                  <a:lnTo>
                    <a:pt x="680" y="394"/>
                  </a:lnTo>
                  <a:lnTo>
                    <a:pt x="679" y="394"/>
                  </a:lnTo>
                  <a:lnTo>
                    <a:pt x="677" y="397"/>
                  </a:lnTo>
                  <a:lnTo>
                    <a:pt x="673" y="397"/>
                  </a:lnTo>
                  <a:lnTo>
                    <a:pt x="666" y="401"/>
                  </a:lnTo>
                  <a:lnTo>
                    <a:pt x="661" y="403"/>
                  </a:lnTo>
                  <a:lnTo>
                    <a:pt x="663" y="409"/>
                  </a:lnTo>
                  <a:lnTo>
                    <a:pt x="659" y="419"/>
                  </a:lnTo>
                  <a:lnTo>
                    <a:pt x="651" y="419"/>
                  </a:lnTo>
                  <a:lnTo>
                    <a:pt x="651" y="418"/>
                  </a:lnTo>
                  <a:lnTo>
                    <a:pt x="637" y="420"/>
                  </a:lnTo>
                  <a:lnTo>
                    <a:pt x="636" y="417"/>
                  </a:lnTo>
                  <a:lnTo>
                    <a:pt x="633" y="418"/>
                  </a:lnTo>
                  <a:lnTo>
                    <a:pt x="633" y="417"/>
                  </a:lnTo>
                  <a:lnTo>
                    <a:pt x="630" y="414"/>
                  </a:lnTo>
                  <a:lnTo>
                    <a:pt x="625" y="418"/>
                  </a:lnTo>
                  <a:lnTo>
                    <a:pt x="617" y="429"/>
                  </a:lnTo>
                  <a:lnTo>
                    <a:pt x="618" y="434"/>
                  </a:lnTo>
                  <a:lnTo>
                    <a:pt x="624" y="432"/>
                  </a:lnTo>
                  <a:lnTo>
                    <a:pt x="625" y="434"/>
                  </a:lnTo>
                  <a:lnTo>
                    <a:pt x="624" y="438"/>
                  </a:lnTo>
                  <a:lnTo>
                    <a:pt x="615" y="441"/>
                  </a:lnTo>
                  <a:lnTo>
                    <a:pt x="604" y="449"/>
                  </a:lnTo>
                  <a:lnTo>
                    <a:pt x="599" y="453"/>
                  </a:lnTo>
                  <a:lnTo>
                    <a:pt x="600" y="455"/>
                  </a:lnTo>
                  <a:lnTo>
                    <a:pt x="599" y="457"/>
                  </a:lnTo>
                  <a:lnTo>
                    <a:pt x="578" y="467"/>
                  </a:lnTo>
                  <a:lnTo>
                    <a:pt x="576" y="465"/>
                  </a:lnTo>
                  <a:lnTo>
                    <a:pt x="574" y="467"/>
                  </a:lnTo>
                  <a:lnTo>
                    <a:pt x="575" y="471"/>
                  </a:lnTo>
                  <a:lnTo>
                    <a:pt x="572" y="478"/>
                  </a:lnTo>
                  <a:lnTo>
                    <a:pt x="573" y="480"/>
                  </a:lnTo>
                  <a:lnTo>
                    <a:pt x="559" y="488"/>
                  </a:lnTo>
                  <a:lnTo>
                    <a:pt x="554" y="494"/>
                  </a:lnTo>
                  <a:lnTo>
                    <a:pt x="547" y="494"/>
                  </a:lnTo>
                  <a:lnTo>
                    <a:pt x="532" y="499"/>
                  </a:lnTo>
                  <a:lnTo>
                    <a:pt x="527" y="503"/>
                  </a:lnTo>
                  <a:lnTo>
                    <a:pt x="526" y="507"/>
                  </a:lnTo>
                  <a:lnTo>
                    <a:pt x="520" y="505"/>
                  </a:lnTo>
                  <a:lnTo>
                    <a:pt x="505" y="514"/>
                  </a:lnTo>
                  <a:lnTo>
                    <a:pt x="501" y="514"/>
                  </a:lnTo>
                  <a:lnTo>
                    <a:pt x="499" y="516"/>
                  </a:lnTo>
                  <a:lnTo>
                    <a:pt x="495" y="516"/>
                  </a:lnTo>
                  <a:lnTo>
                    <a:pt x="494" y="516"/>
                  </a:lnTo>
                  <a:lnTo>
                    <a:pt x="489" y="519"/>
                  </a:lnTo>
                  <a:lnTo>
                    <a:pt x="485" y="520"/>
                  </a:lnTo>
                  <a:lnTo>
                    <a:pt x="485" y="516"/>
                  </a:lnTo>
                  <a:lnTo>
                    <a:pt x="483" y="515"/>
                  </a:lnTo>
                  <a:lnTo>
                    <a:pt x="475" y="515"/>
                  </a:lnTo>
                  <a:lnTo>
                    <a:pt x="472" y="514"/>
                  </a:lnTo>
                  <a:lnTo>
                    <a:pt x="470" y="512"/>
                  </a:lnTo>
                  <a:lnTo>
                    <a:pt x="467" y="512"/>
                  </a:lnTo>
                  <a:lnTo>
                    <a:pt x="466" y="514"/>
                  </a:lnTo>
                  <a:lnTo>
                    <a:pt x="471" y="518"/>
                  </a:lnTo>
                  <a:lnTo>
                    <a:pt x="475" y="520"/>
                  </a:lnTo>
                  <a:lnTo>
                    <a:pt x="474" y="522"/>
                  </a:lnTo>
                  <a:lnTo>
                    <a:pt x="477" y="532"/>
                  </a:lnTo>
                  <a:lnTo>
                    <a:pt x="482" y="532"/>
                  </a:lnTo>
                  <a:lnTo>
                    <a:pt x="483" y="534"/>
                  </a:lnTo>
                  <a:lnTo>
                    <a:pt x="479" y="548"/>
                  </a:lnTo>
                  <a:lnTo>
                    <a:pt x="461" y="558"/>
                  </a:lnTo>
                  <a:lnTo>
                    <a:pt x="454" y="559"/>
                  </a:lnTo>
                  <a:lnTo>
                    <a:pt x="451" y="561"/>
                  </a:lnTo>
                  <a:lnTo>
                    <a:pt x="448" y="561"/>
                  </a:lnTo>
                  <a:lnTo>
                    <a:pt x="448" y="550"/>
                  </a:lnTo>
                  <a:lnTo>
                    <a:pt x="443" y="549"/>
                  </a:lnTo>
                  <a:lnTo>
                    <a:pt x="443" y="553"/>
                  </a:lnTo>
                  <a:lnTo>
                    <a:pt x="440" y="552"/>
                  </a:lnTo>
                  <a:lnTo>
                    <a:pt x="434" y="545"/>
                  </a:lnTo>
                  <a:lnTo>
                    <a:pt x="427" y="538"/>
                  </a:lnTo>
                  <a:lnTo>
                    <a:pt x="421" y="527"/>
                  </a:lnTo>
                  <a:lnTo>
                    <a:pt x="418" y="527"/>
                  </a:lnTo>
                  <a:lnTo>
                    <a:pt x="424" y="542"/>
                  </a:lnTo>
                  <a:lnTo>
                    <a:pt x="431" y="550"/>
                  </a:lnTo>
                  <a:lnTo>
                    <a:pt x="432" y="550"/>
                  </a:lnTo>
                  <a:lnTo>
                    <a:pt x="429" y="551"/>
                  </a:lnTo>
                  <a:lnTo>
                    <a:pt x="428" y="555"/>
                  </a:lnTo>
                  <a:lnTo>
                    <a:pt x="429" y="559"/>
                  </a:lnTo>
                  <a:lnTo>
                    <a:pt x="433" y="559"/>
                  </a:lnTo>
                  <a:lnTo>
                    <a:pt x="440" y="564"/>
                  </a:lnTo>
                  <a:lnTo>
                    <a:pt x="442" y="566"/>
                  </a:lnTo>
                  <a:lnTo>
                    <a:pt x="443" y="568"/>
                  </a:lnTo>
                  <a:lnTo>
                    <a:pt x="433" y="581"/>
                  </a:lnTo>
                  <a:lnTo>
                    <a:pt x="419" y="589"/>
                  </a:lnTo>
                  <a:lnTo>
                    <a:pt x="417" y="589"/>
                  </a:lnTo>
                  <a:lnTo>
                    <a:pt x="413" y="589"/>
                  </a:lnTo>
                  <a:lnTo>
                    <a:pt x="408" y="594"/>
                  </a:lnTo>
                  <a:lnTo>
                    <a:pt x="405" y="599"/>
                  </a:lnTo>
                  <a:lnTo>
                    <a:pt x="406" y="600"/>
                  </a:lnTo>
                  <a:lnTo>
                    <a:pt x="404" y="601"/>
                  </a:lnTo>
                  <a:lnTo>
                    <a:pt x="398" y="599"/>
                  </a:lnTo>
                  <a:lnTo>
                    <a:pt x="390" y="594"/>
                  </a:lnTo>
                  <a:lnTo>
                    <a:pt x="388" y="591"/>
                  </a:lnTo>
                  <a:lnTo>
                    <a:pt x="381" y="594"/>
                  </a:lnTo>
                  <a:lnTo>
                    <a:pt x="371" y="589"/>
                  </a:lnTo>
                  <a:lnTo>
                    <a:pt x="370" y="588"/>
                  </a:lnTo>
                  <a:lnTo>
                    <a:pt x="368" y="584"/>
                  </a:lnTo>
                  <a:lnTo>
                    <a:pt x="370" y="581"/>
                  </a:lnTo>
                  <a:lnTo>
                    <a:pt x="367" y="578"/>
                  </a:lnTo>
                  <a:lnTo>
                    <a:pt x="370" y="577"/>
                  </a:lnTo>
                  <a:lnTo>
                    <a:pt x="371" y="576"/>
                  </a:lnTo>
                  <a:lnTo>
                    <a:pt x="368" y="576"/>
                  </a:lnTo>
                  <a:lnTo>
                    <a:pt x="368" y="573"/>
                  </a:lnTo>
                  <a:lnTo>
                    <a:pt x="365" y="568"/>
                  </a:lnTo>
                  <a:lnTo>
                    <a:pt x="364" y="567"/>
                  </a:lnTo>
                  <a:lnTo>
                    <a:pt x="363" y="564"/>
                  </a:lnTo>
                  <a:lnTo>
                    <a:pt x="363" y="563"/>
                  </a:lnTo>
                  <a:lnTo>
                    <a:pt x="366" y="559"/>
                  </a:lnTo>
                  <a:lnTo>
                    <a:pt x="368" y="558"/>
                  </a:lnTo>
                  <a:lnTo>
                    <a:pt x="368" y="551"/>
                  </a:lnTo>
                  <a:lnTo>
                    <a:pt x="366" y="550"/>
                  </a:lnTo>
                  <a:lnTo>
                    <a:pt x="367" y="548"/>
                  </a:lnTo>
                  <a:lnTo>
                    <a:pt x="365" y="547"/>
                  </a:lnTo>
                  <a:lnTo>
                    <a:pt x="367" y="545"/>
                  </a:lnTo>
                  <a:lnTo>
                    <a:pt x="365" y="543"/>
                  </a:lnTo>
                  <a:lnTo>
                    <a:pt x="362" y="543"/>
                  </a:lnTo>
                  <a:lnTo>
                    <a:pt x="360" y="540"/>
                  </a:lnTo>
                  <a:lnTo>
                    <a:pt x="361" y="540"/>
                  </a:lnTo>
                  <a:lnTo>
                    <a:pt x="359" y="538"/>
                  </a:lnTo>
                  <a:lnTo>
                    <a:pt x="359" y="536"/>
                  </a:lnTo>
                  <a:lnTo>
                    <a:pt x="354" y="530"/>
                  </a:lnTo>
                  <a:lnTo>
                    <a:pt x="354" y="524"/>
                  </a:lnTo>
                  <a:lnTo>
                    <a:pt x="357" y="521"/>
                  </a:lnTo>
                  <a:lnTo>
                    <a:pt x="349" y="513"/>
                  </a:lnTo>
                  <a:lnTo>
                    <a:pt x="350" y="512"/>
                  </a:lnTo>
                  <a:lnTo>
                    <a:pt x="342" y="508"/>
                  </a:lnTo>
                  <a:lnTo>
                    <a:pt x="342" y="504"/>
                  </a:lnTo>
                  <a:lnTo>
                    <a:pt x="341" y="505"/>
                  </a:lnTo>
                  <a:lnTo>
                    <a:pt x="341" y="503"/>
                  </a:lnTo>
                  <a:lnTo>
                    <a:pt x="340" y="505"/>
                  </a:lnTo>
                  <a:lnTo>
                    <a:pt x="340" y="503"/>
                  </a:lnTo>
                  <a:lnTo>
                    <a:pt x="334" y="503"/>
                  </a:lnTo>
                  <a:lnTo>
                    <a:pt x="329" y="501"/>
                  </a:lnTo>
                  <a:lnTo>
                    <a:pt x="327" y="499"/>
                  </a:lnTo>
                  <a:lnTo>
                    <a:pt x="328" y="498"/>
                  </a:lnTo>
                  <a:lnTo>
                    <a:pt x="324" y="497"/>
                  </a:lnTo>
                  <a:lnTo>
                    <a:pt x="321" y="493"/>
                  </a:lnTo>
                  <a:lnTo>
                    <a:pt x="320" y="490"/>
                  </a:lnTo>
                  <a:lnTo>
                    <a:pt x="322" y="489"/>
                  </a:lnTo>
                  <a:lnTo>
                    <a:pt x="321" y="488"/>
                  </a:lnTo>
                  <a:lnTo>
                    <a:pt x="323" y="486"/>
                  </a:lnTo>
                  <a:lnTo>
                    <a:pt x="322" y="485"/>
                  </a:lnTo>
                  <a:lnTo>
                    <a:pt x="323" y="484"/>
                  </a:lnTo>
                  <a:lnTo>
                    <a:pt x="320" y="478"/>
                  </a:lnTo>
                  <a:lnTo>
                    <a:pt x="318" y="477"/>
                  </a:lnTo>
                  <a:lnTo>
                    <a:pt x="319" y="475"/>
                  </a:lnTo>
                  <a:lnTo>
                    <a:pt x="320" y="474"/>
                  </a:lnTo>
                  <a:lnTo>
                    <a:pt x="319" y="473"/>
                  </a:lnTo>
                  <a:lnTo>
                    <a:pt x="321" y="473"/>
                  </a:lnTo>
                  <a:lnTo>
                    <a:pt x="320" y="471"/>
                  </a:lnTo>
                  <a:lnTo>
                    <a:pt x="321" y="469"/>
                  </a:lnTo>
                  <a:lnTo>
                    <a:pt x="319" y="468"/>
                  </a:lnTo>
                  <a:lnTo>
                    <a:pt x="319" y="467"/>
                  </a:lnTo>
                  <a:lnTo>
                    <a:pt x="321" y="467"/>
                  </a:lnTo>
                  <a:lnTo>
                    <a:pt x="320" y="464"/>
                  </a:lnTo>
                  <a:lnTo>
                    <a:pt x="319" y="465"/>
                  </a:lnTo>
                  <a:lnTo>
                    <a:pt x="319" y="464"/>
                  </a:lnTo>
                  <a:lnTo>
                    <a:pt x="317" y="463"/>
                  </a:lnTo>
                  <a:lnTo>
                    <a:pt x="320" y="462"/>
                  </a:lnTo>
                  <a:lnTo>
                    <a:pt x="318" y="460"/>
                  </a:lnTo>
                  <a:lnTo>
                    <a:pt x="319" y="459"/>
                  </a:lnTo>
                  <a:lnTo>
                    <a:pt x="318" y="458"/>
                  </a:lnTo>
                  <a:lnTo>
                    <a:pt x="319" y="454"/>
                  </a:lnTo>
                  <a:lnTo>
                    <a:pt x="318" y="453"/>
                  </a:lnTo>
                  <a:lnTo>
                    <a:pt x="319" y="451"/>
                  </a:lnTo>
                  <a:lnTo>
                    <a:pt x="313" y="449"/>
                  </a:lnTo>
                  <a:lnTo>
                    <a:pt x="313" y="444"/>
                  </a:lnTo>
                  <a:lnTo>
                    <a:pt x="309" y="443"/>
                  </a:lnTo>
                  <a:lnTo>
                    <a:pt x="311" y="441"/>
                  </a:lnTo>
                  <a:lnTo>
                    <a:pt x="309" y="439"/>
                  </a:lnTo>
                  <a:lnTo>
                    <a:pt x="308" y="435"/>
                  </a:lnTo>
                  <a:lnTo>
                    <a:pt x="308" y="434"/>
                  </a:lnTo>
                  <a:lnTo>
                    <a:pt x="306" y="432"/>
                  </a:lnTo>
                  <a:lnTo>
                    <a:pt x="306" y="430"/>
                  </a:lnTo>
                  <a:lnTo>
                    <a:pt x="305" y="428"/>
                  </a:lnTo>
                  <a:lnTo>
                    <a:pt x="304" y="426"/>
                  </a:lnTo>
                  <a:lnTo>
                    <a:pt x="306" y="426"/>
                  </a:lnTo>
                  <a:lnTo>
                    <a:pt x="308" y="421"/>
                  </a:lnTo>
                  <a:lnTo>
                    <a:pt x="306" y="420"/>
                  </a:lnTo>
                  <a:lnTo>
                    <a:pt x="308" y="419"/>
                  </a:lnTo>
                  <a:lnTo>
                    <a:pt x="305" y="417"/>
                  </a:lnTo>
                  <a:lnTo>
                    <a:pt x="304" y="415"/>
                  </a:lnTo>
                  <a:lnTo>
                    <a:pt x="299" y="412"/>
                  </a:lnTo>
                  <a:lnTo>
                    <a:pt x="297" y="412"/>
                  </a:lnTo>
                  <a:lnTo>
                    <a:pt x="296" y="411"/>
                  </a:lnTo>
                  <a:lnTo>
                    <a:pt x="296" y="410"/>
                  </a:lnTo>
                  <a:lnTo>
                    <a:pt x="296" y="409"/>
                  </a:lnTo>
                  <a:lnTo>
                    <a:pt x="294" y="410"/>
                  </a:lnTo>
                  <a:lnTo>
                    <a:pt x="289" y="407"/>
                  </a:lnTo>
                  <a:lnTo>
                    <a:pt x="287" y="401"/>
                  </a:lnTo>
                  <a:lnTo>
                    <a:pt x="283" y="402"/>
                  </a:lnTo>
                  <a:lnTo>
                    <a:pt x="272" y="398"/>
                  </a:lnTo>
                  <a:lnTo>
                    <a:pt x="266" y="393"/>
                  </a:lnTo>
                  <a:lnTo>
                    <a:pt x="263" y="390"/>
                  </a:lnTo>
                  <a:lnTo>
                    <a:pt x="261" y="386"/>
                  </a:lnTo>
                  <a:lnTo>
                    <a:pt x="262" y="386"/>
                  </a:lnTo>
                  <a:lnTo>
                    <a:pt x="262" y="385"/>
                  </a:lnTo>
                  <a:lnTo>
                    <a:pt x="264" y="383"/>
                  </a:lnTo>
                  <a:lnTo>
                    <a:pt x="260" y="379"/>
                  </a:lnTo>
                  <a:lnTo>
                    <a:pt x="260" y="381"/>
                  </a:lnTo>
                  <a:lnTo>
                    <a:pt x="255" y="380"/>
                  </a:lnTo>
                  <a:lnTo>
                    <a:pt x="255" y="378"/>
                  </a:lnTo>
                  <a:lnTo>
                    <a:pt x="252" y="377"/>
                  </a:lnTo>
                  <a:lnTo>
                    <a:pt x="247" y="373"/>
                  </a:lnTo>
                  <a:lnTo>
                    <a:pt x="250" y="371"/>
                  </a:lnTo>
                  <a:lnTo>
                    <a:pt x="249" y="369"/>
                  </a:lnTo>
                  <a:lnTo>
                    <a:pt x="251" y="370"/>
                  </a:lnTo>
                  <a:lnTo>
                    <a:pt x="251" y="368"/>
                  </a:lnTo>
                  <a:lnTo>
                    <a:pt x="250" y="368"/>
                  </a:lnTo>
                  <a:lnTo>
                    <a:pt x="249" y="366"/>
                  </a:lnTo>
                  <a:lnTo>
                    <a:pt x="246" y="365"/>
                  </a:lnTo>
                  <a:lnTo>
                    <a:pt x="246" y="363"/>
                  </a:lnTo>
                  <a:lnTo>
                    <a:pt x="249" y="363"/>
                  </a:lnTo>
                  <a:lnTo>
                    <a:pt x="249" y="362"/>
                  </a:lnTo>
                  <a:lnTo>
                    <a:pt x="249" y="361"/>
                  </a:lnTo>
                  <a:lnTo>
                    <a:pt x="247" y="361"/>
                  </a:lnTo>
                  <a:lnTo>
                    <a:pt x="246" y="362"/>
                  </a:lnTo>
                  <a:lnTo>
                    <a:pt x="245" y="361"/>
                  </a:lnTo>
                  <a:lnTo>
                    <a:pt x="243" y="363"/>
                  </a:lnTo>
                  <a:lnTo>
                    <a:pt x="243" y="360"/>
                  </a:lnTo>
                  <a:lnTo>
                    <a:pt x="241" y="360"/>
                  </a:lnTo>
                  <a:lnTo>
                    <a:pt x="240" y="359"/>
                  </a:lnTo>
                  <a:lnTo>
                    <a:pt x="241" y="358"/>
                  </a:lnTo>
                  <a:lnTo>
                    <a:pt x="240" y="357"/>
                  </a:lnTo>
                  <a:lnTo>
                    <a:pt x="239" y="358"/>
                  </a:lnTo>
                  <a:lnTo>
                    <a:pt x="236" y="357"/>
                  </a:lnTo>
                  <a:lnTo>
                    <a:pt x="239" y="354"/>
                  </a:lnTo>
                  <a:lnTo>
                    <a:pt x="233" y="355"/>
                  </a:lnTo>
                  <a:lnTo>
                    <a:pt x="234" y="353"/>
                  </a:lnTo>
                  <a:lnTo>
                    <a:pt x="233" y="351"/>
                  </a:lnTo>
                  <a:lnTo>
                    <a:pt x="234" y="351"/>
                  </a:lnTo>
                  <a:lnTo>
                    <a:pt x="235" y="349"/>
                  </a:lnTo>
                  <a:lnTo>
                    <a:pt x="232" y="343"/>
                  </a:lnTo>
                  <a:lnTo>
                    <a:pt x="236" y="341"/>
                  </a:lnTo>
                  <a:lnTo>
                    <a:pt x="238" y="342"/>
                  </a:lnTo>
                  <a:lnTo>
                    <a:pt x="239" y="341"/>
                  </a:lnTo>
                  <a:lnTo>
                    <a:pt x="236" y="340"/>
                  </a:lnTo>
                  <a:lnTo>
                    <a:pt x="234" y="339"/>
                  </a:lnTo>
                  <a:lnTo>
                    <a:pt x="236" y="338"/>
                  </a:lnTo>
                  <a:lnTo>
                    <a:pt x="238" y="337"/>
                  </a:lnTo>
                  <a:lnTo>
                    <a:pt x="235" y="333"/>
                  </a:lnTo>
                  <a:lnTo>
                    <a:pt x="234" y="331"/>
                  </a:lnTo>
                  <a:lnTo>
                    <a:pt x="225" y="328"/>
                  </a:lnTo>
                  <a:lnTo>
                    <a:pt x="223" y="322"/>
                  </a:lnTo>
                  <a:lnTo>
                    <a:pt x="219" y="318"/>
                  </a:lnTo>
                  <a:lnTo>
                    <a:pt x="219" y="317"/>
                  </a:lnTo>
                  <a:lnTo>
                    <a:pt x="216" y="313"/>
                  </a:lnTo>
                  <a:lnTo>
                    <a:pt x="208" y="309"/>
                  </a:lnTo>
                  <a:lnTo>
                    <a:pt x="205" y="307"/>
                  </a:lnTo>
                  <a:lnTo>
                    <a:pt x="201" y="308"/>
                  </a:lnTo>
                  <a:lnTo>
                    <a:pt x="192" y="302"/>
                  </a:lnTo>
                  <a:lnTo>
                    <a:pt x="191" y="301"/>
                  </a:lnTo>
                  <a:lnTo>
                    <a:pt x="190" y="294"/>
                  </a:lnTo>
                  <a:lnTo>
                    <a:pt x="187" y="290"/>
                  </a:lnTo>
                  <a:lnTo>
                    <a:pt x="185" y="287"/>
                  </a:lnTo>
                  <a:lnTo>
                    <a:pt x="183" y="277"/>
                  </a:lnTo>
                  <a:lnTo>
                    <a:pt x="175" y="272"/>
                  </a:lnTo>
                  <a:lnTo>
                    <a:pt x="174" y="268"/>
                  </a:lnTo>
                  <a:lnTo>
                    <a:pt x="156" y="256"/>
                  </a:lnTo>
                  <a:lnTo>
                    <a:pt x="154" y="257"/>
                  </a:lnTo>
                  <a:lnTo>
                    <a:pt x="148" y="253"/>
                  </a:lnTo>
                  <a:lnTo>
                    <a:pt x="142" y="247"/>
                  </a:lnTo>
                  <a:lnTo>
                    <a:pt x="139" y="242"/>
                  </a:lnTo>
                  <a:lnTo>
                    <a:pt x="132" y="241"/>
                  </a:lnTo>
                  <a:lnTo>
                    <a:pt x="131" y="239"/>
                  </a:lnTo>
                  <a:lnTo>
                    <a:pt x="130" y="237"/>
                  </a:lnTo>
                  <a:lnTo>
                    <a:pt x="128" y="233"/>
                  </a:lnTo>
                  <a:lnTo>
                    <a:pt x="129" y="232"/>
                  </a:lnTo>
                  <a:lnTo>
                    <a:pt x="126" y="230"/>
                  </a:lnTo>
                  <a:lnTo>
                    <a:pt x="125" y="228"/>
                  </a:lnTo>
                  <a:lnTo>
                    <a:pt x="125" y="226"/>
                  </a:lnTo>
                  <a:lnTo>
                    <a:pt x="118" y="218"/>
                  </a:lnTo>
                  <a:lnTo>
                    <a:pt x="117" y="216"/>
                  </a:lnTo>
                  <a:lnTo>
                    <a:pt x="118" y="213"/>
                  </a:lnTo>
                  <a:lnTo>
                    <a:pt x="112" y="206"/>
                  </a:lnTo>
                  <a:lnTo>
                    <a:pt x="108" y="204"/>
                  </a:lnTo>
                  <a:lnTo>
                    <a:pt x="104" y="202"/>
                  </a:lnTo>
                  <a:lnTo>
                    <a:pt x="101" y="190"/>
                  </a:lnTo>
                  <a:lnTo>
                    <a:pt x="100" y="180"/>
                  </a:lnTo>
                  <a:lnTo>
                    <a:pt x="96" y="175"/>
                  </a:lnTo>
                  <a:lnTo>
                    <a:pt x="92" y="167"/>
                  </a:lnTo>
                  <a:lnTo>
                    <a:pt x="86" y="161"/>
                  </a:lnTo>
                  <a:lnTo>
                    <a:pt x="81" y="144"/>
                  </a:lnTo>
                  <a:lnTo>
                    <a:pt x="79" y="143"/>
                  </a:lnTo>
                  <a:lnTo>
                    <a:pt x="79" y="141"/>
                  </a:lnTo>
                  <a:lnTo>
                    <a:pt x="75" y="139"/>
                  </a:lnTo>
                  <a:lnTo>
                    <a:pt x="71" y="139"/>
                  </a:lnTo>
                  <a:lnTo>
                    <a:pt x="68" y="139"/>
                  </a:lnTo>
                  <a:lnTo>
                    <a:pt x="66" y="141"/>
                  </a:lnTo>
                  <a:lnTo>
                    <a:pt x="60" y="140"/>
                  </a:lnTo>
                  <a:lnTo>
                    <a:pt x="57" y="141"/>
                  </a:lnTo>
                  <a:lnTo>
                    <a:pt x="49" y="137"/>
                  </a:lnTo>
                  <a:lnTo>
                    <a:pt x="49" y="136"/>
                  </a:lnTo>
                  <a:lnTo>
                    <a:pt x="46" y="134"/>
                  </a:lnTo>
                  <a:lnTo>
                    <a:pt x="44" y="132"/>
                  </a:lnTo>
                  <a:lnTo>
                    <a:pt x="45" y="130"/>
                  </a:lnTo>
                  <a:lnTo>
                    <a:pt x="42" y="128"/>
                  </a:lnTo>
                  <a:lnTo>
                    <a:pt x="38" y="126"/>
                  </a:lnTo>
                  <a:lnTo>
                    <a:pt x="38" y="124"/>
                  </a:lnTo>
                  <a:lnTo>
                    <a:pt x="35" y="124"/>
                  </a:lnTo>
                  <a:lnTo>
                    <a:pt x="32" y="120"/>
                  </a:lnTo>
                  <a:lnTo>
                    <a:pt x="33" y="119"/>
                  </a:lnTo>
                  <a:lnTo>
                    <a:pt x="31" y="118"/>
                  </a:lnTo>
                  <a:lnTo>
                    <a:pt x="31" y="117"/>
                  </a:lnTo>
                  <a:lnTo>
                    <a:pt x="21" y="115"/>
                  </a:lnTo>
                  <a:lnTo>
                    <a:pt x="19" y="114"/>
                  </a:lnTo>
                  <a:lnTo>
                    <a:pt x="16" y="110"/>
                  </a:lnTo>
                  <a:lnTo>
                    <a:pt x="10" y="107"/>
                  </a:lnTo>
                  <a:lnTo>
                    <a:pt x="3" y="101"/>
                  </a:lnTo>
                  <a:lnTo>
                    <a:pt x="2" y="101"/>
                  </a:lnTo>
                  <a:lnTo>
                    <a:pt x="0" y="97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1" y="92"/>
                  </a:lnTo>
                  <a:lnTo>
                    <a:pt x="5" y="87"/>
                  </a:lnTo>
                  <a:lnTo>
                    <a:pt x="5" y="85"/>
                  </a:lnTo>
                  <a:lnTo>
                    <a:pt x="5" y="82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13" y="76"/>
                  </a:lnTo>
                  <a:lnTo>
                    <a:pt x="14" y="69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0" y="65"/>
                  </a:lnTo>
                  <a:lnTo>
                    <a:pt x="19" y="65"/>
                  </a:lnTo>
                  <a:lnTo>
                    <a:pt x="22" y="64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25" y="61"/>
                  </a:lnTo>
                  <a:lnTo>
                    <a:pt x="27" y="60"/>
                  </a:lnTo>
                  <a:lnTo>
                    <a:pt x="31" y="56"/>
                  </a:lnTo>
                  <a:lnTo>
                    <a:pt x="33" y="57"/>
                  </a:lnTo>
                  <a:lnTo>
                    <a:pt x="33" y="54"/>
                  </a:lnTo>
                  <a:lnTo>
                    <a:pt x="35" y="55"/>
                  </a:lnTo>
                  <a:lnTo>
                    <a:pt x="37" y="53"/>
                  </a:lnTo>
                  <a:lnTo>
                    <a:pt x="40" y="53"/>
                  </a:lnTo>
                  <a:lnTo>
                    <a:pt x="37" y="50"/>
                  </a:lnTo>
                  <a:lnTo>
                    <a:pt x="40" y="51"/>
                  </a:lnTo>
                  <a:lnTo>
                    <a:pt x="38" y="47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57" y="36"/>
                  </a:lnTo>
                  <a:lnTo>
                    <a:pt x="74" y="31"/>
                  </a:lnTo>
                  <a:lnTo>
                    <a:pt x="95" y="25"/>
                  </a:lnTo>
                  <a:lnTo>
                    <a:pt x="96" y="25"/>
                  </a:lnTo>
                  <a:lnTo>
                    <a:pt x="95" y="29"/>
                  </a:lnTo>
                  <a:lnTo>
                    <a:pt x="98" y="28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3" y="24"/>
                  </a:lnTo>
                  <a:lnTo>
                    <a:pt x="109" y="23"/>
                  </a:lnTo>
                  <a:lnTo>
                    <a:pt x="110" y="20"/>
                  </a:lnTo>
                  <a:lnTo>
                    <a:pt x="109" y="20"/>
                  </a:lnTo>
                  <a:lnTo>
                    <a:pt x="111" y="18"/>
                  </a:lnTo>
                  <a:lnTo>
                    <a:pt x="112" y="19"/>
                  </a:lnTo>
                  <a:lnTo>
                    <a:pt x="118" y="17"/>
                  </a:lnTo>
                  <a:lnTo>
                    <a:pt x="120" y="18"/>
                  </a:lnTo>
                  <a:lnTo>
                    <a:pt x="122" y="14"/>
                  </a:lnTo>
                  <a:lnTo>
                    <a:pt x="129" y="13"/>
                  </a:lnTo>
                  <a:lnTo>
                    <a:pt x="132" y="11"/>
                  </a:lnTo>
                  <a:lnTo>
                    <a:pt x="132" y="10"/>
                  </a:lnTo>
                  <a:lnTo>
                    <a:pt x="136" y="11"/>
                  </a:lnTo>
                  <a:lnTo>
                    <a:pt x="142" y="10"/>
                  </a:lnTo>
                  <a:lnTo>
                    <a:pt x="144" y="8"/>
                  </a:lnTo>
                  <a:lnTo>
                    <a:pt x="148" y="7"/>
                  </a:lnTo>
                  <a:lnTo>
                    <a:pt x="148" y="10"/>
                  </a:lnTo>
                  <a:lnTo>
                    <a:pt x="152" y="9"/>
                  </a:lnTo>
                  <a:lnTo>
                    <a:pt x="154" y="7"/>
                  </a:lnTo>
                  <a:lnTo>
                    <a:pt x="154" y="3"/>
                  </a:lnTo>
                  <a:lnTo>
                    <a:pt x="158" y="0"/>
                  </a:lnTo>
                  <a:lnTo>
                    <a:pt x="162" y="7"/>
                  </a:lnTo>
                  <a:lnTo>
                    <a:pt x="165" y="5"/>
                  </a:lnTo>
                  <a:lnTo>
                    <a:pt x="170" y="6"/>
                  </a:lnTo>
                  <a:lnTo>
                    <a:pt x="178" y="3"/>
                  </a:lnTo>
                  <a:lnTo>
                    <a:pt x="188" y="4"/>
                  </a:lnTo>
                  <a:lnTo>
                    <a:pt x="229" y="5"/>
                  </a:lnTo>
                  <a:lnTo>
                    <a:pt x="244" y="6"/>
                  </a:lnTo>
                  <a:lnTo>
                    <a:pt x="262" y="7"/>
                  </a:lnTo>
                  <a:lnTo>
                    <a:pt x="328" y="9"/>
                  </a:lnTo>
                  <a:lnTo>
                    <a:pt x="334" y="10"/>
                  </a:lnTo>
                  <a:lnTo>
                    <a:pt x="381" y="13"/>
                  </a:lnTo>
                  <a:lnTo>
                    <a:pt x="381" y="16"/>
                  </a:lnTo>
                  <a:lnTo>
                    <a:pt x="382" y="18"/>
                  </a:lnTo>
                  <a:lnTo>
                    <a:pt x="384" y="21"/>
                  </a:lnTo>
                  <a:lnTo>
                    <a:pt x="381" y="23"/>
                  </a:lnTo>
                  <a:lnTo>
                    <a:pt x="379" y="29"/>
                  </a:lnTo>
                  <a:lnTo>
                    <a:pt x="382" y="33"/>
                  </a:lnTo>
                  <a:lnTo>
                    <a:pt x="399" y="21"/>
                  </a:lnTo>
                  <a:lnTo>
                    <a:pt x="404" y="27"/>
                  </a:lnTo>
                  <a:lnTo>
                    <a:pt x="415" y="40"/>
                  </a:lnTo>
                  <a:lnTo>
                    <a:pt x="424" y="53"/>
                  </a:lnTo>
                  <a:lnTo>
                    <a:pt x="422" y="74"/>
                  </a:lnTo>
                  <a:lnTo>
                    <a:pt x="461" y="76"/>
                  </a:lnTo>
                  <a:lnTo>
                    <a:pt x="500" y="77"/>
                  </a:lnTo>
                  <a:lnTo>
                    <a:pt x="564" y="79"/>
                  </a:lnTo>
                  <a:lnTo>
                    <a:pt x="565" y="79"/>
                  </a:lnTo>
                  <a:lnTo>
                    <a:pt x="605" y="78"/>
                  </a:lnTo>
                  <a:lnTo>
                    <a:pt x="607" y="78"/>
                  </a:lnTo>
                  <a:lnTo>
                    <a:pt x="642" y="111"/>
                  </a:lnTo>
                  <a:lnTo>
                    <a:pt x="644" y="113"/>
                  </a:lnTo>
                  <a:lnTo>
                    <a:pt x="706" y="174"/>
                  </a:lnTo>
                  <a:lnTo>
                    <a:pt x="775" y="241"/>
                  </a:lnTo>
                  <a:lnTo>
                    <a:pt x="794" y="259"/>
                  </a:lnTo>
                  <a:lnTo>
                    <a:pt x="772" y="265"/>
                  </a:lnTo>
                  <a:lnTo>
                    <a:pt x="750" y="278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8" name="Freeform 692"/>
            <p:cNvSpPr>
              <a:spLocks/>
            </p:cNvSpPr>
            <p:nvPr/>
          </p:nvSpPr>
          <p:spPr bwMode="auto">
            <a:xfrm>
              <a:off x="3205" y="1738"/>
              <a:ext cx="1421" cy="519"/>
            </a:xfrm>
            <a:custGeom>
              <a:avLst/>
              <a:gdLst>
                <a:gd name="T0" fmla="*/ 1379 w 1421"/>
                <a:gd name="T1" fmla="*/ 209 h 519"/>
                <a:gd name="T2" fmla="*/ 1352 w 1421"/>
                <a:gd name="T3" fmla="*/ 232 h 519"/>
                <a:gd name="T4" fmla="*/ 1317 w 1421"/>
                <a:gd name="T5" fmla="*/ 231 h 519"/>
                <a:gd name="T6" fmla="*/ 1285 w 1421"/>
                <a:gd name="T7" fmla="*/ 221 h 519"/>
                <a:gd name="T8" fmla="*/ 1288 w 1421"/>
                <a:gd name="T9" fmla="*/ 200 h 519"/>
                <a:gd name="T10" fmla="*/ 1268 w 1421"/>
                <a:gd name="T11" fmla="*/ 225 h 519"/>
                <a:gd name="T12" fmla="*/ 1204 w 1421"/>
                <a:gd name="T13" fmla="*/ 205 h 519"/>
                <a:gd name="T14" fmla="*/ 1237 w 1421"/>
                <a:gd name="T15" fmla="*/ 226 h 519"/>
                <a:gd name="T16" fmla="*/ 1273 w 1421"/>
                <a:gd name="T17" fmla="*/ 236 h 519"/>
                <a:gd name="T18" fmla="*/ 1286 w 1421"/>
                <a:gd name="T19" fmla="*/ 272 h 519"/>
                <a:gd name="T20" fmla="*/ 1241 w 1421"/>
                <a:gd name="T21" fmla="*/ 305 h 519"/>
                <a:gd name="T22" fmla="*/ 1225 w 1421"/>
                <a:gd name="T23" fmla="*/ 307 h 519"/>
                <a:gd name="T24" fmla="*/ 1269 w 1421"/>
                <a:gd name="T25" fmla="*/ 313 h 519"/>
                <a:gd name="T26" fmla="*/ 1285 w 1421"/>
                <a:gd name="T27" fmla="*/ 298 h 519"/>
                <a:gd name="T28" fmla="*/ 1302 w 1421"/>
                <a:gd name="T29" fmla="*/ 296 h 519"/>
                <a:gd name="T30" fmla="*/ 1318 w 1421"/>
                <a:gd name="T31" fmla="*/ 293 h 519"/>
                <a:gd name="T32" fmla="*/ 1299 w 1421"/>
                <a:gd name="T33" fmla="*/ 336 h 519"/>
                <a:gd name="T34" fmla="*/ 1267 w 1421"/>
                <a:gd name="T35" fmla="*/ 350 h 519"/>
                <a:gd name="T36" fmla="*/ 1185 w 1421"/>
                <a:gd name="T37" fmla="*/ 347 h 519"/>
                <a:gd name="T38" fmla="*/ 1123 w 1421"/>
                <a:gd name="T39" fmla="*/ 404 h 519"/>
                <a:gd name="T40" fmla="*/ 1014 w 1421"/>
                <a:gd name="T41" fmla="*/ 505 h 519"/>
                <a:gd name="T42" fmla="*/ 724 w 1421"/>
                <a:gd name="T43" fmla="*/ 336 h 519"/>
                <a:gd name="T44" fmla="*/ 540 w 1421"/>
                <a:gd name="T45" fmla="*/ 281 h 519"/>
                <a:gd name="T46" fmla="*/ 348 w 1421"/>
                <a:gd name="T47" fmla="*/ 262 h 519"/>
                <a:gd name="T48" fmla="*/ 308 w 1421"/>
                <a:gd name="T49" fmla="*/ 265 h 519"/>
                <a:gd name="T50" fmla="*/ 272 w 1421"/>
                <a:gd name="T51" fmla="*/ 277 h 519"/>
                <a:gd name="T52" fmla="*/ 255 w 1421"/>
                <a:gd name="T53" fmla="*/ 283 h 519"/>
                <a:gd name="T54" fmla="*/ 4 w 1421"/>
                <a:gd name="T55" fmla="*/ 260 h 519"/>
                <a:gd name="T56" fmla="*/ 40 w 1421"/>
                <a:gd name="T57" fmla="*/ 250 h 519"/>
                <a:gd name="T58" fmla="*/ 53 w 1421"/>
                <a:gd name="T59" fmla="*/ 219 h 519"/>
                <a:gd name="T60" fmla="*/ 82 w 1421"/>
                <a:gd name="T61" fmla="*/ 200 h 519"/>
                <a:gd name="T62" fmla="*/ 153 w 1421"/>
                <a:gd name="T63" fmla="*/ 181 h 519"/>
                <a:gd name="T64" fmla="*/ 176 w 1421"/>
                <a:gd name="T65" fmla="*/ 164 h 519"/>
                <a:gd name="T66" fmla="*/ 229 w 1421"/>
                <a:gd name="T67" fmla="*/ 142 h 519"/>
                <a:gd name="T68" fmla="*/ 243 w 1421"/>
                <a:gd name="T69" fmla="*/ 120 h 519"/>
                <a:gd name="T70" fmla="*/ 278 w 1421"/>
                <a:gd name="T71" fmla="*/ 97 h 519"/>
                <a:gd name="T72" fmla="*/ 315 w 1421"/>
                <a:gd name="T73" fmla="*/ 96 h 519"/>
                <a:gd name="T74" fmla="*/ 359 w 1421"/>
                <a:gd name="T75" fmla="*/ 82 h 519"/>
                <a:gd name="T76" fmla="*/ 417 w 1421"/>
                <a:gd name="T77" fmla="*/ 41 h 519"/>
                <a:gd name="T78" fmla="*/ 430 w 1421"/>
                <a:gd name="T79" fmla="*/ 29 h 519"/>
                <a:gd name="T80" fmla="*/ 574 w 1421"/>
                <a:gd name="T81" fmla="*/ 3 h 519"/>
                <a:gd name="T82" fmla="*/ 855 w 1421"/>
                <a:gd name="T83" fmla="*/ 7 h 519"/>
                <a:gd name="T84" fmla="*/ 1367 w 1421"/>
                <a:gd name="T85" fmla="*/ 10 h 519"/>
                <a:gd name="T86" fmla="*/ 1382 w 1421"/>
                <a:gd name="T87" fmla="*/ 29 h 519"/>
                <a:gd name="T88" fmla="*/ 1405 w 1421"/>
                <a:gd name="T89" fmla="*/ 90 h 519"/>
                <a:gd name="T90" fmla="*/ 1377 w 1421"/>
                <a:gd name="T91" fmla="*/ 60 h 519"/>
                <a:gd name="T92" fmla="*/ 1344 w 1421"/>
                <a:gd name="T93" fmla="*/ 54 h 519"/>
                <a:gd name="T94" fmla="*/ 1346 w 1421"/>
                <a:gd name="T95" fmla="*/ 86 h 519"/>
                <a:gd name="T96" fmla="*/ 1330 w 1421"/>
                <a:gd name="T97" fmla="*/ 90 h 519"/>
                <a:gd name="T98" fmla="*/ 1306 w 1421"/>
                <a:gd name="T99" fmla="*/ 96 h 519"/>
                <a:gd name="T100" fmla="*/ 1259 w 1421"/>
                <a:gd name="T101" fmla="*/ 90 h 519"/>
                <a:gd name="T102" fmla="*/ 1256 w 1421"/>
                <a:gd name="T103" fmla="*/ 60 h 519"/>
                <a:gd name="T104" fmla="*/ 1252 w 1421"/>
                <a:gd name="T105" fmla="*/ 121 h 519"/>
                <a:gd name="T106" fmla="*/ 1317 w 1421"/>
                <a:gd name="T107" fmla="*/ 125 h 519"/>
                <a:gd name="T108" fmla="*/ 1363 w 1421"/>
                <a:gd name="T109" fmla="*/ 132 h 519"/>
                <a:gd name="T110" fmla="*/ 1364 w 1421"/>
                <a:gd name="T111" fmla="*/ 162 h 519"/>
                <a:gd name="T112" fmla="*/ 1375 w 1421"/>
                <a:gd name="T113" fmla="*/ 151 h 519"/>
                <a:gd name="T114" fmla="*/ 1405 w 1421"/>
                <a:gd name="T115" fmla="*/ 119 h 519"/>
                <a:gd name="T116" fmla="*/ 1410 w 1421"/>
                <a:gd name="T117" fmla="*/ 167 h 5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1"/>
                <a:gd name="T178" fmla="*/ 0 h 519"/>
                <a:gd name="T179" fmla="*/ 1421 w 1421"/>
                <a:gd name="T180" fmla="*/ 519 h 5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1" h="519">
                  <a:moveTo>
                    <a:pt x="1412" y="187"/>
                  </a:moveTo>
                  <a:lnTo>
                    <a:pt x="1406" y="191"/>
                  </a:lnTo>
                  <a:lnTo>
                    <a:pt x="1401" y="192"/>
                  </a:lnTo>
                  <a:lnTo>
                    <a:pt x="1396" y="184"/>
                  </a:lnTo>
                  <a:lnTo>
                    <a:pt x="1393" y="185"/>
                  </a:lnTo>
                  <a:lnTo>
                    <a:pt x="1389" y="191"/>
                  </a:lnTo>
                  <a:lnTo>
                    <a:pt x="1388" y="198"/>
                  </a:lnTo>
                  <a:lnTo>
                    <a:pt x="1382" y="198"/>
                  </a:lnTo>
                  <a:lnTo>
                    <a:pt x="1380" y="200"/>
                  </a:lnTo>
                  <a:lnTo>
                    <a:pt x="1379" y="209"/>
                  </a:lnTo>
                  <a:lnTo>
                    <a:pt x="1375" y="212"/>
                  </a:lnTo>
                  <a:lnTo>
                    <a:pt x="1373" y="218"/>
                  </a:lnTo>
                  <a:lnTo>
                    <a:pt x="1371" y="219"/>
                  </a:lnTo>
                  <a:lnTo>
                    <a:pt x="1367" y="216"/>
                  </a:lnTo>
                  <a:lnTo>
                    <a:pt x="1364" y="214"/>
                  </a:lnTo>
                  <a:lnTo>
                    <a:pt x="1363" y="215"/>
                  </a:lnTo>
                  <a:lnTo>
                    <a:pt x="1363" y="227"/>
                  </a:lnTo>
                  <a:lnTo>
                    <a:pt x="1361" y="229"/>
                  </a:lnTo>
                  <a:lnTo>
                    <a:pt x="1356" y="230"/>
                  </a:lnTo>
                  <a:lnTo>
                    <a:pt x="1352" y="232"/>
                  </a:lnTo>
                  <a:lnTo>
                    <a:pt x="1350" y="236"/>
                  </a:lnTo>
                  <a:lnTo>
                    <a:pt x="1340" y="233"/>
                  </a:lnTo>
                  <a:lnTo>
                    <a:pt x="1334" y="229"/>
                  </a:lnTo>
                  <a:lnTo>
                    <a:pt x="1331" y="229"/>
                  </a:lnTo>
                  <a:lnTo>
                    <a:pt x="1329" y="234"/>
                  </a:lnTo>
                  <a:lnTo>
                    <a:pt x="1324" y="232"/>
                  </a:lnTo>
                  <a:lnTo>
                    <a:pt x="1320" y="225"/>
                  </a:lnTo>
                  <a:lnTo>
                    <a:pt x="1318" y="223"/>
                  </a:lnTo>
                  <a:lnTo>
                    <a:pt x="1317" y="225"/>
                  </a:lnTo>
                  <a:lnTo>
                    <a:pt x="1317" y="231"/>
                  </a:lnTo>
                  <a:lnTo>
                    <a:pt x="1313" y="232"/>
                  </a:lnTo>
                  <a:lnTo>
                    <a:pt x="1311" y="231"/>
                  </a:lnTo>
                  <a:lnTo>
                    <a:pt x="1308" y="227"/>
                  </a:lnTo>
                  <a:lnTo>
                    <a:pt x="1308" y="222"/>
                  </a:lnTo>
                  <a:lnTo>
                    <a:pt x="1305" y="222"/>
                  </a:lnTo>
                  <a:lnTo>
                    <a:pt x="1299" y="224"/>
                  </a:lnTo>
                  <a:lnTo>
                    <a:pt x="1295" y="228"/>
                  </a:lnTo>
                  <a:lnTo>
                    <a:pt x="1289" y="228"/>
                  </a:lnTo>
                  <a:lnTo>
                    <a:pt x="1287" y="226"/>
                  </a:lnTo>
                  <a:lnTo>
                    <a:pt x="1285" y="221"/>
                  </a:lnTo>
                  <a:lnTo>
                    <a:pt x="1281" y="212"/>
                  </a:lnTo>
                  <a:lnTo>
                    <a:pt x="1281" y="206"/>
                  </a:lnTo>
                  <a:lnTo>
                    <a:pt x="1285" y="204"/>
                  </a:lnTo>
                  <a:lnTo>
                    <a:pt x="1295" y="202"/>
                  </a:lnTo>
                  <a:lnTo>
                    <a:pt x="1298" y="195"/>
                  </a:lnTo>
                  <a:lnTo>
                    <a:pt x="1297" y="194"/>
                  </a:lnTo>
                  <a:lnTo>
                    <a:pt x="1295" y="193"/>
                  </a:lnTo>
                  <a:lnTo>
                    <a:pt x="1292" y="194"/>
                  </a:lnTo>
                  <a:lnTo>
                    <a:pt x="1290" y="197"/>
                  </a:lnTo>
                  <a:lnTo>
                    <a:pt x="1288" y="200"/>
                  </a:lnTo>
                  <a:lnTo>
                    <a:pt x="1283" y="198"/>
                  </a:lnTo>
                  <a:lnTo>
                    <a:pt x="1279" y="199"/>
                  </a:lnTo>
                  <a:lnTo>
                    <a:pt x="1274" y="199"/>
                  </a:lnTo>
                  <a:lnTo>
                    <a:pt x="1270" y="202"/>
                  </a:lnTo>
                  <a:lnTo>
                    <a:pt x="1270" y="204"/>
                  </a:lnTo>
                  <a:lnTo>
                    <a:pt x="1274" y="208"/>
                  </a:lnTo>
                  <a:lnTo>
                    <a:pt x="1276" y="219"/>
                  </a:lnTo>
                  <a:lnTo>
                    <a:pt x="1274" y="224"/>
                  </a:lnTo>
                  <a:lnTo>
                    <a:pt x="1272" y="224"/>
                  </a:lnTo>
                  <a:lnTo>
                    <a:pt x="1268" y="225"/>
                  </a:lnTo>
                  <a:lnTo>
                    <a:pt x="1259" y="219"/>
                  </a:lnTo>
                  <a:lnTo>
                    <a:pt x="1248" y="219"/>
                  </a:lnTo>
                  <a:lnTo>
                    <a:pt x="1243" y="217"/>
                  </a:lnTo>
                  <a:lnTo>
                    <a:pt x="1240" y="213"/>
                  </a:lnTo>
                  <a:lnTo>
                    <a:pt x="1237" y="212"/>
                  </a:lnTo>
                  <a:lnTo>
                    <a:pt x="1234" y="214"/>
                  </a:lnTo>
                  <a:lnTo>
                    <a:pt x="1232" y="214"/>
                  </a:lnTo>
                  <a:lnTo>
                    <a:pt x="1207" y="204"/>
                  </a:lnTo>
                  <a:lnTo>
                    <a:pt x="1206" y="204"/>
                  </a:lnTo>
                  <a:lnTo>
                    <a:pt x="1204" y="205"/>
                  </a:lnTo>
                  <a:lnTo>
                    <a:pt x="1204" y="207"/>
                  </a:lnTo>
                  <a:lnTo>
                    <a:pt x="1211" y="212"/>
                  </a:lnTo>
                  <a:lnTo>
                    <a:pt x="1212" y="214"/>
                  </a:lnTo>
                  <a:lnTo>
                    <a:pt x="1214" y="216"/>
                  </a:lnTo>
                  <a:lnTo>
                    <a:pt x="1219" y="215"/>
                  </a:lnTo>
                  <a:lnTo>
                    <a:pt x="1223" y="218"/>
                  </a:lnTo>
                  <a:lnTo>
                    <a:pt x="1226" y="220"/>
                  </a:lnTo>
                  <a:lnTo>
                    <a:pt x="1233" y="219"/>
                  </a:lnTo>
                  <a:lnTo>
                    <a:pt x="1236" y="222"/>
                  </a:lnTo>
                  <a:lnTo>
                    <a:pt x="1237" y="226"/>
                  </a:lnTo>
                  <a:lnTo>
                    <a:pt x="1242" y="228"/>
                  </a:lnTo>
                  <a:lnTo>
                    <a:pt x="1247" y="226"/>
                  </a:lnTo>
                  <a:lnTo>
                    <a:pt x="1251" y="228"/>
                  </a:lnTo>
                  <a:lnTo>
                    <a:pt x="1253" y="231"/>
                  </a:lnTo>
                  <a:lnTo>
                    <a:pt x="1255" y="233"/>
                  </a:lnTo>
                  <a:lnTo>
                    <a:pt x="1261" y="231"/>
                  </a:lnTo>
                  <a:lnTo>
                    <a:pt x="1265" y="233"/>
                  </a:lnTo>
                  <a:lnTo>
                    <a:pt x="1267" y="240"/>
                  </a:lnTo>
                  <a:lnTo>
                    <a:pt x="1272" y="240"/>
                  </a:lnTo>
                  <a:lnTo>
                    <a:pt x="1273" y="236"/>
                  </a:lnTo>
                  <a:lnTo>
                    <a:pt x="1276" y="236"/>
                  </a:lnTo>
                  <a:lnTo>
                    <a:pt x="1280" y="238"/>
                  </a:lnTo>
                  <a:lnTo>
                    <a:pt x="1291" y="239"/>
                  </a:lnTo>
                  <a:lnTo>
                    <a:pt x="1294" y="244"/>
                  </a:lnTo>
                  <a:lnTo>
                    <a:pt x="1295" y="250"/>
                  </a:lnTo>
                  <a:lnTo>
                    <a:pt x="1292" y="255"/>
                  </a:lnTo>
                  <a:lnTo>
                    <a:pt x="1288" y="257"/>
                  </a:lnTo>
                  <a:lnTo>
                    <a:pt x="1287" y="261"/>
                  </a:lnTo>
                  <a:lnTo>
                    <a:pt x="1281" y="264"/>
                  </a:lnTo>
                  <a:lnTo>
                    <a:pt x="1286" y="272"/>
                  </a:lnTo>
                  <a:lnTo>
                    <a:pt x="1279" y="279"/>
                  </a:lnTo>
                  <a:lnTo>
                    <a:pt x="1272" y="283"/>
                  </a:lnTo>
                  <a:lnTo>
                    <a:pt x="1268" y="290"/>
                  </a:lnTo>
                  <a:lnTo>
                    <a:pt x="1266" y="291"/>
                  </a:lnTo>
                  <a:lnTo>
                    <a:pt x="1262" y="291"/>
                  </a:lnTo>
                  <a:lnTo>
                    <a:pt x="1257" y="294"/>
                  </a:lnTo>
                  <a:lnTo>
                    <a:pt x="1256" y="298"/>
                  </a:lnTo>
                  <a:lnTo>
                    <a:pt x="1250" y="298"/>
                  </a:lnTo>
                  <a:lnTo>
                    <a:pt x="1244" y="303"/>
                  </a:lnTo>
                  <a:lnTo>
                    <a:pt x="1241" y="305"/>
                  </a:lnTo>
                  <a:lnTo>
                    <a:pt x="1231" y="295"/>
                  </a:lnTo>
                  <a:lnTo>
                    <a:pt x="1228" y="295"/>
                  </a:lnTo>
                  <a:lnTo>
                    <a:pt x="1222" y="292"/>
                  </a:lnTo>
                  <a:lnTo>
                    <a:pt x="1218" y="287"/>
                  </a:lnTo>
                  <a:lnTo>
                    <a:pt x="1212" y="287"/>
                  </a:lnTo>
                  <a:lnTo>
                    <a:pt x="1209" y="290"/>
                  </a:lnTo>
                  <a:lnTo>
                    <a:pt x="1210" y="294"/>
                  </a:lnTo>
                  <a:lnTo>
                    <a:pt x="1213" y="297"/>
                  </a:lnTo>
                  <a:lnTo>
                    <a:pt x="1220" y="305"/>
                  </a:lnTo>
                  <a:lnTo>
                    <a:pt x="1225" y="307"/>
                  </a:lnTo>
                  <a:lnTo>
                    <a:pt x="1232" y="311"/>
                  </a:lnTo>
                  <a:lnTo>
                    <a:pt x="1241" y="312"/>
                  </a:lnTo>
                  <a:lnTo>
                    <a:pt x="1247" y="315"/>
                  </a:lnTo>
                  <a:lnTo>
                    <a:pt x="1250" y="315"/>
                  </a:lnTo>
                  <a:lnTo>
                    <a:pt x="1257" y="307"/>
                  </a:lnTo>
                  <a:lnTo>
                    <a:pt x="1261" y="306"/>
                  </a:lnTo>
                  <a:lnTo>
                    <a:pt x="1263" y="307"/>
                  </a:lnTo>
                  <a:lnTo>
                    <a:pt x="1264" y="316"/>
                  </a:lnTo>
                  <a:lnTo>
                    <a:pt x="1268" y="315"/>
                  </a:lnTo>
                  <a:lnTo>
                    <a:pt x="1269" y="313"/>
                  </a:lnTo>
                  <a:lnTo>
                    <a:pt x="1266" y="304"/>
                  </a:lnTo>
                  <a:lnTo>
                    <a:pt x="1268" y="303"/>
                  </a:lnTo>
                  <a:lnTo>
                    <a:pt x="1273" y="303"/>
                  </a:lnTo>
                  <a:lnTo>
                    <a:pt x="1278" y="312"/>
                  </a:lnTo>
                  <a:lnTo>
                    <a:pt x="1283" y="314"/>
                  </a:lnTo>
                  <a:lnTo>
                    <a:pt x="1285" y="313"/>
                  </a:lnTo>
                  <a:lnTo>
                    <a:pt x="1283" y="310"/>
                  </a:lnTo>
                  <a:lnTo>
                    <a:pt x="1279" y="303"/>
                  </a:lnTo>
                  <a:lnTo>
                    <a:pt x="1280" y="299"/>
                  </a:lnTo>
                  <a:lnTo>
                    <a:pt x="1285" y="298"/>
                  </a:lnTo>
                  <a:lnTo>
                    <a:pt x="1289" y="299"/>
                  </a:lnTo>
                  <a:lnTo>
                    <a:pt x="1292" y="298"/>
                  </a:lnTo>
                  <a:lnTo>
                    <a:pt x="1292" y="293"/>
                  </a:lnTo>
                  <a:lnTo>
                    <a:pt x="1295" y="291"/>
                  </a:lnTo>
                  <a:lnTo>
                    <a:pt x="1295" y="287"/>
                  </a:lnTo>
                  <a:lnTo>
                    <a:pt x="1295" y="285"/>
                  </a:lnTo>
                  <a:lnTo>
                    <a:pt x="1297" y="285"/>
                  </a:lnTo>
                  <a:lnTo>
                    <a:pt x="1302" y="286"/>
                  </a:lnTo>
                  <a:lnTo>
                    <a:pt x="1303" y="292"/>
                  </a:lnTo>
                  <a:lnTo>
                    <a:pt x="1302" y="296"/>
                  </a:lnTo>
                  <a:lnTo>
                    <a:pt x="1305" y="300"/>
                  </a:lnTo>
                  <a:lnTo>
                    <a:pt x="1303" y="304"/>
                  </a:lnTo>
                  <a:lnTo>
                    <a:pt x="1300" y="305"/>
                  </a:lnTo>
                  <a:lnTo>
                    <a:pt x="1299" y="309"/>
                  </a:lnTo>
                  <a:lnTo>
                    <a:pt x="1299" y="310"/>
                  </a:lnTo>
                  <a:lnTo>
                    <a:pt x="1307" y="306"/>
                  </a:lnTo>
                  <a:lnTo>
                    <a:pt x="1311" y="306"/>
                  </a:lnTo>
                  <a:lnTo>
                    <a:pt x="1312" y="297"/>
                  </a:lnTo>
                  <a:lnTo>
                    <a:pt x="1314" y="293"/>
                  </a:lnTo>
                  <a:lnTo>
                    <a:pt x="1318" y="293"/>
                  </a:lnTo>
                  <a:lnTo>
                    <a:pt x="1327" y="297"/>
                  </a:lnTo>
                  <a:lnTo>
                    <a:pt x="1329" y="299"/>
                  </a:lnTo>
                  <a:lnTo>
                    <a:pt x="1331" y="301"/>
                  </a:lnTo>
                  <a:lnTo>
                    <a:pt x="1330" y="303"/>
                  </a:lnTo>
                  <a:lnTo>
                    <a:pt x="1321" y="317"/>
                  </a:lnTo>
                  <a:lnTo>
                    <a:pt x="1313" y="322"/>
                  </a:lnTo>
                  <a:lnTo>
                    <a:pt x="1308" y="323"/>
                  </a:lnTo>
                  <a:lnTo>
                    <a:pt x="1306" y="329"/>
                  </a:lnTo>
                  <a:lnTo>
                    <a:pt x="1301" y="331"/>
                  </a:lnTo>
                  <a:lnTo>
                    <a:pt x="1299" y="336"/>
                  </a:lnTo>
                  <a:lnTo>
                    <a:pt x="1292" y="341"/>
                  </a:lnTo>
                  <a:lnTo>
                    <a:pt x="1290" y="347"/>
                  </a:lnTo>
                  <a:lnTo>
                    <a:pt x="1288" y="350"/>
                  </a:lnTo>
                  <a:lnTo>
                    <a:pt x="1283" y="352"/>
                  </a:lnTo>
                  <a:lnTo>
                    <a:pt x="1278" y="349"/>
                  </a:lnTo>
                  <a:lnTo>
                    <a:pt x="1279" y="339"/>
                  </a:lnTo>
                  <a:lnTo>
                    <a:pt x="1276" y="338"/>
                  </a:lnTo>
                  <a:lnTo>
                    <a:pt x="1273" y="338"/>
                  </a:lnTo>
                  <a:lnTo>
                    <a:pt x="1270" y="349"/>
                  </a:lnTo>
                  <a:lnTo>
                    <a:pt x="1267" y="350"/>
                  </a:lnTo>
                  <a:lnTo>
                    <a:pt x="1263" y="346"/>
                  </a:lnTo>
                  <a:lnTo>
                    <a:pt x="1259" y="347"/>
                  </a:lnTo>
                  <a:lnTo>
                    <a:pt x="1256" y="351"/>
                  </a:lnTo>
                  <a:lnTo>
                    <a:pt x="1236" y="350"/>
                  </a:lnTo>
                  <a:lnTo>
                    <a:pt x="1226" y="350"/>
                  </a:lnTo>
                  <a:lnTo>
                    <a:pt x="1197" y="358"/>
                  </a:lnTo>
                  <a:lnTo>
                    <a:pt x="1192" y="357"/>
                  </a:lnTo>
                  <a:lnTo>
                    <a:pt x="1188" y="346"/>
                  </a:lnTo>
                  <a:lnTo>
                    <a:pt x="1186" y="345"/>
                  </a:lnTo>
                  <a:lnTo>
                    <a:pt x="1185" y="347"/>
                  </a:lnTo>
                  <a:lnTo>
                    <a:pt x="1187" y="353"/>
                  </a:lnTo>
                  <a:lnTo>
                    <a:pt x="1185" y="358"/>
                  </a:lnTo>
                  <a:lnTo>
                    <a:pt x="1185" y="362"/>
                  </a:lnTo>
                  <a:lnTo>
                    <a:pt x="1185" y="367"/>
                  </a:lnTo>
                  <a:lnTo>
                    <a:pt x="1177" y="369"/>
                  </a:lnTo>
                  <a:lnTo>
                    <a:pt x="1175" y="370"/>
                  </a:lnTo>
                  <a:lnTo>
                    <a:pt x="1174" y="374"/>
                  </a:lnTo>
                  <a:lnTo>
                    <a:pt x="1170" y="376"/>
                  </a:lnTo>
                  <a:lnTo>
                    <a:pt x="1156" y="386"/>
                  </a:lnTo>
                  <a:lnTo>
                    <a:pt x="1123" y="404"/>
                  </a:lnTo>
                  <a:lnTo>
                    <a:pt x="1099" y="423"/>
                  </a:lnTo>
                  <a:lnTo>
                    <a:pt x="1090" y="432"/>
                  </a:lnTo>
                  <a:lnTo>
                    <a:pt x="1080" y="444"/>
                  </a:lnTo>
                  <a:lnTo>
                    <a:pt x="1071" y="458"/>
                  </a:lnTo>
                  <a:lnTo>
                    <a:pt x="1054" y="501"/>
                  </a:lnTo>
                  <a:lnTo>
                    <a:pt x="1049" y="518"/>
                  </a:lnTo>
                  <a:lnTo>
                    <a:pt x="1042" y="514"/>
                  </a:lnTo>
                  <a:lnTo>
                    <a:pt x="1044" y="510"/>
                  </a:lnTo>
                  <a:lnTo>
                    <a:pt x="1043" y="509"/>
                  </a:lnTo>
                  <a:lnTo>
                    <a:pt x="1014" y="505"/>
                  </a:lnTo>
                  <a:lnTo>
                    <a:pt x="980" y="507"/>
                  </a:lnTo>
                  <a:lnTo>
                    <a:pt x="954" y="516"/>
                  </a:lnTo>
                  <a:lnTo>
                    <a:pt x="935" y="498"/>
                  </a:lnTo>
                  <a:lnTo>
                    <a:pt x="866" y="431"/>
                  </a:lnTo>
                  <a:lnTo>
                    <a:pt x="804" y="370"/>
                  </a:lnTo>
                  <a:lnTo>
                    <a:pt x="802" y="368"/>
                  </a:lnTo>
                  <a:lnTo>
                    <a:pt x="767" y="335"/>
                  </a:lnTo>
                  <a:lnTo>
                    <a:pt x="764" y="335"/>
                  </a:lnTo>
                  <a:lnTo>
                    <a:pt x="725" y="336"/>
                  </a:lnTo>
                  <a:lnTo>
                    <a:pt x="724" y="336"/>
                  </a:lnTo>
                  <a:lnTo>
                    <a:pt x="660" y="334"/>
                  </a:lnTo>
                  <a:lnTo>
                    <a:pt x="620" y="333"/>
                  </a:lnTo>
                  <a:lnTo>
                    <a:pt x="582" y="332"/>
                  </a:lnTo>
                  <a:lnTo>
                    <a:pt x="584" y="311"/>
                  </a:lnTo>
                  <a:lnTo>
                    <a:pt x="574" y="298"/>
                  </a:lnTo>
                  <a:lnTo>
                    <a:pt x="563" y="285"/>
                  </a:lnTo>
                  <a:lnTo>
                    <a:pt x="559" y="279"/>
                  </a:lnTo>
                  <a:lnTo>
                    <a:pt x="541" y="291"/>
                  </a:lnTo>
                  <a:lnTo>
                    <a:pt x="539" y="287"/>
                  </a:lnTo>
                  <a:lnTo>
                    <a:pt x="540" y="281"/>
                  </a:lnTo>
                  <a:lnTo>
                    <a:pt x="543" y="279"/>
                  </a:lnTo>
                  <a:lnTo>
                    <a:pt x="541" y="276"/>
                  </a:lnTo>
                  <a:lnTo>
                    <a:pt x="540" y="273"/>
                  </a:lnTo>
                  <a:lnTo>
                    <a:pt x="540" y="271"/>
                  </a:lnTo>
                  <a:lnTo>
                    <a:pt x="494" y="268"/>
                  </a:lnTo>
                  <a:lnTo>
                    <a:pt x="487" y="267"/>
                  </a:lnTo>
                  <a:lnTo>
                    <a:pt x="421" y="265"/>
                  </a:lnTo>
                  <a:lnTo>
                    <a:pt x="404" y="264"/>
                  </a:lnTo>
                  <a:lnTo>
                    <a:pt x="388" y="263"/>
                  </a:lnTo>
                  <a:lnTo>
                    <a:pt x="348" y="262"/>
                  </a:lnTo>
                  <a:lnTo>
                    <a:pt x="338" y="261"/>
                  </a:lnTo>
                  <a:lnTo>
                    <a:pt x="330" y="264"/>
                  </a:lnTo>
                  <a:lnTo>
                    <a:pt x="324" y="263"/>
                  </a:lnTo>
                  <a:lnTo>
                    <a:pt x="321" y="265"/>
                  </a:lnTo>
                  <a:lnTo>
                    <a:pt x="318" y="258"/>
                  </a:lnTo>
                  <a:lnTo>
                    <a:pt x="313" y="261"/>
                  </a:lnTo>
                  <a:lnTo>
                    <a:pt x="313" y="265"/>
                  </a:lnTo>
                  <a:lnTo>
                    <a:pt x="311" y="267"/>
                  </a:lnTo>
                  <a:lnTo>
                    <a:pt x="308" y="268"/>
                  </a:lnTo>
                  <a:lnTo>
                    <a:pt x="308" y="265"/>
                  </a:lnTo>
                  <a:lnTo>
                    <a:pt x="304" y="266"/>
                  </a:lnTo>
                  <a:lnTo>
                    <a:pt x="301" y="268"/>
                  </a:lnTo>
                  <a:lnTo>
                    <a:pt x="296" y="269"/>
                  </a:lnTo>
                  <a:lnTo>
                    <a:pt x="291" y="268"/>
                  </a:lnTo>
                  <a:lnTo>
                    <a:pt x="291" y="269"/>
                  </a:lnTo>
                  <a:lnTo>
                    <a:pt x="288" y="271"/>
                  </a:lnTo>
                  <a:lnTo>
                    <a:pt x="282" y="272"/>
                  </a:lnTo>
                  <a:lnTo>
                    <a:pt x="279" y="276"/>
                  </a:lnTo>
                  <a:lnTo>
                    <a:pt x="277" y="274"/>
                  </a:lnTo>
                  <a:lnTo>
                    <a:pt x="272" y="277"/>
                  </a:lnTo>
                  <a:lnTo>
                    <a:pt x="271" y="276"/>
                  </a:lnTo>
                  <a:lnTo>
                    <a:pt x="268" y="278"/>
                  </a:lnTo>
                  <a:lnTo>
                    <a:pt x="269" y="278"/>
                  </a:lnTo>
                  <a:lnTo>
                    <a:pt x="268" y="281"/>
                  </a:lnTo>
                  <a:lnTo>
                    <a:pt x="263" y="282"/>
                  </a:lnTo>
                  <a:lnTo>
                    <a:pt x="261" y="284"/>
                  </a:lnTo>
                  <a:lnTo>
                    <a:pt x="260" y="284"/>
                  </a:lnTo>
                  <a:lnTo>
                    <a:pt x="257" y="286"/>
                  </a:lnTo>
                  <a:lnTo>
                    <a:pt x="254" y="287"/>
                  </a:lnTo>
                  <a:lnTo>
                    <a:pt x="255" y="283"/>
                  </a:lnTo>
                  <a:lnTo>
                    <a:pt x="254" y="283"/>
                  </a:lnTo>
                  <a:lnTo>
                    <a:pt x="233" y="289"/>
                  </a:lnTo>
                  <a:lnTo>
                    <a:pt x="217" y="294"/>
                  </a:lnTo>
                  <a:lnTo>
                    <a:pt x="200" y="299"/>
                  </a:lnTo>
                  <a:lnTo>
                    <a:pt x="139" y="300"/>
                  </a:lnTo>
                  <a:lnTo>
                    <a:pt x="128" y="300"/>
                  </a:lnTo>
                  <a:lnTo>
                    <a:pt x="115" y="300"/>
                  </a:lnTo>
                  <a:lnTo>
                    <a:pt x="115" y="301"/>
                  </a:lnTo>
                  <a:lnTo>
                    <a:pt x="0" y="301"/>
                  </a:lnTo>
                  <a:lnTo>
                    <a:pt x="4" y="260"/>
                  </a:lnTo>
                  <a:lnTo>
                    <a:pt x="5" y="256"/>
                  </a:lnTo>
                  <a:lnTo>
                    <a:pt x="16" y="248"/>
                  </a:lnTo>
                  <a:lnTo>
                    <a:pt x="18" y="249"/>
                  </a:lnTo>
                  <a:lnTo>
                    <a:pt x="20" y="253"/>
                  </a:lnTo>
                  <a:lnTo>
                    <a:pt x="22" y="254"/>
                  </a:lnTo>
                  <a:lnTo>
                    <a:pt x="29" y="252"/>
                  </a:lnTo>
                  <a:lnTo>
                    <a:pt x="32" y="254"/>
                  </a:lnTo>
                  <a:lnTo>
                    <a:pt x="33" y="252"/>
                  </a:lnTo>
                  <a:lnTo>
                    <a:pt x="36" y="252"/>
                  </a:lnTo>
                  <a:lnTo>
                    <a:pt x="40" y="250"/>
                  </a:lnTo>
                  <a:lnTo>
                    <a:pt x="45" y="248"/>
                  </a:lnTo>
                  <a:lnTo>
                    <a:pt x="48" y="244"/>
                  </a:lnTo>
                  <a:lnTo>
                    <a:pt x="48" y="242"/>
                  </a:lnTo>
                  <a:lnTo>
                    <a:pt x="47" y="239"/>
                  </a:lnTo>
                  <a:lnTo>
                    <a:pt x="48" y="235"/>
                  </a:lnTo>
                  <a:lnTo>
                    <a:pt x="47" y="235"/>
                  </a:lnTo>
                  <a:lnTo>
                    <a:pt x="46" y="233"/>
                  </a:lnTo>
                  <a:lnTo>
                    <a:pt x="52" y="228"/>
                  </a:lnTo>
                  <a:lnTo>
                    <a:pt x="49" y="222"/>
                  </a:lnTo>
                  <a:lnTo>
                    <a:pt x="53" y="219"/>
                  </a:lnTo>
                  <a:lnTo>
                    <a:pt x="53" y="217"/>
                  </a:lnTo>
                  <a:lnTo>
                    <a:pt x="58" y="213"/>
                  </a:lnTo>
                  <a:lnTo>
                    <a:pt x="59" y="213"/>
                  </a:lnTo>
                  <a:lnTo>
                    <a:pt x="59" y="212"/>
                  </a:lnTo>
                  <a:lnTo>
                    <a:pt x="62" y="212"/>
                  </a:lnTo>
                  <a:lnTo>
                    <a:pt x="64" y="209"/>
                  </a:lnTo>
                  <a:lnTo>
                    <a:pt x="68" y="208"/>
                  </a:lnTo>
                  <a:lnTo>
                    <a:pt x="69" y="205"/>
                  </a:lnTo>
                  <a:lnTo>
                    <a:pt x="73" y="201"/>
                  </a:lnTo>
                  <a:lnTo>
                    <a:pt x="82" y="200"/>
                  </a:lnTo>
                  <a:lnTo>
                    <a:pt x="89" y="195"/>
                  </a:lnTo>
                  <a:lnTo>
                    <a:pt x="91" y="193"/>
                  </a:lnTo>
                  <a:lnTo>
                    <a:pt x="103" y="191"/>
                  </a:lnTo>
                  <a:lnTo>
                    <a:pt x="109" y="192"/>
                  </a:lnTo>
                  <a:lnTo>
                    <a:pt x="114" y="192"/>
                  </a:lnTo>
                  <a:lnTo>
                    <a:pt x="118" y="190"/>
                  </a:lnTo>
                  <a:lnTo>
                    <a:pt x="121" y="192"/>
                  </a:lnTo>
                  <a:lnTo>
                    <a:pt x="135" y="192"/>
                  </a:lnTo>
                  <a:lnTo>
                    <a:pt x="144" y="184"/>
                  </a:lnTo>
                  <a:lnTo>
                    <a:pt x="153" y="181"/>
                  </a:lnTo>
                  <a:lnTo>
                    <a:pt x="157" y="179"/>
                  </a:lnTo>
                  <a:lnTo>
                    <a:pt x="162" y="173"/>
                  </a:lnTo>
                  <a:lnTo>
                    <a:pt x="164" y="173"/>
                  </a:lnTo>
                  <a:lnTo>
                    <a:pt x="167" y="175"/>
                  </a:lnTo>
                  <a:lnTo>
                    <a:pt x="169" y="174"/>
                  </a:lnTo>
                  <a:lnTo>
                    <a:pt x="169" y="172"/>
                  </a:lnTo>
                  <a:lnTo>
                    <a:pt x="176" y="167"/>
                  </a:lnTo>
                  <a:lnTo>
                    <a:pt x="176" y="166"/>
                  </a:lnTo>
                  <a:lnTo>
                    <a:pt x="176" y="165"/>
                  </a:lnTo>
                  <a:lnTo>
                    <a:pt x="176" y="164"/>
                  </a:lnTo>
                  <a:lnTo>
                    <a:pt x="178" y="162"/>
                  </a:lnTo>
                  <a:lnTo>
                    <a:pt x="178" y="161"/>
                  </a:lnTo>
                  <a:lnTo>
                    <a:pt x="187" y="161"/>
                  </a:lnTo>
                  <a:lnTo>
                    <a:pt x="191" y="154"/>
                  </a:lnTo>
                  <a:lnTo>
                    <a:pt x="198" y="154"/>
                  </a:lnTo>
                  <a:lnTo>
                    <a:pt x="206" y="150"/>
                  </a:lnTo>
                  <a:lnTo>
                    <a:pt x="212" y="151"/>
                  </a:lnTo>
                  <a:lnTo>
                    <a:pt x="219" y="153"/>
                  </a:lnTo>
                  <a:lnTo>
                    <a:pt x="224" y="150"/>
                  </a:lnTo>
                  <a:lnTo>
                    <a:pt x="229" y="142"/>
                  </a:lnTo>
                  <a:lnTo>
                    <a:pt x="229" y="140"/>
                  </a:lnTo>
                  <a:lnTo>
                    <a:pt x="232" y="140"/>
                  </a:lnTo>
                  <a:lnTo>
                    <a:pt x="231" y="134"/>
                  </a:lnTo>
                  <a:lnTo>
                    <a:pt x="234" y="133"/>
                  </a:lnTo>
                  <a:lnTo>
                    <a:pt x="233" y="132"/>
                  </a:lnTo>
                  <a:lnTo>
                    <a:pt x="232" y="124"/>
                  </a:lnTo>
                  <a:lnTo>
                    <a:pt x="235" y="123"/>
                  </a:lnTo>
                  <a:lnTo>
                    <a:pt x="235" y="121"/>
                  </a:lnTo>
                  <a:lnTo>
                    <a:pt x="239" y="119"/>
                  </a:lnTo>
                  <a:lnTo>
                    <a:pt x="243" y="120"/>
                  </a:lnTo>
                  <a:lnTo>
                    <a:pt x="247" y="125"/>
                  </a:lnTo>
                  <a:lnTo>
                    <a:pt x="250" y="124"/>
                  </a:lnTo>
                  <a:lnTo>
                    <a:pt x="250" y="122"/>
                  </a:lnTo>
                  <a:lnTo>
                    <a:pt x="255" y="116"/>
                  </a:lnTo>
                  <a:lnTo>
                    <a:pt x="254" y="115"/>
                  </a:lnTo>
                  <a:lnTo>
                    <a:pt x="254" y="112"/>
                  </a:lnTo>
                  <a:lnTo>
                    <a:pt x="255" y="110"/>
                  </a:lnTo>
                  <a:lnTo>
                    <a:pt x="263" y="106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4" y="102"/>
                  </a:lnTo>
                  <a:lnTo>
                    <a:pt x="285" y="103"/>
                  </a:lnTo>
                  <a:lnTo>
                    <a:pt x="282" y="109"/>
                  </a:lnTo>
                  <a:lnTo>
                    <a:pt x="284" y="112"/>
                  </a:lnTo>
                  <a:lnTo>
                    <a:pt x="282" y="117"/>
                  </a:lnTo>
                  <a:lnTo>
                    <a:pt x="291" y="119"/>
                  </a:lnTo>
                  <a:lnTo>
                    <a:pt x="294" y="116"/>
                  </a:lnTo>
                  <a:lnTo>
                    <a:pt x="299" y="115"/>
                  </a:lnTo>
                  <a:lnTo>
                    <a:pt x="307" y="108"/>
                  </a:lnTo>
                  <a:lnTo>
                    <a:pt x="315" y="96"/>
                  </a:lnTo>
                  <a:lnTo>
                    <a:pt x="317" y="93"/>
                  </a:lnTo>
                  <a:lnTo>
                    <a:pt x="324" y="88"/>
                  </a:lnTo>
                  <a:lnTo>
                    <a:pt x="328" y="88"/>
                  </a:lnTo>
                  <a:lnTo>
                    <a:pt x="335" y="85"/>
                  </a:lnTo>
                  <a:lnTo>
                    <a:pt x="339" y="86"/>
                  </a:lnTo>
                  <a:lnTo>
                    <a:pt x="343" y="85"/>
                  </a:lnTo>
                  <a:lnTo>
                    <a:pt x="346" y="80"/>
                  </a:lnTo>
                  <a:lnTo>
                    <a:pt x="348" y="79"/>
                  </a:lnTo>
                  <a:lnTo>
                    <a:pt x="354" y="83"/>
                  </a:lnTo>
                  <a:lnTo>
                    <a:pt x="359" y="82"/>
                  </a:lnTo>
                  <a:lnTo>
                    <a:pt x="362" y="91"/>
                  </a:lnTo>
                  <a:lnTo>
                    <a:pt x="370" y="91"/>
                  </a:lnTo>
                  <a:lnTo>
                    <a:pt x="374" y="86"/>
                  </a:lnTo>
                  <a:lnTo>
                    <a:pt x="377" y="87"/>
                  </a:lnTo>
                  <a:lnTo>
                    <a:pt x="394" y="60"/>
                  </a:lnTo>
                  <a:lnTo>
                    <a:pt x="397" y="56"/>
                  </a:lnTo>
                  <a:lnTo>
                    <a:pt x="398" y="53"/>
                  </a:lnTo>
                  <a:lnTo>
                    <a:pt x="404" y="51"/>
                  </a:lnTo>
                  <a:lnTo>
                    <a:pt x="407" y="46"/>
                  </a:lnTo>
                  <a:lnTo>
                    <a:pt x="417" y="41"/>
                  </a:lnTo>
                  <a:lnTo>
                    <a:pt x="418" y="44"/>
                  </a:lnTo>
                  <a:lnTo>
                    <a:pt x="419" y="44"/>
                  </a:lnTo>
                  <a:lnTo>
                    <a:pt x="422" y="45"/>
                  </a:lnTo>
                  <a:lnTo>
                    <a:pt x="431" y="45"/>
                  </a:lnTo>
                  <a:lnTo>
                    <a:pt x="429" y="43"/>
                  </a:lnTo>
                  <a:lnTo>
                    <a:pt x="427" y="38"/>
                  </a:lnTo>
                  <a:lnTo>
                    <a:pt x="428" y="37"/>
                  </a:lnTo>
                  <a:lnTo>
                    <a:pt x="426" y="35"/>
                  </a:lnTo>
                  <a:lnTo>
                    <a:pt x="426" y="32"/>
                  </a:lnTo>
                  <a:lnTo>
                    <a:pt x="430" y="29"/>
                  </a:lnTo>
                  <a:lnTo>
                    <a:pt x="430" y="24"/>
                  </a:lnTo>
                  <a:lnTo>
                    <a:pt x="433" y="22"/>
                  </a:lnTo>
                  <a:lnTo>
                    <a:pt x="431" y="8"/>
                  </a:lnTo>
                  <a:lnTo>
                    <a:pt x="433" y="5"/>
                  </a:lnTo>
                  <a:lnTo>
                    <a:pt x="433" y="3"/>
                  </a:lnTo>
                  <a:lnTo>
                    <a:pt x="437" y="2"/>
                  </a:lnTo>
                  <a:lnTo>
                    <a:pt x="436" y="0"/>
                  </a:lnTo>
                  <a:lnTo>
                    <a:pt x="489" y="1"/>
                  </a:lnTo>
                  <a:lnTo>
                    <a:pt x="564" y="3"/>
                  </a:lnTo>
                  <a:lnTo>
                    <a:pt x="574" y="3"/>
                  </a:lnTo>
                  <a:lnTo>
                    <a:pt x="612" y="4"/>
                  </a:lnTo>
                  <a:lnTo>
                    <a:pt x="640" y="5"/>
                  </a:lnTo>
                  <a:lnTo>
                    <a:pt x="664" y="7"/>
                  </a:lnTo>
                  <a:lnTo>
                    <a:pt x="704" y="7"/>
                  </a:lnTo>
                  <a:lnTo>
                    <a:pt x="708" y="7"/>
                  </a:lnTo>
                  <a:lnTo>
                    <a:pt x="760" y="7"/>
                  </a:lnTo>
                  <a:lnTo>
                    <a:pt x="793" y="7"/>
                  </a:lnTo>
                  <a:lnTo>
                    <a:pt x="801" y="7"/>
                  </a:lnTo>
                  <a:lnTo>
                    <a:pt x="843" y="7"/>
                  </a:lnTo>
                  <a:lnTo>
                    <a:pt x="855" y="7"/>
                  </a:lnTo>
                  <a:lnTo>
                    <a:pt x="968" y="7"/>
                  </a:lnTo>
                  <a:lnTo>
                    <a:pt x="990" y="7"/>
                  </a:lnTo>
                  <a:lnTo>
                    <a:pt x="1035" y="7"/>
                  </a:lnTo>
                  <a:lnTo>
                    <a:pt x="1059" y="7"/>
                  </a:lnTo>
                  <a:lnTo>
                    <a:pt x="1181" y="7"/>
                  </a:lnTo>
                  <a:lnTo>
                    <a:pt x="1184" y="7"/>
                  </a:lnTo>
                  <a:lnTo>
                    <a:pt x="1222" y="7"/>
                  </a:lnTo>
                  <a:lnTo>
                    <a:pt x="1222" y="5"/>
                  </a:lnTo>
                  <a:lnTo>
                    <a:pt x="1366" y="5"/>
                  </a:lnTo>
                  <a:lnTo>
                    <a:pt x="1367" y="10"/>
                  </a:lnTo>
                  <a:lnTo>
                    <a:pt x="1366" y="11"/>
                  </a:lnTo>
                  <a:lnTo>
                    <a:pt x="1361" y="11"/>
                  </a:lnTo>
                  <a:lnTo>
                    <a:pt x="1360" y="13"/>
                  </a:lnTo>
                  <a:lnTo>
                    <a:pt x="1361" y="15"/>
                  </a:lnTo>
                  <a:lnTo>
                    <a:pt x="1363" y="18"/>
                  </a:lnTo>
                  <a:lnTo>
                    <a:pt x="1369" y="18"/>
                  </a:lnTo>
                  <a:lnTo>
                    <a:pt x="1372" y="25"/>
                  </a:lnTo>
                  <a:lnTo>
                    <a:pt x="1375" y="25"/>
                  </a:lnTo>
                  <a:lnTo>
                    <a:pt x="1377" y="28"/>
                  </a:lnTo>
                  <a:lnTo>
                    <a:pt x="1382" y="29"/>
                  </a:lnTo>
                  <a:lnTo>
                    <a:pt x="1384" y="31"/>
                  </a:lnTo>
                  <a:lnTo>
                    <a:pt x="1385" y="41"/>
                  </a:lnTo>
                  <a:lnTo>
                    <a:pt x="1390" y="51"/>
                  </a:lnTo>
                  <a:lnTo>
                    <a:pt x="1394" y="56"/>
                  </a:lnTo>
                  <a:lnTo>
                    <a:pt x="1397" y="65"/>
                  </a:lnTo>
                  <a:lnTo>
                    <a:pt x="1401" y="71"/>
                  </a:lnTo>
                  <a:lnTo>
                    <a:pt x="1400" y="75"/>
                  </a:lnTo>
                  <a:lnTo>
                    <a:pt x="1401" y="78"/>
                  </a:lnTo>
                  <a:lnTo>
                    <a:pt x="1405" y="87"/>
                  </a:lnTo>
                  <a:lnTo>
                    <a:pt x="1405" y="90"/>
                  </a:lnTo>
                  <a:lnTo>
                    <a:pt x="1407" y="95"/>
                  </a:lnTo>
                  <a:lnTo>
                    <a:pt x="1405" y="96"/>
                  </a:lnTo>
                  <a:lnTo>
                    <a:pt x="1397" y="90"/>
                  </a:lnTo>
                  <a:lnTo>
                    <a:pt x="1395" y="86"/>
                  </a:lnTo>
                  <a:lnTo>
                    <a:pt x="1393" y="76"/>
                  </a:lnTo>
                  <a:lnTo>
                    <a:pt x="1388" y="72"/>
                  </a:lnTo>
                  <a:lnTo>
                    <a:pt x="1388" y="70"/>
                  </a:lnTo>
                  <a:lnTo>
                    <a:pt x="1380" y="59"/>
                  </a:lnTo>
                  <a:lnTo>
                    <a:pt x="1379" y="59"/>
                  </a:lnTo>
                  <a:lnTo>
                    <a:pt x="1377" y="60"/>
                  </a:lnTo>
                  <a:lnTo>
                    <a:pt x="1382" y="68"/>
                  </a:lnTo>
                  <a:lnTo>
                    <a:pt x="1379" y="72"/>
                  </a:lnTo>
                  <a:lnTo>
                    <a:pt x="1386" y="76"/>
                  </a:lnTo>
                  <a:lnTo>
                    <a:pt x="1386" y="78"/>
                  </a:lnTo>
                  <a:lnTo>
                    <a:pt x="1373" y="76"/>
                  </a:lnTo>
                  <a:lnTo>
                    <a:pt x="1368" y="74"/>
                  </a:lnTo>
                  <a:lnTo>
                    <a:pt x="1363" y="66"/>
                  </a:lnTo>
                  <a:lnTo>
                    <a:pt x="1358" y="65"/>
                  </a:lnTo>
                  <a:lnTo>
                    <a:pt x="1350" y="55"/>
                  </a:lnTo>
                  <a:lnTo>
                    <a:pt x="1344" y="54"/>
                  </a:lnTo>
                  <a:lnTo>
                    <a:pt x="1344" y="55"/>
                  </a:lnTo>
                  <a:lnTo>
                    <a:pt x="1343" y="57"/>
                  </a:lnTo>
                  <a:lnTo>
                    <a:pt x="1349" y="60"/>
                  </a:lnTo>
                  <a:lnTo>
                    <a:pt x="1353" y="69"/>
                  </a:lnTo>
                  <a:lnTo>
                    <a:pt x="1360" y="72"/>
                  </a:lnTo>
                  <a:lnTo>
                    <a:pt x="1363" y="80"/>
                  </a:lnTo>
                  <a:lnTo>
                    <a:pt x="1362" y="83"/>
                  </a:lnTo>
                  <a:lnTo>
                    <a:pt x="1358" y="84"/>
                  </a:lnTo>
                  <a:lnTo>
                    <a:pt x="1351" y="83"/>
                  </a:lnTo>
                  <a:lnTo>
                    <a:pt x="1346" y="86"/>
                  </a:lnTo>
                  <a:lnTo>
                    <a:pt x="1343" y="86"/>
                  </a:lnTo>
                  <a:lnTo>
                    <a:pt x="1338" y="83"/>
                  </a:lnTo>
                  <a:lnTo>
                    <a:pt x="1330" y="73"/>
                  </a:lnTo>
                  <a:lnTo>
                    <a:pt x="1329" y="74"/>
                  </a:lnTo>
                  <a:lnTo>
                    <a:pt x="1327" y="75"/>
                  </a:lnTo>
                  <a:lnTo>
                    <a:pt x="1332" y="80"/>
                  </a:lnTo>
                  <a:lnTo>
                    <a:pt x="1333" y="86"/>
                  </a:lnTo>
                  <a:lnTo>
                    <a:pt x="1338" y="89"/>
                  </a:lnTo>
                  <a:lnTo>
                    <a:pt x="1335" y="91"/>
                  </a:lnTo>
                  <a:lnTo>
                    <a:pt x="1330" y="90"/>
                  </a:lnTo>
                  <a:lnTo>
                    <a:pt x="1318" y="83"/>
                  </a:lnTo>
                  <a:lnTo>
                    <a:pt x="1310" y="79"/>
                  </a:lnTo>
                  <a:lnTo>
                    <a:pt x="1308" y="79"/>
                  </a:lnTo>
                  <a:lnTo>
                    <a:pt x="1307" y="80"/>
                  </a:lnTo>
                  <a:lnTo>
                    <a:pt x="1307" y="84"/>
                  </a:lnTo>
                  <a:lnTo>
                    <a:pt x="1310" y="87"/>
                  </a:lnTo>
                  <a:lnTo>
                    <a:pt x="1316" y="88"/>
                  </a:lnTo>
                  <a:lnTo>
                    <a:pt x="1322" y="91"/>
                  </a:lnTo>
                  <a:lnTo>
                    <a:pt x="1318" y="94"/>
                  </a:lnTo>
                  <a:lnTo>
                    <a:pt x="1306" y="96"/>
                  </a:lnTo>
                  <a:lnTo>
                    <a:pt x="1297" y="104"/>
                  </a:lnTo>
                  <a:lnTo>
                    <a:pt x="1287" y="108"/>
                  </a:lnTo>
                  <a:lnTo>
                    <a:pt x="1277" y="107"/>
                  </a:lnTo>
                  <a:lnTo>
                    <a:pt x="1274" y="102"/>
                  </a:lnTo>
                  <a:lnTo>
                    <a:pt x="1270" y="101"/>
                  </a:lnTo>
                  <a:lnTo>
                    <a:pt x="1268" y="102"/>
                  </a:lnTo>
                  <a:lnTo>
                    <a:pt x="1264" y="102"/>
                  </a:lnTo>
                  <a:lnTo>
                    <a:pt x="1262" y="99"/>
                  </a:lnTo>
                  <a:lnTo>
                    <a:pt x="1259" y="95"/>
                  </a:lnTo>
                  <a:lnTo>
                    <a:pt x="1259" y="90"/>
                  </a:lnTo>
                  <a:lnTo>
                    <a:pt x="1256" y="87"/>
                  </a:lnTo>
                  <a:lnTo>
                    <a:pt x="1255" y="78"/>
                  </a:lnTo>
                  <a:lnTo>
                    <a:pt x="1257" y="69"/>
                  </a:lnTo>
                  <a:lnTo>
                    <a:pt x="1262" y="64"/>
                  </a:lnTo>
                  <a:lnTo>
                    <a:pt x="1263" y="58"/>
                  </a:lnTo>
                  <a:lnTo>
                    <a:pt x="1263" y="56"/>
                  </a:lnTo>
                  <a:lnTo>
                    <a:pt x="1259" y="53"/>
                  </a:lnTo>
                  <a:lnTo>
                    <a:pt x="1257" y="53"/>
                  </a:lnTo>
                  <a:lnTo>
                    <a:pt x="1256" y="54"/>
                  </a:lnTo>
                  <a:lnTo>
                    <a:pt x="1256" y="60"/>
                  </a:lnTo>
                  <a:lnTo>
                    <a:pt x="1255" y="64"/>
                  </a:lnTo>
                  <a:lnTo>
                    <a:pt x="1255" y="66"/>
                  </a:lnTo>
                  <a:lnTo>
                    <a:pt x="1250" y="70"/>
                  </a:lnTo>
                  <a:lnTo>
                    <a:pt x="1248" y="78"/>
                  </a:lnTo>
                  <a:lnTo>
                    <a:pt x="1252" y="94"/>
                  </a:lnTo>
                  <a:lnTo>
                    <a:pt x="1256" y="103"/>
                  </a:lnTo>
                  <a:lnTo>
                    <a:pt x="1261" y="111"/>
                  </a:lnTo>
                  <a:lnTo>
                    <a:pt x="1259" y="114"/>
                  </a:lnTo>
                  <a:lnTo>
                    <a:pt x="1255" y="116"/>
                  </a:lnTo>
                  <a:lnTo>
                    <a:pt x="1252" y="121"/>
                  </a:lnTo>
                  <a:lnTo>
                    <a:pt x="1253" y="125"/>
                  </a:lnTo>
                  <a:lnTo>
                    <a:pt x="1255" y="125"/>
                  </a:lnTo>
                  <a:lnTo>
                    <a:pt x="1296" y="119"/>
                  </a:lnTo>
                  <a:lnTo>
                    <a:pt x="1299" y="115"/>
                  </a:lnTo>
                  <a:lnTo>
                    <a:pt x="1305" y="115"/>
                  </a:lnTo>
                  <a:lnTo>
                    <a:pt x="1308" y="115"/>
                  </a:lnTo>
                  <a:lnTo>
                    <a:pt x="1310" y="117"/>
                  </a:lnTo>
                  <a:lnTo>
                    <a:pt x="1309" y="123"/>
                  </a:lnTo>
                  <a:lnTo>
                    <a:pt x="1312" y="124"/>
                  </a:lnTo>
                  <a:lnTo>
                    <a:pt x="1317" y="125"/>
                  </a:lnTo>
                  <a:lnTo>
                    <a:pt x="1321" y="123"/>
                  </a:lnTo>
                  <a:lnTo>
                    <a:pt x="1324" y="122"/>
                  </a:lnTo>
                  <a:lnTo>
                    <a:pt x="1325" y="118"/>
                  </a:lnTo>
                  <a:lnTo>
                    <a:pt x="1334" y="112"/>
                  </a:lnTo>
                  <a:lnTo>
                    <a:pt x="1347" y="110"/>
                  </a:lnTo>
                  <a:lnTo>
                    <a:pt x="1362" y="110"/>
                  </a:lnTo>
                  <a:lnTo>
                    <a:pt x="1369" y="116"/>
                  </a:lnTo>
                  <a:lnTo>
                    <a:pt x="1371" y="118"/>
                  </a:lnTo>
                  <a:lnTo>
                    <a:pt x="1368" y="132"/>
                  </a:lnTo>
                  <a:lnTo>
                    <a:pt x="1363" y="132"/>
                  </a:lnTo>
                  <a:lnTo>
                    <a:pt x="1361" y="134"/>
                  </a:lnTo>
                  <a:lnTo>
                    <a:pt x="1361" y="136"/>
                  </a:lnTo>
                  <a:lnTo>
                    <a:pt x="1364" y="138"/>
                  </a:lnTo>
                  <a:lnTo>
                    <a:pt x="1365" y="147"/>
                  </a:lnTo>
                  <a:lnTo>
                    <a:pt x="1365" y="150"/>
                  </a:lnTo>
                  <a:lnTo>
                    <a:pt x="1360" y="151"/>
                  </a:lnTo>
                  <a:lnTo>
                    <a:pt x="1357" y="153"/>
                  </a:lnTo>
                  <a:lnTo>
                    <a:pt x="1357" y="155"/>
                  </a:lnTo>
                  <a:lnTo>
                    <a:pt x="1365" y="158"/>
                  </a:lnTo>
                  <a:lnTo>
                    <a:pt x="1364" y="162"/>
                  </a:lnTo>
                  <a:lnTo>
                    <a:pt x="1366" y="167"/>
                  </a:lnTo>
                  <a:lnTo>
                    <a:pt x="1363" y="171"/>
                  </a:lnTo>
                  <a:lnTo>
                    <a:pt x="1365" y="175"/>
                  </a:lnTo>
                  <a:lnTo>
                    <a:pt x="1367" y="175"/>
                  </a:lnTo>
                  <a:lnTo>
                    <a:pt x="1369" y="174"/>
                  </a:lnTo>
                  <a:lnTo>
                    <a:pt x="1369" y="172"/>
                  </a:lnTo>
                  <a:lnTo>
                    <a:pt x="1372" y="170"/>
                  </a:lnTo>
                  <a:lnTo>
                    <a:pt x="1373" y="162"/>
                  </a:lnTo>
                  <a:lnTo>
                    <a:pt x="1375" y="158"/>
                  </a:lnTo>
                  <a:lnTo>
                    <a:pt x="1375" y="151"/>
                  </a:lnTo>
                  <a:lnTo>
                    <a:pt x="1377" y="144"/>
                  </a:lnTo>
                  <a:lnTo>
                    <a:pt x="1375" y="133"/>
                  </a:lnTo>
                  <a:lnTo>
                    <a:pt x="1376" y="130"/>
                  </a:lnTo>
                  <a:lnTo>
                    <a:pt x="1383" y="125"/>
                  </a:lnTo>
                  <a:lnTo>
                    <a:pt x="1390" y="127"/>
                  </a:lnTo>
                  <a:lnTo>
                    <a:pt x="1391" y="123"/>
                  </a:lnTo>
                  <a:lnTo>
                    <a:pt x="1393" y="121"/>
                  </a:lnTo>
                  <a:lnTo>
                    <a:pt x="1397" y="119"/>
                  </a:lnTo>
                  <a:lnTo>
                    <a:pt x="1399" y="116"/>
                  </a:lnTo>
                  <a:lnTo>
                    <a:pt x="1405" y="119"/>
                  </a:lnTo>
                  <a:lnTo>
                    <a:pt x="1411" y="125"/>
                  </a:lnTo>
                  <a:lnTo>
                    <a:pt x="1412" y="132"/>
                  </a:lnTo>
                  <a:lnTo>
                    <a:pt x="1417" y="139"/>
                  </a:lnTo>
                  <a:lnTo>
                    <a:pt x="1419" y="147"/>
                  </a:lnTo>
                  <a:lnTo>
                    <a:pt x="1417" y="154"/>
                  </a:lnTo>
                  <a:lnTo>
                    <a:pt x="1420" y="165"/>
                  </a:lnTo>
                  <a:lnTo>
                    <a:pt x="1420" y="167"/>
                  </a:lnTo>
                  <a:lnTo>
                    <a:pt x="1417" y="169"/>
                  </a:lnTo>
                  <a:lnTo>
                    <a:pt x="1412" y="166"/>
                  </a:lnTo>
                  <a:lnTo>
                    <a:pt x="1410" y="167"/>
                  </a:lnTo>
                  <a:lnTo>
                    <a:pt x="1411" y="169"/>
                  </a:lnTo>
                  <a:lnTo>
                    <a:pt x="1418" y="180"/>
                  </a:lnTo>
                  <a:lnTo>
                    <a:pt x="1416" y="185"/>
                  </a:lnTo>
                  <a:lnTo>
                    <a:pt x="1412" y="187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09" name="Freeform 693"/>
            <p:cNvSpPr>
              <a:spLocks/>
            </p:cNvSpPr>
            <p:nvPr/>
          </p:nvSpPr>
          <p:spPr bwMode="auto">
            <a:xfrm>
              <a:off x="4595" y="1743"/>
              <a:ext cx="61" cy="145"/>
            </a:xfrm>
            <a:custGeom>
              <a:avLst/>
              <a:gdLst>
                <a:gd name="T0" fmla="*/ 60 w 61"/>
                <a:gd name="T1" fmla="*/ 143 h 145"/>
                <a:gd name="T2" fmla="*/ 58 w 61"/>
                <a:gd name="T3" fmla="*/ 144 h 145"/>
                <a:gd name="T4" fmla="*/ 45 w 61"/>
                <a:gd name="T5" fmla="*/ 125 h 145"/>
                <a:gd name="T6" fmla="*/ 44 w 61"/>
                <a:gd name="T7" fmla="*/ 116 h 145"/>
                <a:gd name="T8" fmla="*/ 33 w 61"/>
                <a:gd name="T9" fmla="*/ 106 h 145"/>
                <a:gd name="T10" fmla="*/ 27 w 61"/>
                <a:gd name="T11" fmla="*/ 104 h 145"/>
                <a:gd name="T12" fmla="*/ 20 w 61"/>
                <a:gd name="T13" fmla="*/ 61 h 145"/>
                <a:gd name="T14" fmla="*/ 13 w 61"/>
                <a:gd name="T15" fmla="*/ 60 h 145"/>
                <a:gd name="T16" fmla="*/ 7 w 61"/>
                <a:gd name="T17" fmla="*/ 47 h 145"/>
                <a:gd name="T18" fmla="*/ 10 w 61"/>
                <a:gd name="T19" fmla="*/ 37 h 145"/>
                <a:gd name="T20" fmla="*/ 4 w 61"/>
                <a:gd name="T21" fmla="*/ 32 h 145"/>
                <a:gd name="T22" fmla="*/ 4 w 61"/>
                <a:gd name="T23" fmla="*/ 24 h 145"/>
                <a:gd name="T24" fmla="*/ 0 w 61"/>
                <a:gd name="T25" fmla="*/ 15 h 145"/>
                <a:gd name="T26" fmla="*/ 0 w 61"/>
                <a:gd name="T27" fmla="*/ 0 h 145"/>
                <a:gd name="T28" fmla="*/ 5 w 61"/>
                <a:gd name="T29" fmla="*/ 0 h 145"/>
                <a:gd name="T30" fmla="*/ 15 w 61"/>
                <a:gd name="T31" fmla="*/ 42 h 145"/>
                <a:gd name="T32" fmla="*/ 21 w 61"/>
                <a:gd name="T33" fmla="*/ 61 h 145"/>
                <a:gd name="T34" fmla="*/ 31 w 61"/>
                <a:gd name="T35" fmla="*/ 85 h 145"/>
                <a:gd name="T36" fmla="*/ 41 w 61"/>
                <a:gd name="T37" fmla="*/ 105 h 145"/>
                <a:gd name="T38" fmla="*/ 56 w 61"/>
                <a:gd name="T39" fmla="*/ 133 h 145"/>
                <a:gd name="T40" fmla="*/ 60 w 61"/>
                <a:gd name="T41" fmla="*/ 143 h 1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145"/>
                <a:gd name="T65" fmla="*/ 61 w 61"/>
                <a:gd name="T66" fmla="*/ 145 h 1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145">
                  <a:moveTo>
                    <a:pt x="60" y="143"/>
                  </a:moveTo>
                  <a:lnTo>
                    <a:pt x="58" y="144"/>
                  </a:lnTo>
                  <a:lnTo>
                    <a:pt x="45" y="125"/>
                  </a:lnTo>
                  <a:lnTo>
                    <a:pt x="44" y="116"/>
                  </a:lnTo>
                  <a:lnTo>
                    <a:pt x="33" y="106"/>
                  </a:lnTo>
                  <a:lnTo>
                    <a:pt x="27" y="104"/>
                  </a:lnTo>
                  <a:lnTo>
                    <a:pt x="20" y="61"/>
                  </a:lnTo>
                  <a:lnTo>
                    <a:pt x="13" y="60"/>
                  </a:lnTo>
                  <a:lnTo>
                    <a:pt x="7" y="47"/>
                  </a:lnTo>
                  <a:lnTo>
                    <a:pt x="10" y="37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0" y="15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" y="42"/>
                  </a:lnTo>
                  <a:lnTo>
                    <a:pt x="21" y="61"/>
                  </a:lnTo>
                  <a:lnTo>
                    <a:pt x="31" y="85"/>
                  </a:lnTo>
                  <a:lnTo>
                    <a:pt x="41" y="105"/>
                  </a:lnTo>
                  <a:lnTo>
                    <a:pt x="56" y="133"/>
                  </a:lnTo>
                  <a:lnTo>
                    <a:pt x="60" y="143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0" name="Freeform 694"/>
            <p:cNvSpPr>
              <a:spLocks/>
            </p:cNvSpPr>
            <p:nvPr/>
          </p:nvSpPr>
          <p:spPr bwMode="auto">
            <a:xfrm>
              <a:off x="4620" y="1888"/>
              <a:ext cx="48" cy="114"/>
            </a:xfrm>
            <a:custGeom>
              <a:avLst/>
              <a:gdLst>
                <a:gd name="T0" fmla="*/ 43 w 48"/>
                <a:gd name="T1" fmla="*/ 74 h 114"/>
                <a:gd name="T2" fmla="*/ 36 w 48"/>
                <a:gd name="T3" fmla="*/ 107 h 114"/>
                <a:gd name="T4" fmla="*/ 26 w 48"/>
                <a:gd name="T5" fmla="*/ 105 h 114"/>
                <a:gd name="T6" fmla="*/ 3 w 48"/>
                <a:gd name="T7" fmla="*/ 113 h 114"/>
                <a:gd name="T8" fmla="*/ 1 w 48"/>
                <a:gd name="T9" fmla="*/ 112 h 114"/>
                <a:gd name="T10" fmla="*/ 0 w 48"/>
                <a:gd name="T11" fmla="*/ 110 h 114"/>
                <a:gd name="T12" fmla="*/ 26 w 48"/>
                <a:gd name="T13" fmla="*/ 97 h 114"/>
                <a:gd name="T14" fmla="*/ 35 w 48"/>
                <a:gd name="T15" fmla="*/ 96 h 114"/>
                <a:gd name="T16" fmla="*/ 43 w 48"/>
                <a:gd name="T17" fmla="*/ 50 h 114"/>
                <a:gd name="T18" fmla="*/ 43 w 48"/>
                <a:gd name="T19" fmla="*/ 25 h 114"/>
                <a:gd name="T20" fmla="*/ 34 w 48"/>
                <a:gd name="T21" fmla="*/ 1 h 114"/>
                <a:gd name="T22" fmla="*/ 35 w 48"/>
                <a:gd name="T23" fmla="*/ 1 h 114"/>
                <a:gd name="T24" fmla="*/ 36 w 48"/>
                <a:gd name="T25" fmla="*/ 0 h 114"/>
                <a:gd name="T26" fmla="*/ 42 w 48"/>
                <a:gd name="T27" fmla="*/ 10 h 114"/>
                <a:gd name="T28" fmla="*/ 47 w 48"/>
                <a:gd name="T29" fmla="*/ 35 h 114"/>
                <a:gd name="T30" fmla="*/ 47 w 48"/>
                <a:gd name="T31" fmla="*/ 43 h 114"/>
                <a:gd name="T32" fmla="*/ 45 w 48"/>
                <a:gd name="T33" fmla="*/ 54 h 114"/>
                <a:gd name="T34" fmla="*/ 43 w 48"/>
                <a:gd name="T35" fmla="*/ 74 h 1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4"/>
                <a:gd name="T56" fmla="*/ 48 w 48"/>
                <a:gd name="T57" fmla="*/ 114 h 1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4">
                  <a:moveTo>
                    <a:pt x="43" y="74"/>
                  </a:moveTo>
                  <a:lnTo>
                    <a:pt x="36" y="107"/>
                  </a:lnTo>
                  <a:lnTo>
                    <a:pt x="26" y="105"/>
                  </a:lnTo>
                  <a:lnTo>
                    <a:pt x="3" y="113"/>
                  </a:lnTo>
                  <a:lnTo>
                    <a:pt x="1" y="112"/>
                  </a:lnTo>
                  <a:lnTo>
                    <a:pt x="0" y="110"/>
                  </a:lnTo>
                  <a:lnTo>
                    <a:pt x="26" y="97"/>
                  </a:lnTo>
                  <a:lnTo>
                    <a:pt x="35" y="96"/>
                  </a:lnTo>
                  <a:lnTo>
                    <a:pt x="43" y="50"/>
                  </a:lnTo>
                  <a:lnTo>
                    <a:pt x="43" y="25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42" y="10"/>
                  </a:lnTo>
                  <a:lnTo>
                    <a:pt x="47" y="35"/>
                  </a:lnTo>
                  <a:lnTo>
                    <a:pt x="47" y="43"/>
                  </a:lnTo>
                  <a:lnTo>
                    <a:pt x="45" y="54"/>
                  </a:lnTo>
                  <a:lnTo>
                    <a:pt x="43" y="74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1" name="Freeform 695"/>
            <p:cNvSpPr>
              <a:spLocks/>
            </p:cNvSpPr>
            <p:nvPr/>
          </p:nvSpPr>
          <p:spPr bwMode="auto">
            <a:xfrm>
              <a:off x="4470" y="2023"/>
              <a:ext cx="106" cy="93"/>
            </a:xfrm>
            <a:custGeom>
              <a:avLst/>
              <a:gdLst>
                <a:gd name="T0" fmla="*/ 104 w 106"/>
                <a:gd name="T1" fmla="*/ 0 h 93"/>
                <a:gd name="T2" fmla="*/ 105 w 106"/>
                <a:gd name="T3" fmla="*/ 2 h 93"/>
                <a:gd name="T4" fmla="*/ 91 w 106"/>
                <a:gd name="T5" fmla="*/ 11 h 93"/>
                <a:gd name="T6" fmla="*/ 56 w 106"/>
                <a:gd name="T7" fmla="*/ 42 h 93"/>
                <a:gd name="T8" fmla="*/ 46 w 106"/>
                <a:gd name="T9" fmla="*/ 53 h 93"/>
                <a:gd name="T10" fmla="*/ 29 w 106"/>
                <a:gd name="T11" fmla="*/ 75 h 93"/>
                <a:gd name="T12" fmla="*/ 22 w 106"/>
                <a:gd name="T13" fmla="*/ 86 h 93"/>
                <a:gd name="T14" fmla="*/ 20 w 106"/>
                <a:gd name="T15" fmla="*/ 92 h 93"/>
                <a:gd name="T16" fmla="*/ 17 w 106"/>
                <a:gd name="T17" fmla="*/ 86 h 93"/>
                <a:gd name="T18" fmla="*/ 18 w 106"/>
                <a:gd name="T19" fmla="*/ 81 h 93"/>
                <a:gd name="T20" fmla="*/ 0 w 106"/>
                <a:gd name="T21" fmla="*/ 74 h 93"/>
                <a:gd name="T22" fmla="*/ 0 w 106"/>
                <a:gd name="T23" fmla="*/ 73 h 93"/>
                <a:gd name="T24" fmla="*/ 2 w 106"/>
                <a:gd name="T25" fmla="*/ 73 h 93"/>
                <a:gd name="T26" fmla="*/ 22 w 106"/>
                <a:gd name="T27" fmla="*/ 80 h 93"/>
                <a:gd name="T28" fmla="*/ 36 w 106"/>
                <a:gd name="T29" fmla="*/ 59 h 93"/>
                <a:gd name="T30" fmla="*/ 42 w 106"/>
                <a:gd name="T31" fmla="*/ 52 h 93"/>
                <a:gd name="T32" fmla="*/ 82 w 106"/>
                <a:gd name="T33" fmla="*/ 16 h 93"/>
                <a:gd name="T34" fmla="*/ 96 w 106"/>
                <a:gd name="T35" fmla="*/ 0 h 93"/>
                <a:gd name="T36" fmla="*/ 101 w 106"/>
                <a:gd name="T37" fmla="*/ 0 h 93"/>
                <a:gd name="T38" fmla="*/ 104 w 106"/>
                <a:gd name="T39" fmla="*/ 0 h 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6"/>
                <a:gd name="T61" fmla="*/ 0 h 93"/>
                <a:gd name="T62" fmla="*/ 106 w 106"/>
                <a:gd name="T63" fmla="*/ 93 h 9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6" h="93">
                  <a:moveTo>
                    <a:pt x="104" y="0"/>
                  </a:moveTo>
                  <a:lnTo>
                    <a:pt x="105" y="2"/>
                  </a:lnTo>
                  <a:lnTo>
                    <a:pt x="91" y="11"/>
                  </a:lnTo>
                  <a:lnTo>
                    <a:pt x="56" y="42"/>
                  </a:lnTo>
                  <a:lnTo>
                    <a:pt x="46" y="53"/>
                  </a:lnTo>
                  <a:lnTo>
                    <a:pt x="29" y="75"/>
                  </a:lnTo>
                  <a:lnTo>
                    <a:pt x="22" y="86"/>
                  </a:lnTo>
                  <a:lnTo>
                    <a:pt x="20" y="92"/>
                  </a:lnTo>
                  <a:lnTo>
                    <a:pt x="17" y="86"/>
                  </a:lnTo>
                  <a:lnTo>
                    <a:pt x="18" y="81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22" y="80"/>
                  </a:lnTo>
                  <a:lnTo>
                    <a:pt x="36" y="59"/>
                  </a:lnTo>
                  <a:lnTo>
                    <a:pt x="42" y="52"/>
                  </a:lnTo>
                  <a:lnTo>
                    <a:pt x="82" y="16"/>
                  </a:lnTo>
                  <a:lnTo>
                    <a:pt x="96" y="0"/>
                  </a:lnTo>
                  <a:lnTo>
                    <a:pt x="101" y="0"/>
                  </a:lnTo>
                  <a:lnTo>
                    <a:pt x="104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2" name="Freeform 696"/>
            <p:cNvSpPr>
              <a:spLocks/>
            </p:cNvSpPr>
            <p:nvPr/>
          </p:nvSpPr>
          <p:spPr bwMode="auto">
            <a:xfrm>
              <a:off x="4395" y="2090"/>
              <a:ext cx="73" cy="17"/>
            </a:xfrm>
            <a:custGeom>
              <a:avLst/>
              <a:gdLst>
                <a:gd name="T0" fmla="*/ 72 w 73"/>
                <a:gd name="T1" fmla="*/ 3 h 17"/>
                <a:gd name="T2" fmla="*/ 72 w 73"/>
                <a:gd name="T3" fmla="*/ 6 h 17"/>
                <a:gd name="T4" fmla="*/ 64 w 73"/>
                <a:gd name="T5" fmla="*/ 5 h 17"/>
                <a:gd name="T6" fmla="*/ 56 w 73"/>
                <a:gd name="T7" fmla="*/ 5 h 17"/>
                <a:gd name="T8" fmla="*/ 27 w 73"/>
                <a:gd name="T9" fmla="*/ 8 h 17"/>
                <a:gd name="T10" fmla="*/ 6 w 73"/>
                <a:gd name="T11" fmla="*/ 14 h 17"/>
                <a:gd name="T12" fmla="*/ 0 w 73"/>
                <a:gd name="T13" fmla="*/ 16 h 17"/>
                <a:gd name="T14" fmla="*/ 0 w 73"/>
                <a:gd name="T15" fmla="*/ 14 h 17"/>
                <a:gd name="T16" fmla="*/ 2 w 73"/>
                <a:gd name="T17" fmla="*/ 11 h 17"/>
                <a:gd name="T18" fmla="*/ 8 w 73"/>
                <a:gd name="T19" fmla="*/ 9 h 17"/>
                <a:gd name="T20" fmla="*/ 19 w 73"/>
                <a:gd name="T21" fmla="*/ 8 h 17"/>
                <a:gd name="T22" fmla="*/ 50 w 73"/>
                <a:gd name="T23" fmla="*/ 1 h 17"/>
                <a:gd name="T24" fmla="*/ 59 w 73"/>
                <a:gd name="T25" fmla="*/ 0 h 17"/>
                <a:gd name="T26" fmla="*/ 70 w 73"/>
                <a:gd name="T27" fmla="*/ 2 h 17"/>
                <a:gd name="T28" fmla="*/ 72 w 73"/>
                <a:gd name="T29" fmla="*/ 3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3"/>
                <a:gd name="T46" fmla="*/ 0 h 17"/>
                <a:gd name="T47" fmla="*/ 73 w 73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3" h="17">
                  <a:moveTo>
                    <a:pt x="72" y="3"/>
                  </a:moveTo>
                  <a:lnTo>
                    <a:pt x="72" y="6"/>
                  </a:lnTo>
                  <a:lnTo>
                    <a:pt x="64" y="5"/>
                  </a:lnTo>
                  <a:lnTo>
                    <a:pt x="56" y="5"/>
                  </a:lnTo>
                  <a:lnTo>
                    <a:pt x="27" y="8"/>
                  </a:lnTo>
                  <a:lnTo>
                    <a:pt x="6" y="14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9" y="8"/>
                  </a:lnTo>
                  <a:lnTo>
                    <a:pt x="50" y="1"/>
                  </a:lnTo>
                  <a:lnTo>
                    <a:pt x="59" y="0"/>
                  </a:lnTo>
                  <a:lnTo>
                    <a:pt x="70" y="2"/>
                  </a:lnTo>
                  <a:lnTo>
                    <a:pt x="72" y="3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3" name="Freeform 697"/>
            <p:cNvSpPr>
              <a:spLocks/>
            </p:cNvSpPr>
            <p:nvPr/>
          </p:nvSpPr>
          <p:spPr bwMode="auto">
            <a:xfrm>
              <a:off x="4575" y="1743"/>
              <a:ext cx="19" cy="15"/>
            </a:xfrm>
            <a:custGeom>
              <a:avLst/>
              <a:gdLst>
                <a:gd name="T0" fmla="*/ 16 w 19"/>
                <a:gd name="T1" fmla="*/ 6 h 15"/>
                <a:gd name="T2" fmla="*/ 18 w 19"/>
                <a:gd name="T3" fmla="*/ 13 h 15"/>
                <a:gd name="T4" fmla="*/ 14 w 19"/>
                <a:gd name="T5" fmla="*/ 14 h 15"/>
                <a:gd name="T6" fmla="*/ 6 w 19"/>
                <a:gd name="T7" fmla="*/ 13 h 15"/>
                <a:gd name="T8" fmla="*/ 4 w 19"/>
                <a:gd name="T9" fmla="*/ 11 h 15"/>
                <a:gd name="T10" fmla="*/ 4 w 19"/>
                <a:gd name="T11" fmla="*/ 6 h 15"/>
                <a:gd name="T12" fmla="*/ 0 w 19"/>
                <a:gd name="T13" fmla="*/ 0 h 15"/>
                <a:gd name="T14" fmla="*/ 17 w 19"/>
                <a:gd name="T15" fmla="*/ 0 h 15"/>
                <a:gd name="T16" fmla="*/ 16 w 19"/>
                <a:gd name="T17" fmla="*/ 6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6" y="6"/>
                  </a:moveTo>
                  <a:lnTo>
                    <a:pt x="18" y="13"/>
                  </a:lnTo>
                  <a:lnTo>
                    <a:pt x="14" y="14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6" y="6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4" name="Freeform 698"/>
            <p:cNvSpPr>
              <a:spLocks/>
            </p:cNvSpPr>
            <p:nvPr/>
          </p:nvSpPr>
          <p:spPr bwMode="auto">
            <a:xfrm>
              <a:off x="4576" y="1999"/>
              <a:ext cx="43" cy="26"/>
            </a:xfrm>
            <a:custGeom>
              <a:avLst/>
              <a:gdLst>
                <a:gd name="T0" fmla="*/ 42 w 43"/>
                <a:gd name="T1" fmla="*/ 0 h 26"/>
                <a:gd name="T2" fmla="*/ 42 w 43"/>
                <a:gd name="T3" fmla="*/ 2 h 26"/>
                <a:gd name="T4" fmla="*/ 13 w 43"/>
                <a:gd name="T5" fmla="*/ 16 h 26"/>
                <a:gd name="T6" fmla="*/ 2 w 43"/>
                <a:gd name="T7" fmla="*/ 25 h 26"/>
                <a:gd name="T8" fmla="*/ 0 w 43"/>
                <a:gd name="T9" fmla="*/ 24 h 26"/>
                <a:gd name="T10" fmla="*/ 3 w 43"/>
                <a:gd name="T11" fmla="*/ 19 h 26"/>
                <a:gd name="T12" fmla="*/ 4 w 43"/>
                <a:gd name="T13" fmla="*/ 15 h 26"/>
                <a:gd name="T14" fmla="*/ 11 w 43"/>
                <a:gd name="T15" fmla="*/ 14 h 26"/>
                <a:gd name="T16" fmla="*/ 35 w 43"/>
                <a:gd name="T17" fmla="*/ 2 h 26"/>
                <a:gd name="T18" fmla="*/ 42 w 43"/>
                <a:gd name="T19" fmla="*/ 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26"/>
                <a:gd name="T32" fmla="*/ 43 w 4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26">
                  <a:moveTo>
                    <a:pt x="42" y="0"/>
                  </a:moveTo>
                  <a:lnTo>
                    <a:pt x="42" y="2"/>
                  </a:lnTo>
                  <a:lnTo>
                    <a:pt x="13" y="16"/>
                  </a:lnTo>
                  <a:lnTo>
                    <a:pt x="2" y="25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4" y="15"/>
                  </a:lnTo>
                  <a:lnTo>
                    <a:pt x="11" y="14"/>
                  </a:lnTo>
                  <a:lnTo>
                    <a:pt x="35" y="2"/>
                  </a:lnTo>
                  <a:lnTo>
                    <a:pt x="42" y="0"/>
                  </a:lnTo>
                </a:path>
              </a:pathLst>
            </a:custGeom>
            <a:solidFill>
              <a:srgbClr val="BC37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5" name="Freeform 699"/>
            <p:cNvSpPr>
              <a:spLocks/>
            </p:cNvSpPr>
            <p:nvPr/>
          </p:nvSpPr>
          <p:spPr bwMode="auto">
            <a:xfrm>
              <a:off x="4563" y="1432"/>
              <a:ext cx="15" cy="24"/>
            </a:xfrm>
            <a:custGeom>
              <a:avLst/>
              <a:gdLst>
                <a:gd name="T0" fmla="*/ 14 w 15"/>
                <a:gd name="T1" fmla="*/ 22 h 24"/>
                <a:gd name="T2" fmla="*/ 14 w 15"/>
                <a:gd name="T3" fmla="*/ 23 h 24"/>
                <a:gd name="T4" fmla="*/ 12 w 15"/>
                <a:gd name="T5" fmla="*/ 23 h 24"/>
                <a:gd name="T6" fmla="*/ 9 w 15"/>
                <a:gd name="T7" fmla="*/ 21 h 24"/>
                <a:gd name="T8" fmla="*/ 5 w 15"/>
                <a:gd name="T9" fmla="*/ 19 h 24"/>
                <a:gd name="T10" fmla="*/ 6 w 15"/>
                <a:gd name="T11" fmla="*/ 16 h 24"/>
                <a:gd name="T12" fmla="*/ 5 w 15"/>
                <a:gd name="T13" fmla="*/ 13 h 24"/>
                <a:gd name="T14" fmla="*/ 1 w 15"/>
                <a:gd name="T15" fmla="*/ 15 h 24"/>
                <a:gd name="T16" fmla="*/ 0 w 15"/>
                <a:gd name="T17" fmla="*/ 9 h 24"/>
                <a:gd name="T18" fmla="*/ 1 w 15"/>
                <a:gd name="T19" fmla="*/ 4 h 24"/>
                <a:gd name="T20" fmla="*/ 0 w 15"/>
                <a:gd name="T21" fmla="*/ 1 h 24"/>
                <a:gd name="T22" fmla="*/ 8 w 15"/>
                <a:gd name="T23" fmla="*/ 0 h 24"/>
                <a:gd name="T24" fmla="*/ 12 w 15"/>
                <a:gd name="T25" fmla="*/ 4 h 24"/>
                <a:gd name="T26" fmla="*/ 11 w 15"/>
                <a:gd name="T27" fmla="*/ 10 h 24"/>
                <a:gd name="T28" fmla="*/ 12 w 15"/>
                <a:gd name="T29" fmla="*/ 12 h 24"/>
                <a:gd name="T30" fmla="*/ 14 w 15"/>
                <a:gd name="T31" fmla="*/ 12 h 24"/>
                <a:gd name="T32" fmla="*/ 13 w 15"/>
                <a:gd name="T33" fmla="*/ 17 h 24"/>
                <a:gd name="T34" fmla="*/ 14 w 15"/>
                <a:gd name="T35" fmla="*/ 2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24"/>
                <a:gd name="T56" fmla="*/ 15 w 15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24">
                  <a:moveTo>
                    <a:pt x="14" y="22"/>
                  </a:moveTo>
                  <a:lnTo>
                    <a:pt x="14" y="23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6" y="16"/>
                  </a:lnTo>
                  <a:lnTo>
                    <a:pt x="5" y="13"/>
                  </a:lnTo>
                  <a:lnTo>
                    <a:pt x="1" y="15"/>
                  </a:lnTo>
                  <a:lnTo>
                    <a:pt x="0" y="9"/>
                  </a:lnTo>
                  <a:lnTo>
                    <a:pt x="1" y="4"/>
                  </a:lnTo>
                  <a:lnTo>
                    <a:pt x="0" y="1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3" y="17"/>
                  </a:lnTo>
                  <a:lnTo>
                    <a:pt x="14" y="2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6" name="Freeform 700"/>
            <p:cNvSpPr>
              <a:spLocks/>
            </p:cNvSpPr>
            <p:nvPr/>
          </p:nvSpPr>
          <p:spPr bwMode="auto">
            <a:xfrm>
              <a:off x="4570" y="1462"/>
              <a:ext cx="15" cy="18"/>
            </a:xfrm>
            <a:custGeom>
              <a:avLst/>
              <a:gdLst>
                <a:gd name="T0" fmla="*/ 11 w 15"/>
                <a:gd name="T1" fmla="*/ 11 h 18"/>
                <a:gd name="T2" fmla="*/ 9 w 15"/>
                <a:gd name="T3" fmla="*/ 14 h 18"/>
                <a:gd name="T4" fmla="*/ 11 w 15"/>
                <a:gd name="T5" fmla="*/ 15 h 18"/>
                <a:gd name="T6" fmla="*/ 9 w 15"/>
                <a:gd name="T7" fmla="*/ 17 h 18"/>
                <a:gd name="T8" fmla="*/ 0 w 15"/>
                <a:gd name="T9" fmla="*/ 17 h 18"/>
                <a:gd name="T10" fmla="*/ 0 w 15"/>
                <a:gd name="T11" fmla="*/ 2 h 18"/>
                <a:gd name="T12" fmla="*/ 6 w 15"/>
                <a:gd name="T13" fmla="*/ 0 h 18"/>
                <a:gd name="T14" fmla="*/ 13 w 15"/>
                <a:gd name="T15" fmla="*/ 3 h 18"/>
                <a:gd name="T16" fmla="*/ 14 w 15"/>
                <a:gd name="T17" fmla="*/ 6 h 18"/>
                <a:gd name="T18" fmla="*/ 13 w 15"/>
                <a:gd name="T19" fmla="*/ 10 h 18"/>
                <a:gd name="T20" fmla="*/ 11 w 15"/>
                <a:gd name="T21" fmla="*/ 11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8"/>
                <a:gd name="T35" fmla="*/ 15 w 15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8">
                  <a:moveTo>
                    <a:pt x="11" y="11"/>
                  </a:moveTo>
                  <a:lnTo>
                    <a:pt x="9" y="14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2"/>
                  </a:lnTo>
                  <a:lnTo>
                    <a:pt x="6" y="0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3" y="10"/>
                  </a:lnTo>
                  <a:lnTo>
                    <a:pt x="11" y="1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7" name="Freeform 701"/>
            <p:cNvSpPr>
              <a:spLocks/>
            </p:cNvSpPr>
            <p:nvPr/>
          </p:nvSpPr>
          <p:spPr bwMode="auto">
            <a:xfrm>
              <a:off x="4393" y="1281"/>
              <a:ext cx="36" cy="40"/>
            </a:xfrm>
            <a:custGeom>
              <a:avLst/>
              <a:gdLst>
                <a:gd name="T0" fmla="*/ 35 w 36"/>
                <a:gd name="T1" fmla="*/ 20 h 40"/>
                <a:gd name="T2" fmla="*/ 13 w 36"/>
                <a:gd name="T3" fmla="*/ 39 h 40"/>
                <a:gd name="T4" fmla="*/ 12 w 36"/>
                <a:gd name="T5" fmla="*/ 29 h 40"/>
                <a:gd name="T6" fmla="*/ 13 w 36"/>
                <a:gd name="T7" fmla="*/ 29 h 40"/>
                <a:gd name="T8" fmla="*/ 14 w 36"/>
                <a:gd name="T9" fmla="*/ 29 h 40"/>
                <a:gd name="T10" fmla="*/ 14 w 36"/>
                <a:gd name="T11" fmla="*/ 24 h 40"/>
                <a:gd name="T12" fmla="*/ 12 w 36"/>
                <a:gd name="T13" fmla="*/ 23 h 40"/>
                <a:gd name="T14" fmla="*/ 10 w 36"/>
                <a:gd name="T15" fmla="*/ 21 h 40"/>
                <a:gd name="T16" fmla="*/ 9 w 36"/>
                <a:gd name="T17" fmla="*/ 18 h 40"/>
                <a:gd name="T18" fmla="*/ 4 w 36"/>
                <a:gd name="T19" fmla="*/ 17 h 40"/>
                <a:gd name="T20" fmla="*/ 0 w 36"/>
                <a:gd name="T21" fmla="*/ 12 h 40"/>
                <a:gd name="T22" fmla="*/ 13 w 36"/>
                <a:gd name="T23" fmla="*/ 0 h 40"/>
                <a:gd name="T24" fmla="*/ 19 w 36"/>
                <a:gd name="T25" fmla="*/ 5 h 40"/>
                <a:gd name="T26" fmla="*/ 35 w 36"/>
                <a:gd name="T27" fmla="*/ 2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40"/>
                <a:gd name="T44" fmla="*/ 36 w 36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40">
                  <a:moveTo>
                    <a:pt x="35" y="20"/>
                  </a:moveTo>
                  <a:lnTo>
                    <a:pt x="13" y="39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4"/>
                  </a:lnTo>
                  <a:lnTo>
                    <a:pt x="12" y="23"/>
                  </a:lnTo>
                  <a:lnTo>
                    <a:pt x="10" y="21"/>
                  </a:lnTo>
                  <a:lnTo>
                    <a:pt x="9" y="18"/>
                  </a:lnTo>
                  <a:lnTo>
                    <a:pt x="4" y="17"/>
                  </a:lnTo>
                  <a:lnTo>
                    <a:pt x="0" y="12"/>
                  </a:lnTo>
                  <a:lnTo>
                    <a:pt x="13" y="0"/>
                  </a:lnTo>
                  <a:lnTo>
                    <a:pt x="19" y="5"/>
                  </a:lnTo>
                  <a:lnTo>
                    <a:pt x="35" y="2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8" name="Freeform 702"/>
            <p:cNvSpPr>
              <a:spLocks/>
            </p:cNvSpPr>
            <p:nvPr/>
          </p:nvSpPr>
          <p:spPr bwMode="auto">
            <a:xfrm>
              <a:off x="723" y="1404"/>
              <a:ext cx="4366" cy="3072"/>
            </a:xfrm>
            <a:custGeom>
              <a:avLst/>
              <a:gdLst>
                <a:gd name="T0" fmla="*/ 0 w 4366"/>
                <a:gd name="T1" fmla="*/ 3071 h 3072"/>
                <a:gd name="T2" fmla="*/ 0 w 4366"/>
                <a:gd name="T3" fmla="*/ 0 h 3072"/>
                <a:gd name="T4" fmla="*/ 4365 w 4366"/>
                <a:gd name="T5" fmla="*/ 0 h 3072"/>
                <a:gd name="T6" fmla="*/ 4365 w 4366"/>
                <a:gd name="T7" fmla="*/ 3071 h 3072"/>
                <a:gd name="T8" fmla="*/ 0 w 4366"/>
                <a:gd name="T9" fmla="*/ 3071 h 30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6"/>
                <a:gd name="T16" fmla="*/ 0 h 3072"/>
                <a:gd name="T17" fmla="*/ 4366 w 4366"/>
                <a:gd name="T18" fmla="*/ 3072 h 30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6" h="3072">
                  <a:moveTo>
                    <a:pt x="0" y="3071"/>
                  </a:moveTo>
                  <a:lnTo>
                    <a:pt x="0" y="0"/>
                  </a:lnTo>
                  <a:lnTo>
                    <a:pt x="4365" y="0"/>
                  </a:lnTo>
                  <a:lnTo>
                    <a:pt x="4365" y="3071"/>
                  </a:lnTo>
                  <a:lnTo>
                    <a:pt x="0" y="30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19" name="Rectangle 703"/>
            <p:cNvSpPr>
              <a:spLocks noChangeArrowheads="1"/>
            </p:cNvSpPr>
            <p:nvPr/>
          </p:nvSpPr>
          <p:spPr bwMode="auto">
            <a:xfrm>
              <a:off x="2090" y="1183"/>
              <a:ext cx="97" cy="42"/>
            </a:xfrm>
            <a:prstGeom prst="rect">
              <a:avLst/>
            </a:prstGeom>
            <a:solidFill>
              <a:srgbClr val="BC3700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0" name="Rectangle 704"/>
            <p:cNvSpPr>
              <a:spLocks noChangeArrowheads="1"/>
            </p:cNvSpPr>
            <p:nvPr/>
          </p:nvSpPr>
          <p:spPr bwMode="auto">
            <a:xfrm>
              <a:off x="1892" y="1368"/>
              <a:ext cx="97" cy="43"/>
            </a:xfrm>
            <a:prstGeom prst="rect">
              <a:avLst/>
            </a:prstGeom>
            <a:solidFill>
              <a:srgbClr val="DC008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1" name="Rectangle 705"/>
            <p:cNvSpPr>
              <a:spLocks noChangeArrowheads="1"/>
            </p:cNvSpPr>
            <p:nvPr/>
          </p:nvSpPr>
          <p:spPr bwMode="auto">
            <a:xfrm>
              <a:off x="1707" y="1542"/>
              <a:ext cx="97" cy="41"/>
            </a:xfrm>
            <a:prstGeom prst="rect">
              <a:avLst/>
            </a:prstGeom>
            <a:solidFill>
              <a:srgbClr val="FF5008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2" name="Rectangle 706"/>
            <p:cNvSpPr>
              <a:spLocks noChangeArrowheads="1"/>
            </p:cNvSpPr>
            <p:nvPr/>
          </p:nvSpPr>
          <p:spPr bwMode="auto">
            <a:xfrm>
              <a:off x="1690" y="1048"/>
              <a:ext cx="2041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900" dirty="0">
                  <a:latin typeface="Times New Roman" pitchFamily="18" charset="0"/>
                </a:rPr>
                <a:t>            Northern ACP</a:t>
              </a:r>
            </a:p>
            <a:p>
              <a:r>
                <a:rPr lang="en-US" altLang="en-US" sz="900" dirty="0">
                  <a:latin typeface="Times New Roman" pitchFamily="18" charset="0"/>
                </a:rPr>
                <a:t>       Piedmont</a:t>
              </a:r>
            </a:p>
            <a:p>
              <a:r>
                <a:rPr lang="en-US" altLang="en-US" sz="900" dirty="0">
                  <a:latin typeface="Times New Roman" pitchFamily="18" charset="0"/>
                </a:rPr>
                <a:t>  Upper Gulf</a:t>
              </a:r>
            </a:p>
          </p:txBody>
        </p:sp>
        <p:sp>
          <p:nvSpPr>
            <p:cNvPr id="723" name="Rectangle 707"/>
            <p:cNvSpPr>
              <a:spLocks noChangeArrowheads="1"/>
            </p:cNvSpPr>
            <p:nvPr/>
          </p:nvSpPr>
          <p:spPr bwMode="auto">
            <a:xfrm>
              <a:off x="4228" y="2583"/>
              <a:ext cx="97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4" name="Rectangle 708"/>
            <p:cNvSpPr>
              <a:spLocks noChangeArrowheads="1"/>
            </p:cNvSpPr>
            <p:nvPr/>
          </p:nvSpPr>
          <p:spPr bwMode="auto">
            <a:xfrm>
              <a:off x="4043" y="2782"/>
              <a:ext cx="98" cy="40"/>
            </a:xfrm>
            <a:prstGeom prst="rect">
              <a:avLst/>
            </a:prstGeom>
            <a:solidFill>
              <a:srgbClr val="00AE00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5" name="Rectangle 709"/>
            <p:cNvSpPr>
              <a:spLocks noChangeArrowheads="1"/>
            </p:cNvSpPr>
            <p:nvPr/>
          </p:nvSpPr>
          <p:spPr bwMode="auto">
            <a:xfrm>
              <a:off x="3845" y="2955"/>
              <a:ext cx="98" cy="41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26" name="Rectangle 710"/>
            <p:cNvSpPr>
              <a:spLocks noChangeArrowheads="1"/>
            </p:cNvSpPr>
            <p:nvPr/>
          </p:nvSpPr>
          <p:spPr bwMode="auto">
            <a:xfrm>
              <a:off x="3854" y="2411"/>
              <a:ext cx="1720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900" dirty="0">
                  <a:latin typeface="Times New Roman" pitchFamily="18" charset="0"/>
                </a:rPr>
                <a:t>       </a:t>
              </a:r>
              <a:r>
                <a:rPr lang="en-US" altLang="en-US" sz="900" dirty="0" smtClean="0">
                  <a:latin typeface="Times New Roman" pitchFamily="18" charset="0"/>
                </a:rPr>
                <a:t>Central </a:t>
              </a:r>
              <a:r>
                <a:rPr lang="en-US" altLang="en-US" sz="900" dirty="0">
                  <a:latin typeface="Times New Roman" pitchFamily="18" charset="0"/>
                </a:rPr>
                <a:t>ACP</a:t>
              </a:r>
            </a:p>
            <a:p>
              <a:r>
                <a:rPr lang="en-US" altLang="en-US" sz="900" dirty="0">
                  <a:latin typeface="Times New Roman" pitchFamily="18" charset="0"/>
                </a:rPr>
                <a:t>   </a:t>
              </a:r>
              <a:r>
                <a:rPr lang="en-US" altLang="en-US" sz="900" dirty="0" smtClean="0">
                  <a:latin typeface="Times New Roman" pitchFamily="18" charset="0"/>
                </a:rPr>
                <a:t>Southern </a:t>
              </a:r>
              <a:r>
                <a:rPr lang="en-US" altLang="en-US" sz="900" dirty="0">
                  <a:latin typeface="Times New Roman" pitchFamily="18" charset="0"/>
                </a:rPr>
                <a:t>ACP</a:t>
              </a:r>
            </a:p>
            <a:p>
              <a:r>
                <a:rPr lang="en-US" altLang="en-US" sz="900" dirty="0">
                  <a:latin typeface="Times New Roman" pitchFamily="18" charset="0"/>
                </a:rPr>
                <a:t>Lower Gulf</a:t>
              </a:r>
            </a:p>
          </p:txBody>
        </p:sp>
        <p:sp>
          <p:nvSpPr>
            <p:cNvPr id="727" name="Rectangle 711"/>
            <p:cNvSpPr>
              <a:spLocks noChangeArrowheads="1"/>
            </p:cNvSpPr>
            <p:nvPr/>
          </p:nvSpPr>
          <p:spPr bwMode="auto">
            <a:xfrm>
              <a:off x="1109" y="3669"/>
              <a:ext cx="2325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600" tIns="50800" rIns="101600" bIns="50800">
              <a:spAutoFit/>
            </a:bodyPr>
            <a:lstStyle>
              <a:lvl1pPr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800">
                  <a:latin typeface="Times New Roman" pitchFamily="18" charset="0"/>
                </a:rPr>
                <a:t>ACP - Atlantic Coastal Plain</a:t>
              </a:r>
            </a:p>
          </p:txBody>
        </p:sp>
        <p:sp>
          <p:nvSpPr>
            <p:cNvPr id="728" name="Freeform 712"/>
            <p:cNvSpPr>
              <a:spLocks/>
            </p:cNvSpPr>
            <p:nvPr/>
          </p:nvSpPr>
          <p:spPr bwMode="auto">
            <a:xfrm>
              <a:off x="2218" y="1719"/>
              <a:ext cx="1429" cy="323"/>
            </a:xfrm>
            <a:custGeom>
              <a:avLst/>
              <a:gdLst>
                <a:gd name="T0" fmla="*/ 1420 w 1429"/>
                <a:gd name="T1" fmla="*/ 40 h 323"/>
                <a:gd name="T2" fmla="*/ 1415 w 1429"/>
                <a:gd name="T3" fmla="*/ 56 h 323"/>
                <a:gd name="T4" fmla="*/ 1406 w 1429"/>
                <a:gd name="T5" fmla="*/ 63 h 323"/>
                <a:gd name="T6" fmla="*/ 1385 w 1429"/>
                <a:gd name="T7" fmla="*/ 71 h 323"/>
                <a:gd name="T8" fmla="*/ 1357 w 1429"/>
                <a:gd name="T9" fmla="*/ 110 h 323"/>
                <a:gd name="T10" fmla="*/ 1333 w 1429"/>
                <a:gd name="T11" fmla="*/ 99 h 323"/>
                <a:gd name="T12" fmla="*/ 1311 w 1429"/>
                <a:gd name="T13" fmla="*/ 107 h 323"/>
                <a:gd name="T14" fmla="*/ 1281 w 1429"/>
                <a:gd name="T15" fmla="*/ 135 h 323"/>
                <a:gd name="T16" fmla="*/ 1272 w 1429"/>
                <a:gd name="T17" fmla="*/ 122 h 323"/>
                <a:gd name="T18" fmla="*/ 1242 w 1429"/>
                <a:gd name="T19" fmla="*/ 129 h 323"/>
                <a:gd name="T20" fmla="*/ 1237 w 1429"/>
                <a:gd name="T21" fmla="*/ 143 h 323"/>
                <a:gd name="T22" fmla="*/ 1222 w 1429"/>
                <a:gd name="T23" fmla="*/ 142 h 323"/>
                <a:gd name="T24" fmla="*/ 1219 w 1429"/>
                <a:gd name="T25" fmla="*/ 159 h 323"/>
                <a:gd name="T26" fmla="*/ 1199 w 1429"/>
                <a:gd name="T27" fmla="*/ 170 h 323"/>
                <a:gd name="T28" fmla="*/ 1165 w 1429"/>
                <a:gd name="T29" fmla="*/ 180 h 323"/>
                <a:gd name="T30" fmla="*/ 1163 w 1429"/>
                <a:gd name="T31" fmla="*/ 186 h 323"/>
                <a:gd name="T32" fmla="*/ 1149 w 1429"/>
                <a:gd name="T33" fmla="*/ 193 h 323"/>
                <a:gd name="T34" fmla="*/ 1108 w 1429"/>
                <a:gd name="T35" fmla="*/ 211 h 323"/>
                <a:gd name="T36" fmla="*/ 1078 w 1429"/>
                <a:gd name="T37" fmla="*/ 212 h 323"/>
                <a:gd name="T38" fmla="*/ 1055 w 1429"/>
                <a:gd name="T39" fmla="*/ 228 h 323"/>
                <a:gd name="T40" fmla="*/ 1045 w 1429"/>
                <a:gd name="T41" fmla="*/ 232 h 323"/>
                <a:gd name="T42" fmla="*/ 1033 w 1429"/>
                <a:gd name="T43" fmla="*/ 253 h 323"/>
                <a:gd name="T44" fmla="*/ 1036 w 1429"/>
                <a:gd name="T45" fmla="*/ 263 h 323"/>
                <a:gd name="T46" fmla="*/ 1019 w 1429"/>
                <a:gd name="T47" fmla="*/ 273 h 323"/>
                <a:gd name="T48" fmla="*/ 1004 w 1429"/>
                <a:gd name="T49" fmla="*/ 267 h 323"/>
                <a:gd name="T50" fmla="*/ 831 w 1429"/>
                <a:gd name="T51" fmla="*/ 321 h 323"/>
                <a:gd name="T52" fmla="*/ 660 w 1429"/>
                <a:gd name="T53" fmla="*/ 320 h 323"/>
                <a:gd name="T54" fmla="*/ 383 w 1429"/>
                <a:gd name="T55" fmla="*/ 317 h 323"/>
                <a:gd name="T56" fmla="*/ 110 w 1429"/>
                <a:gd name="T57" fmla="*/ 320 h 323"/>
                <a:gd name="T58" fmla="*/ 15 w 1429"/>
                <a:gd name="T59" fmla="*/ 314 h 323"/>
                <a:gd name="T60" fmla="*/ 29 w 1429"/>
                <a:gd name="T61" fmla="*/ 294 h 323"/>
                <a:gd name="T62" fmla="*/ 31 w 1429"/>
                <a:gd name="T63" fmla="*/ 283 h 323"/>
                <a:gd name="T64" fmla="*/ 37 w 1429"/>
                <a:gd name="T65" fmla="*/ 275 h 323"/>
                <a:gd name="T66" fmla="*/ 33 w 1429"/>
                <a:gd name="T67" fmla="*/ 261 h 323"/>
                <a:gd name="T68" fmla="*/ 31 w 1429"/>
                <a:gd name="T69" fmla="*/ 240 h 323"/>
                <a:gd name="T70" fmla="*/ 21 w 1429"/>
                <a:gd name="T71" fmla="*/ 246 h 323"/>
                <a:gd name="T72" fmla="*/ 35 w 1429"/>
                <a:gd name="T73" fmla="*/ 228 h 323"/>
                <a:gd name="T74" fmla="*/ 40 w 1429"/>
                <a:gd name="T75" fmla="*/ 241 h 323"/>
                <a:gd name="T76" fmla="*/ 44 w 1429"/>
                <a:gd name="T77" fmla="*/ 227 h 323"/>
                <a:gd name="T78" fmla="*/ 57 w 1429"/>
                <a:gd name="T79" fmla="*/ 215 h 323"/>
                <a:gd name="T80" fmla="*/ 60 w 1429"/>
                <a:gd name="T81" fmla="*/ 213 h 323"/>
                <a:gd name="T82" fmla="*/ 74 w 1429"/>
                <a:gd name="T83" fmla="*/ 192 h 323"/>
                <a:gd name="T84" fmla="*/ 66 w 1429"/>
                <a:gd name="T85" fmla="*/ 175 h 323"/>
                <a:gd name="T86" fmla="*/ 87 w 1429"/>
                <a:gd name="T87" fmla="*/ 166 h 323"/>
                <a:gd name="T88" fmla="*/ 99 w 1429"/>
                <a:gd name="T89" fmla="*/ 159 h 323"/>
                <a:gd name="T90" fmla="*/ 106 w 1429"/>
                <a:gd name="T91" fmla="*/ 152 h 323"/>
                <a:gd name="T92" fmla="*/ 97 w 1429"/>
                <a:gd name="T93" fmla="*/ 131 h 323"/>
                <a:gd name="T94" fmla="*/ 102 w 1429"/>
                <a:gd name="T95" fmla="*/ 119 h 323"/>
                <a:gd name="T96" fmla="*/ 112 w 1429"/>
                <a:gd name="T97" fmla="*/ 94 h 323"/>
                <a:gd name="T98" fmla="*/ 115 w 1429"/>
                <a:gd name="T99" fmla="*/ 84 h 323"/>
                <a:gd name="T100" fmla="*/ 115 w 1429"/>
                <a:gd name="T101" fmla="*/ 70 h 323"/>
                <a:gd name="T102" fmla="*/ 131 w 1429"/>
                <a:gd name="T103" fmla="*/ 58 h 323"/>
                <a:gd name="T104" fmla="*/ 126 w 1429"/>
                <a:gd name="T105" fmla="*/ 34 h 323"/>
                <a:gd name="T106" fmla="*/ 140 w 1429"/>
                <a:gd name="T107" fmla="*/ 42 h 323"/>
                <a:gd name="T108" fmla="*/ 300 w 1429"/>
                <a:gd name="T109" fmla="*/ 34 h 323"/>
                <a:gd name="T110" fmla="*/ 406 w 1429"/>
                <a:gd name="T111" fmla="*/ 3 h 323"/>
                <a:gd name="T112" fmla="*/ 535 w 1429"/>
                <a:gd name="T113" fmla="*/ 7 h 323"/>
                <a:gd name="T114" fmla="*/ 642 w 1429"/>
                <a:gd name="T115" fmla="*/ 6 h 323"/>
                <a:gd name="T116" fmla="*/ 804 w 1429"/>
                <a:gd name="T117" fmla="*/ 11 h 323"/>
                <a:gd name="T118" fmla="*/ 997 w 1429"/>
                <a:gd name="T119" fmla="*/ 17 h 323"/>
                <a:gd name="T120" fmla="*/ 1094 w 1429"/>
                <a:gd name="T121" fmla="*/ 14 h 323"/>
                <a:gd name="T122" fmla="*/ 1330 w 1429"/>
                <a:gd name="T123" fmla="*/ 17 h 323"/>
                <a:gd name="T124" fmla="*/ 1423 w 1429"/>
                <a:gd name="T125" fmla="*/ 19 h 3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29"/>
                <a:gd name="T190" fmla="*/ 0 h 323"/>
                <a:gd name="T191" fmla="*/ 1429 w 1429"/>
                <a:gd name="T192" fmla="*/ 323 h 3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29" h="323">
                  <a:moveTo>
                    <a:pt x="1424" y="21"/>
                  </a:moveTo>
                  <a:lnTo>
                    <a:pt x="1420" y="22"/>
                  </a:lnTo>
                  <a:lnTo>
                    <a:pt x="1420" y="24"/>
                  </a:lnTo>
                  <a:lnTo>
                    <a:pt x="1418" y="27"/>
                  </a:lnTo>
                  <a:lnTo>
                    <a:pt x="1420" y="40"/>
                  </a:lnTo>
                  <a:lnTo>
                    <a:pt x="1417" y="42"/>
                  </a:lnTo>
                  <a:lnTo>
                    <a:pt x="1417" y="48"/>
                  </a:lnTo>
                  <a:lnTo>
                    <a:pt x="1413" y="51"/>
                  </a:lnTo>
                  <a:lnTo>
                    <a:pt x="1413" y="54"/>
                  </a:lnTo>
                  <a:lnTo>
                    <a:pt x="1415" y="56"/>
                  </a:lnTo>
                  <a:lnTo>
                    <a:pt x="1414" y="57"/>
                  </a:lnTo>
                  <a:lnTo>
                    <a:pt x="1416" y="62"/>
                  </a:lnTo>
                  <a:lnTo>
                    <a:pt x="1418" y="64"/>
                  </a:lnTo>
                  <a:lnTo>
                    <a:pt x="1409" y="64"/>
                  </a:lnTo>
                  <a:lnTo>
                    <a:pt x="1406" y="63"/>
                  </a:lnTo>
                  <a:lnTo>
                    <a:pt x="1405" y="63"/>
                  </a:lnTo>
                  <a:lnTo>
                    <a:pt x="1404" y="60"/>
                  </a:lnTo>
                  <a:lnTo>
                    <a:pt x="1394" y="65"/>
                  </a:lnTo>
                  <a:lnTo>
                    <a:pt x="1391" y="69"/>
                  </a:lnTo>
                  <a:lnTo>
                    <a:pt x="1385" y="71"/>
                  </a:lnTo>
                  <a:lnTo>
                    <a:pt x="1384" y="75"/>
                  </a:lnTo>
                  <a:lnTo>
                    <a:pt x="1381" y="79"/>
                  </a:lnTo>
                  <a:lnTo>
                    <a:pt x="1364" y="106"/>
                  </a:lnTo>
                  <a:lnTo>
                    <a:pt x="1361" y="105"/>
                  </a:lnTo>
                  <a:lnTo>
                    <a:pt x="1357" y="110"/>
                  </a:lnTo>
                  <a:lnTo>
                    <a:pt x="1349" y="110"/>
                  </a:lnTo>
                  <a:lnTo>
                    <a:pt x="1346" y="100"/>
                  </a:lnTo>
                  <a:lnTo>
                    <a:pt x="1341" y="101"/>
                  </a:lnTo>
                  <a:lnTo>
                    <a:pt x="1335" y="98"/>
                  </a:lnTo>
                  <a:lnTo>
                    <a:pt x="1333" y="99"/>
                  </a:lnTo>
                  <a:lnTo>
                    <a:pt x="1330" y="104"/>
                  </a:lnTo>
                  <a:lnTo>
                    <a:pt x="1326" y="105"/>
                  </a:lnTo>
                  <a:lnTo>
                    <a:pt x="1322" y="104"/>
                  </a:lnTo>
                  <a:lnTo>
                    <a:pt x="1315" y="107"/>
                  </a:lnTo>
                  <a:lnTo>
                    <a:pt x="1311" y="107"/>
                  </a:lnTo>
                  <a:lnTo>
                    <a:pt x="1304" y="112"/>
                  </a:lnTo>
                  <a:lnTo>
                    <a:pt x="1302" y="115"/>
                  </a:lnTo>
                  <a:lnTo>
                    <a:pt x="1294" y="127"/>
                  </a:lnTo>
                  <a:lnTo>
                    <a:pt x="1286" y="134"/>
                  </a:lnTo>
                  <a:lnTo>
                    <a:pt x="1281" y="135"/>
                  </a:lnTo>
                  <a:lnTo>
                    <a:pt x="1278" y="138"/>
                  </a:lnTo>
                  <a:lnTo>
                    <a:pt x="1269" y="136"/>
                  </a:lnTo>
                  <a:lnTo>
                    <a:pt x="1271" y="131"/>
                  </a:lnTo>
                  <a:lnTo>
                    <a:pt x="1269" y="128"/>
                  </a:lnTo>
                  <a:lnTo>
                    <a:pt x="1272" y="122"/>
                  </a:lnTo>
                  <a:lnTo>
                    <a:pt x="1271" y="121"/>
                  </a:lnTo>
                  <a:lnTo>
                    <a:pt x="1265" y="116"/>
                  </a:lnTo>
                  <a:lnTo>
                    <a:pt x="1260" y="119"/>
                  </a:lnTo>
                  <a:lnTo>
                    <a:pt x="1250" y="125"/>
                  </a:lnTo>
                  <a:lnTo>
                    <a:pt x="1242" y="129"/>
                  </a:lnTo>
                  <a:lnTo>
                    <a:pt x="1241" y="131"/>
                  </a:lnTo>
                  <a:lnTo>
                    <a:pt x="1241" y="134"/>
                  </a:lnTo>
                  <a:lnTo>
                    <a:pt x="1242" y="135"/>
                  </a:lnTo>
                  <a:lnTo>
                    <a:pt x="1237" y="141"/>
                  </a:lnTo>
                  <a:lnTo>
                    <a:pt x="1237" y="143"/>
                  </a:lnTo>
                  <a:lnTo>
                    <a:pt x="1235" y="144"/>
                  </a:lnTo>
                  <a:lnTo>
                    <a:pt x="1230" y="139"/>
                  </a:lnTo>
                  <a:lnTo>
                    <a:pt x="1226" y="138"/>
                  </a:lnTo>
                  <a:lnTo>
                    <a:pt x="1222" y="140"/>
                  </a:lnTo>
                  <a:lnTo>
                    <a:pt x="1222" y="142"/>
                  </a:lnTo>
                  <a:lnTo>
                    <a:pt x="1219" y="143"/>
                  </a:lnTo>
                  <a:lnTo>
                    <a:pt x="1220" y="151"/>
                  </a:lnTo>
                  <a:lnTo>
                    <a:pt x="1221" y="152"/>
                  </a:lnTo>
                  <a:lnTo>
                    <a:pt x="1218" y="153"/>
                  </a:lnTo>
                  <a:lnTo>
                    <a:pt x="1219" y="159"/>
                  </a:lnTo>
                  <a:lnTo>
                    <a:pt x="1216" y="159"/>
                  </a:lnTo>
                  <a:lnTo>
                    <a:pt x="1216" y="162"/>
                  </a:lnTo>
                  <a:lnTo>
                    <a:pt x="1211" y="169"/>
                  </a:lnTo>
                  <a:lnTo>
                    <a:pt x="1206" y="172"/>
                  </a:lnTo>
                  <a:lnTo>
                    <a:pt x="1199" y="170"/>
                  </a:lnTo>
                  <a:lnTo>
                    <a:pt x="1193" y="169"/>
                  </a:lnTo>
                  <a:lnTo>
                    <a:pt x="1185" y="173"/>
                  </a:lnTo>
                  <a:lnTo>
                    <a:pt x="1178" y="173"/>
                  </a:lnTo>
                  <a:lnTo>
                    <a:pt x="1174" y="180"/>
                  </a:lnTo>
                  <a:lnTo>
                    <a:pt x="1165" y="180"/>
                  </a:lnTo>
                  <a:lnTo>
                    <a:pt x="1165" y="181"/>
                  </a:lnTo>
                  <a:lnTo>
                    <a:pt x="1163" y="183"/>
                  </a:lnTo>
                  <a:lnTo>
                    <a:pt x="1163" y="184"/>
                  </a:lnTo>
                  <a:lnTo>
                    <a:pt x="1163" y="185"/>
                  </a:lnTo>
                  <a:lnTo>
                    <a:pt x="1163" y="186"/>
                  </a:lnTo>
                  <a:lnTo>
                    <a:pt x="1156" y="192"/>
                  </a:lnTo>
                  <a:lnTo>
                    <a:pt x="1156" y="194"/>
                  </a:lnTo>
                  <a:lnTo>
                    <a:pt x="1154" y="195"/>
                  </a:lnTo>
                  <a:lnTo>
                    <a:pt x="1151" y="193"/>
                  </a:lnTo>
                  <a:lnTo>
                    <a:pt x="1149" y="193"/>
                  </a:lnTo>
                  <a:lnTo>
                    <a:pt x="1144" y="198"/>
                  </a:lnTo>
                  <a:lnTo>
                    <a:pt x="1140" y="200"/>
                  </a:lnTo>
                  <a:lnTo>
                    <a:pt x="1131" y="203"/>
                  </a:lnTo>
                  <a:lnTo>
                    <a:pt x="1122" y="211"/>
                  </a:lnTo>
                  <a:lnTo>
                    <a:pt x="1108" y="211"/>
                  </a:lnTo>
                  <a:lnTo>
                    <a:pt x="1105" y="209"/>
                  </a:lnTo>
                  <a:lnTo>
                    <a:pt x="1102" y="211"/>
                  </a:lnTo>
                  <a:lnTo>
                    <a:pt x="1096" y="211"/>
                  </a:lnTo>
                  <a:lnTo>
                    <a:pt x="1091" y="210"/>
                  </a:lnTo>
                  <a:lnTo>
                    <a:pt x="1078" y="212"/>
                  </a:lnTo>
                  <a:lnTo>
                    <a:pt x="1076" y="214"/>
                  </a:lnTo>
                  <a:lnTo>
                    <a:pt x="1070" y="219"/>
                  </a:lnTo>
                  <a:lnTo>
                    <a:pt x="1060" y="221"/>
                  </a:lnTo>
                  <a:lnTo>
                    <a:pt x="1056" y="225"/>
                  </a:lnTo>
                  <a:lnTo>
                    <a:pt x="1055" y="228"/>
                  </a:lnTo>
                  <a:lnTo>
                    <a:pt x="1051" y="229"/>
                  </a:lnTo>
                  <a:lnTo>
                    <a:pt x="1049" y="231"/>
                  </a:lnTo>
                  <a:lnTo>
                    <a:pt x="1047" y="231"/>
                  </a:lnTo>
                  <a:lnTo>
                    <a:pt x="1047" y="232"/>
                  </a:lnTo>
                  <a:lnTo>
                    <a:pt x="1045" y="232"/>
                  </a:lnTo>
                  <a:lnTo>
                    <a:pt x="1040" y="236"/>
                  </a:lnTo>
                  <a:lnTo>
                    <a:pt x="1040" y="238"/>
                  </a:lnTo>
                  <a:lnTo>
                    <a:pt x="1037" y="241"/>
                  </a:lnTo>
                  <a:lnTo>
                    <a:pt x="1039" y="247"/>
                  </a:lnTo>
                  <a:lnTo>
                    <a:pt x="1033" y="253"/>
                  </a:lnTo>
                  <a:lnTo>
                    <a:pt x="1034" y="255"/>
                  </a:lnTo>
                  <a:lnTo>
                    <a:pt x="1036" y="255"/>
                  </a:lnTo>
                  <a:lnTo>
                    <a:pt x="1034" y="259"/>
                  </a:lnTo>
                  <a:lnTo>
                    <a:pt x="1036" y="262"/>
                  </a:lnTo>
                  <a:lnTo>
                    <a:pt x="1036" y="263"/>
                  </a:lnTo>
                  <a:lnTo>
                    <a:pt x="1032" y="267"/>
                  </a:lnTo>
                  <a:lnTo>
                    <a:pt x="1027" y="269"/>
                  </a:lnTo>
                  <a:lnTo>
                    <a:pt x="1023" y="271"/>
                  </a:lnTo>
                  <a:lnTo>
                    <a:pt x="1020" y="271"/>
                  </a:lnTo>
                  <a:lnTo>
                    <a:pt x="1019" y="273"/>
                  </a:lnTo>
                  <a:lnTo>
                    <a:pt x="1016" y="271"/>
                  </a:lnTo>
                  <a:lnTo>
                    <a:pt x="1009" y="273"/>
                  </a:lnTo>
                  <a:lnTo>
                    <a:pt x="1007" y="272"/>
                  </a:lnTo>
                  <a:lnTo>
                    <a:pt x="1005" y="268"/>
                  </a:lnTo>
                  <a:lnTo>
                    <a:pt x="1004" y="267"/>
                  </a:lnTo>
                  <a:lnTo>
                    <a:pt x="993" y="275"/>
                  </a:lnTo>
                  <a:lnTo>
                    <a:pt x="992" y="280"/>
                  </a:lnTo>
                  <a:lnTo>
                    <a:pt x="987" y="321"/>
                  </a:lnTo>
                  <a:lnTo>
                    <a:pt x="878" y="321"/>
                  </a:lnTo>
                  <a:lnTo>
                    <a:pt x="831" y="321"/>
                  </a:lnTo>
                  <a:lnTo>
                    <a:pt x="816" y="322"/>
                  </a:lnTo>
                  <a:lnTo>
                    <a:pt x="797" y="322"/>
                  </a:lnTo>
                  <a:lnTo>
                    <a:pt x="776" y="321"/>
                  </a:lnTo>
                  <a:lnTo>
                    <a:pt x="731" y="321"/>
                  </a:lnTo>
                  <a:lnTo>
                    <a:pt x="660" y="320"/>
                  </a:lnTo>
                  <a:lnTo>
                    <a:pt x="573" y="320"/>
                  </a:lnTo>
                  <a:lnTo>
                    <a:pt x="511" y="319"/>
                  </a:lnTo>
                  <a:lnTo>
                    <a:pt x="509" y="319"/>
                  </a:lnTo>
                  <a:lnTo>
                    <a:pt x="445" y="318"/>
                  </a:lnTo>
                  <a:lnTo>
                    <a:pt x="383" y="317"/>
                  </a:lnTo>
                  <a:lnTo>
                    <a:pt x="347" y="318"/>
                  </a:lnTo>
                  <a:lnTo>
                    <a:pt x="347" y="319"/>
                  </a:lnTo>
                  <a:lnTo>
                    <a:pt x="251" y="319"/>
                  </a:lnTo>
                  <a:lnTo>
                    <a:pt x="245" y="320"/>
                  </a:lnTo>
                  <a:lnTo>
                    <a:pt x="110" y="320"/>
                  </a:lnTo>
                  <a:lnTo>
                    <a:pt x="97" y="319"/>
                  </a:lnTo>
                  <a:lnTo>
                    <a:pt x="0" y="319"/>
                  </a:lnTo>
                  <a:lnTo>
                    <a:pt x="0" y="314"/>
                  </a:lnTo>
                  <a:lnTo>
                    <a:pt x="2" y="311"/>
                  </a:lnTo>
                  <a:lnTo>
                    <a:pt x="15" y="314"/>
                  </a:lnTo>
                  <a:lnTo>
                    <a:pt x="16" y="313"/>
                  </a:lnTo>
                  <a:lnTo>
                    <a:pt x="19" y="311"/>
                  </a:lnTo>
                  <a:lnTo>
                    <a:pt x="19" y="306"/>
                  </a:lnTo>
                  <a:lnTo>
                    <a:pt x="23" y="295"/>
                  </a:lnTo>
                  <a:lnTo>
                    <a:pt x="29" y="294"/>
                  </a:lnTo>
                  <a:lnTo>
                    <a:pt x="35" y="296"/>
                  </a:lnTo>
                  <a:lnTo>
                    <a:pt x="40" y="292"/>
                  </a:lnTo>
                  <a:lnTo>
                    <a:pt x="40" y="289"/>
                  </a:lnTo>
                  <a:lnTo>
                    <a:pt x="33" y="286"/>
                  </a:lnTo>
                  <a:lnTo>
                    <a:pt x="31" y="283"/>
                  </a:lnTo>
                  <a:lnTo>
                    <a:pt x="32" y="281"/>
                  </a:lnTo>
                  <a:lnTo>
                    <a:pt x="34" y="282"/>
                  </a:lnTo>
                  <a:lnTo>
                    <a:pt x="36" y="279"/>
                  </a:lnTo>
                  <a:lnTo>
                    <a:pt x="37" y="279"/>
                  </a:lnTo>
                  <a:lnTo>
                    <a:pt x="37" y="275"/>
                  </a:lnTo>
                  <a:lnTo>
                    <a:pt x="33" y="270"/>
                  </a:lnTo>
                  <a:lnTo>
                    <a:pt x="26" y="270"/>
                  </a:lnTo>
                  <a:lnTo>
                    <a:pt x="23" y="265"/>
                  </a:lnTo>
                  <a:lnTo>
                    <a:pt x="25" y="261"/>
                  </a:lnTo>
                  <a:lnTo>
                    <a:pt x="33" y="261"/>
                  </a:lnTo>
                  <a:lnTo>
                    <a:pt x="33" y="256"/>
                  </a:lnTo>
                  <a:lnTo>
                    <a:pt x="33" y="254"/>
                  </a:lnTo>
                  <a:lnTo>
                    <a:pt x="35" y="251"/>
                  </a:lnTo>
                  <a:lnTo>
                    <a:pt x="37" y="245"/>
                  </a:lnTo>
                  <a:lnTo>
                    <a:pt x="31" y="240"/>
                  </a:lnTo>
                  <a:lnTo>
                    <a:pt x="27" y="241"/>
                  </a:lnTo>
                  <a:lnTo>
                    <a:pt x="26" y="243"/>
                  </a:lnTo>
                  <a:lnTo>
                    <a:pt x="29" y="247"/>
                  </a:lnTo>
                  <a:lnTo>
                    <a:pt x="23" y="247"/>
                  </a:lnTo>
                  <a:lnTo>
                    <a:pt x="21" y="246"/>
                  </a:lnTo>
                  <a:lnTo>
                    <a:pt x="23" y="239"/>
                  </a:lnTo>
                  <a:lnTo>
                    <a:pt x="27" y="236"/>
                  </a:lnTo>
                  <a:lnTo>
                    <a:pt x="30" y="235"/>
                  </a:lnTo>
                  <a:lnTo>
                    <a:pt x="31" y="230"/>
                  </a:lnTo>
                  <a:lnTo>
                    <a:pt x="35" y="228"/>
                  </a:lnTo>
                  <a:lnTo>
                    <a:pt x="37" y="228"/>
                  </a:lnTo>
                  <a:lnTo>
                    <a:pt x="40" y="231"/>
                  </a:lnTo>
                  <a:lnTo>
                    <a:pt x="38" y="236"/>
                  </a:lnTo>
                  <a:lnTo>
                    <a:pt x="41" y="239"/>
                  </a:lnTo>
                  <a:lnTo>
                    <a:pt x="40" y="241"/>
                  </a:lnTo>
                  <a:lnTo>
                    <a:pt x="41" y="243"/>
                  </a:lnTo>
                  <a:lnTo>
                    <a:pt x="44" y="239"/>
                  </a:lnTo>
                  <a:lnTo>
                    <a:pt x="51" y="237"/>
                  </a:lnTo>
                  <a:lnTo>
                    <a:pt x="49" y="232"/>
                  </a:lnTo>
                  <a:lnTo>
                    <a:pt x="44" y="227"/>
                  </a:lnTo>
                  <a:lnTo>
                    <a:pt x="43" y="222"/>
                  </a:lnTo>
                  <a:lnTo>
                    <a:pt x="43" y="219"/>
                  </a:lnTo>
                  <a:lnTo>
                    <a:pt x="45" y="213"/>
                  </a:lnTo>
                  <a:lnTo>
                    <a:pt x="53" y="212"/>
                  </a:lnTo>
                  <a:lnTo>
                    <a:pt x="57" y="215"/>
                  </a:lnTo>
                  <a:lnTo>
                    <a:pt x="57" y="218"/>
                  </a:lnTo>
                  <a:lnTo>
                    <a:pt x="58" y="219"/>
                  </a:lnTo>
                  <a:lnTo>
                    <a:pt x="64" y="222"/>
                  </a:lnTo>
                  <a:lnTo>
                    <a:pt x="66" y="216"/>
                  </a:lnTo>
                  <a:lnTo>
                    <a:pt x="60" y="213"/>
                  </a:lnTo>
                  <a:lnTo>
                    <a:pt x="58" y="207"/>
                  </a:lnTo>
                  <a:lnTo>
                    <a:pt x="65" y="201"/>
                  </a:lnTo>
                  <a:lnTo>
                    <a:pt x="74" y="199"/>
                  </a:lnTo>
                  <a:lnTo>
                    <a:pt x="76" y="194"/>
                  </a:lnTo>
                  <a:lnTo>
                    <a:pt x="74" y="192"/>
                  </a:lnTo>
                  <a:lnTo>
                    <a:pt x="68" y="195"/>
                  </a:lnTo>
                  <a:lnTo>
                    <a:pt x="63" y="194"/>
                  </a:lnTo>
                  <a:lnTo>
                    <a:pt x="58" y="187"/>
                  </a:lnTo>
                  <a:lnTo>
                    <a:pt x="58" y="180"/>
                  </a:lnTo>
                  <a:lnTo>
                    <a:pt x="66" y="175"/>
                  </a:lnTo>
                  <a:lnTo>
                    <a:pt x="68" y="176"/>
                  </a:lnTo>
                  <a:lnTo>
                    <a:pt x="80" y="175"/>
                  </a:lnTo>
                  <a:lnTo>
                    <a:pt x="84" y="172"/>
                  </a:lnTo>
                  <a:lnTo>
                    <a:pt x="84" y="169"/>
                  </a:lnTo>
                  <a:lnTo>
                    <a:pt x="87" y="166"/>
                  </a:lnTo>
                  <a:lnTo>
                    <a:pt x="89" y="165"/>
                  </a:lnTo>
                  <a:lnTo>
                    <a:pt x="95" y="166"/>
                  </a:lnTo>
                  <a:lnTo>
                    <a:pt x="98" y="165"/>
                  </a:lnTo>
                  <a:lnTo>
                    <a:pt x="100" y="162"/>
                  </a:lnTo>
                  <a:lnTo>
                    <a:pt x="99" y="159"/>
                  </a:lnTo>
                  <a:lnTo>
                    <a:pt x="89" y="155"/>
                  </a:lnTo>
                  <a:lnTo>
                    <a:pt x="88" y="153"/>
                  </a:lnTo>
                  <a:lnTo>
                    <a:pt x="90" y="148"/>
                  </a:lnTo>
                  <a:lnTo>
                    <a:pt x="92" y="146"/>
                  </a:lnTo>
                  <a:lnTo>
                    <a:pt x="106" y="152"/>
                  </a:lnTo>
                  <a:lnTo>
                    <a:pt x="109" y="150"/>
                  </a:lnTo>
                  <a:lnTo>
                    <a:pt x="109" y="147"/>
                  </a:lnTo>
                  <a:lnTo>
                    <a:pt x="108" y="144"/>
                  </a:lnTo>
                  <a:lnTo>
                    <a:pt x="97" y="136"/>
                  </a:lnTo>
                  <a:lnTo>
                    <a:pt x="97" y="131"/>
                  </a:lnTo>
                  <a:lnTo>
                    <a:pt x="95" y="127"/>
                  </a:lnTo>
                  <a:lnTo>
                    <a:pt x="95" y="126"/>
                  </a:lnTo>
                  <a:lnTo>
                    <a:pt x="97" y="125"/>
                  </a:lnTo>
                  <a:lnTo>
                    <a:pt x="99" y="122"/>
                  </a:lnTo>
                  <a:lnTo>
                    <a:pt x="102" y="119"/>
                  </a:lnTo>
                  <a:lnTo>
                    <a:pt x="104" y="112"/>
                  </a:lnTo>
                  <a:lnTo>
                    <a:pt x="118" y="105"/>
                  </a:lnTo>
                  <a:lnTo>
                    <a:pt x="118" y="99"/>
                  </a:lnTo>
                  <a:lnTo>
                    <a:pt x="115" y="96"/>
                  </a:lnTo>
                  <a:lnTo>
                    <a:pt x="112" y="94"/>
                  </a:lnTo>
                  <a:lnTo>
                    <a:pt x="101" y="86"/>
                  </a:lnTo>
                  <a:lnTo>
                    <a:pt x="99" y="84"/>
                  </a:lnTo>
                  <a:lnTo>
                    <a:pt x="101" y="81"/>
                  </a:lnTo>
                  <a:lnTo>
                    <a:pt x="110" y="82"/>
                  </a:lnTo>
                  <a:lnTo>
                    <a:pt x="115" y="84"/>
                  </a:lnTo>
                  <a:lnTo>
                    <a:pt x="122" y="82"/>
                  </a:lnTo>
                  <a:lnTo>
                    <a:pt x="126" y="82"/>
                  </a:lnTo>
                  <a:lnTo>
                    <a:pt x="126" y="77"/>
                  </a:lnTo>
                  <a:lnTo>
                    <a:pt x="120" y="75"/>
                  </a:lnTo>
                  <a:lnTo>
                    <a:pt x="115" y="70"/>
                  </a:lnTo>
                  <a:lnTo>
                    <a:pt x="113" y="67"/>
                  </a:lnTo>
                  <a:lnTo>
                    <a:pt x="115" y="64"/>
                  </a:lnTo>
                  <a:lnTo>
                    <a:pt x="125" y="65"/>
                  </a:lnTo>
                  <a:lnTo>
                    <a:pt x="130" y="63"/>
                  </a:lnTo>
                  <a:lnTo>
                    <a:pt x="131" y="58"/>
                  </a:lnTo>
                  <a:lnTo>
                    <a:pt x="125" y="48"/>
                  </a:lnTo>
                  <a:lnTo>
                    <a:pt x="126" y="46"/>
                  </a:lnTo>
                  <a:lnTo>
                    <a:pt x="130" y="41"/>
                  </a:lnTo>
                  <a:lnTo>
                    <a:pt x="130" y="38"/>
                  </a:lnTo>
                  <a:lnTo>
                    <a:pt x="126" y="34"/>
                  </a:lnTo>
                  <a:lnTo>
                    <a:pt x="135" y="34"/>
                  </a:lnTo>
                  <a:lnTo>
                    <a:pt x="134" y="38"/>
                  </a:lnTo>
                  <a:lnTo>
                    <a:pt x="135" y="41"/>
                  </a:lnTo>
                  <a:lnTo>
                    <a:pt x="137" y="42"/>
                  </a:lnTo>
                  <a:lnTo>
                    <a:pt x="140" y="42"/>
                  </a:lnTo>
                  <a:lnTo>
                    <a:pt x="146" y="34"/>
                  </a:lnTo>
                  <a:lnTo>
                    <a:pt x="158" y="33"/>
                  </a:lnTo>
                  <a:lnTo>
                    <a:pt x="246" y="33"/>
                  </a:lnTo>
                  <a:lnTo>
                    <a:pt x="296" y="34"/>
                  </a:lnTo>
                  <a:lnTo>
                    <a:pt x="300" y="34"/>
                  </a:lnTo>
                  <a:lnTo>
                    <a:pt x="372" y="34"/>
                  </a:lnTo>
                  <a:lnTo>
                    <a:pt x="374" y="32"/>
                  </a:lnTo>
                  <a:lnTo>
                    <a:pt x="375" y="26"/>
                  </a:lnTo>
                  <a:lnTo>
                    <a:pt x="369" y="0"/>
                  </a:lnTo>
                  <a:lnTo>
                    <a:pt x="406" y="3"/>
                  </a:lnTo>
                  <a:lnTo>
                    <a:pt x="405" y="8"/>
                  </a:lnTo>
                  <a:lnTo>
                    <a:pt x="431" y="8"/>
                  </a:lnTo>
                  <a:lnTo>
                    <a:pt x="440" y="8"/>
                  </a:lnTo>
                  <a:lnTo>
                    <a:pt x="490" y="7"/>
                  </a:lnTo>
                  <a:lnTo>
                    <a:pt x="535" y="7"/>
                  </a:lnTo>
                  <a:lnTo>
                    <a:pt x="585" y="6"/>
                  </a:lnTo>
                  <a:lnTo>
                    <a:pt x="612" y="5"/>
                  </a:lnTo>
                  <a:lnTo>
                    <a:pt x="617" y="8"/>
                  </a:lnTo>
                  <a:lnTo>
                    <a:pt x="627" y="5"/>
                  </a:lnTo>
                  <a:lnTo>
                    <a:pt x="642" y="6"/>
                  </a:lnTo>
                  <a:lnTo>
                    <a:pt x="676" y="7"/>
                  </a:lnTo>
                  <a:lnTo>
                    <a:pt x="715" y="10"/>
                  </a:lnTo>
                  <a:lnTo>
                    <a:pt x="745" y="10"/>
                  </a:lnTo>
                  <a:lnTo>
                    <a:pt x="793" y="12"/>
                  </a:lnTo>
                  <a:lnTo>
                    <a:pt x="804" y="11"/>
                  </a:lnTo>
                  <a:lnTo>
                    <a:pt x="827" y="10"/>
                  </a:lnTo>
                  <a:lnTo>
                    <a:pt x="830" y="10"/>
                  </a:lnTo>
                  <a:lnTo>
                    <a:pt x="879" y="12"/>
                  </a:lnTo>
                  <a:lnTo>
                    <a:pt x="911" y="14"/>
                  </a:lnTo>
                  <a:lnTo>
                    <a:pt x="997" y="17"/>
                  </a:lnTo>
                  <a:lnTo>
                    <a:pt x="1003" y="17"/>
                  </a:lnTo>
                  <a:lnTo>
                    <a:pt x="1038" y="17"/>
                  </a:lnTo>
                  <a:lnTo>
                    <a:pt x="1052" y="18"/>
                  </a:lnTo>
                  <a:lnTo>
                    <a:pt x="1091" y="19"/>
                  </a:lnTo>
                  <a:lnTo>
                    <a:pt x="1094" y="14"/>
                  </a:lnTo>
                  <a:lnTo>
                    <a:pt x="1127" y="16"/>
                  </a:lnTo>
                  <a:lnTo>
                    <a:pt x="1207" y="17"/>
                  </a:lnTo>
                  <a:lnTo>
                    <a:pt x="1270" y="17"/>
                  </a:lnTo>
                  <a:lnTo>
                    <a:pt x="1321" y="16"/>
                  </a:lnTo>
                  <a:lnTo>
                    <a:pt x="1330" y="17"/>
                  </a:lnTo>
                  <a:lnTo>
                    <a:pt x="1381" y="17"/>
                  </a:lnTo>
                  <a:lnTo>
                    <a:pt x="1383" y="12"/>
                  </a:lnTo>
                  <a:lnTo>
                    <a:pt x="1398" y="12"/>
                  </a:lnTo>
                  <a:lnTo>
                    <a:pt x="1428" y="12"/>
                  </a:lnTo>
                  <a:lnTo>
                    <a:pt x="1423" y="19"/>
                  </a:lnTo>
                  <a:lnTo>
                    <a:pt x="1424" y="21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29" name="Freeform 713"/>
            <p:cNvSpPr>
              <a:spLocks/>
            </p:cNvSpPr>
            <p:nvPr/>
          </p:nvSpPr>
          <p:spPr bwMode="auto">
            <a:xfrm>
              <a:off x="1397" y="1096"/>
              <a:ext cx="114" cy="563"/>
            </a:xfrm>
            <a:custGeom>
              <a:avLst/>
              <a:gdLst>
                <a:gd name="T0" fmla="*/ 1 w 114"/>
                <a:gd name="T1" fmla="*/ 0 h 563"/>
                <a:gd name="T2" fmla="*/ 12 w 114"/>
                <a:gd name="T3" fmla="*/ 7 h 563"/>
                <a:gd name="T4" fmla="*/ 12 w 114"/>
                <a:gd name="T5" fmla="*/ 11 h 563"/>
                <a:gd name="T6" fmla="*/ 21 w 114"/>
                <a:gd name="T7" fmla="*/ 12 h 563"/>
                <a:gd name="T8" fmla="*/ 23 w 114"/>
                <a:gd name="T9" fmla="*/ 18 h 563"/>
                <a:gd name="T10" fmla="*/ 32 w 114"/>
                <a:gd name="T11" fmla="*/ 21 h 563"/>
                <a:gd name="T12" fmla="*/ 42 w 114"/>
                <a:gd name="T13" fmla="*/ 15 h 563"/>
                <a:gd name="T14" fmla="*/ 47 w 114"/>
                <a:gd name="T15" fmla="*/ 13 h 563"/>
                <a:gd name="T16" fmla="*/ 58 w 114"/>
                <a:gd name="T17" fmla="*/ 18 h 563"/>
                <a:gd name="T18" fmla="*/ 59 w 114"/>
                <a:gd name="T19" fmla="*/ 26 h 563"/>
                <a:gd name="T20" fmla="*/ 67 w 114"/>
                <a:gd name="T21" fmla="*/ 28 h 563"/>
                <a:gd name="T22" fmla="*/ 65 w 114"/>
                <a:gd name="T23" fmla="*/ 33 h 563"/>
                <a:gd name="T24" fmla="*/ 57 w 114"/>
                <a:gd name="T25" fmla="*/ 37 h 563"/>
                <a:gd name="T26" fmla="*/ 68 w 114"/>
                <a:gd name="T27" fmla="*/ 38 h 563"/>
                <a:gd name="T28" fmla="*/ 68 w 114"/>
                <a:gd name="T29" fmla="*/ 43 h 563"/>
                <a:gd name="T30" fmla="*/ 54 w 114"/>
                <a:gd name="T31" fmla="*/ 42 h 563"/>
                <a:gd name="T32" fmla="*/ 50 w 114"/>
                <a:gd name="T33" fmla="*/ 54 h 563"/>
                <a:gd name="T34" fmla="*/ 43 w 114"/>
                <a:gd name="T35" fmla="*/ 57 h 563"/>
                <a:gd name="T36" fmla="*/ 37 w 114"/>
                <a:gd name="T37" fmla="*/ 66 h 563"/>
                <a:gd name="T38" fmla="*/ 37 w 114"/>
                <a:gd name="T39" fmla="*/ 73 h 563"/>
                <a:gd name="T40" fmla="*/ 29 w 114"/>
                <a:gd name="T41" fmla="*/ 74 h 563"/>
                <a:gd name="T42" fmla="*/ 29 w 114"/>
                <a:gd name="T43" fmla="*/ 83 h 563"/>
                <a:gd name="T44" fmla="*/ 39 w 114"/>
                <a:gd name="T45" fmla="*/ 95 h 563"/>
                <a:gd name="T46" fmla="*/ 50 w 114"/>
                <a:gd name="T47" fmla="*/ 104 h 563"/>
                <a:gd name="T48" fmla="*/ 56 w 114"/>
                <a:gd name="T49" fmla="*/ 111 h 563"/>
                <a:gd name="T50" fmla="*/ 64 w 114"/>
                <a:gd name="T51" fmla="*/ 110 h 563"/>
                <a:gd name="T52" fmla="*/ 66 w 114"/>
                <a:gd name="T53" fmla="*/ 114 h 563"/>
                <a:gd name="T54" fmla="*/ 63 w 114"/>
                <a:gd name="T55" fmla="*/ 127 h 563"/>
                <a:gd name="T56" fmla="*/ 74 w 114"/>
                <a:gd name="T57" fmla="*/ 135 h 563"/>
                <a:gd name="T58" fmla="*/ 74 w 114"/>
                <a:gd name="T59" fmla="*/ 143 h 563"/>
                <a:gd name="T60" fmla="*/ 83 w 114"/>
                <a:gd name="T61" fmla="*/ 146 h 563"/>
                <a:gd name="T62" fmla="*/ 89 w 114"/>
                <a:gd name="T63" fmla="*/ 152 h 563"/>
                <a:gd name="T64" fmla="*/ 99 w 114"/>
                <a:gd name="T65" fmla="*/ 149 h 563"/>
                <a:gd name="T66" fmla="*/ 103 w 114"/>
                <a:gd name="T67" fmla="*/ 154 h 563"/>
                <a:gd name="T68" fmla="*/ 113 w 114"/>
                <a:gd name="T69" fmla="*/ 156 h 563"/>
                <a:gd name="T70" fmla="*/ 111 w 114"/>
                <a:gd name="T71" fmla="*/ 176 h 563"/>
                <a:gd name="T72" fmla="*/ 111 w 114"/>
                <a:gd name="T73" fmla="*/ 233 h 563"/>
                <a:gd name="T74" fmla="*/ 110 w 114"/>
                <a:gd name="T75" fmla="*/ 300 h 563"/>
                <a:gd name="T76" fmla="*/ 109 w 114"/>
                <a:gd name="T77" fmla="*/ 435 h 563"/>
                <a:gd name="T78" fmla="*/ 45 w 114"/>
                <a:gd name="T79" fmla="*/ 562 h 5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563"/>
                <a:gd name="T122" fmla="*/ 114 w 114"/>
                <a:gd name="T123" fmla="*/ 563 h 5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563">
                  <a:moveTo>
                    <a:pt x="0" y="0"/>
                  </a:moveTo>
                  <a:lnTo>
                    <a:pt x="1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21" y="12"/>
                  </a:lnTo>
                  <a:lnTo>
                    <a:pt x="22" y="14"/>
                  </a:lnTo>
                  <a:lnTo>
                    <a:pt x="23" y="18"/>
                  </a:lnTo>
                  <a:lnTo>
                    <a:pt x="25" y="19"/>
                  </a:lnTo>
                  <a:lnTo>
                    <a:pt x="32" y="21"/>
                  </a:lnTo>
                  <a:lnTo>
                    <a:pt x="39" y="20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7" y="13"/>
                  </a:lnTo>
                  <a:lnTo>
                    <a:pt x="56" y="14"/>
                  </a:lnTo>
                  <a:lnTo>
                    <a:pt x="58" y="18"/>
                  </a:lnTo>
                  <a:lnTo>
                    <a:pt x="56" y="22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7" y="28"/>
                  </a:lnTo>
                  <a:lnTo>
                    <a:pt x="67" y="31"/>
                  </a:lnTo>
                  <a:lnTo>
                    <a:pt x="65" y="33"/>
                  </a:lnTo>
                  <a:lnTo>
                    <a:pt x="58" y="34"/>
                  </a:lnTo>
                  <a:lnTo>
                    <a:pt x="57" y="37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9" y="41"/>
                  </a:lnTo>
                  <a:lnTo>
                    <a:pt x="68" y="43"/>
                  </a:lnTo>
                  <a:lnTo>
                    <a:pt x="63" y="46"/>
                  </a:lnTo>
                  <a:lnTo>
                    <a:pt x="54" y="42"/>
                  </a:lnTo>
                  <a:lnTo>
                    <a:pt x="50" y="45"/>
                  </a:lnTo>
                  <a:lnTo>
                    <a:pt x="50" y="54"/>
                  </a:lnTo>
                  <a:lnTo>
                    <a:pt x="48" y="55"/>
                  </a:lnTo>
                  <a:lnTo>
                    <a:pt x="43" y="57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70"/>
                  </a:lnTo>
                  <a:lnTo>
                    <a:pt x="37" y="73"/>
                  </a:lnTo>
                  <a:lnTo>
                    <a:pt x="35" y="74"/>
                  </a:lnTo>
                  <a:lnTo>
                    <a:pt x="29" y="74"/>
                  </a:lnTo>
                  <a:lnTo>
                    <a:pt x="27" y="79"/>
                  </a:lnTo>
                  <a:lnTo>
                    <a:pt x="29" y="83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49" y="100"/>
                  </a:lnTo>
                  <a:lnTo>
                    <a:pt x="50" y="104"/>
                  </a:lnTo>
                  <a:lnTo>
                    <a:pt x="54" y="106"/>
                  </a:lnTo>
                  <a:lnTo>
                    <a:pt x="56" y="111"/>
                  </a:lnTo>
                  <a:lnTo>
                    <a:pt x="58" y="111"/>
                  </a:lnTo>
                  <a:lnTo>
                    <a:pt x="64" y="110"/>
                  </a:lnTo>
                  <a:lnTo>
                    <a:pt x="65" y="111"/>
                  </a:lnTo>
                  <a:lnTo>
                    <a:pt x="66" y="114"/>
                  </a:lnTo>
                  <a:lnTo>
                    <a:pt x="60" y="117"/>
                  </a:lnTo>
                  <a:lnTo>
                    <a:pt x="63" y="127"/>
                  </a:lnTo>
                  <a:lnTo>
                    <a:pt x="65" y="129"/>
                  </a:lnTo>
                  <a:lnTo>
                    <a:pt x="74" y="135"/>
                  </a:lnTo>
                  <a:lnTo>
                    <a:pt x="75" y="138"/>
                  </a:lnTo>
                  <a:lnTo>
                    <a:pt x="74" y="143"/>
                  </a:lnTo>
                  <a:lnTo>
                    <a:pt x="81" y="145"/>
                  </a:lnTo>
                  <a:lnTo>
                    <a:pt x="83" y="146"/>
                  </a:lnTo>
                  <a:lnTo>
                    <a:pt x="86" y="150"/>
                  </a:lnTo>
                  <a:lnTo>
                    <a:pt x="89" y="152"/>
                  </a:lnTo>
                  <a:lnTo>
                    <a:pt x="93" y="152"/>
                  </a:lnTo>
                  <a:lnTo>
                    <a:pt x="99" y="149"/>
                  </a:lnTo>
                  <a:lnTo>
                    <a:pt x="102" y="150"/>
                  </a:lnTo>
                  <a:lnTo>
                    <a:pt x="103" y="154"/>
                  </a:lnTo>
                  <a:lnTo>
                    <a:pt x="112" y="154"/>
                  </a:lnTo>
                  <a:lnTo>
                    <a:pt x="113" y="156"/>
                  </a:lnTo>
                  <a:lnTo>
                    <a:pt x="111" y="162"/>
                  </a:lnTo>
                  <a:lnTo>
                    <a:pt x="111" y="176"/>
                  </a:lnTo>
                  <a:lnTo>
                    <a:pt x="111" y="213"/>
                  </a:lnTo>
                  <a:lnTo>
                    <a:pt x="111" y="233"/>
                  </a:lnTo>
                  <a:lnTo>
                    <a:pt x="110" y="283"/>
                  </a:lnTo>
                  <a:lnTo>
                    <a:pt x="110" y="300"/>
                  </a:lnTo>
                  <a:lnTo>
                    <a:pt x="110" y="366"/>
                  </a:lnTo>
                  <a:lnTo>
                    <a:pt x="109" y="435"/>
                  </a:lnTo>
                  <a:lnTo>
                    <a:pt x="109" y="562"/>
                  </a:lnTo>
                  <a:lnTo>
                    <a:pt x="45" y="562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30" name="Freeform 714"/>
            <p:cNvSpPr>
              <a:spLocks/>
            </p:cNvSpPr>
            <p:nvPr/>
          </p:nvSpPr>
          <p:spPr bwMode="auto">
            <a:xfrm>
              <a:off x="3483" y="1096"/>
              <a:ext cx="807" cy="525"/>
            </a:xfrm>
            <a:custGeom>
              <a:avLst/>
              <a:gdLst>
                <a:gd name="T0" fmla="*/ 794 w 807"/>
                <a:gd name="T1" fmla="*/ 158 h 525"/>
                <a:gd name="T2" fmla="*/ 708 w 807"/>
                <a:gd name="T3" fmla="*/ 102 h 525"/>
                <a:gd name="T4" fmla="*/ 699 w 807"/>
                <a:gd name="T5" fmla="*/ 137 h 525"/>
                <a:gd name="T6" fmla="*/ 689 w 807"/>
                <a:gd name="T7" fmla="*/ 162 h 525"/>
                <a:gd name="T8" fmla="*/ 666 w 807"/>
                <a:gd name="T9" fmla="*/ 190 h 525"/>
                <a:gd name="T10" fmla="*/ 641 w 807"/>
                <a:gd name="T11" fmla="*/ 203 h 525"/>
                <a:gd name="T12" fmla="*/ 596 w 807"/>
                <a:gd name="T13" fmla="*/ 223 h 525"/>
                <a:gd name="T14" fmla="*/ 586 w 807"/>
                <a:gd name="T15" fmla="*/ 244 h 525"/>
                <a:gd name="T16" fmla="*/ 566 w 807"/>
                <a:gd name="T17" fmla="*/ 280 h 525"/>
                <a:gd name="T18" fmla="*/ 554 w 807"/>
                <a:gd name="T19" fmla="*/ 294 h 525"/>
                <a:gd name="T20" fmla="*/ 490 w 807"/>
                <a:gd name="T21" fmla="*/ 269 h 525"/>
                <a:gd name="T22" fmla="*/ 487 w 807"/>
                <a:gd name="T23" fmla="*/ 291 h 525"/>
                <a:gd name="T24" fmla="*/ 467 w 807"/>
                <a:gd name="T25" fmla="*/ 315 h 525"/>
                <a:gd name="T26" fmla="*/ 450 w 807"/>
                <a:gd name="T27" fmla="*/ 341 h 525"/>
                <a:gd name="T28" fmla="*/ 443 w 807"/>
                <a:gd name="T29" fmla="*/ 358 h 525"/>
                <a:gd name="T30" fmla="*/ 417 w 807"/>
                <a:gd name="T31" fmla="*/ 393 h 525"/>
                <a:gd name="T32" fmla="*/ 400 w 807"/>
                <a:gd name="T33" fmla="*/ 415 h 525"/>
                <a:gd name="T34" fmla="*/ 394 w 807"/>
                <a:gd name="T35" fmla="*/ 425 h 525"/>
                <a:gd name="T36" fmla="*/ 384 w 807"/>
                <a:gd name="T37" fmla="*/ 459 h 525"/>
                <a:gd name="T38" fmla="*/ 374 w 807"/>
                <a:gd name="T39" fmla="*/ 472 h 525"/>
                <a:gd name="T40" fmla="*/ 318 w 807"/>
                <a:gd name="T41" fmla="*/ 489 h 525"/>
                <a:gd name="T42" fmla="*/ 290 w 807"/>
                <a:gd name="T43" fmla="*/ 490 h 525"/>
                <a:gd name="T44" fmla="*/ 243 w 807"/>
                <a:gd name="T45" fmla="*/ 513 h 525"/>
                <a:gd name="T46" fmla="*/ 202 w 807"/>
                <a:gd name="T47" fmla="*/ 511 h 525"/>
                <a:gd name="T48" fmla="*/ 179 w 807"/>
                <a:gd name="T49" fmla="*/ 523 h 525"/>
                <a:gd name="T50" fmla="*/ 146 w 807"/>
                <a:gd name="T51" fmla="*/ 512 h 525"/>
                <a:gd name="T52" fmla="*/ 128 w 807"/>
                <a:gd name="T53" fmla="*/ 504 h 525"/>
                <a:gd name="T54" fmla="*/ 119 w 807"/>
                <a:gd name="T55" fmla="*/ 486 h 525"/>
                <a:gd name="T56" fmla="*/ 108 w 807"/>
                <a:gd name="T57" fmla="*/ 470 h 525"/>
                <a:gd name="T58" fmla="*/ 114 w 807"/>
                <a:gd name="T59" fmla="*/ 462 h 525"/>
                <a:gd name="T60" fmla="*/ 106 w 807"/>
                <a:gd name="T61" fmla="*/ 460 h 525"/>
                <a:gd name="T62" fmla="*/ 96 w 807"/>
                <a:gd name="T63" fmla="*/ 460 h 525"/>
                <a:gd name="T64" fmla="*/ 84 w 807"/>
                <a:gd name="T65" fmla="*/ 451 h 525"/>
                <a:gd name="T66" fmla="*/ 76 w 807"/>
                <a:gd name="T67" fmla="*/ 444 h 525"/>
                <a:gd name="T68" fmla="*/ 69 w 807"/>
                <a:gd name="T69" fmla="*/ 440 h 525"/>
                <a:gd name="T70" fmla="*/ 57 w 807"/>
                <a:gd name="T71" fmla="*/ 434 h 525"/>
                <a:gd name="T72" fmla="*/ 51 w 807"/>
                <a:gd name="T73" fmla="*/ 418 h 525"/>
                <a:gd name="T74" fmla="*/ 41 w 807"/>
                <a:gd name="T75" fmla="*/ 405 h 525"/>
                <a:gd name="T76" fmla="*/ 30 w 807"/>
                <a:gd name="T77" fmla="*/ 389 h 525"/>
                <a:gd name="T78" fmla="*/ 25 w 807"/>
                <a:gd name="T79" fmla="*/ 384 h 525"/>
                <a:gd name="T80" fmla="*/ 30 w 807"/>
                <a:gd name="T81" fmla="*/ 376 h 525"/>
                <a:gd name="T82" fmla="*/ 9 w 807"/>
                <a:gd name="T83" fmla="*/ 352 h 525"/>
                <a:gd name="T84" fmla="*/ 7 w 807"/>
                <a:gd name="T85" fmla="*/ 336 h 525"/>
                <a:gd name="T86" fmla="*/ 11 w 807"/>
                <a:gd name="T87" fmla="*/ 323 h 525"/>
                <a:gd name="T88" fmla="*/ 14 w 807"/>
                <a:gd name="T89" fmla="*/ 297 h 525"/>
                <a:gd name="T90" fmla="*/ 63 w 807"/>
                <a:gd name="T91" fmla="*/ 259 h 525"/>
                <a:gd name="T92" fmla="*/ 76 w 807"/>
                <a:gd name="T93" fmla="*/ 239 h 525"/>
                <a:gd name="T94" fmla="*/ 81 w 807"/>
                <a:gd name="T95" fmla="*/ 214 h 525"/>
                <a:gd name="T96" fmla="*/ 100 w 807"/>
                <a:gd name="T97" fmla="*/ 179 h 525"/>
                <a:gd name="T98" fmla="*/ 123 w 807"/>
                <a:gd name="T99" fmla="*/ 197 h 525"/>
                <a:gd name="T100" fmla="*/ 131 w 807"/>
                <a:gd name="T101" fmla="*/ 197 h 525"/>
                <a:gd name="T102" fmla="*/ 144 w 807"/>
                <a:gd name="T103" fmla="*/ 186 h 525"/>
                <a:gd name="T104" fmla="*/ 147 w 807"/>
                <a:gd name="T105" fmla="*/ 165 h 525"/>
                <a:gd name="T106" fmla="*/ 156 w 807"/>
                <a:gd name="T107" fmla="*/ 136 h 525"/>
                <a:gd name="T108" fmla="*/ 197 w 807"/>
                <a:gd name="T109" fmla="*/ 106 h 525"/>
                <a:gd name="T110" fmla="*/ 227 w 807"/>
                <a:gd name="T111" fmla="*/ 111 h 525"/>
                <a:gd name="T112" fmla="*/ 256 w 807"/>
                <a:gd name="T113" fmla="*/ 90 h 525"/>
                <a:gd name="T114" fmla="*/ 294 w 807"/>
                <a:gd name="T115" fmla="*/ 53 h 525"/>
                <a:gd name="T116" fmla="*/ 305 w 807"/>
                <a:gd name="T117" fmla="*/ 20 h 525"/>
                <a:gd name="T118" fmla="*/ 311 w 807"/>
                <a:gd name="T119" fmla="*/ 2 h 5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07"/>
                <a:gd name="T181" fmla="*/ 0 h 525"/>
                <a:gd name="T182" fmla="*/ 807 w 807"/>
                <a:gd name="T183" fmla="*/ 525 h 5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07" h="525">
                  <a:moveTo>
                    <a:pt x="806" y="133"/>
                  </a:moveTo>
                  <a:lnTo>
                    <a:pt x="804" y="135"/>
                  </a:lnTo>
                  <a:lnTo>
                    <a:pt x="804" y="138"/>
                  </a:lnTo>
                  <a:lnTo>
                    <a:pt x="799" y="144"/>
                  </a:lnTo>
                  <a:lnTo>
                    <a:pt x="795" y="157"/>
                  </a:lnTo>
                  <a:lnTo>
                    <a:pt x="794" y="158"/>
                  </a:lnTo>
                  <a:lnTo>
                    <a:pt x="760" y="133"/>
                  </a:lnTo>
                  <a:lnTo>
                    <a:pt x="728" y="110"/>
                  </a:lnTo>
                  <a:lnTo>
                    <a:pt x="708" y="95"/>
                  </a:lnTo>
                  <a:lnTo>
                    <a:pt x="708" y="99"/>
                  </a:lnTo>
                  <a:lnTo>
                    <a:pt x="707" y="101"/>
                  </a:lnTo>
                  <a:lnTo>
                    <a:pt x="708" y="102"/>
                  </a:lnTo>
                  <a:lnTo>
                    <a:pt x="706" y="106"/>
                  </a:lnTo>
                  <a:lnTo>
                    <a:pt x="709" y="111"/>
                  </a:lnTo>
                  <a:lnTo>
                    <a:pt x="705" y="116"/>
                  </a:lnTo>
                  <a:lnTo>
                    <a:pt x="709" y="118"/>
                  </a:lnTo>
                  <a:lnTo>
                    <a:pt x="696" y="135"/>
                  </a:lnTo>
                  <a:lnTo>
                    <a:pt x="699" y="137"/>
                  </a:lnTo>
                  <a:lnTo>
                    <a:pt x="694" y="147"/>
                  </a:lnTo>
                  <a:lnTo>
                    <a:pt x="696" y="147"/>
                  </a:lnTo>
                  <a:lnTo>
                    <a:pt x="699" y="152"/>
                  </a:lnTo>
                  <a:lnTo>
                    <a:pt x="695" y="155"/>
                  </a:lnTo>
                  <a:lnTo>
                    <a:pt x="694" y="158"/>
                  </a:lnTo>
                  <a:lnTo>
                    <a:pt x="689" y="162"/>
                  </a:lnTo>
                  <a:lnTo>
                    <a:pt x="684" y="164"/>
                  </a:lnTo>
                  <a:lnTo>
                    <a:pt x="682" y="166"/>
                  </a:lnTo>
                  <a:lnTo>
                    <a:pt x="676" y="173"/>
                  </a:lnTo>
                  <a:lnTo>
                    <a:pt x="671" y="178"/>
                  </a:lnTo>
                  <a:lnTo>
                    <a:pt x="675" y="180"/>
                  </a:lnTo>
                  <a:lnTo>
                    <a:pt x="666" y="190"/>
                  </a:lnTo>
                  <a:lnTo>
                    <a:pt x="662" y="187"/>
                  </a:lnTo>
                  <a:lnTo>
                    <a:pt x="651" y="201"/>
                  </a:lnTo>
                  <a:lnTo>
                    <a:pt x="648" y="202"/>
                  </a:lnTo>
                  <a:lnTo>
                    <a:pt x="648" y="196"/>
                  </a:lnTo>
                  <a:lnTo>
                    <a:pt x="643" y="197"/>
                  </a:lnTo>
                  <a:lnTo>
                    <a:pt x="641" y="203"/>
                  </a:lnTo>
                  <a:lnTo>
                    <a:pt x="637" y="205"/>
                  </a:lnTo>
                  <a:lnTo>
                    <a:pt x="622" y="228"/>
                  </a:lnTo>
                  <a:lnTo>
                    <a:pt x="601" y="213"/>
                  </a:lnTo>
                  <a:lnTo>
                    <a:pt x="599" y="217"/>
                  </a:lnTo>
                  <a:lnTo>
                    <a:pt x="597" y="218"/>
                  </a:lnTo>
                  <a:lnTo>
                    <a:pt x="596" y="223"/>
                  </a:lnTo>
                  <a:lnTo>
                    <a:pt x="593" y="223"/>
                  </a:lnTo>
                  <a:lnTo>
                    <a:pt x="592" y="224"/>
                  </a:lnTo>
                  <a:lnTo>
                    <a:pt x="592" y="228"/>
                  </a:lnTo>
                  <a:lnTo>
                    <a:pt x="586" y="236"/>
                  </a:lnTo>
                  <a:lnTo>
                    <a:pt x="585" y="240"/>
                  </a:lnTo>
                  <a:lnTo>
                    <a:pt x="586" y="244"/>
                  </a:lnTo>
                  <a:lnTo>
                    <a:pt x="585" y="248"/>
                  </a:lnTo>
                  <a:lnTo>
                    <a:pt x="581" y="248"/>
                  </a:lnTo>
                  <a:lnTo>
                    <a:pt x="579" y="249"/>
                  </a:lnTo>
                  <a:lnTo>
                    <a:pt x="573" y="266"/>
                  </a:lnTo>
                  <a:lnTo>
                    <a:pt x="567" y="274"/>
                  </a:lnTo>
                  <a:lnTo>
                    <a:pt x="566" y="280"/>
                  </a:lnTo>
                  <a:lnTo>
                    <a:pt x="564" y="281"/>
                  </a:lnTo>
                  <a:lnTo>
                    <a:pt x="564" y="283"/>
                  </a:lnTo>
                  <a:lnTo>
                    <a:pt x="561" y="284"/>
                  </a:lnTo>
                  <a:lnTo>
                    <a:pt x="561" y="287"/>
                  </a:lnTo>
                  <a:lnTo>
                    <a:pt x="554" y="291"/>
                  </a:lnTo>
                  <a:lnTo>
                    <a:pt x="554" y="294"/>
                  </a:lnTo>
                  <a:lnTo>
                    <a:pt x="550" y="296"/>
                  </a:lnTo>
                  <a:lnTo>
                    <a:pt x="522" y="286"/>
                  </a:lnTo>
                  <a:lnTo>
                    <a:pt x="515" y="272"/>
                  </a:lnTo>
                  <a:lnTo>
                    <a:pt x="512" y="269"/>
                  </a:lnTo>
                  <a:lnTo>
                    <a:pt x="494" y="261"/>
                  </a:lnTo>
                  <a:lnTo>
                    <a:pt x="490" y="269"/>
                  </a:lnTo>
                  <a:lnTo>
                    <a:pt x="492" y="276"/>
                  </a:lnTo>
                  <a:lnTo>
                    <a:pt x="488" y="276"/>
                  </a:lnTo>
                  <a:lnTo>
                    <a:pt x="486" y="281"/>
                  </a:lnTo>
                  <a:lnTo>
                    <a:pt x="485" y="284"/>
                  </a:lnTo>
                  <a:lnTo>
                    <a:pt x="487" y="286"/>
                  </a:lnTo>
                  <a:lnTo>
                    <a:pt x="487" y="291"/>
                  </a:lnTo>
                  <a:lnTo>
                    <a:pt x="481" y="301"/>
                  </a:lnTo>
                  <a:lnTo>
                    <a:pt x="481" y="304"/>
                  </a:lnTo>
                  <a:lnTo>
                    <a:pt x="474" y="306"/>
                  </a:lnTo>
                  <a:lnTo>
                    <a:pt x="473" y="309"/>
                  </a:lnTo>
                  <a:lnTo>
                    <a:pt x="470" y="312"/>
                  </a:lnTo>
                  <a:lnTo>
                    <a:pt x="467" y="315"/>
                  </a:lnTo>
                  <a:lnTo>
                    <a:pt x="470" y="321"/>
                  </a:lnTo>
                  <a:lnTo>
                    <a:pt x="470" y="322"/>
                  </a:lnTo>
                  <a:lnTo>
                    <a:pt x="461" y="328"/>
                  </a:lnTo>
                  <a:lnTo>
                    <a:pt x="453" y="337"/>
                  </a:lnTo>
                  <a:lnTo>
                    <a:pt x="449" y="339"/>
                  </a:lnTo>
                  <a:lnTo>
                    <a:pt x="450" y="341"/>
                  </a:lnTo>
                  <a:lnTo>
                    <a:pt x="449" y="344"/>
                  </a:lnTo>
                  <a:lnTo>
                    <a:pt x="448" y="347"/>
                  </a:lnTo>
                  <a:lnTo>
                    <a:pt x="444" y="348"/>
                  </a:lnTo>
                  <a:lnTo>
                    <a:pt x="445" y="351"/>
                  </a:lnTo>
                  <a:lnTo>
                    <a:pt x="448" y="353"/>
                  </a:lnTo>
                  <a:lnTo>
                    <a:pt x="443" y="358"/>
                  </a:lnTo>
                  <a:lnTo>
                    <a:pt x="442" y="361"/>
                  </a:lnTo>
                  <a:lnTo>
                    <a:pt x="440" y="367"/>
                  </a:lnTo>
                  <a:lnTo>
                    <a:pt x="435" y="374"/>
                  </a:lnTo>
                  <a:lnTo>
                    <a:pt x="427" y="382"/>
                  </a:lnTo>
                  <a:lnTo>
                    <a:pt x="419" y="388"/>
                  </a:lnTo>
                  <a:lnTo>
                    <a:pt x="417" y="393"/>
                  </a:lnTo>
                  <a:lnTo>
                    <a:pt x="409" y="397"/>
                  </a:lnTo>
                  <a:lnTo>
                    <a:pt x="406" y="401"/>
                  </a:lnTo>
                  <a:lnTo>
                    <a:pt x="406" y="403"/>
                  </a:lnTo>
                  <a:lnTo>
                    <a:pt x="398" y="411"/>
                  </a:lnTo>
                  <a:lnTo>
                    <a:pt x="398" y="412"/>
                  </a:lnTo>
                  <a:lnTo>
                    <a:pt x="400" y="415"/>
                  </a:lnTo>
                  <a:lnTo>
                    <a:pt x="398" y="414"/>
                  </a:lnTo>
                  <a:lnTo>
                    <a:pt x="395" y="417"/>
                  </a:lnTo>
                  <a:lnTo>
                    <a:pt x="395" y="420"/>
                  </a:lnTo>
                  <a:lnTo>
                    <a:pt x="394" y="420"/>
                  </a:lnTo>
                  <a:lnTo>
                    <a:pt x="393" y="423"/>
                  </a:lnTo>
                  <a:lnTo>
                    <a:pt x="394" y="425"/>
                  </a:lnTo>
                  <a:lnTo>
                    <a:pt x="385" y="432"/>
                  </a:lnTo>
                  <a:lnTo>
                    <a:pt x="390" y="438"/>
                  </a:lnTo>
                  <a:lnTo>
                    <a:pt x="399" y="443"/>
                  </a:lnTo>
                  <a:lnTo>
                    <a:pt x="393" y="450"/>
                  </a:lnTo>
                  <a:lnTo>
                    <a:pt x="382" y="456"/>
                  </a:lnTo>
                  <a:lnTo>
                    <a:pt x="384" y="459"/>
                  </a:lnTo>
                  <a:lnTo>
                    <a:pt x="382" y="461"/>
                  </a:lnTo>
                  <a:lnTo>
                    <a:pt x="385" y="462"/>
                  </a:lnTo>
                  <a:lnTo>
                    <a:pt x="389" y="461"/>
                  </a:lnTo>
                  <a:lnTo>
                    <a:pt x="386" y="466"/>
                  </a:lnTo>
                  <a:lnTo>
                    <a:pt x="375" y="470"/>
                  </a:lnTo>
                  <a:lnTo>
                    <a:pt x="374" y="472"/>
                  </a:lnTo>
                  <a:lnTo>
                    <a:pt x="357" y="483"/>
                  </a:lnTo>
                  <a:lnTo>
                    <a:pt x="354" y="481"/>
                  </a:lnTo>
                  <a:lnTo>
                    <a:pt x="354" y="476"/>
                  </a:lnTo>
                  <a:lnTo>
                    <a:pt x="351" y="471"/>
                  </a:lnTo>
                  <a:lnTo>
                    <a:pt x="343" y="473"/>
                  </a:lnTo>
                  <a:lnTo>
                    <a:pt x="318" y="489"/>
                  </a:lnTo>
                  <a:lnTo>
                    <a:pt x="309" y="492"/>
                  </a:lnTo>
                  <a:lnTo>
                    <a:pt x="307" y="488"/>
                  </a:lnTo>
                  <a:lnTo>
                    <a:pt x="302" y="487"/>
                  </a:lnTo>
                  <a:lnTo>
                    <a:pt x="298" y="482"/>
                  </a:lnTo>
                  <a:lnTo>
                    <a:pt x="294" y="482"/>
                  </a:lnTo>
                  <a:lnTo>
                    <a:pt x="290" y="490"/>
                  </a:lnTo>
                  <a:lnTo>
                    <a:pt x="296" y="497"/>
                  </a:lnTo>
                  <a:lnTo>
                    <a:pt x="286" y="503"/>
                  </a:lnTo>
                  <a:lnTo>
                    <a:pt x="274" y="507"/>
                  </a:lnTo>
                  <a:lnTo>
                    <a:pt x="274" y="505"/>
                  </a:lnTo>
                  <a:lnTo>
                    <a:pt x="254" y="510"/>
                  </a:lnTo>
                  <a:lnTo>
                    <a:pt x="243" y="513"/>
                  </a:lnTo>
                  <a:lnTo>
                    <a:pt x="233" y="518"/>
                  </a:lnTo>
                  <a:lnTo>
                    <a:pt x="218" y="506"/>
                  </a:lnTo>
                  <a:lnTo>
                    <a:pt x="211" y="498"/>
                  </a:lnTo>
                  <a:lnTo>
                    <a:pt x="209" y="502"/>
                  </a:lnTo>
                  <a:lnTo>
                    <a:pt x="206" y="502"/>
                  </a:lnTo>
                  <a:lnTo>
                    <a:pt x="202" y="511"/>
                  </a:lnTo>
                  <a:lnTo>
                    <a:pt x="197" y="511"/>
                  </a:lnTo>
                  <a:lnTo>
                    <a:pt x="191" y="515"/>
                  </a:lnTo>
                  <a:lnTo>
                    <a:pt x="188" y="514"/>
                  </a:lnTo>
                  <a:lnTo>
                    <a:pt x="187" y="518"/>
                  </a:lnTo>
                  <a:lnTo>
                    <a:pt x="180" y="521"/>
                  </a:lnTo>
                  <a:lnTo>
                    <a:pt x="179" y="523"/>
                  </a:lnTo>
                  <a:lnTo>
                    <a:pt x="158" y="524"/>
                  </a:lnTo>
                  <a:lnTo>
                    <a:pt x="152" y="517"/>
                  </a:lnTo>
                  <a:lnTo>
                    <a:pt x="148" y="518"/>
                  </a:lnTo>
                  <a:lnTo>
                    <a:pt x="148" y="516"/>
                  </a:lnTo>
                  <a:lnTo>
                    <a:pt x="148" y="514"/>
                  </a:lnTo>
                  <a:lnTo>
                    <a:pt x="146" y="512"/>
                  </a:lnTo>
                  <a:lnTo>
                    <a:pt x="146" y="511"/>
                  </a:lnTo>
                  <a:lnTo>
                    <a:pt x="143" y="511"/>
                  </a:lnTo>
                  <a:lnTo>
                    <a:pt x="140" y="508"/>
                  </a:lnTo>
                  <a:lnTo>
                    <a:pt x="135" y="510"/>
                  </a:lnTo>
                  <a:lnTo>
                    <a:pt x="130" y="508"/>
                  </a:lnTo>
                  <a:lnTo>
                    <a:pt x="128" y="504"/>
                  </a:lnTo>
                  <a:lnTo>
                    <a:pt x="129" y="502"/>
                  </a:lnTo>
                  <a:lnTo>
                    <a:pt x="126" y="500"/>
                  </a:lnTo>
                  <a:lnTo>
                    <a:pt x="123" y="499"/>
                  </a:lnTo>
                  <a:lnTo>
                    <a:pt x="118" y="495"/>
                  </a:lnTo>
                  <a:lnTo>
                    <a:pt x="117" y="490"/>
                  </a:lnTo>
                  <a:lnTo>
                    <a:pt x="119" y="486"/>
                  </a:lnTo>
                  <a:lnTo>
                    <a:pt x="117" y="483"/>
                  </a:lnTo>
                  <a:lnTo>
                    <a:pt x="117" y="480"/>
                  </a:lnTo>
                  <a:lnTo>
                    <a:pt x="110" y="476"/>
                  </a:lnTo>
                  <a:lnTo>
                    <a:pt x="108" y="476"/>
                  </a:lnTo>
                  <a:lnTo>
                    <a:pt x="107" y="473"/>
                  </a:lnTo>
                  <a:lnTo>
                    <a:pt x="108" y="470"/>
                  </a:lnTo>
                  <a:lnTo>
                    <a:pt x="113" y="469"/>
                  </a:lnTo>
                  <a:lnTo>
                    <a:pt x="113" y="468"/>
                  </a:lnTo>
                  <a:lnTo>
                    <a:pt x="118" y="465"/>
                  </a:lnTo>
                  <a:lnTo>
                    <a:pt x="117" y="464"/>
                  </a:lnTo>
                  <a:lnTo>
                    <a:pt x="115" y="465"/>
                  </a:lnTo>
                  <a:lnTo>
                    <a:pt x="114" y="462"/>
                  </a:lnTo>
                  <a:lnTo>
                    <a:pt x="113" y="462"/>
                  </a:lnTo>
                  <a:lnTo>
                    <a:pt x="113" y="461"/>
                  </a:lnTo>
                  <a:lnTo>
                    <a:pt x="111" y="461"/>
                  </a:lnTo>
                  <a:lnTo>
                    <a:pt x="111" y="459"/>
                  </a:lnTo>
                  <a:lnTo>
                    <a:pt x="108" y="461"/>
                  </a:lnTo>
                  <a:lnTo>
                    <a:pt x="106" y="460"/>
                  </a:lnTo>
                  <a:lnTo>
                    <a:pt x="103" y="462"/>
                  </a:lnTo>
                  <a:lnTo>
                    <a:pt x="99" y="459"/>
                  </a:lnTo>
                  <a:lnTo>
                    <a:pt x="98" y="462"/>
                  </a:lnTo>
                  <a:lnTo>
                    <a:pt x="98" y="461"/>
                  </a:lnTo>
                  <a:lnTo>
                    <a:pt x="96" y="461"/>
                  </a:lnTo>
                  <a:lnTo>
                    <a:pt x="96" y="460"/>
                  </a:lnTo>
                  <a:lnTo>
                    <a:pt x="93" y="457"/>
                  </a:lnTo>
                  <a:lnTo>
                    <a:pt x="84" y="458"/>
                  </a:lnTo>
                  <a:lnTo>
                    <a:pt x="82" y="455"/>
                  </a:lnTo>
                  <a:lnTo>
                    <a:pt x="85" y="454"/>
                  </a:lnTo>
                  <a:lnTo>
                    <a:pt x="85" y="452"/>
                  </a:lnTo>
                  <a:lnTo>
                    <a:pt x="84" y="451"/>
                  </a:lnTo>
                  <a:lnTo>
                    <a:pt x="80" y="451"/>
                  </a:lnTo>
                  <a:lnTo>
                    <a:pt x="79" y="446"/>
                  </a:lnTo>
                  <a:lnTo>
                    <a:pt x="78" y="446"/>
                  </a:lnTo>
                  <a:lnTo>
                    <a:pt x="78" y="444"/>
                  </a:lnTo>
                  <a:lnTo>
                    <a:pt x="76" y="445"/>
                  </a:lnTo>
                  <a:lnTo>
                    <a:pt x="76" y="444"/>
                  </a:lnTo>
                  <a:lnTo>
                    <a:pt x="77" y="442"/>
                  </a:lnTo>
                  <a:lnTo>
                    <a:pt x="77" y="440"/>
                  </a:lnTo>
                  <a:lnTo>
                    <a:pt x="74" y="440"/>
                  </a:lnTo>
                  <a:lnTo>
                    <a:pt x="75" y="443"/>
                  </a:lnTo>
                  <a:lnTo>
                    <a:pt x="70" y="444"/>
                  </a:lnTo>
                  <a:lnTo>
                    <a:pt x="69" y="440"/>
                  </a:lnTo>
                  <a:lnTo>
                    <a:pt x="67" y="437"/>
                  </a:lnTo>
                  <a:lnTo>
                    <a:pt x="64" y="438"/>
                  </a:lnTo>
                  <a:lnTo>
                    <a:pt x="59" y="435"/>
                  </a:lnTo>
                  <a:lnTo>
                    <a:pt x="58" y="436"/>
                  </a:lnTo>
                  <a:lnTo>
                    <a:pt x="57" y="435"/>
                  </a:lnTo>
                  <a:lnTo>
                    <a:pt x="57" y="434"/>
                  </a:lnTo>
                  <a:lnTo>
                    <a:pt x="55" y="435"/>
                  </a:lnTo>
                  <a:lnTo>
                    <a:pt x="57" y="430"/>
                  </a:lnTo>
                  <a:lnTo>
                    <a:pt x="53" y="423"/>
                  </a:lnTo>
                  <a:lnTo>
                    <a:pt x="51" y="423"/>
                  </a:lnTo>
                  <a:lnTo>
                    <a:pt x="54" y="419"/>
                  </a:lnTo>
                  <a:lnTo>
                    <a:pt x="51" y="418"/>
                  </a:lnTo>
                  <a:lnTo>
                    <a:pt x="52" y="417"/>
                  </a:lnTo>
                  <a:lnTo>
                    <a:pt x="49" y="413"/>
                  </a:lnTo>
                  <a:lnTo>
                    <a:pt x="44" y="410"/>
                  </a:lnTo>
                  <a:lnTo>
                    <a:pt x="42" y="407"/>
                  </a:lnTo>
                  <a:lnTo>
                    <a:pt x="40" y="409"/>
                  </a:lnTo>
                  <a:lnTo>
                    <a:pt x="41" y="405"/>
                  </a:lnTo>
                  <a:lnTo>
                    <a:pt x="36" y="402"/>
                  </a:lnTo>
                  <a:lnTo>
                    <a:pt x="37" y="401"/>
                  </a:lnTo>
                  <a:lnTo>
                    <a:pt x="36" y="399"/>
                  </a:lnTo>
                  <a:lnTo>
                    <a:pt x="38" y="398"/>
                  </a:lnTo>
                  <a:lnTo>
                    <a:pt x="36" y="395"/>
                  </a:lnTo>
                  <a:lnTo>
                    <a:pt x="30" y="389"/>
                  </a:lnTo>
                  <a:lnTo>
                    <a:pt x="27" y="392"/>
                  </a:lnTo>
                  <a:lnTo>
                    <a:pt x="27" y="390"/>
                  </a:lnTo>
                  <a:lnTo>
                    <a:pt x="25" y="389"/>
                  </a:lnTo>
                  <a:lnTo>
                    <a:pt x="26" y="387"/>
                  </a:lnTo>
                  <a:lnTo>
                    <a:pt x="23" y="386"/>
                  </a:lnTo>
                  <a:lnTo>
                    <a:pt x="25" y="384"/>
                  </a:lnTo>
                  <a:lnTo>
                    <a:pt x="23" y="383"/>
                  </a:lnTo>
                  <a:lnTo>
                    <a:pt x="25" y="382"/>
                  </a:lnTo>
                  <a:lnTo>
                    <a:pt x="27" y="381"/>
                  </a:lnTo>
                  <a:lnTo>
                    <a:pt x="25" y="379"/>
                  </a:lnTo>
                  <a:lnTo>
                    <a:pt x="29" y="378"/>
                  </a:lnTo>
                  <a:lnTo>
                    <a:pt x="30" y="376"/>
                  </a:lnTo>
                  <a:lnTo>
                    <a:pt x="26" y="376"/>
                  </a:lnTo>
                  <a:lnTo>
                    <a:pt x="25" y="373"/>
                  </a:lnTo>
                  <a:lnTo>
                    <a:pt x="21" y="373"/>
                  </a:lnTo>
                  <a:lnTo>
                    <a:pt x="14" y="360"/>
                  </a:lnTo>
                  <a:lnTo>
                    <a:pt x="10" y="356"/>
                  </a:lnTo>
                  <a:lnTo>
                    <a:pt x="9" y="352"/>
                  </a:lnTo>
                  <a:lnTo>
                    <a:pt x="3" y="349"/>
                  </a:lnTo>
                  <a:lnTo>
                    <a:pt x="3" y="348"/>
                  </a:lnTo>
                  <a:lnTo>
                    <a:pt x="1" y="347"/>
                  </a:lnTo>
                  <a:lnTo>
                    <a:pt x="0" y="341"/>
                  </a:lnTo>
                  <a:lnTo>
                    <a:pt x="4" y="341"/>
                  </a:lnTo>
                  <a:lnTo>
                    <a:pt x="7" y="336"/>
                  </a:lnTo>
                  <a:lnTo>
                    <a:pt x="7" y="332"/>
                  </a:lnTo>
                  <a:lnTo>
                    <a:pt x="5" y="331"/>
                  </a:lnTo>
                  <a:lnTo>
                    <a:pt x="4" y="329"/>
                  </a:lnTo>
                  <a:lnTo>
                    <a:pt x="5" y="327"/>
                  </a:lnTo>
                  <a:lnTo>
                    <a:pt x="10" y="327"/>
                  </a:lnTo>
                  <a:lnTo>
                    <a:pt x="11" y="323"/>
                  </a:lnTo>
                  <a:lnTo>
                    <a:pt x="10" y="317"/>
                  </a:lnTo>
                  <a:lnTo>
                    <a:pt x="11" y="313"/>
                  </a:lnTo>
                  <a:lnTo>
                    <a:pt x="7" y="308"/>
                  </a:lnTo>
                  <a:lnTo>
                    <a:pt x="7" y="299"/>
                  </a:lnTo>
                  <a:lnTo>
                    <a:pt x="9" y="294"/>
                  </a:lnTo>
                  <a:lnTo>
                    <a:pt x="14" y="297"/>
                  </a:lnTo>
                  <a:lnTo>
                    <a:pt x="22" y="296"/>
                  </a:lnTo>
                  <a:lnTo>
                    <a:pt x="38" y="289"/>
                  </a:lnTo>
                  <a:lnTo>
                    <a:pt x="52" y="288"/>
                  </a:lnTo>
                  <a:lnTo>
                    <a:pt x="55" y="280"/>
                  </a:lnTo>
                  <a:lnTo>
                    <a:pt x="58" y="264"/>
                  </a:lnTo>
                  <a:lnTo>
                    <a:pt x="63" y="259"/>
                  </a:lnTo>
                  <a:lnTo>
                    <a:pt x="69" y="261"/>
                  </a:lnTo>
                  <a:lnTo>
                    <a:pt x="75" y="259"/>
                  </a:lnTo>
                  <a:lnTo>
                    <a:pt x="76" y="259"/>
                  </a:lnTo>
                  <a:lnTo>
                    <a:pt x="77" y="255"/>
                  </a:lnTo>
                  <a:lnTo>
                    <a:pt x="74" y="244"/>
                  </a:lnTo>
                  <a:lnTo>
                    <a:pt x="76" y="239"/>
                  </a:lnTo>
                  <a:lnTo>
                    <a:pt x="73" y="229"/>
                  </a:lnTo>
                  <a:lnTo>
                    <a:pt x="69" y="226"/>
                  </a:lnTo>
                  <a:lnTo>
                    <a:pt x="69" y="224"/>
                  </a:lnTo>
                  <a:lnTo>
                    <a:pt x="74" y="219"/>
                  </a:lnTo>
                  <a:lnTo>
                    <a:pt x="79" y="217"/>
                  </a:lnTo>
                  <a:lnTo>
                    <a:pt x="81" y="214"/>
                  </a:lnTo>
                  <a:lnTo>
                    <a:pt x="82" y="204"/>
                  </a:lnTo>
                  <a:lnTo>
                    <a:pt x="90" y="190"/>
                  </a:lnTo>
                  <a:lnTo>
                    <a:pt x="89" y="189"/>
                  </a:lnTo>
                  <a:lnTo>
                    <a:pt x="91" y="188"/>
                  </a:lnTo>
                  <a:lnTo>
                    <a:pt x="97" y="185"/>
                  </a:lnTo>
                  <a:lnTo>
                    <a:pt x="100" y="179"/>
                  </a:lnTo>
                  <a:lnTo>
                    <a:pt x="106" y="179"/>
                  </a:lnTo>
                  <a:lnTo>
                    <a:pt x="108" y="180"/>
                  </a:lnTo>
                  <a:lnTo>
                    <a:pt x="109" y="184"/>
                  </a:lnTo>
                  <a:lnTo>
                    <a:pt x="115" y="185"/>
                  </a:lnTo>
                  <a:lnTo>
                    <a:pt x="119" y="189"/>
                  </a:lnTo>
                  <a:lnTo>
                    <a:pt x="123" y="197"/>
                  </a:lnTo>
                  <a:lnTo>
                    <a:pt x="118" y="204"/>
                  </a:lnTo>
                  <a:lnTo>
                    <a:pt x="121" y="207"/>
                  </a:lnTo>
                  <a:lnTo>
                    <a:pt x="124" y="208"/>
                  </a:lnTo>
                  <a:lnTo>
                    <a:pt x="129" y="205"/>
                  </a:lnTo>
                  <a:lnTo>
                    <a:pt x="131" y="203"/>
                  </a:lnTo>
                  <a:lnTo>
                    <a:pt x="131" y="197"/>
                  </a:lnTo>
                  <a:lnTo>
                    <a:pt x="134" y="194"/>
                  </a:lnTo>
                  <a:lnTo>
                    <a:pt x="142" y="198"/>
                  </a:lnTo>
                  <a:lnTo>
                    <a:pt x="145" y="198"/>
                  </a:lnTo>
                  <a:lnTo>
                    <a:pt x="146" y="196"/>
                  </a:lnTo>
                  <a:lnTo>
                    <a:pt x="142" y="190"/>
                  </a:lnTo>
                  <a:lnTo>
                    <a:pt x="144" y="186"/>
                  </a:lnTo>
                  <a:lnTo>
                    <a:pt x="144" y="181"/>
                  </a:lnTo>
                  <a:lnTo>
                    <a:pt x="139" y="175"/>
                  </a:lnTo>
                  <a:lnTo>
                    <a:pt x="136" y="171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7" y="165"/>
                  </a:lnTo>
                  <a:lnTo>
                    <a:pt x="148" y="157"/>
                  </a:lnTo>
                  <a:lnTo>
                    <a:pt x="146" y="150"/>
                  </a:lnTo>
                  <a:lnTo>
                    <a:pt x="150" y="147"/>
                  </a:lnTo>
                  <a:lnTo>
                    <a:pt x="151" y="143"/>
                  </a:lnTo>
                  <a:lnTo>
                    <a:pt x="156" y="141"/>
                  </a:lnTo>
                  <a:lnTo>
                    <a:pt x="156" y="136"/>
                  </a:lnTo>
                  <a:lnTo>
                    <a:pt x="158" y="132"/>
                  </a:lnTo>
                  <a:lnTo>
                    <a:pt x="170" y="131"/>
                  </a:lnTo>
                  <a:lnTo>
                    <a:pt x="177" y="132"/>
                  </a:lnTo>
                  <a:lnTo>
                    <a:pt x="179" y="120"/>
                  </a:lnTo>
                  <a:lnTo>
                    <a:pt x="196" y="106"/>
                  </a:lnTo>
                  <a:lnTo>
                    <a:pt x="197" y="106"/>
                  </a:lnTo>
                  <a:lnTo>
                    <a:pt x="199" y="106"/>
                  </a:lnTo>
                  <a:lnTo>
                    <a:pt x="202" y="109"/>
                  </a:lnTo>
                  <a:lnTo>
                    <a:pt x="206" y="118"/>
                  </a:lnTo>
                  <a:lnTo>
                    <a:pt x="209" y="119"/>
                  </a:lnTo>
                  <a:lnTo>
                    <a:pt x="213" y="118"/>
                  </a:lnTo>
                  <a:lnTo>
                    <a:pt x="227" y="111"/>
                  </a:lnTo>
                  <a:lnTo>
                    <a:pt x="235" y="110"/>
                  </a:lnTo>
                  <a:lnTo>
                    <a:pt x="236" y="107"/>
                  </a:lnTo>
                  <a:lnTo>
                    <a:pt x="240" y="102"/>
                  </a:lnTo>
                  <a:lnTo>
                    <a:pt x="249" y="99"/>
                  </a:lnTo>
                  <a:lnTo>
                    <a:pt x="251" y="97"/>
                  </a:lnTo>
                  <a:lnTo>
                    <a:pt x="256" y="90"/>
                  </a:lnTo>
                  <a:lnTo>
                    <a:pt x="264" y="82"/>
                  </a:lnTo>
                  <a:lnTo>
                    <a:pt x="280" y="69"/>
                  </a:lnTo>
                  <a:lnTo>
                    <a:pt x="281" y="67"/>
                  </a:lnTo>
                  <a:lnTo>
                    <a:pt x="290" y="66"/>
                  </a:lnTo>
                  <a:lnTo>
                    <a:pt x="292" y="60"/>
                  </a:lnTo>
                  <a:lnTo>
                    <a:pt x="294" y="53"/>
                  </a:lnTo>
                  <a:lnTo>
                    <a:pt x="298" y="51"/>
                  </a:lnTo>
                  <a:lnTo>
                    <a:pt x="298" y="48"/>
                  </a:lnTo>
                  <a:lnTo>
                    <a:pt x="291" y="39"/>
                  </a:lnTo>
                  <a:lnTo>
                    <a:pt x="299" y="32"/>
                  </a:lnTo>
                  <a:lnTo>
                    <a:pt x="299" y="24"/>
                  </a:lnTo>
                  <a:lnTo>
                    <a:pt x="305" y="20"/>
                  </a:lnTo>
                  <a:lnTo>
                    <a:pt x="302" y="13"/>
                  </a:lnTo>
                  <a:lnTo>
                    <a:pt x="302" y="10"/>
                  </a:lnTo>
                  <a:lnTo>
                    <a:pt x="309" y="11"/>
                  </a:lnTo>
                  <a:lnTo>
                    <a:pt x="311" y="11"/>
                  </a:lnTo>
                  <a:lnTo>
                    <a:pt x="310" y="4"/>
                  </a:lnTo>
                  <a:lnTo>
                    <a:pt x="311" y="2"/>
                  </a:lnTo>
                  <a:lnTo>
                    <a:pt x="313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31" name="Freeform 715"/>
            <p:cNvSpPr>
              <a:spLocks/>
            </p:cNvSpPr>
            <p:nvPr/>
          </p:nvSpPr>
          <p:spPr bwMode="auto">
            <a:xfrm>
              <a:off x="4003" y="1144"/>
              <a:ext cx="733" cy="343"/>
            </a:xfrm>
            <a:custGeom>
              <a:avLst/>
              <a:gdLst>
                <a:gd name="T0" fmla="*/ 634 w 733"/>
                <a:gd name="T1" fmla="*/ 329 h 343"/>
                <a:gd name="T2" fmla="*/ 602 w 733"/>
                <a:gd name="T3" fmla="*/ 338 h 343"/>
                <a:gd name="T4" fmla="*/ 601 w 733"/>
                <a:gd name="T5" fmla="*/ 311 h 343"/>
                <a:gd name="T6" fmla="*/ 585 w 733"/>
                <a:gd name="T7" fmla="*/ 289 h 343"/>
                <a:gd name="T8" fmla="*/ 585 w 733"/>
                <a:gd name="T9" fmla="*/ 274 h 343"/>
                <a:gd name="T10" fmla="*/ 576 w 733"/>
                <a:gd name="T11" fmla="*/ 255 h 343"/>
                <a:gd name="T12" fmla="*/ 558 w 733"/>
                <a:gd name="T13" fmla="*/ 277 h 343"/>
                <a:gd name="T14" fmla="*/ 554 w 733"/>
                <a:gd name="T15" fmla="*/ 279 h 343"/>
                <a:gd name="T16" fmla="*/ 533 w 733"/>
                <a:gd name="T17" fmla="*/ 256 h 343"/>
                <a:gd name="T18" fmla="*/ 530 w 733"/>
                <a:gd name="T19" fmla="*/ 224 h 343"/>
                <a:gd name="T20" fmla="*/ 550 w 733"/>
                <a:gd name="T21" fmla="*/ 205 h 343"/>
                <a:gd name="T22" fmla="*/ 531 w 733"/>
                <a:gd name="T23" fmla="*/ 191 h 343"/>
                <a:gd name="T24" fmla="*/ 525 w 733"/>
                <a:gd name="T25" fmla="*/ 169 h 343"/>
                <a:gd name="T26" fmla="*/ 542 w 733"/>
                <a:gd name="T27" fmla="*/ 157 h 343"/>
                <a:gd name="T28" fmla="*/ 526 w 733"/>
                <a:gd name="T29" fmla="*/ 155 h 343"/>
                <a:gd name="T30" fmla="*/ 515 w 733"/>
                <a:gd name="T31" fmla="*/ 159 h 343"/>
                <a:gd name="T32" fmla="*/ 540 w 733"/>
                <a:gd name="T33" fmla="*/ 142 h 343"/>
                <a:gd name="T34" fmla="*/ 542 w 733"/>
                <a:gd name="T35" fmla="*/ 134 h 343"/>
                <a:gd name="T36" fmla="*/ 540 w 733"/>
                <a:gd name="T37" fmla="*/ 87 h 343"/>
                <a:gd name="T38" fmla="*/ 572 w 733"/>
                <a:gd name="T39" fmla="*/ 68 h 343"/>
                <a:gd name="T40" fmla="*/ 577 w 733"/>
                <a:gd name="T41" fmla="*/ 31 h 343"/>
                <a:gd name="T42" fmla="*/ 565 w 733"/>
                <a:gd name="T43" fmla="*/ 52 h 343"/>
                <a:gd name="T44" fmla="*/ 530 w 733"/>
                <a:gd name="T45" fmla="*/ 76 h 343"/>
                <a:gd name="T46" fmla="*/ 521 w 733"/>
                <a:gd name="T47" fmla="*/ 77 h 343"/>
                <a:gd name="T48" fmla="*/ 502 w 733"/>
                <a:gd name="T49" fmla="*/ 100 h 343"/>
                <a:gd name="T50" fmla="*/ 497 w 733"/>
                <a:gd name="T51" fmla="*/ 105 h 343"/>
                <a:gd name="T52" fmla="*/ 506 w 733"/>
                <a:gd name="T53" fmla="*/ 139 h 343"/>
                <a:gd name="T54" fmla="*/ 497 w 733"/>
                <a:gd name="T55" fmla="*/ 152 h 343"/>
                <a:gd name="T56" fmla="*/ 484 w 733"/>
                <a:gd name="T57" fmla="*/ 185 h 343"/>
                <a:gd name="T58" fmla="*/ 512 w 733"/>
                <a:gd name="T59" fmla="*/ 252 h 343"/>
                <a:gd name="T60" fmla="*/ 522 w 733"/>
                <a:gd name="T61" fmla="*/ 299 h 343"/>
                <a:gd name="T62" fmla="*/ 499 w 733"/>
                <a:gd name="T63" fmla="*/ 297 h 343"/>
                <a:gd name="T64" fmla="*/ 444 w 733"/>
                <a:gd name="T65" fmla="*/ 280 h 343"/>
                <a:gd name="T66" fmla="*/ 423 w 733"/>
                <a:gd name="T67" fmla="*/ 270 h 343"/>
                <a:gd name="T68" fmla="*/ 387 w 733"/>
                <a:gd name="T69" fmla="*/ 252 h 343"/>
                <a:gd name="T70" fmla="*/ 366 w 733"/>
                <a:gd name="T71" fmla="*/ 235 h 343"/>
                <a:gd name="T72" fmla="*/ 389 w 733"/>
                <a:gd name="T73" fmla="*/ 198 h 343"/>
                <a:gd name="T74" fmla="*/ 403 w 733"/>
                <a:gd name="T75" fmla="*/ 137 h 343"/>
                <a:gd name="T76" fmla="*/ 346 w 733"/>
                <a:gd name="T77" fmla="*/ 125 h 343"/>
                <a:gd name="T78" fmla="*/ 334 w 733"/>
                <a:gd name="T79" fmla="*/ 96 h 343"/>
                <a:gd name="T80" fmla="*/ 291 w 733"/>
                <a:gd name="T81" fmla="*/ 76 h 343"/>
                <a:gd name="T82" fmla="*/ 279 w 733"/>
                <a:gd name="T83" fmla="*/ 50 h 343"/>
                <a:gd name="T84" fmla="*/ 274 w 733"/>
                <a:gd name="T85" fmla="*/ 39 h 343"/>
                <a:gd name="T86" fmla="*/ 274 w 733"/>
                <a:gd name="T87" fmla="*/ 26 h 343"/>
                <a:gd name="T88" fmla="*/ 254 w 733"/>
                <a:gd name="T89" fmla="*/ 27 h 343"/>
                <a:gd name="T90" fmla="*/ 208 w 733"/>
                <a:gd name="T91" fmla="*/ 9 h 343"/>
                <a:gd name="T92" fmla="*/ 174 w 733"/>
                <a:gd name="T93" fmla="*/ 20 h 343"/>
                <a:gd name="T94" fmla="*/ 174 w 733"/>
                <a:gd name="T95" fmla="*/ 32 h 343"/>
                <a:gd name="T96" fmla="*/ 148 w 733"/>
                <a:gd name="T97" fmla="*/ 36 h 343"/>
                <a:gd name="T98" fmla="*/ 118 w 733"/>
                <a:gd name="T99" fmla="*/ 23 h 343"/>
                <a:gd name="T100" fmla="*/ 112 w 733"/>
                <a:gd name="T101" fmla="*/ 23 h 343"/>
                <a:gd name="T102" fmla="*/ 101 w 733"/>
                <a:gd name="T103" fmla="*/ 38 h 343"/>
                <a:gd name="T104" fmla="*/ 87 w 733"/>
                <a:gd name="T105" fmla="*/ 53 h 343"/>
                <a:gd name="T106" fmla="*/ 62 w 733"/>
                <a:gd name="T107" fmla="*/ 54 h 343"/>
                <a:gd name="T108" fmla="*/ 48 w 733"/>
                <a:gd name="T109" fmla="*/ 64 h 343"/>
                <a:gd name="T110" fmla="*/ 23 w 733"/>
                <a:gd name="T111" fmla="*/ 81 h 343"/>
                <a:gd name="T112" fmla="*/ 333 w 733"/>
                <a:gd name="T113" fmla="*/ 1 h 343"/>
                <a:gd name="T114" fmla="*/ 615 w 733"/>
                <a:gd name="T115" fmla="*/ 90 h 34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3"/>
                <a:gd name="T175" fmla="*/ 0 h 343"/>
                <a:gd name="T176" fmla="*/ 733 w 733"/>
                <a:gd name="T177" fmla="*/ 343 h 34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3" h="343">
                  <a:moveTo>
                    <a:pt x="732" y="239"/>
                  </a:moveTo>
                  <a:lnTo>
                    <a:pt x="728" y="259"/>
                  </a:lnTo>
                  <a:lnTo>
                    <a:pt x="723" y="267"/>
                  </a:lnTo>
                  <a:lnTo>
                    <a:pt x="707" y="309"/>
                  </a:lnTo>
                  <a:lnTo>
                    <a:pt x="700" y="319"/>
                  </a:lnTo>
                  <a:lnTo>
                    <a:pt x="636" y="326"/>
                  </a:lnTo>
                  <a:lnTo>
                    <a:pt x="635" y="328"/>
                  </a:lnTo>
                  <a:lnTo>
                    <a:pt x="636" y="329"/>
                  </a:lnTo>
                  <a:lnTo>
                    <a:pt x="634" y="329"/>
                  </a:lnTo>
                  <a:lnTo>
                    <a:pt x="633" y="331"/>
                  </a:lnTo>
                  <a:lnTo>
                    <a:pt x="633" y="335"/>
                  </a:lnTo>
                  <a:lnTo>
                    <a:pt x="631" y="335"/>
                  </a:lnTo>
                  <a:lnTo>
                    <a:pt x="632" y="334"/>
                  </a:lnTo>
                  <a:lnTo>
                    <a:pt x="630" y="331"/>
                  </a:lnTo>
                  <a:lnTo>
                    <a:pt x="622" y="329"/>
                  </a:lnTo>
                  <a:lnTo>
                    <a:pt x="619" y="332"/>
                  </a:lnTo>
                  <a:lnTo>
                    <a:pt x="611" y="330"/>
                  </a:lnTo>
                  <a:lnTo>
                    <a:pt x="602" y="338"/>
                  </a:lnTo>
                  <a:lnTo>
                    <a:pt x="595" y="341"/>
                  </a:lnTo>
                  <a:lnTo>
                    <a:pt x="591" y="342"/>
                  </a:lnTo>
                  <a:lnTo>
                    <a:pt x="594" y="331"/>
                  </a:lnTo>
                  <a:lnTo>
                    <a:pt x="592" y="330"/>
                  </a:lnTo>
                  <a:lnTo>
                    <a:pt x="596" y="322"/>
                  </a:lnTo>
                  <a:lnTo>
                    <a:pt x="597" y="318"/>
                  </a:lnTo>
                  <a:lnTo>
                    <a:pt x="603" y="316"/>
                  </a:lnTo>
                  <a:lnTo>
                    <a:pt x="606" y="313"/>
                  </a:lnTo>
                  <a:lnTo>
                    <a:pt x="601" y="311"/>
                  </a:lnTo>
                  <a:lnTo>
                    <a:pt x="597" y="313"/>
                  </a:lnTo>
                  <a:lnTo>
                    <a:pt x="595" y="311"/>
                  </a:lnTo>
                  <a:lnTo>
                    <a:pt x="597" y="306"/>
                  </a:lnTo>
                  <a:lnTo>
                    <a:pt x="601" y="303"/>
                  </a:lnTo>
                  <a:lnTo>
                    <a:pt x="602" y="301"/>
                  </a:lnTo>
                  <a:lnTo>
                    <a:pt x="591" y="299"/>
                  </a:lnTo>
                  <a:lnTo>
                    <a:pt x="586" y="304"/>
                  </a:lnTo>
                  <a:lnTo>
                    <a:pt x="581" y="299"/>
                  </a:lnTo>
                  <a:lnTo>
                    <a:pt x="585" y="289"/>
                  </a:lnTo>
                  <a:lnTo>
                    <a:pt x="594" y="287"/>
                  </a:lnTo>
                  <a:lnTo>
                    <a:pt x="598" y="287"/>
                  </a:lnTo>
                  <a:lnTo>
                    <a:pt x="600" y="286"/>
                  </a:lnTo>
                  <a:lnTo>
                    <a:pt x="599" y="281"/>
                  </a:lnTo>
                  <a:lnTo>
                    <a:pt x="597" y="281"/>
                  </a:lnTo>
                  <a:lnTo>
                    <a:pt x="592" y="281"/>
                  </a:lnTo>
                  <a:lnTo>
                    <a:pt x="590" y="276"/>
                  </a:lnTo>
                  <a:lnTo>
                    <a:pt x="587" y="274"/>
                  </a:lnTo>
                  <a:lnTo>
                    <a:pt x="585" y="274"/>
                  </a:lnTo>
                  <a:lnTo>
                    <a:pt x="584" y="276"/>
                  </a:lnTo>
                  <a:lnTo>
                    <a:pt x="585" y="279"/>
                  </a:lnTo>
                  <a:lnTo>
                    <a:pt x="581" y="279"/>
                  </a:lnTo>
                  <a:lnTo>
                    <a:pt x="581" y="277"/>
                  </a:lnTo>
                  <a:lnTo>
                    <a:pt x="577" y="274"/>
                  </a:lnTo>
                  <a:lnTo>
                    <a:pt x="573" y="266"/>
                  </a:lnTo>
                  <a:lnTo>
                    <a:pt x="581" y="263"/>
                  </a:lnTo>
                  <a:lnTo>
                    <a:pt x="579" y="256"/>
                  </a:lnTo>
                  <a:lnTo>
                    <a:pt x="576" y="255"/>
                  </a:lnTo>
                  <a:lnTo>
                    <a:pt x="573" y="262"/>
                  </a:lnTo>
                  <a:lnTo>
                    <a:pt x="567" y="266"/>
                  </a:lnTo>
                  <a:lnTo>
                    <a:pt x="572" y="272"/>
                  </a:lnTo>
                  <a:lnTo>
                    <a:pt x="568" y="279"/>
                  </a:lnTo>
                  <a:lnTo>
                    <a:pt x="569" y="281"/>
                  </a:lnTo>
                  <a:lnTo>
                    <a:pt x="569" y="283"/>
                  </a:lnTo>
                  <a:lnTo>
                    <a:pt x="566" y="281"/>
                  </a:lnTo>
                  <a:lnTo>
                    <a:pt x="562" y="277"/>
                  </a:lnTo>
                  <a:lnTo>
                    <a:pt x="558" y="277"/>
                  </a:lnTo>
                  <a:lnTo>
                    <a:pt x="557" y="271"/>
                  </a:lnTo>
                  <a:lnTo>
                    <a:pt x="551" y="272"/>
                  </a:lnTo>
                  <a:lnTo>
                    <a:pt x="547" y="269"/>
                  </a:lnTo>
                  <a:lnTo>
                    <a:pt x="546" y="270"/>
                  </a:lnTo>
                  <a:lnTo>
                    <a:pt x="546" y="271"/>
                  </a:lnTo>
                  <a:lnTo>
                    <a:pt x="545" y="272"/>
                  </a:lnTo>
                  <a:lnTo>
                    <a:pt x="547" y="277"/>
                  </a:lnTo>
                  <a:lnTo>
                    <a:pt x="552" y="277"/>
                  </a:lnTo>
                  <a:lnTo>
                    <a:pt x="554" y="279"/>
                  </a:lnTo>
                  <a:lnTo>
                    <a:pt x="552" y="281"/>
                  </a:lnTo>
                  <a:lnTo>
                    <a:pt x="547" y="279"/>
                  </a:lnTo>
                  <a:lnTo>
                    <a:pt x="541" y="268"/>
                  </a:lnTo>
                  <a:lnTo>
                    <a:pt x="533" y="265"/>
                  </a:lnTo>
                  <a:lnTo>
                    <a:pt x="532" y="260"/>
                  </a:lnTo>
                  <a:lnTo>
                    <a:pt x="534" y="263"/>
                  </a:lnTo>
                  <a:lnTo>
                    <a:pt x="536" y="261"/>
                  </a:lnTo>
                  <a:lnTo>
                    <a:pt x="536" y="260"/>
                  </a:lnTo>
                  <a:lnTo>
                    <a:pt x="533" y="256"/>
                  </a:lnTo>
                  <a:lnTo>
                    <a:pt x="530" y="256"/>
                  </a:lnTo>
                  <a:lnTo>
                    <a:pt x="528" y="246"/>
                  </a:lnTo>
                  <a:lnTo>
                    <a:pt x="520" y="234"/>
                  </a:lnTo>
                  <a:lnTo>
                    <a:pt x="519" y="230"/>
                  </a:lnTo>
                  <a:lnTo>
                    <a:pt x="524" y="231"/>
                  </a:lnTo>
                  <a:lnTo>
                    <a:pt x="532" y="229"/>
                  </a:lnTo>
                  <a:lnTo>
                    <a:pt x="534" y="226"/>
                  </a:lnTo>
                  <a:lnTo>
                    <a:pt x="533" y="223"/>
                  </a:lnTo>
                  <a:lnTo>
                    <a:pt x="530" y="224"/>
                  </a:lnTo>
                  <a:lnTo>
                    <a:pt x="529" y="220"/>
                  </a:lnTo>
                  <a:lnTo>
                    <a:pt x="524" y="218"/>
                  </a:lnTo>
                  <a:lnTo>
                    <a:pt x="530" y="214"/>
                  </a:lnTo>
                  <a:lnTo>
                    <a:pt x="528" y="206"/>
                  </a:lnTo>
                  <a:lnTo>
                    <a:pt x="530" y="207"/>
                  </a:lnTo>
                  <a:lnTo>
                    <a:pt x="536" y="206"/>
                  </a:lnTo>
                  <a:lnTo>
                    <a:pt x="537" y="210"/>
                  </a:lnTo>
                  <a:lnTo>
                    <a:pt x="540" y="211"/>
                  </a:lnTo>
                  <a:lnTo>
                    <a:pt x="550" y="205"/>
                  </a:lnTo>
                  <a:lnTo>
                    <a:pt x="550" y="200"/>
                  </a:lnTo>
                  <a:lnTo>
                    <a:pt x="546" y="197"/>
                  </a:lnTo>
                  <a:lnTo>
                    <a:pt x="540" y="196"/>
                  </a:lnTo>
                  <a:lnTo>
                    <a:pt x="540" y="194"/>
                  </a:lnTo>
                  <a:lnTo>
                    <a:pt x="536" y="190"/>
                  </a:lnTo>
                  <a:lnTo>
                    <a:pt x="535" y="186"/>
                  </a:lnTo>
                  <a:lnTo>
                    <a:pt x="533" y="186"/>
                  </a:lnTo>
                  <a:lnTo>
                    <a:pt x="531" y="190"/>
                  </a:lnTo>
                  <a:lnTo>
                    <a:pt x="531" y="191"/>
                  </a:lnTo>
                  <a:lnTo>
                    <a:pt x="523" y="187"/>
                  </a:lnTo>
                  <a:lnTo>
                    <a:pt x="520" y="192"/>
                  </a:lnTo>
                  <a:lnTo>
                    <a:pt x="522" y="195"/>
                  </a:lnTo>
                  <a:lnTo>
                    <a:pt x="522" y="197"/>
                  </a:lnTo>
                  <a:lnTo>
                    <a:pt x="519" y="198"/>
                  </a:lnTo>
                  <a:lnTo>
                    <a:pt x="518" y="195"/>
                  </a:lnTo>
                  <a:lnTo>
                    <a:pt x="520" y="179"/>
                  </a:lnTo>
                  <a:lnTo>
                    <a:pt x="524" y="175"/>
                  </a:lnTo>
                  <a:lnTo>
                    <a:pt x="525" y="169"/>
                  </a:lnTo>
                  <a:lnTo>
                    <a:pt x="529" y="168"/>
                  </a:lnTo>
                  <a:lnTo>
                    <a:pt x="533" y="162"/>
                  </a:lnTo>
                  <a:lnTo>
                    <a:pt x="533" y="166"/>
                  </a:lnTo>
                  <a:lnTo>
                    <a:pt x="534" y="169"/>
                  </a:lnTo>
                  <a:lnTo>
                    <a:pt x="542" y="172"/>
                  </a:lnTo>
                  <a:lnTo>
                    <a:pt x="544" y="168"/>
                  </a:lnTo>
                  <a:lnTo>
                    <a:pt x="542" y="164"/>
                  </a:lnTo>
                  <a:lnTo>
                    <a:pt x="541" y="163"/>
                  </a:lnTo>
                  <a:lnTo>
                    <a:pt x="542" y="157"/>
                  </a:lnTo>
                  <a:lnTo>
                    <a:pt x="542" y="150"/>
                  </a:lnTo>
                  <a:lnTo>
                    <a:pt x="536" y="147"/>
                  </a:lnTo>
                  <a:lnTo>
                    <a:pt x="534" y="148"/>
                  </a:lnTo>
                  <a:lnTo>
                    <a:pt x="535" y="153"/>
                  </a:lnTo>
                  <a:lnTo>
                    <a:pt x="535" y="154"/>
                  </a:lnTo>
                  <a:lnTo>
                    <a:pt x="534" y="155"/>
                  </a:lnTo>
                  <a:lnTo>
                    <a:pt x="531" y="150"/>
                  </a:lnTo>
                  <a:lnTo>
                    <a:pt x="526" y="151"/>
                  </a:lnTo>
                  <a:lnTo>
                    <a:pt x="526" y="155"/>
                  </a:lnTo>
                  <a:lnTo>
                    <a:pt x="522" y="153"/>
                  </a:lnTo>
                  <a:lnTo>
                    <a:pt x="520" y="157"/>
                  </a:lnTo>
                  <a:lnTo>
                    <a:pt x="520" y="162"/>
                  </a:lnTo>
                  <a:lnTo>
                    <a:pt x="519" y="163"/>
                  </a:lnTo>
                  <a:lnTo>
                    <a:pt x="515" y="164"/>
                  </a:lnTo>
                  <a:lnTo>
                    <a:pt x="514" y="167"/>
                  </a:lnTo>
                  <a:lnTo>
                    <a:pt x="513" y="166"/>
                  </a:lnTo>
                  <a:lnTo>
                    <a:pt x="513" y="164"/>
                  </a:lnTo>
                  <a:lnTo>
                    <a:pt x="515" y="159"/>
                  </a:lnTo>
                  <a:lnTo>
                    <a:pt x="515" y="148"/>
                  </a:lnTo>
                  <a:lnTo>
                    <a:pt x="519" y="140"/>
                  </a:lnTo>
                  <a:lnTo>
                    <a:pt x="522" y="137"/>
                  </a:lnTo>
                  <a:lnTo>
                    <a:pt x="522" y="131"/>
                  </a:lnTo>
                  <a:lnTo>
                    <a:pt x="524" y="129"/>
                  </a:lnTo>
                  <a:lnTo>
                    <a:pt x="526" y="136"/>
                  </a:lnTo>
                  <a:lnTo>
                    <a:pt x="530" y="140"/>
                  </a:lnTo>
                  <a:lnTo>
                    <a:pt x="537" y="141"/>
                  </a:lnTo>
                  <a:lnTo>
                    <a:pt x="540" y="142"/>
                  </a:lnTo>
                  <a:lnTo>
                    <a:pt x="544" y="140"/>
                  </a:lnTo>
                  <a:lnTo>
                    <a:pt x="548" y="136"/>
                  </a:lnTo>
                  <a:lnTo>
                    <a:pt x="545" y="127"/>
                  </a:lnTo>
                  <a:lnTo>
                    <a:pt x="552" y="119"/>
                  </a:lnTo>
                  <a:lnTo>
                    <a:pt x="550" y="119"/>
                  </a:lnTo>
                  <a:lnTo>
                    <a:pt x="545" y="118"/>
                  </a:lnTo>
                  <a:lnTo>
                    <a:pt x="542" y="120"/>
                  </a:lnTo>
                  <a:lnTo>
                    <a:pt x="540" y="128"/>
                  </a:lnTo>
                  <a:lnTo>
                    <a:pt x="542" y="134"/>
                  </a:lnTo>
                  <a:lnTo>
                    <a:pt x="537" y="132"/>
                  </a:lnTo>
                  <a:lnTo>
                    <a:pt x="535" y="131"/>
                  </a:lnTo>
                  <a:lnTo>
                    <a:pt x="535" y="128"/>
                  </a:lnTo>
                  <a:lnTo>
                    <a:pt x="537" y="126"/>
                  </a:lnTo>
                  <a:lnTo>
                    <a:pt x="536" y="119"/>
                  </a:lnTo>
                  <a:lnTo>
                    <a:pt x="533" y="111"/>
                  </a:lnTo>
                  <a:lnTo>
                    <a:pt x="529" y="110"/>
                  </a:lnTo>
                  <a:lnTo>
                    <a:pt x="531" y="104"/>
                  </a:lnTo>
                  <a:lnTo>
                    <a:pt x="540" y="87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4" y="76"/>
                  </a:lnTo>
                  <a:lnTo>
                    <a:pt x="547" y="74"/>
                  </a:lnTo>
                  <a:lnTo>
                    <a:pt x="553" y="72"/>
                  </a:lnTo>
                  <a:lnTo>
                    <a:pt x="556" y="69"/>
                  </a:lnTo>
                  <a:lnTo>
                    <a:pt x="556" y="67"/>
                  </a:lnTo>
                  <a:lnTo>
                    <a:pt x="567" y="67"/>
                  </a:lnTo>
                  <a:lnTo>
                    <a:pt x="572" y="68"/>
                  </a:lnTo>
                  <a:lnTo>
                    <a:pt x="575" y="67"/>
                  </a:lnTo>
                  <a:lnTo>
                    <a:pt x="575" y="64"/>
                  </a:lnTo>
                  <a:lnTo>
                    <a:pt x="569" y="64"/>
                  </a:lnTo>
                  <a:lnTo>
                    <a:pt x="579" y="54"/>
                  </a:lnTo>
                  <a:lnTo>
                    <a:pt x="579" y="52"/>
                  </a:lnTo>
                  <a:lnTo>
                    <a:pt x="575" y="51"/>
                  </a:lnTo>
                  <a:lnTo>
                    <a:pt x="574" y="52"/>
                  </a:lnTo>
                  <a:lnTo>
                    <a:pt x="580" y="32"/>
                  </a:lnTo>
                  <a:lnTo>
                    <a:pt x="577" y="31"/>
                  </a:lnTo>
                  <a:lnTo>
                    <a:pt x="575" y="32"/>
                  </a:lnTo>
                  <a:lnTo>
                    <a:pt x="574" y="34"/>
                  </a:lnTo>
                  <a:lnTo>
                    <a:pt x="572" y="33"/>
                  </a:lnTo>
                  <a:lnTo>
                    <a:pt x="563" y="34"/>
                  </a:lnTo>
                  <a:lnTo>
                    <a:pt x="558" y="38"/>
                  </a:lnTo>
                  <a:lnTo>
                    <a:pt x="555" y="44"/>
                  </a:lnTo>
                  <a:lnTo>
                    <a:pt x="559" y="47"/>
                  </a:lnTo>
                  <a:lnTo>
                    <a:pt x="564" y="47"/>
                  </a:lnTo>
                  <a:lnTo>
                    <a:pt x="565" y="52"/>
                  </a:lnTo>
                  <a:lnTo>
                    <a:pt x="556" y="55"/>
                  </a:lnTo>
                  <a:lnTo>
                    <a:pt x="551" y="60"/>
                  </a:lnTo>
                  <a:lnTo>
                    <a:pt x="550" y="60"/>
                  </a:lnTo>
                  <a:lnTo>
                    <a:pt x="546" y="66"/>
                  </a:lnTo>
                  <a:lnTo>
                    <a:pt x="537" y="71"/>
                  </a:lnTo>
                  <a:lnTo>
                    <a:pt x="534" y="69"/>
                  </a:lnTo>
                  <a:lnTo>
                    <a:pt x="533" y="71"/>
                  </a:lnTo>
                  <a:lnTo>
                    <a:pt x="533" y="73"/>
                  </a:lnTo>
                  <a:lnTo>
                    <a:pt x="530" y="76"/>
                  </a:lnTo>
                  <a:lnTo>
                    <a:pt x="529" y="80"/>
                  </a:lnTo>
                  <a:lnTo>
                    <a:pt x="526" y="80"/>
                  </a:lnTo>
                  <a:lnTo>
                    <a:pt x="528" y="77"/>
                  </a:lnTo>
                  <a:lnTo>
                    <a:pt x="526" y="71"/>
                  </a:lnTo>
                  <a:lnTo>
                    <a:pt x="521" y="70"/>
                  </a:lnTo>
                  <a:lnTo>
                    <a:pt x="520" y="72"/>
                  </a:lnTo>
                  <a:lnTo>
                    <a:pt x="521" y="73"/>
                  </a:lnTo>
                  <a:lnTo>
                    <a:pt x="520" y="76"/>
                  </a:lnTo>
                  <a:lnTo>
                    <a:pt x="521" y="77"/>
                  </a:lnTo>
                  <a:lnTo>
                    <a:pt x="519" y="79"/>
                  </a:lnTo>
                  <a:lnTo>
                    <a:pt x="514" y="78"/>
                  </a:lnTo>
                  <a:lnTo>
                    <a:pt x="512" y="80"/>
                  </a:lnTo>
                  <a:lnTo>
                    <a:pt x="512" y="84"/>
                  </a:lnTo>
                  <a:lnTo>
                    <a:pt x="509" y="87"/>
                  </a:lnTo>
                  <a:lnTo>
                    <a:pt x="511" y="89"/>
                  </a:lnTo>
                  <a:lnTo>
                    <a:pt x="514" y="89"/>
                  </a:lnTo>
                  <a:lnTo>
                    <a:pt x="506" y="98"/>
                  </a:lnTo>
                  <a:lnTo>
                    <a:pt x="502" y="100"/>
                  </a:lnTo>
                  <a:lnTo>
                    <a:pt x="499" y="98"/>
                  </a:lnTo>
                  <a:lnTo>
                    <a:pt x="495" y="99"/>
                  </a:lnTo>
                  <a:lnTo>
                    <a:pt x="492" y="98"/>
                  </a:lnTo>
                  <a:lnTo>
                    <a:pt x="488" y="97"/>
                  </a:lnTo>
                  <a:lnTo>
                    <a:pt x="487" y="98"/>
                  </a:lnTo>
                  <a:lnTo>
                    <a:pt x="489" y="102"/>
                  </a:lnTo>
                  <a:lnTo>
                    <a:pt x="489" y="104"/>
                  </a:lnTo>
                  <a:lnTo>
                    <a:pt x="493" y="107"/>
                  </a:lnTo>
                  <a:lnTo>
                    <a:pt x="497" y="105"/>
                  </a:lnTo>
                  <a:lnTo>
                    <a:pt x="498" y="108"/>
                  </a:lnTo>
                  <a:lnTo>
                    <a:pt x="504" y="111"/>
                  </a:lnTo>
                  <a:lnTo>
                    <a:pt x="503" y="115"/>
                  </a:lnTo>
                  <a:lnTo>
                    <a:pt x="506" y="121"/>
                  </a:lnTo>
                  <a:lnTo>
                    <a:pt x="503" y="125"/>
                  </a:lnTo>
                  <a:lnTo>
                    <a:pt x="504" y="127"/>
                  </a:lnTo>
                  <a:lnTo>
                    <a:pt x="508" y="130"/>
                  </a:lnTo>
                  <a:lnTo>
                    <a:pt x="510" y="135"/>
                  </a:lnTo>
                  <a:lnTo>
                    <a:pt x="506" y="139"/>
                  </a:lnTo>
                  <a:lnTo>
                    <a:pt x="503" y="137"/>
                  </a:lnTo>
                  <a:lnTo>
                    <a:pt x="501" y="138"/>
                  </a:lnTo>
                  <a:lnTo>
                    <a:pt x="501" y="141"/>
                  </a:lnTo>
                  <a:lnTo>
                    <a:pt x="497" y="142"/>
                  </a:lnTo>
                  <a:lnTo>
                    <a:pt x="498" y="145"/>
                  </a:lnTo>
                  <a:lnTo>
                    <a:pt x="501" y="148"/>
                  </a:lnTo>
                  <a:lnTo>
                    <a:pt x="499" y="150"/>
                  </a:lnTo>
                  <a:lnTo>
                    <a:pt x="499" y="154"/>
                  </a:lnTo>
                  <a:lnTo>
                    <a:pt x="497" y="152"/>
                  </a:lnTo>
                  <a:lnTo>
                    <a:pt x="493" y="153"/>
                  </a:lnTo>
                  <a:lnTo>
                    <a:pt x="495" y="158"/>
                  </a:lnTo>
                  <a:lnTo>
                    <a:pt x="489" y="162"/>
                  </a:lnTo>
                  <a:lnTo>
                    <a:pt x="490" y="164"/>
                  </a:lnTo>
                  <a:lnTo>
                    <a:pt x="495" y="166"/>
                  </a:lnTo>
                  <a:lnTo>
                    <a:pt x="492" y="172"/>
                  </a:lnTo>
                  <a:lnTo>
                    <a:pt x="487" y="179"/>
                  </a:lnTo>
                  <a:lnTo>
                    <a:pt x="483" y="181"/>
                  </a:lnTo>
                  <a:lnTo>
                    <a:pt x="484" y="185"/>
                  </a:lnTo>
                  <a:lnTo>
                    <a:pt x="488" y="188"/>
                  </a:lnTo>
                  <a:lnTo>
                    <a:pt x="488" y="190"/>
                  </a:lnTo>
                  <a:lnTo>
                    <a:pt x="487" y="197"/>
                  </a:lnTo>
                  <a:lnTo>
                    <a:pt x="491" y="208"/>
                  </a:lnTo>
                  <a:lnTo>
                    <a:pt x="490" y="224"/>
                  </a:lnTo>
                  <a:lnTo>
                    <a:pt x="491" y="229"/>
                  </a:lnTo>
                  <a:lnTo>
                    <a:pt x="495" y="234"/>
                  </a:lnTo>
                  <a:lnTo>
                    <a:pt x="509" y="251"/>
                  </a:lnTo>
                  <a:lnTo>
                    <a:pt x="512" y="252"/>
                  </a:lnTo>
                  <a:lnTo>
                    <a:pt x="511" y="257"/>
                  </a:lnTo>
                  <a:lnTo>
                    <a:pt x="506" y="266"/>
                  </a:lnTo>
                  <a:lnTo>
                    <a:pt x="506" y="267"/>
                  </a:lnTo>
                  <a:lnTo>
                    <a:pt x="510" y="266"/>
                  </a:lnTo>
                  <a:lnTo>
                    <a:pt x="513" y="269"/>
                  </a:lnTo>
                  <a:lnTo>
                    <a:pt x="510" y="272"/>
                  </a:lnTo>
                  <a:lnTo>
                    <a:pt x="510" y="275"/>
                  </a:lnTo>
                  <a:lnTo>
                    <a:pt x="512" y="283"/>
                  </a:lnTo>
                  <a:lnTo>
                    <a:pt x="522" y="299"/>
                  </a:lnTo>
                  <a:lnTo>
                    <a:pt x="519" y="302"/>
                  </a:lnTo>
                  <a:lnTo>
                    <a:pt x="520" y="305"/>
                  </a:lnTo>
                  <a:lnTo>
                    <a:pt x="521" y="315"/>
                  </a:lnTo>
                  <a:lnTo>
                    <a:pt x="515" y="313"/>
                  </a:lnTo>
                  <a:lnTo>
                    <a:pt x="510" y="305"/>
                  </a:lnTo>
                  <a:lnTo>
                    <a:pt x="506" y="305"/>
                  </a:lnTo>
                  <a:lnTo>
                    <a:pt x="503" y="297"/>
                  </a:lnTo>
                  <a:lnTo>
                    <a:pt x="501" y="295"/>
                  </a:lnTo>
                  <a:lnTo>
                    <a:pt x="499" y="297"/>
                  </a:lnTo>
                  <a:lnTo>
                    <a:pt x="497" y="305"/>
                  </a:lnTo>
                  <a:lnTo>
                    <a:pt x="492" y="299"/>
                  </a:lnTo>
                  <a:lnTo>
                    <a:pt x="488" y="299"/>
                  </a:lnTo>
                  <a:lnTo>
                    <a:pt x="485" y="290"/>
                  </a:lnTo>
                  <a:lnTo>
                    <a:pt x="478" y="284"/>
                  </a:lnTo>
                  <a:lnTo>
                    <a:pt x="465" y="280"/>
                  </a:lnTo>
                  <a:lnTo>
                    <a:pt x="453" y="280"/>
                  </a:lnTo>
                  <a:lnTo>
                    <a:pt x="452" y="282"/>
                  </a:lnTo>
                  <a:lnTo>
                    <a:pt x="444" y="280"/>
                  </a:lnTo>
                  <a:lnTo>
                    <a:pt x="442" y="277"/>
                  </a:lnTo>
                  <a:lnTo>
                    <a:pt x="443" y="272"/>
                  </a:lnTo>
                  <a:lnTo>
                    <a:pt x="437" y="265"/>
                  </a:lnTo>
                  <a:lnTo>
                    <a:pt x="436" y="265"/>
                  </a:lnTo>
                  <a:lnTo>
                    <a:pt x="434" y="266"/>
                  </a:lnTo>
                  <a:lnTo>
                    <a:pt x="437" y="273"/>
                  </a:lnTo>
                  <a:lnTo>
                    <a:pt x="436" y="276"/>
                  </a:lnTo>
                  <a:lnTo>
                    <a:pt x="432" y="273"/>
                  </a:lnTo>
                  <a:lnTo>
                    <a:pt x="423" y="270"/>
                  </a:lnTo>
                  <a:lnTo>
                    <a:pt x="423" y="266"/>
                  </a:lnTo>
                  <a:lnTo>
                    <a:pt x="422" y="264"/>
                  </a:lnTo>
                  <a:lnTo>
                    <a:pt x="414" y="260"/>
                  </a:lnTo>
                  <a:lnTo>
                    <a:pt x="412" y="252"/>
                  </a:lnTo>
                  <a:lnTo>
                    <a:pt x="407" y="239"/>
                  </a:lnTo>
                  <a:lnTo>
                    <a:pt x="398" y="244"/>
                  </a:lnTo>
                  <a:lnTo>
                    <a:pt x="396" y="248"/>
                  </a:lnTo>
                  <a:lnTo>
                    <a:pt x="390" y="248"/>
                  </a:lnTo>
                  <a:lnTo>
                    <a:pt x="387" y="252"/>
                  </a:lnTo>
                  <a:lnTo>
                    <a:pt x="379" y="256"/>
                  </a:lnTo>
                  <a:lnTo>
                    <a:pt x="376" y="257"/>
                  </a:lnTo>
                  <a:lnTo>
                    <a:pt x="369" y="253"/>
                  </a:lnTo>
                  <a:lnTo>
                    <a:pt x="366" y="246"/>
                  </a:lnTo>
                  <a:lnTo>
                    <a:pt x="368" y="243"/>
                  </a:lnTo>
                  <a:lnTo>
                    <a:pt x="366" y="241"/>
                  </a:lnTo>
                  <a:lnTo>
                    <a:pt x="367" y="239"/>
                  </a:lnTo>
                  <a:lnTo>
                    <a:pt x="366" y="237"/>
                  </a:lnTo>
                  <a:lnTo>
                    <a:pt x="366" y="235"/>
                  </a:lnTo>
                  <a:lnTo>
                    <a:pt x="365" y="234"/>
                  </a:lnTo>
                  <a:lnTo>
                    <a:pt x="367" y="228"/>
                  </a:lnTo>
                  <a:lnTo>
                    <a:pt x="370" y="225"/>
                  </a:lnTo>
                  <a:lnTo>
                    <a:pt x="371" y="221"/>
                  </a:lnTo>
                  <a:lnTo>
                    <a:pt x="373" y="220"/>
                  </a:lnTo>
                  <a:lnTo>
                    <a:pt x="380" y="212"/>
                  </a:lnTo>
                  <a:lnTo>
                    <a:pt x="389" y="208"/>
                  </a:lnTo>
                  <a:lnTo>
                    <a:pt x="389" y="204"/>
                  </a:lnTo>
                  <a:lnTo>
                    <a:pt x="389" y="198"/>
                  </a:lnTo>
                  <a:lnTo>
                    <a:pt x="390" y="196"/>
                  </a:lnTo>
                  <a:lnTo>
                    <a:pt x="396" y="192"/>
                  </a:lnTo>
                  <a:lnTo>
                    <a:pt x="398" y="191"/>
                  </a:lnTo>
                  <a:lnTo>
                    <a:pt x="402" y="191"/>
                  </a:lnTo>
                  <a:lnTo>
                    <a:pt x="403" y="189"/>
                  </a:lnTo>
                  <a:lnTo>
                    <a:pt x="403" y="177"/>
                  </a:lnTo>
                  <a:lnTo>
                    <a:pt x="425" y="157"/>
                  </a:lnTo>
                  <a:lnTo>
                    <a:pt x="409" y="142"/>
                  </a:lnTo>
                  <a:lnTo>
                    <a:pt x="403" y="137"/>
                  </a:lnTo>
                  <a:lnTo>
                    <a:pt x="390" y="149"/>
                  </a:lnTo>
                  <a:lnTo>
                    <a:pt x="386" y="143"/>
                  </a:lnTo>
                  <a:lnTo>
                    <a:pt x="378" y="143"/>
                  </a:lnTo>
                  <a:lnTo>
                    <a:pt x="373" y="141"/>
                  </a:lnTo>
                  <a:lnTo>
                    <a:pt x="371" y="141"/>
                  </a:lnTo>
                  <a:lnTo>
                    <a:pt x="368" y="136"/>
                  </a:lnTo>
                  <a:lnTo>
                    <a:pt x="369" y="131"/>
                  </a:lnTo>
                  <a:lnTo>
                    <a:pt x="356" y="125"/>
                  </a:lnTo>
                  <a:lnTo>
                    <a:pt x="346" y="125"/>
                  </a:lnTo>
                  <a:lnTo>
                    <a:pt x="334" y="122"/>
                  </a:lnTo>
                  <a:lnTo>
                    <a:pt x="331" y="116"/>
                  </a:lnTo>
                  <a:lnTo>
                    <a:pt x="324" y="113"/>
                  </a:lnTo>
                  <a:lnTo>
                    <a:pt x="324" y="109"/>
                  </a:lnTo>
                  <a:lnTo>
                    <a:pt x="325" y="105"/>
                  </a:lnTo>
                  <a:lnTo>
                    <a:pt x="326" y="103"/>
                  </a:lnTo>
                  <a:lnTo>
                    <a:pt x="330" y="101"/>
                  </a:lnTo>
                  <a:lnTo>
                    <a:pt x="332" y="98"/>
                  </a:lnTo>
                  <a:lnTo>
                    <a:pt x="334" y="96"/>
                  </a:lnTo>
                  <a:lnTo>
                    <a:pt x="334" y="93"/>
                  </a:lnTo>
                  <a:lnTo>
                    <a:pt x="330" y="89"/>
                  </a:lnTo>
                  <a:lnTo>
                    <a:pt x="321" y="86"/>
                  </a:lnTo>
                  <a:lnTo>
                    <a:pt x="318" y="82"/>
                  </a:lnTo>
                  <a:lnTo>
                    <a:pt x="318" y="80"/>
                  </a:lnTo>
                  <a:lnTo>
                    <a:pt x="309" y="80"/>
                  </a:lnTo>
                  <a:lnTo>
                    <a:pt x="304" y="78"/>
                  </a:lnTo>
                  <a:lnTo>
                    <a:pt x="298" y="76"/>
                  </a:lnTo>
                  <a:lnTo>
                    <a:pt x="291" y="76"/>
                  </a:lnTo>
                  <a:lnTo>
                    <a:pt x="286" y="73"/>
                  </a:lnTo>
                  <a:lnTo>
                    <a:pt x="288" y="69"/>
                  </a:lnTo>
                  <a:lnTo>
                    <a:pt x="287" y="65"/>
                  </a:lnTo>
                  <a:lnTo>
                    <a:pt x="289" y="63"/>
                  </a:lnTo>
                  <a:lnTo>
                    <a:pt x="286" y="56"/>
                  </a:lnTo>
                  <a:lnTo>
                    <a:pt x="280" y="55"/>
                  </a:lnTo>
                  <a:lnTo>
                    <a:pt x="278" y="54"/>
                  </a:lnTo>
                  <a:lnTo>
                    <a:pt x="281" y="52"/>
                  </a:lnTo>
                  <a:lnTo>
                    <a:pt x="279" y="50"/>
                  </a:lnTo>
                  <a:lnTo>
                    <a:pt x="282" y="49"/>
                  </a:lnTo>
                  <a:lnTo>
                    <a:pt x="279" y="46"/>
                  </a:lnTo>
                  <a:lnTo>
                    <a:pt x="282" y="44"/>
                  </a:lnTo>
                  <a:lnTo>
                    <a:pt x="284" y="43"/>
                  </a:lnTo>
                  <a:lnTo>
                    <a:pt x="281" y="42"/>
                  </a:lnTo>
                  <a:lnTo>
                    <a:pt x="279" y="44"/>
                  </a:lnTo>
                  <a:lnTo>
                    <a:pt x="274" y="44"/>
                  </a:lnTo>
                  <a:lnTo>
                    <a:pt x="270" y="42"/>
                  </a:lnTo>
                  <a:lnTo>
                    <a:pt x="274" y="39"/>
                  </a:lnTo>
                  <a:lnTo>
                    <a:pt x="275" y="37"/>
                  </a:lnTo>
                  <a:lnTo>
                    <a:pt x="273" y="36"/>
                  </a:lnTo>
                  <a:lnTo>
                    <a:pt x="271" y="39"/>
                  </a:lnTo>
                  <a:lnTo>
                    <a:pt x="268" y="40"/>
                  </a:lnTo>
                  <a:lnTo>
                    <a:pt x="268" y="35"/>
                  </a:lnTo>
                  <a:lnTo>
                    <a:pt x="264" y="32"/>
                  </a:lnTo>
                  <a:lnTo>
                    <a:pt x="265" y="31"/>
                  </a:lnTo>
                  <a:lnTo>
                    <a:pt x="273" y="30"/>
                  </a:lnTo>
                  <a:lnTo>
                    <a:pt x="274" y="26"/>
                  </a:lnTo>
                  <a:lnTo>
                    <a:pt x="273" y="23"/>
                  </a:lnTo>
                  <a:lnTo>
                    <a:pt x="265" y="21"/>
                  </a:lnTo>
                  <a:lnTo>
                    <a:pt x="265" y="23"/>
                  </a:lnTo>
                  <a:lnTo>
                    <a:pt x="264" y="24"/>
                  </a:lnTo>
                  <a:lnTo>
                    <a:pt x="258" y="23"/>
                  </a:lnTo>
                  <a:lnTo>
                    <a:pt x="255" y="20"/>
                  </a:lnTo>
                  <a:lnTo>
                    <a:pt x="256" y="26"/>
                  </a:lnTo>
                  <a:lnTo>
                    <a:pt x="255" y="27"/>
                  </a:lnTo>
                  <a:lnTo>
                    <a:pt x="254" y="27"/>
                  </a:lnTo>
                  <a:lnTo>
                    <a:pt x="254" y="23"/>
                  </a:lnTo>
                  <a:lnTo>
                    <a:pt x="249" y="24"/>
                  </a:lnTo>
                  <a:lnTo>
                    <a:pt x="245" y="23"/>
                  </a:lnTo>
                  <a:lnTo>
                    <a:pt x="242" y="20"/>
                  </a:lnTo>
                  <a:lnTo>
                    <a:pt x="240" y="16"/>
                  </a:lnTo>
                  <a:lnTo>
                    <a:pt x="229" y="8"/>
                  </a:lnTo>
                  <a:lnTo>
                    <a:pt x="217" y="5"/>
                  </a:lnTo>
                  <a:lnTo>
                    <a:pt x="212" y="9"/>
                  </a:lnTo>
                  <a:lnTo>
                    <a:pt x="208" y="9"/>
                  </a:lnTo>
                  <a:lnTo>
                    <a:pt x="209" y="12"/>
                  </a:lnTo>
                  <a:lnTo>
                    <a:pt x="201" y="21"/>
                  </a:lnTo>
                  <a:lnTo>
                    <a:pt x="190" y="16"/>
                  </a:lnTo>
                  <a:lnTo>
                    <a:pt x="187" y="16"/>
                  </a:lnTo>
                  <a:lnTo>
                    <a:pt x="187" y="18"/>
                  </a:lnTo>
                  <a:lnTo>
                    <a:pt x="185" y="18"/>
                  </a:lnTo>
                  <a:lnTo>
                    <a:pt x="182" y="18"/>
                  </a:lnTo>
                  <a:lnTo>
                    <a:pt x="184" y="22"/>
                  </a:lnTo>
                  <a:lnTo>
                    <a:pt x="174" y="20"/>
                  </a:lnTo>
                  <a:lnTo>
                    <a:pt x="176" y="23"/>
                  </a:lnTo>
                  <a:lnTo>
                    <a:pt x="180" y="26"/>
                  </a:lnTo>
                  <a:lnTo>
                    <a:pt x="178" y="28"/>
                  </a:lnTo>
                  <a:lnTo>
                    <a:pt x="173" y="25"/>
                  </a:lnTo>
                  <a:lnTo>
                    <a:pt x="170" y="26"/>
                  </a:lnTo>
                  <a:lnTo>
                    <a:pt x="170" y="29"/>
                  </a:lnTo>
                  <a:lnTo>
                    <a:pt x="176" y="32"/>
                  </a:lnTo>
                  <a:lnTo>
                    <a:pt x="176" y="34"/>
                  </a:lnTo>
                  <a:lnTo>
                    <a:pt x="174" y="32"/>
                  </a:lnTo>
                  <a:lnTo>
                    <a:pt x="174" y="35"/>
                  </a:lnTo>
                  <a:lnTo>
                    <a:pt x="171" y="33"/>
                  </a:lnTo>
                  <a:lnTo>
                    <a:pt x="169" y="34"/>
                  </a:lnTo>
                  <a:lnTo>
                    <a:pt x="170" y="35"/>
                  </a:lnTo>
                  <a:lnTo>
                    <a:pt x="167" y="39"/>
                  </a:lnTo>
                  <a:lnTo>
                    <a:pt x="163" y="39"/>
                  </a:lnTo>
                  <a:lnTo>
                    <a:pt x="159" y="38"/>
                  </a:lnTo>
                  <a:lnTo>
                    <a:pt x="152" y="38"/>
                  </a:lnTo>
                  <a:lnTo>
                    <a:pt x="148" y="36"/>
                  </a:lnTo>
                  <a:lnTo>
                    <a:pt x="146" y="36"/>
                  </a:lnTo>
                  <a:lnTo>
                    <a:pt x="142" y="35"/>
                  </a:lnTo>
                  <a:lnTo>
                    <a:pt x="137" y="36"/>
                  </a:lnTo>
                  <a:lnTo>
                    <a:pt x="126" y="31"/>
                  </a:lnTo>
                  <a:lnTo>
                    <a:pt x="124" y="26"/>
                  </a:lnTo>
                  <a:lnTo>
                    <a:pt x="123" y="26"/>
                  </a:lnTo>
                  <a:lnTo>
                    <a:pt x="123" y="28"/>
                  </a:lnTo>
                  <a:lnTo>
                    <a:pt x="119" y="26"/>
                  </a:lnTo>
                  <a:lnTo>
                    <a:pt x="118" y="23"/>
                  </a:lnTo>
                  <a:lnTo>
                    <a:pt x="120" y="22"/>
                  </a:lnTo>
                  <a:lnTo>
                    <a:pt x="122" y="23"/>
                  </a:lnTo>
                  <a:lnTo>
                    <a:pt x="124" y="21"/>
                  </a:lnTo>
                  <a:lnTo>
                    <a:pt x="122" y="18"/>
                  </a:lnTo>
                  <a:lnTo>
                    <a:pt x="117" y="18"/>
                  </a:lnTo>
                  <a:lnTo>
                    <a:pt x="119" y="14"/>
                  </a:lnTo>
                  <a:lnTo>
                    <a:pt x="114" y="16"/>
                  </a:lnTo>
                  <a:lnTo>
                    <a:pt x="114" y="23"/>
                  </a:lnTo>
                  <a:lnTo>
                    <a:pt x="112" y="23"/>
                  </a:lnTo>
                  <a:lnTo>
                    <a:pt x="112" y="24"/>
                  </a:lnTo>
                  <a:lnTo>
                    <a:pt x="109" y="26"/>
                  </a:lnTo>
                  <a:lnTo>
                    <a:pt x="109" y="28"/>
                  </a:lnTo>
                  <a:lnTo>
                    <a:pt x="111" y="29"/>
                  </a:lnTo>
                  <a:lnTo>
                    <a:pt x="111" y="30"/>
                  </a:lnTo>
                  <a:lnTo>
                    <a:pt x="110" y="31"/>
                  </a:lnTo>
                  <a:lnTo>
                    <a:pt x="108" y="30"/>
                  </a:lnTo>
                  <a:lnTo>
                    <a:pt x="106" y="31"/>
                  </a:lnTo>
                  <a:lnTo>
                    <a:pt x="101" y="38"/>
                  </a:lnTo>
                  <a:lnTo>
                    <a:pt x="99" y="38"/>
                  </a:lnTo>
                  <a:lnTo>
                    <a:pt x="98" y="40"/>
                  </a:lnTo>
                  <a:lnTo>
                    <a:pt x="97" y="40"/>
                  </a:lnTo>
                  <a:lnTo>
                    <a:pt x="95" y="45"/>
                  </a:lnTo>
                  <a:lnTo>
                    <a:pt x="90" y="45"/>
                  </a:lnTo>
                  <a:lnTo>
                    <a:pt x="90" y="47"/>
                  </a:lnTo>
                  <a:lnTo>
                    <a:pt x="87" y="49"/>
                  </a:lnTo>
                  <a:lnTo>
                    <a:pt x="88" y="52"/>
                  </a:lnTo>
                  <a:lnTo>
                    <a:pt x="87" y="53"/>
                  </a:lnTo>
                  <a:lnTo>
                    <a:pt x="78" y="48"/>
                  </a:lnTo>
                  <a:lnTo>
                    <a:pt x="75" y="48"/>
                  </a:lnTo>
                  <a:lnTo>
                    <a:pt x="73" y="45"/>
                  </a:lnTo>
                  <a:lnTo>
                    <a:pt x="71" y="48"/>
                  </a:lnTo>
                  <a:lnTo>
                    <a:pt x="69" y="46"/>
                  </a:lnTo>
                  <a:lnTo>
                    <a:pt x="67" y="48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2" y="54"/>
                  </a:lnTo>
                  <a:lnTo>
                    <a:pt x="59" y="55"/>
                  </a:lnTo>
                  <a:lnTo>
                    <a:pt x="59" y="58"/>
                  </a:lnTo>
                  <a:lnTo>
                    <a:pt x="56" y="60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4" y="64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48" y="64"/>
                  </a:lnTo>
                  <a:lnTo>
                    <a:pt x="45" y="68"/>
                  </a:lnTo>
                  <a:lnTo>
                    <a:pt x="43" y="68"/>
                  </a:lnTo>
                  <a:lnTo>
                    <a:pt x="38" y="70"/>
                  </a:lnTo>
                  <a:lnTo>
                    <a:pt x="38" y="73"/>
                  </a:lnTo>
                  <a:lnTo>
                    <a:pt x="36" y="73"/>
                  </a:lnTo>
                  <a:lnTo>
                    <a:pt x="35" y="74"/>
                  </a:lnTo>
                  <a:lnTo>
                    <a:pt x="32" y="80"/>
                  </a:lnTo>
                  <a:lnTo>
                    <a:pt x="29" y="79"/>
                  </a:lnTo>
                  <a:lnTo>
                    <a:pt x="23" y="81"/>
                  </a:lnTo>
                  <a:lnTo>
                    <a:pt x="23" y="83"/>
                  </a:lnTo>
                  <a:lnTo>
                    <a:pt x="16" y="86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2" y="99"/>
                  </a:lnTo>
                  <a:lnTo>
                    <a:pt x="0" y="98"/>
                  </a:lnTo>
                  <a:lnTo>
                    <a:pt x="2" y="1"/>
                  </a:lnTo>
                  <a:lnTo>
                    <a:pt x="229" y="1"/>
                  </a:lnTo>
                  <a:lnTo>
                    <a:pt x="333" y="1"/>
                  </a:lnTo>
                  <a:lnTo>
                    <a:pt x="445" y="1"/>
                  </a:lnTo>
                  <a:lnTo>
                    <a:pt x="481" y="1"/>
                  </a:lnTo>
                  <a:lnTo>
                    <a:pt x="537" y="1"/>
                  </a:lnTo>
                  <a:lnTo>
                    <a:pt x="557" y="0"/>
                  </a:lnTo>
                  <a:lnTo>
                    <a:pt x="610" y="1"/>
                  </a:lnTo>
                  <a:lnTo>
                    <a:pt x="610" y="14"/>
                  </a:lnTo>
                  <a:lnTo>
                    <a:pt x="613" y="66"/>
                  </a:lnTo>
                  <a:lnTo>
                    <a:pt x="614" y="80"/>
                  </a:lnTo>
                  <a:lnTo>
                    <a:pt x="615" y="90"/>
                  </a:lnTo>
                  <a:lnTo>
                    <a:pt x="617" y="109"/>
                  </a:lnTo>
                  <a:lnTo>
                    <a:pt x="621" y="168"/>
                  </a:lnTo>
                  <a:lnTo>
                    <a:pt x="623" y="205"/>
                  </a:lnTo>
                  <a:lnTo>
                    <a:pt x="624" y="219"/>
                  </a:lnTo>
                  <a:lnTo>
                    <a:pt x="625" y="238"/>
                  </a:lnTo>
                  <a:lnTo>
                    <a:pt x="684" y="239"/>
                  </a:lnTo>
                  <a:lnTo>
                    <a:pt x="732" y="239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32" name="Freeform 716"/>
            <p:cNvSpPr>
              <a:spLocks/>
            </p:cNvSpPr>
            <p:nvPr/>
          </p:nvSpPr>
          <p:spPr bwMode="auto">
            <a:xfrm>
              <a:off x="3832" y="1096"/>
              <a:ext cx="898" cy="50"/>
            </a:xfrm>
            <a:custGeom>
              <a:avLst/>
              <a:gdLst>
                <a:gd name="T0" fmla="*/ 897 w 898"/>
                <a:gd name="T1" fmla="*/ 0 h 50"/>
                <a:gd name="T2" fmla="*/ 890 w 898"/>
                <a:gd name="T3" fmla="*/ 2 h 50"/>
                <a:gd name="T4" fmla="*/ 889 w 898"/>
                <a:gd name="T5" fmla="*/ 7 h 50"/>
                <a:gd name="T6" fmla="*/ 890 w 898"/>
                <a:gd name="T7" fmla="*/ 13 h 50"/>
                <a:gd name="T8" fmla="*/ 888 w 898"/>
                <a:gd name="T9" fmla="*/ 16 h 50"/>
                <a:gd name="T10" fmla="*/ 887 w 898"/>
                <a:gd name="T11" fmla="*/ 17 h 50"/>
                <a:gd name="T12" fmla="*/ 880 w 898"/>
                <a:gd name="T13" fmla="*/ 18 h 50"/>
                <a:gd name="T14" fmla="*/ 877 w 898"/>
                <a:gd name="T15" fmla="*/ 20 h 50"/>
                <a:gd name="T16" fmla="*/ 869 w 898"/>
                <a:gd name="T17" fmla="*/ 23 h 50"/>
                <a:gd name="T18" fmla="*/ 855 w 898"/>
                <a:gd name="T19" fmla="*/ 25 h 50"/>
                <a:gd name="T20" fmla="*/ 843 w 898"/>
                <a:gd name="T21" fmla="*/ 33 h 50"/>
                <a:gd name="T22" fmla="*/ 835 w 898"/>
                <a:gd name="T23" fmla="*/ 29 h 50"/>
                <a:gd name="T24" fmla="*/ 828 w 898"/>
                <a:gd name="T25" fmla="*/ 27 h 50"/>
                <a:gd name="T26" fmla="*/ 813 w 898"/>
                <a:gd name="T27" fmla="*/ 27 h 50"/>
                <a:gd name="T28" fmla="*/ 803 w 898"/>
                <a:gd name="T29" fmla="*/ 29 h 50"/>
                <a:gd name="T30" fmla="*/ 798 w 898"/>
                <a:gd name="T31" fmla="*/ 32 h 50"/>
                <a:gd name="T32" fmla="*/ 788 w 898"/>
                <a:gd name="T33" fmla="*/ 40 h 50"/>
                <a:gd name="T34" fmla="*/ 784 w 898"/>
                <a:gd name="T35" fmla="*/ 49 h 50"/>
                <a:gd name="T36" fmla="*/ 781 w 898"/>
                <a:gd name="T37" fmla="*/ 49 h 50"/>
                <a:gd name="T38" fmla="*/ 729 w 898"/>
                <a:gd name="T39" fmla="*/ 48 h 50"/>
                <a:gd name="T40" fmla="*/ 709 w 898"/>
                <a:gd name="T41" fmla="*/ 49 h 50"/>
                <a:gd name="T42" fmla="*/ 653 w 898"/>
                <a:gd name="T43" fmla="*/ 49 h 50"/>
                <a:gd name="T44" fmla="*/ 616 w 898"/>
                <a:gd name="T45" fmla="*/ 49 h 50"/>
                <a:gd name="T46" fmla="*/ 504 w 898"/>
                <a:gd name="T47" fmla="*/ 49 h 50"/>
                <a:gd name="T48" fmla="*/ 400 w 898"/>
                <a:gd name="T49" fmla="*/ 49 h 50"/>
                <a:gd name="T50" fmla="*/ 173 w 898"/>
                <a:gd name="T51" fmla="*/ 49 h 50"/>
                <a:gd name="T52" fmla="*/ 125 w 898"/>
                <a:gd name="T53" fmla="*/ 49 h 50"/>
                <a:gd name="T54" fmla="*/ 100 w 898"/>
                <a:gd name="T55" fmla="*/ 49 h 50"/>
                <a:gd name="T56" fmla="*/ 19 w 898"/>
                <a:gd name="T57" fmla="*/ 49 h 50"/>
                <a:gd name="T58" fmla="*/ 0 w 898"/>
                <a:gd name="T59" fmla="*/ 49 h 50"/>
                <a:gd name="T60" fmla="*/ 0 w 898"/>
                <a:gd name="T61" fmla="*/ 0 h 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98"/>
                <a:gd name="T94" fmla="*/ 0 h 50"/>
                <a:gd name="T95" fmla="*/ 898 w 898"/>
                <a:gd name="T96" fmla="*/ 50 h 5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98" h="50">
                  <a:moveTo>
                    <a:pt x="897" y="0"/>
                  </a:moveTo>
                  <a:lnTo>
                    <a:pt x="890" y="2"/>
                  </a:lnTo>
                  <a:lnTo>
                    <a:pt x="889" y="7"/>
                  </a:lnTo>
                  <a:lnTo>
                    <a:pt x="890" y="13"/>
                  </a:lnTo>
                  <a:lnTo>
                    <a:pt x="888" y="16"/>
                  </a:lnTo>
                  <a:lnTo>
                    <a:pt x="887" y="17"/>
                  </a:lnTo>
                  <a:lnTo>
                    <a:pt x="880" y="18"/>
                  </a:lnTo>
                  <a:lnTo>
                    <a:pt x="877" y="20"/>
                  </a:lnTo>
                  <a:lnTo>
                    <a:pt x="869" y="23"/>
                  </a:lnTo>
                  <a:lnTo>
                    <a:pt x="855" y="25"/>
                  </a:lnTo>
                  <a:lnTo>
                    <a:pt x="843" y="33"/>
                  </a:lnTo>
                  <a:lnTo>
                    <a:pt x="835" y="29"/>
                  </a:lnTo>
                  <a:lnTo>
                    <a:pt x="828" y="27"/>
                  </a:lnTo>
                  <a:lnTo>
                    <a:pt x="813" y="27"/>
                  </a:lnTo>
                  <a:lnTo>
                    <a:pt x="803" y="29"/>
                  </a:lnTo>
                  <a:lnTo>
                    <a:pt x="798" y="32"/>
                  </a:lnTo>
                  <a:lnTo>
                    <a:pt x="788" y="40"/>
                  </a:lnTo>
                  <a:lnTo>
                    <a:pt x="784" y="49"/>
                  </a:lnTo>
                  <a:lnTo>
                    <a:pt x="781" y="49"/>
                  </a:lnTo>
                  <a:lnTo>
                    <a:pt x="729" y="48"/>
                  </a:lnTo>
                  <a:lnTo>
                    <a:pt x="709" y="49"/>
                  </a:lnTo>
                  <a:lnTo>
                    <a:pt x="653" y="49"/>
                  </a:lnTo>
                  <a:lnTo>
                    <a:pt x="616" y="49"/>
                  </a:lnTo>
                  <a:lnTo>
                    <a:pt x="504" y="49"/>
                  </a:lnTo>
                  <a:lnTo>
                    <a:pt x="400" y="49"/>
                  </a:lnTo>
                  <a:lnTo>
                    <a:pt x="173" y="49"/>
                  </a:lnTo>
                  <a:lnTo>
                    <a:pt x="125" y="49"/>
                  </a:lnTo>
                  <a:lnTo>
                    <a:pt x="100" y="49"/>
                  </a:lnTo>
                  <a:lnTo>
                    <a:pt x="19" y="49"/>
                  </a:lnTo>
                  <a:lnTo>
                    <a:pt x="0" y="4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733" name="Rectangle 717"/>
            <p:cNvSpPr>
              <a:spLocks noChangeArrowheads="1"/>
            </p:cNvSpPr>
            <p:nvPr/>
          </p:nvSpPr>
          <p:spPr bwMode="auto">
            <a:xfrm>
              <a:off x="611" y="1852"/>
              <a:ext cx="98" cy="42"/>
            </a:xfrm>
            <a:prstGeom prst="rect">
              <a:avLst/>
            </a:prstGeom>
            <a:solidFill>
              <a:srgbClr val="B3B900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800"/>
            </a:p>
          </p:txBody>
        </p:sp>
        <p:sp>
          <p:nvSpPr>
            <p:cNvPr id="734" name="Rectangle 718"/>
            <p:cNvSpPr>
              <a:spLocks noChangeArrowheads="1"/>
            </p:cNvSpPr>
            <p:nvPr/>
          </p:nvSpPr>
          <p:spPr bwMode="auto">
            <a:xfrm>
              <a:off x="751" y="1760"/>
              <a:ext cx="86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1064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900">
                  <a:latin typeface="Times New Roman" pitchFamily="18" charset="0"/>
                </a:rPr>
                <a:t>Mnt. Lob</a:t>
              </a:r>
            </a:p>
          </p:txBody>
        </p:sp>
      </p:grpSp>
      <p:cxnSp>
        <p:nvCxnSpPr>
          <p:cNvPr id="736" name="Straight Arrow Connector 735"/>
          <p:cNvCxnSpPr/>
          <p:nvPr/>
        </p:nvCxnSpPr>
        <p:spPr>
          <a:xfrm flipH="1">
            <a:off x="1676400" y="6236732"/>
            <a:ext cx="1" cy="3164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9" name="TextBox 738"/>
          <p:cNvSpPr txBox="1"/>
          <p:nvPr/>
        </p:nvSpPr>
        <p:spPr>
          <a:xfrm>
            <a:off x="5413185" y="3436475"/>
            <a:ext cx="364709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100%</a:t>
            </a:r>
            <a:r>
              <a:rPr lang="en-US" dirty="0" smtClean="0">
                <a:latin typeface="Calibri" panose="020F0502020204030204" pitchFamily="34" charset="0"/>
              </a:rPr>
              <a:t> of planted seedlings have been through at least 1 selection cycle 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740" name="Table 7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97256"/>
              </p:ext>
            </p:extLst>
          </p:nvPr>
        </p:nvGraphicFramePr>
        <p:xfrm>
          <a:off x="5213262" y="4611665"/>
          <a:ext cx="3822719" cy="1752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66339"/>
                <a:gridCol w="1178190"/>
                <a:gridCol w="117819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# Planted (x10</a:t>
                      </a:r>
                      <a:r>
                        <a:rPr lang="en-US" baseline="30000" dirty="0" smtClean="0"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% Planted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OP seedlings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619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84.3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FS seedlings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59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8.0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Clones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17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2.3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1" name="TextBox 740"/>
          <p:cNvSpPr txBox="1"/>
          <p:nvPr/>
        </p:nvSpPr>
        <p:spPr>
          <a:xfrm>
            <a:off x="6376065" y="427789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2013 Seedling Survey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3" y="345892"/>
            <a:ext cx="7588332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Predicted Annual Temperature &amp; Precipitation Differences 2040-2069 vs. 1971-2000</a:t>
            </a:r>
            <a:endParaRPr lang="en-US" sz="2800" dirty="0"/>
          </a:p>
        </p:txBody>
      </p:sp>
      <p:pic>
        <p:nvPicPr>
          <p:cNvPr id="8194" name="Picture 2" descr="C:\Users\gfpeter.UFAD\AppData\Local\Microsoft\Windows\Temporary Internet Files\Content.Outlook\4EWT2GE5\ANN_2040-2069_RCP8 5_TMINM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2"/>
          <a:stretch/>
        </p:blipFill>
        <p:spPr bwMode="auto">
          <a:xfrm>
            <a:off x="0" y="1905000"/>
            <a:ext cx="2922105" cy="29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fpeter.UFAD\AppData\Local\Microsoft\Windows\Temporary Internet Files\Content.Outlook\4EWT2GE5\ANN_2040-2069_RCP8 5_TMAXM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2"/>
          <a:stretch/>
        </p:blipFill>
        <p:spPr bwMode="auto">
          <a:xfrm>
            <a:off x="2922106" y="1905000"/>
            <a:ext cx="2950508" cy="30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gfpeter.UFAD\AppData\Local\Microsoft\Windows\Temporary Internet Files\Content.Outlook\4EWT2GE5\ANN_2040-2069_RCP8 5_PPTM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400" y="1553981"/>
            <a:ext cx="3274230" cy="40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4992469"/>
            <a:ext cx="35052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20 models predict 2-3</a:t>
            </a:r>
            <a:r>
              <a:rPr lang="en-US" baseline="30000" dirty="0" smtClean="0"/>
              <a:t>o</a:t>
            </a:r>
            <a:r>
              <a:rPr lang="en-US" dirty="0" smtClean="0"/>
              <a:t>C increase in min &amp; max temps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5704" cy="63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874" y="0"/>
            <a:ext cx="5422126" cy="811809"/>
          </a:xfrm>
        </p:spPr>
        <p:txBody>
          <a:bodyPr/>
          <a:lstStyle/>
          <a:p>
            <a:r>
              <a:rPr lang="en-US" dirty="0" smtClean="0"/>
              <a:t>Seed Source Movement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48" y="811809"/>
            <a:ext cx="6172199" cy="47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797" y="5716622"/>
            <a:ext cx="44453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R.C. </a:t>
            </a:r>
            <a:r>
              <a:rPr lang="en-US" sz="1600" dirty="0" err="1" smtClean="0"/>
              <a:t>Schmidtling</a:t>
            </a:r>
            <a:r>
              <a:rPr lang="en-US" sz="1600" dirty="0" smtClean="0"/>
              <a:t>, 2001, Southern Pine Seed Sources, USFS General Technical Report SRS-44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07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803" y="-76200"/>
            <a:ext cx="8205822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USFS Seed Deployment Guidelines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/>
          <a:stretch/>
        </p:blipFill>
        <p:spPr bwMode="auto">
          <a:xfrm>
            <a:off x="1524000" y="1484415"/>
            <a:ext cx="6248399" cy="42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4381" y="5754251"/>
            <a:ext cx="49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"/>
              </a:rPr>
              <a:t>R.C. </a:t>
            </a:r>
            <a:r>
              <a:rPr lang="en-US" sz="1600" dirty="0" err="1" smtClean="0">
                <a:latin typeface="Gill Sans"/>
              </a:rPr>
              <a:t>Schmidtling</a:t>
            </a:r>
            <a:r>
              <a:rPr lang="en-US" sz="1600" dirty="0" smtClean="0">
                <a:latin typeface="Gill Sans"/>
              </a:rPr>
              <a:t>, 2001, Southern Pine Seed Sources, USFS General Technical Report SRS-44 </a:t>
            </a:r>
            <a:endParaRPr lang="en-US" sz="16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881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Loblolly Pine Reference Genome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9200" y="1195125"/>
            <a:ext cx="7772400" cy="4983480"/>
          </a:xfrm>
        </p:spPr>
        <p:txBody>
          <a:bodyPr/>
          <a:lstStyle/>
          <a:p>
            <a:r>
              <a:rPr lang="en-US" dirty="0" smtClean="0"/>
              <a:t>A draft genome sequence of one loblolly pine genotype was created (Neale et al., 2014, Genome Bio. 15:R59)</a:t>
            </a:r>
          </a:p>
          <a:p>
            <a:pPr lvl="1"/>
            <a:r>
              <a:rPr lang="en-US" dirty="0" smtClean="0"/>
              <a:t>23.3 billion base pairs containing 50,172 predicted genes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1256"/>
            <a:ext cx="3441479" cy="283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75" y="2852305"/>
            <a:ext cx="4191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5703" y="6044547"/>
            <a:ext cx="3354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alibri" panose="020F0502020204030204" pitchFamily="34" charset="0"/>
              </a:rPr>
              <a:t>Wegrzyn</a:t>
            </a:r>
            <a:r>
              <a:rPr lang="en-US" sz="1400" dirty="0" smtClean="0">
                <a:latin typeface="Calibri" panose="020F0502020204030204" pitchFamily="34" charset="0"/>
              </a:rPr>
              <a:t> et al., 2014 Genetics 196: 891-909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EMAP_PPT_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Blank Presentation">
      <a:majorFont>
        <a:latin typeface="H Avenir Heavy"/>
        <a:ea typeface=""/>
        <a:cs typeface=""/>
      </a:majorFont>
      <a:minorFont>
        <a:latin typeface="Mini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PINEMAP_PPT_Template</Template>
  <TotalTime>2175</TotalTime>
  <Words>2327</Words>
  <Application>Microsoft Office PowerPoint</Application>
  <PresentationFormat>On-screen Show (4:3)</PresentationFormat>
  <Paragraphs>370</Paragraphs>
  <Slides>44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PINEMAP_PPT_Template</vt:lpstr>
      <vt:lpstr>Genetics Aim: ATP meeting 10/31/2014</vt:lpstr>
      <vt:lpstr>Two Objectives</vt:lpstr>
      <vt:lpstr>Genetic Diversity of the Natural Loblolly Population</vt:lpstr>
      <vt:lpstr>Genetic Basis &amp; Evolution of Fitness-related Traits in Loblolly</vt:lpstr>
      <vt:lpstr>Loblolly Pine Breeding Populations</vt:lpstr>
      <vt:lpstr>Predicted Annual Temperature &amp; Precipitation Differences 2040-2069 vs. 1971-2000</vt:lpstr>
      <vt:lpstr>Seed Source Movement</vt:lpstr>
      <vt:lpstr>Current USFS Seed Deployment Guidelines</vt:lpstr>
      <vt:lpstr>Loblolly Pine Reference Genome</vt:lpstr>
      <vt:lpstr>Why genotyping?</vt:lpstr>
      <vt:lpstr>Molecular approaches to breeding</vt:lpstr>
      <vt:lpstr>Molecular approaches to breeding</vt:lpstr>
      <vt:lpstr>Genomic selection in pine</vt:lpstr>
      <vt:lpstr>Genome-wide association in pine</vt:lpstr>
      <vt:lpstr>How will we use this?</vt:lpstr>
      <vt:lpstr>What have we learned so far?</vt:lpstr>
      <vt:lpstr>Test Series for Phenotyping &amp; Genotyping</vt:lpstr>
      <vt:lpstr>Quantitative Genetics Group (Tree Improvement Cooperatives)</vt:lpstr>
      <vt:lpstr>Quantitative Genetics Group (Tree Improvement Cooperatives)</vt:lpstr>
      <vt:lpstr>Objective 1: TerraC</vt:lpstr>
      <vt:lpstr>Objective 2: Seedling Deployment</vt:lpstr>
      <vt:lpstr>Seedling Deployment Rationale </vt:lpstr>
      <vt:lpstr>Seedling Deployment Background Universal Response Function (URF)</vt:lpstr>
      <vt:lpstr>What we hoped to add:</vt:lpstr>
      <vt:lpstr>Seedling Deployment Methodology</vt:lpstr>
      <vt:lpstr>Seedling Deployment Methodology</vt:lpstr>
      <vt:lpstr>Weather</vt:lpstr>
      <vt:lpstr>Regression Methods</vt:lpstr>
      <vt:lpstr>Locations – Test Sites</vt:lpstr>
      <vt:lpstr>Locations</vt:lpstr>
      <vt:lpstr>Methods Comparison</vt:lpstr>
      <vt:lpstr>Results Comparison</vt:lpstr>
      <vt:lpstr>More details…</vt:lpstr>
      <vt:lpstr>Results: University of Florida</vt:lpstr>
      <vt:lpstr>Results: North Carolina State University</vt:lpstr>
      <vt:lpstr>Results: North Carolina State University</vt:lpstr>
      <vt:lpstr>Results: North Carolina State University</vt:lpstr>
      <vt:lpstr>Methods &amp; Results Texas A&amp;M University</vt:lpstr>
      <vt:lpstr>Results: Texas A&amp;M University</vt:lpstr>
      <vt:lpstr>Common conclusions</vt:lpstr>
      <vt:lpstr>Unique contributions</vt:lpstr>
      <vt:lpstr>Implications for PINEMAP (and beyond)</vt:lpstr>
      <vt:lpstr>Minimum winter temperatures?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Climate Change Effects On the Growth of Loblolly Pine</dc:title>
  <dc:creator>Lab Manager</dc:creator>
  <cp:lastModifiedBy>Grace Crummer</cp:lastModifiedBy>
  <cp:revision>65</cp:revision>
  <dcterms:created xsi:type="dcterms:W3CDTF">2014-10-24T00:52:40Z</dcterms:created>
  <dcterms:modified xsi:type="dcterms:W3CDTF">2014-10-31T17:26:10Z</dcterms:modified>
</cp:coreProperties>
</file>