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697" r:id="rId3"/>
    <p:sldMasterId id="2147483710" r:id="rId4"/>
    <p:sldMasterId id="2147483723" r:id="rId5"/>
  </p:sldMasterIdLst>
  <p:notesMasterIdLst>
    <p:notesMasterId r:id="rId45"/>
  </p:notesMasterIdLst>
  <p:sldIdLst>
    <p:sldId id="256" r:id="rId6"/>
    <p:sldId id="265" r:id="rId7"/>
    <p:sldId id="274" r:id="rId8"/>
    <p:sldId id="268" r:id="rId9"/>
    <p:sldId id="275" r:id="rId10"/>
    <p:sldId id="276" r:id="rId11"/>
    <p:sldId id="277" r:id="rId12"/>
    <p:sldId id="278" r:id="rId13"/>
    <p:sldId id="279" r:id="rId14"/>
    <p:sldId id="280" r:id="rId15"/>
    <p:sldId id="281" r:id="rId16"/>
    <p:sldId id="282" r:id="rId17"/>
    <p:sldId id="283" r:id="rId18"/>
    <p:sldId id="284" r:id="rId19"/>
    <p:sldId id="306" r:id="rId20"/>
    <p:sldId id="307" r:id="rId21"/>
    <p:sldId id="308" r:id="rId22"/>
    <p:sldId id="309"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A56"/>
    <a:srgbClr val="47683E"/>
    <a:srgbClr val="9CA6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7438" autoAdjust="0"/>
  </p:normalViewPr>
  <p:slideViewPr>
    <p:cSldViewPr snapToGrid="0" snapToObjects="1">
      <p:cViewPr>
        <p:scale>
          <a:sx n="90" d="100"/>
          <a:sy n="90" d="100"/>
        </p:scale>
        <p:origin x="-1062" y="-17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Monthly</a:t>
            </a:r>
            <a:r>
              <a:rPr lang="en-US" baseline="0"/>
              <a:t> LAI for two model forest </a:t>
            </a:r>
            <a:endParaRPr lang="en-US"/>
          </a:p>
        </c:rich>
      </c:tx>
      <c:layout/>
      <c:overlay val="0"/>
    </c:title>
    <c:autoTitleDeleted val="0"/>
    <c:plotArea>
      <c:layout>
        <c:manualLayout>
          <c:layoutTarget val="inner"/>
          <c:xMode val="edge"/>
          <c:yMode val="edge"/>
          <c:x val="0.1168079615048119"/>
          <c:y val="0.19480351414406533"/>
          <c:w val="0.85741513560804894"/>
          <c:h val="0.68921660834062404"/>
        </c:manualLayout>
      </c:layout>
      <c:lineChart>
        <c:grouping val="standard"/>
        <c:varyColors val="0"/>
        <c:ser>
          <c:idx val="1"/>
          <c:order val="0"/>
          <c:tx>
            <c:v>17 yr-old</c:v>
          </c:tx>
          <c:marker>
            <c:symbol val="none"/>
          </c:marker>
          <c:val>
            <c:numRef>
              <c:f>Sheet1!$B$2:$B$13</c:f>
              <c:numCache>
                <c:formatCode>General</c:formatCode>
                <c:ptCount val="12"/>
                <c:pt idx="0">
                  <c:v>2.58</c:v>
                </c:pt>
                <c:pt idx="1">
                  <c:v>3.09</c:v>
                </c:pt>
                <c:pt idx="2">
                  <c:v>3.77</c:v>
                </c:pt>
                <c:pt idx="3">
                  <c:v>4.72</c:v>
                </c:pt>
                <c:pt idx="4">
                  <c:v>5.27</c:v>
                </c:pt>
                <c:pt idx="5">
                  <c:v>5.55</c:v>
                </c:pt>
                <c:pt idx="6">
                  <c:v>5.47</c:v>
                </c:pt>
                <c:pt idx="7">
                  <c:v>5.37</c:v>
                </c:pt>
                <c:pt idx="8">
                  <c:v>4.5999999999999996</c:v>
                </c:pt>
                <c:pt idx="9">
                  <c:v>3.25</c:v>
                </c:pt>
                <c:pt idx="10">
                  <c:v>2.2999999999999998</c:v>
                </c:pt>
                <c:pt idx="11">
                  <c:v>2.19</c:v>
                </c:pt>
              </c:numCache>
            </c:numRef>
          </c:val>
          <c:smooth val="0"/>
        </c:ser>
        <c:ser>
          <c:idx val="2"/>
          <c:order val="1"/>
          <c:tx>
            <c:v>7 yr-old</c:v>
          </c:tx>
          <c:marker>
            <c:symbol val="none"/>
          </c:marker>
          <c:val>
            <c:numRef>
              <c:f>Sheet1!$C$2:$C$13</c:f>
              <c:numCache>
                <c:formatCode>General</c:formatCode>
                <c:ptCount val="12"/>
                <c:pt idx="0">
                  <c:v>1</c:v>
                </c:pt>
                <c:pt idx="1">
                  <c:v>1.06</c:v>
                </c:pt>
                <c:pt idx="2">
                  <c:v>1.21</c:v>
                </c:pt>
                <c:pt idx="3">
                  <c:v>2.17</c:v>
                </c:pt>
                <c:pt idx="4">
                  <c:v>3.4</c:v>
                </c:pt>
                <c:pt idx="5">
                  <c:v>3.45</c:v>
                </c:pt>
                <c:pt idx="6">
                  <c:v>3.49</c:v>
                </c:pt>
                <c:pt idx="7">
                  <c:v>3.37</c:v>
                </c:pt>
                <c:pt idx="8">
                  <c:v>3.24</c:v>
                </c:pt>
                <c:pt idx="9">
                  <c:v>2.2799999999999998</c:v>
                </c:pt>
                <c:pt idx="10">
                  <c:v>1.22</c:v>
                </c:pt>
                <c:pt idx="11">
                  <c:v>1.1399999999999999</c:v>
                </c:pt>
              </c:numCache>
            </c:numRef>
          </c:val>
          <c:smooth val="0"/>
        </c:ser>
        <c:dLbls>
          <c:showLegendKey val="0"/>
          <c:showVal val="0"/>
          <c:showCatName val="0"/>
          <c:showSerName val="0"/>
          <c:showPercent val="0"/>
          <c:showBubbleSize val="0"/>
        </c:dLbls>
        <c:marker val="1"/>
        <c:smooth val="0"/>
        <c:axId val="33964416"/>
        <c:axId val="33965952"/>
      </c:lineChart>
      <c:catAx>
        <c:axId val="33964416"/>
        <c:scaling>
          <c:orientation val="minMax"/>
        </c:scaling>
        <c:delete val="0"/>
        <c:axPos val="b"/>
        <c:majorTickMark val="out"/>
        <c:minorTickMark val="none"/>
        <c:tickLblPos val="nextTo"/>
        <c:crossAx val="33965952"/>
        <c:crosses val="autoZero"/>
        <c:auto val="1"/>
        <c:lblAlgn val="ctr"/>
        <c:lblOffset val="100"/>
        <c:noMultiLvlLbl val="0"/>
      </c:catAx>
      <c:valAx>
        <c:axId val="33965952"/>
        <c:scaling>
          <c:orientation val="minMax"/>
        </c:scaling>
        <c:delete val="0"/>
        <c:axPos val="l"/>
        <c:majorGridlines>
          <c:spPr>
            <a:ln>
              <a:prstDash val="dash"/>
            </a:ln>
          </c:spPr>
        </c:majorGridlines>
        <c:title>
          <c:tx>
            <c:rich>
              <a:bodyPr rot="-5400000" vert="horz"/>
              <a:lstStyle/>
              <a:p>
                <a:pPr>
                  <a:defRPr/>
                </a:pPr>
                <a:r>
                  <a:rPr lang="en-US"/>
                  <a:t>Mean LAI</a:t>
                </a:r>
              </a:p>
            </c:rich>
          </c:tx>
          <c:layout/>
          <c:overlay val="0"/>
        </c:title>
        <c:numFmt formatCode="General" sourceLinked="1"/>
        <c:majorTickMark val="out"/>
        <c:minorTickMark val="none"/>
        <c:tickLblPos val="nextTo"/>
        <c:crossAx val="33964416"/>
        <c:crosses val="autoZero"/>
        <c:crossBetween val="between"/>
      </c:valAx>
    </c:plotArea>
    <c:legend>
      <c:legendPos val="r"/>
      <c:layout>
        <c:manualLayout>
          <c:xMode val="edge"/>
          <c:yMode val="edge"/>
          <c:x val="0.77422309711286086"/>
          <c:y val="0.30355482350420482"/>
          <c:w val="0.18415332458442693"/>
          <c:h val="0.16743438320209975"/>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374195-4C01-5A49-9338-E5973A7603A8}" type="datetimeFigureOut">
              <a:rPr lang="en-US" smtClean="0"/>
              <a:t>3/17/2016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381DA-884D-3A4E-A3A1-12DC2E51A3D2}" type="slidenum">
              <a:rPr lang="en-US" smtClean="0"/>
              <a:t>‹#›</a:t>
            </a:fld>
            <a:endParaRPr lang="en-US"/>
          </a:p>
        </p:txBody>
      </p:sp>
    </p:spTree>
    <p:extLst>
      <p:ext uri="{BB962C8B-B14F-4D97-AF65-F5344CB8AC3E}">
        <p14:creationId xmlns:p14="http://schemas.microsoft.com/office/powerpoint/2010/main" val="8705216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800381DA-884D-3A4E-A3A1-12DC2E51A3D2}" type="slidenum">
              <a:rPr lang="en-US" smtClean="0"/>
              <a:t>1</a:t>
            </a:fld>
            <a:endParaRPr lang="en-US"/>
          </a:p>
        </p:txBody>
      </p:sp>
    </p:spTree>
    <p:extLst>
      <p:ext uri="{BB962C8B-B14F-4D97-AF65-F5344CB8AC3E}">
        <p14:creationId xmlns:p14="http://schemas.microsoft.com/office/powerpoint/2010/main" val="283912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48778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2703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164719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79975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459510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970339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68528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279038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00006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418234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800381DA-884D-3A4E-A3A1-12DC2E51A3D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3912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279975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3599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27997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0751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675811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issue with NARCCAP: temporal</a:t>
            </a:r>
            <a:r>
              <a:rPr lang="en-US" baseline="0" dirty="0" smtClean="0"/>
              <a:t> extent since 2041-2070 was the only future time slice</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7997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a:t>
            </a:r>
            <a:r>
              <a:rPr lang="en-US" baseline="0" dirty="0" smtClean="0"/>
              <a:t> baseline </a:t>
            </a:r>
            <a:r>
              <a:rPr lang="en-US" dirty="0" smtClean="0"/>
              <a:t>period of the MACA data is from 1950-2005, but these years do not correspond to the actual years 1950-2005. What is important here is that these years have the same statistics as the actual years 1979-2009 (from the training data). The year 1987 of MACA data is not meant to be a </a:t>
            </a:r>
            <a:r>
              <a:rPr lang="en-US" dirty="0" err="1" smtClean="0"/>
              <a:t>hindcast</a:t>
            </a:r>
            <a:r>
              <a:rPr lang="en-US" dirty="0" smtClean="0"/>
              <a:t> of the weather from that year.</a:t>
            </a:r>
          </a:p>
          <a:p>
            <a:r>
              <a:rPr lang="en-US" dirty="0" smtClean="0"/>
              <a:t>***</a:t>
            </a:r>
            <a:r>
              <a:rPr lang="en-US" sz="1200" b="0" i="0" kern="1200" dirty="0" smtClean="0">
                <a:solidFill>
                  <a:schemeClr val="tx1"/>
                </a:solidFill>
                <a:effectLst/>
                <a:latin typeface="+mn-lt"/>
                <a:ea typeface="+mn-ea"/>
                <a:cs typeface="+mn-cs"/>
              </a:rPr>
              <a:t>GCM experiments are meant to say something about the future projections of climate. To assess climate, you should be taking averages of the weather over at least 30 years of data. So 5 future years is too short to assess the climate and even 10 years of historical is too short. </a:t>
            </a:r>
            <a:r>
              <a:rPr lang="en-US" dirty="0" smtClean="0"/>
              <a:t/>
            </a:r>
            <a:br>
              <a:rPr lang="en-US" dirty="0" smtClean="0"/>
            </a:br>
            <a:r>
              <a:rPr lang="en-US" sz="1200" b="0" i="0" kern="1200" dirty="0" smtClean="0">
                <a:solidFill>
                  <a:schemeClr val="tx1"/>
                </a:solidFill>
                <a:effectLst/>
                <a:latin typeface="+mn-lt"/>
                <a:ea typeface="+mn-ea"/>
                <a:cs typeface="+mn-cs"/>
              </a:rPr>
              <a:t>Also, note that the choice of the model baseline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period may have other consequences on your comparison. The model baseline period is a reference period for calculating the respective future climate change. Choosing different reference periods for the model baseline will result in different projections for change. Further, model baseline periods that are chosen as subsets of the period 1950-2005 (i.e. 1990-2000 or 1971-2000) will result in variations in the baseline between the models since the MACA process maps the statistics of the period 1950-2005 to the statistics of the training data. If you wish to avoid inter-model variations in the baseline, choose 1950-2005 as a baseline. As seen in the 'Analysis - Bias Maps' tab on this webpage, this will result in minimal biases between the models and the training data.</a:t>
            </a:r>
            <a:endParaRPr lang="en-US" dirty="0"/>
          </a:p>
        </p:txBody>
      </p:sp>
      <p:sp>
        <p:nvSpPr>
          <p:cNvPr id="4" name="Slide Number Placeholder 3"/>
          <p:cNvSpPr>
            <a:spLocks noGrp="1"/>
          </p:cNvSpPr>
          <p:nvPr>
            <p:ph type="sldNum" sz="quarter" idx="10"/>
          </p:nvPr>
        </p:nvSpPr>
        <p:spPr/>
        <p:txBody>
          <a:bodyPr/>
          <a:lstStyle/>
          <a:p>
            <a:fld id="{1D8A45DA-4707-4B43-BF53-61B65EBDAFB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681628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Line 21"/>
          <p:cNvSpPr>
            <a:spLocks noChangeShapeType="1"/>
          </p:cNvSpPr>
          <p:nvPr/>
        </p:nvSpPr>
        <p:spPr bwMode="auto">
          <a:xfrm>
            <a:off x="639335" y="3151862"/>
            <a:ext cx="7969189"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
        <p:nvSpPr>
          <p:cNvPr id="2" name="Title 1"/>
          <p:cNvSpPr>
            <a:spLocks noGrp="1"/>
          </p:cNvSpPr>
          <p:nvPr>
            <p:ph type="ctrTitle" hasCustomPrompt="1"/>
          </p:nvPr>
        </p:nvSpPr>
        <p:spPr>
          <a:xfrm>
            <a:off x="1039328" y="2433040"/>
            <a:ext cx="7444272" cy="1408560"/>
          </a:xfrm>
        </p:spPr>
        <p:txBody>
          <a:bodyPr anchor="t"/>
          <a:lstStyle>
            <a:lvl1pPr>
              <a:defRPr sz="4400" b="0">
                <a:solidFill>
                  <a:srgbClr val="235A56"/>
                </a:solidFill>
                <a:latin typeface="Gill Sans"/>
                <a:cs typeface="Gill Sans"/>
              </a:defRPr>
            </a:lvl1pPr>
          </a:lstStyle>
          <a:p>
            <a:r>
              <a:rPr lang="en-US" dirty="0" smtClean="0"/>
              <a:t>Click to edit Master title </a:t>
            </a:r>
            <a:br>
              <a:rPr lang="en-US" dirty="0" smtClean="0"/>
            </a:br>
            <a:r>
              <a:rPr lang="en-US" dirty="0" smtClean="0"/>
              <a:t>style</a:t>
            </a:r>
            <a:endParaRPr lang="en-US" dirty="0"/>
          </a:p>
        </p:txBody>
      </p:sp>
      <p:sp>
        <p:nvSpPr>
          <p:cNvPr id="3" name="Subtitle 2"/>
          <p:cNvSpPr>
            <a:spLocks noGrp="1"/>
          </p:cNvSpPr>
          <p:nvPr>
            <p:ph type="subTitle" idx="1"/>
          </p:nvPr>
        </p:nvSpPr>
        <p:spPr>
          <a:xfrm>
            <a:off x="3810001" y="4214855"/>
            <a:ext cx="4673600" cy="1533071"/>
          </a:xfrm>
        </p:spPr>
        <p:txBody>
          <a:bodyPr/>
          <a:lstStyle>
            <a:lvl1pPr marL="0" indent="0" algn="l">
              <a:buNone/>
              <a:defRPr sz="2000">
                <a:solidFill>
                  <a:srgbClr val="595959"/>
                </a:solidFill>
                <a:latin typeface="Century Gothic"/>
                <a:cs typeface="Century Gothic"/>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5" name="Rectangle 4"/>
          <p:cNvSpPr/>
          <p:nvPr userDrawn="1"/>
        </p:nvSpPr>
        <p:spPr>
          <a:xfrm>
            <a:off x="1552911" y="6453765"/>
            <a:ext cx="5683207" cy="369332"/>
          </a:xfrm>
          <a:prstGeom prst="rect">
            <a:avLst/>
          </a:prstGeom>
        </p:spPr>
        <p:txBody>
          <a:bodyPr wrap="square">
            <a:spAutoFit/>
          </a:bodyPr>
          <a:lstStyle/>
          <a:p>
            <a:pPr algn="r"/>
            <a:r>
              <a:rPr lang="en-US" sz="900" kern="1200" dirty="0" smtClean="0">
                <a:solidFill>
                  <a:schemeClr val="tx1">
                    <a:lumMod val="50000"/>
                    <a:lumOff val="50000"/>
                  </a:schemeClr>
                </a:solidFill>
                <a:effectLst/>
                <a:latin typeface="Cambria"/>
                <a:ea typeface="+mn-ea"/>
                <a:cs typeface="Cambria"/>
              </a:rPr>
              <a:t>Pine Integrated Network: Education, Mitigation, and Adaptation project (PINEMAP) is a Coordinated Agricultural Project funded by the USDA National Institute of Food and Agriculture, Award #2011-68002-30185</a:t>
            </a:r>
            <a:endParaRPr lang="en-US" sz="900" kern="1200" dirty="0">
              <a:solidFill>
                <a:schemeClr val="tx1">
                  <a:lumMod val="50000"/>
                  <a:lumOff val="50000"/>
                </a:schemeClr>
              </a:solidFill>
              <a:effectLst/>
              <a:latin typeface="Cambria"/>
              <a:ea typeface="+mn-ea"/>
              <a:cs typeface="Cambria"/>
            </a:endParaRPr>
          </a:p>
        </p:txBody>
      </p:sp>
      <p:pic>
        <p:nvPicPr>
          <p:cNvPr id="6" name="Picture 5"/>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7323401" y="6477206"/>
            <a:ext cx="1696029" cy="322450"/>
          </a:xfrm>
          <a:prstGeom prst="rect">
            <a:avLst/>
          </a:prstGeom>
        </p:spPr>
      </p:pic>
      <p:cxnSp>
        <p:nvCxnSpPr>
          <p:cNvPr id="8" name="Straight Connector 7"/>
          <p:cNvCxnSpPr/>
          <p:nvPr userDrawn="1"/>
        </p:nvCxnSpPr>
        <p:spPr bwMode="auto">
          <a:xfrm>
            <a:off x="7241424" y="6464889"/>
            <a:ext cx="0" cy="347089"/>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3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7228"/>
            <a:ext cx="9144000" cy="1022239"/>
          </a:xfrm>
        </p:spPr>
        <p:txBody>
          <a:bodyPr/>
          <a:lstStyle>
            <a:lvl1pPr algn="ct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20651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173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4044" y="1535115"/>
            <a:ext cx="3927185" cy="639763"/>
          </a:xfrm>
        </p:spPr>
        <p:txBody>
          <a:bodyPr anchor="b"/>
          <a:lstStyle>
            <a:lvl1pPr marL="0" indent="0">
              <a:buNone/>
              <a:defRPr sz="2400" b="1">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54044" y="2174875"/>
            <a:ext cx="39271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3678" y="1535115"/>
            <a:ext cx="3928727" cy="639763"/>
          </a:xfrm>
        </p:spPr>
        <p:txBody>
          <a:bodyPr anchor="b"/>
          <a:lstStyle>
            <a:lvl1pPr marL="0" indent="0">
              <a:buNone/>
              <a:defRPr sz="2400" b="1">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103678" y="2174875"/>
            <a:ext cx="39287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9"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Tree>
    <p:extLst>
      <p:ext uri="{BB962C8B-B14F-4D97-AF65-F5344CB8AC3E}">
        <p14:creationId xmlns:p14="http://schemas.microsoft.com/office/powerpoint/2010/main" val="3877263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Line 21"/>
          <p:cNvSpPr>
            <a:spLocks noChangeShapeType="1"/>
          </p:cNvSpPr>
          <p:nvPr/>
        </p:nvSpPr>
        <p:spPr bwMode="auto">
          <a:xfrm>
            <a:off x="639335" y="3151862"/>
            <a:ext cx="7969189"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ctrTitle"/>
          </p:nvPr>
        </p:nvSpPr>
        <p:spPr>
          <a:xfrm>
            <a:off x="810721" y="2400284"/>
            <a:ext cx="7986440" cy="1408560"/>
          </a:xfrm>
        </p:spPr>
        <p:txBody>
          <a:bodyPr anchor="t"/>
          <a:lstStyle>
            <a:lvl1pPr>
              <a:defRPr sz="4400" b="0">
                <a:solidFill>
                  <a:srgbClr val="235A56"/>
                </a:solidFill>
                <a:latin typeface="Gill Sans"/>
                <a:cs typeface="Gill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10001" y="4214855"/>
            <a:ext cx="4673600" cy="609395"/>
          </a:xfrm>
        </p:spPr>
        <p:txBody>
          <a:bodyPr/>
          <a:lstStyle>
            <a:lvl1pPr marL="0" indent="0" algn="l">
              <a:buNone/>
              <a:defRPr sz="2000">
                <a:solidFill>
                  <a:srgbClr val="595959"/>
                </a:solidFill>
                <a:latin typeface="Century Gothic"/>
                <a:cs typeface="Century Gothic"/>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Subtitle 2"/>
          <p:cNvSpPr txBox="1">
            <a:spLocks/>
          </p:cNvSpPr>
          <p:nvPr/>
        </p:nvSpPr>
        <p:spPr bwMode="auto">
          <a:xfrm>
            <a:off x="3810001" y="5116117"/>
            <a:ext cx="4673600" cy="609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9CA635"/>
              </a:buClr>
              <a:buNone/>
              <a:defRPr sz="2000">
                <a:solidFill>
                  <a:srgbClr val="595959"/>
                </a:solidFill>
                <a:latin typeface="Century Gothic"/>
                <a:ea typeface="ＭＳ Ｐゴシック" pitchFamily="-108" charset="-128"/>
                <a:cs typeface="Century Gothic"/>
              </a:defRPr>
            </a:lvl1pPr>
            <a:lvl2pPr marL="457200" indent="0" algn="ctr" rtl="0" eaLnBrk="1" fontAlgn="base" hangingPunct="1">
              <a:spcBef>
                <a:spcPct val="20000"/>
              </a:spcBef>
              <a:spcAft>
                <a:spcPct val="0"/>
              </a:spcAft>
              <a:buClr>
                <a:srgbClr val="9CA635"/>
              </a:buClr>
              <a:buNone/>
              <a:defRPr sz="2200">
                <a:solidFill>
                  <a:schemeClr val="tx1">
                    <a:lumMod val="65000"/>
                    <a:lumOff val="35000"/>
                  </a:schemeClr>
                </a:solidFill>
                <a:latin typeface="Cambria"/>
                <a:ea typeface="ＭＳ Ｐゴシック" pitchFamily="-105" charset="-128"/>
                <a:cs typeface="Cambria"/>
              </a:defRPr>
            </a:lvl2pPr>
            <a:lvl3pPr marL="914400" indent="0" algn="ctr" rtl="0" eaLnBrk="1" fontAlgn="base" hangingPunct="1">
              <a:spcBef>
                <a:spcPct val="20000"/>
              </a:spcBef>
              <a:spcAft>
                <a:spcPct val="0"/>
              </a:spcAft>
              <a:buClr>
                <a:srgbClr val="9CA635"/>
              </a:buClr>
              <a:buNone/>
              <a:defRPr sz="1800">
                <a:solidFill>
                  <a:schemeClr val="tx1">
                    <a:lumMod val="65000"/>
                    <a:lumOff val="35000"/>
                  </a:schemeClr>
                </a:solidFill>
                <a:latin typeface="Cambria"/>
                <a:ea typeface="ＭＳ Ｐゴシック" pitchFamily="-105" charset="-128"/>
                <a:cs typeface="Cambria"/>
              </a:defRPr>
            </a:lvl3pPr>
            <a:lvl4pPr marL="1371600" indent="0" algn="ctr" rtl="0" eaLnBrk="1" fontAlgn="base" hangingPunct="1">
              <a:spcBef>
                <a:spcPct val="20000"/>
              </a:spcBef>
              <a:spcAft>
                <a:spcPct val="0"/>
              </a:spcAft>
              <a:buClr>
                <a:srgbClr val="9CA635"/>
              </a:buClr>
              <a:buNone/>
              <a:defRPr sz="1800">
                <a:solidFill>
                  <a:schemeClr val="tx1">
                    <a:lumMod val="65000"/>
                    <a:lumOff val="35000"/>
                  </a:schemeClr>
                </a:solidFill>
                <a:latin typeface="Cambria"/>
                <a:ea typeface="ＭＳ Ｐゴシック" pitchFamily="-105" charset="-128"/>
                <a:cs typeface="Cambria"/>
              </a:defRPr>
            </a:lvl4pPr>
            <a:lvl5pPr marL="1828800" indent="0" algn="ctr" rtl="0" eaLnBrk="1" fontAlgn="base" hangingPunct="1">
              <a:spcBef>
                <a:spcPct val="20000"/>
              </a:spcBef>
              <a:spcAft>
                <a:spcPct val="0"/>
              </a:spcAft>
              <a:buClr>
                <a:srgbClr val="9CA635"/>
              </a:buClr>
              <a:buNone/>
              <a:tabLst>
                <a:tab pos="1593850" algn="l"/>
              </a:tabLst>
              <a:defRPr sz="1800">
                <a:solidFill>
                  <a:schemeClr val="tx1">
                    <a:lumMod val="65000"/>
                    <a:lumOff val="35000"/>
                  </a:schemeClr>
                </a:solidFill>
                <a:latin typeface="Cambria"/>
                <a:ea typeface="ＭＳ Ｐゴシック" pitchFamily="-105" charset="-128"/>
                <a:cs typeface="Cambria"/>
              </a:defRPr>
            </a:lvl5pPr>
            <a:lvl6pPr marL="2286000" indent="0" algn="ctr" rtl="0" eaLnBrk="1" fontAlgn="base" hangingPunct="1">
              <a:spcBef>
                <a:spcPct val="20000"/>
              </a:spcBef>
              <a:spcAft>
                <a:spcPct val="0"/>
              </a:spcAft>
              <a:buNone/>
              <a:defRPr sz="2000">
                <a:solidFill>
                  <a:srgbClr val="500000"/>
                </a:solidFill>
                <a:latin typeface="+mn-lt"/>
                <a:ea typeface="ＭＳ Ｐゴシック" pitchFamily="-105" charset="-128"/>
              </a:defRPr>
            </a:lvl6pPr>
            <a:lvl7pPr marL="2743200" indent="0" algn="ctr" rtl="0" eaLnBrk="1" fontAlgn="base" hangingPunct="1">
              <a:spcBef>
                <a:spcPct val="20000"/>
              </a:spcBef>
              <a:spcAft>
                <a:spcPct val="0"/>
              </a:spcAft>
              <a:buNone/>
              <a:defRPr sz="2000">
                <a:solidFill>
                  <a:srgbClr val="500000"/>
                </a:solidFill>
                <a:latin typeface="+mn-lt"/>
                <a:ea typeface="ＭＳ Ｐゴシック" pitchFamily="-105" charset="-128"/>
              </a:defRPr>
            </a:lvl7pPr>
            <a:lvl8pPr marL="3200400" indent="0" algn="ctr" rtl="0" eaLnBrk="1" fontAlgn="base" hangingPunct="1">
              <a:spcBef>
                <a:spcPct val="20000"/>
              </a:spcBef>
              <a:spcAft>
                <a:spcPct val="0"/>
              </a:spcAft>
              <a:buNone/>
              <a:defRPr sz="2000">
                <a:solidFill>
                  <a:srgbClr val="500000"/>
                </a:solidFill>
                <a:latin typeface="+mn-lt"/>
                <a:ea typeface="ＭＳ Ｐゴシック" pitchFamily="-105" charset="-128"/>
              </a:defRPr>
            </a:lvl8pPr>
            <a:lvl9pPr marL="3657600" indent="0" algn="ctr" rtl="0" eaLnBrk="1" fontAlgn="base" hangingPunct="1">
              <a:spcBef>
                <a:spcPct val="20000"/>
              </a:spcBef>
              <a:spcAft>
                <a:spcPct val="0"/>
              </a:spcAft>
              <a:buNone/>
              <a:defRPr sz="2000">
                <a:solidFill>
                  <a:srgbClr val="500000"/>
                </a:solidFill>
                <a:latin typeface="+mn-lt"/>
                <a:ea typeface="ＭＳ Ｐゴシック" pitchFamily="-105" charset="-128"/>
              </a:defRPr>
            </a:lvl9pPr>
          </a:lstStyle>
          <a:p>
            <a:pPr defTabSz="914400"/>
            <a:r>
              <a:rPr lang="en-US" sz="1400" kern="0" dirty="0" smtClean="0"/>
              <a:t>PINEMAP ATP Meeting | December 5, 2014</a:t>
            </a:r>
            <a:endParaRPr lang="en-US" sz="1400"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997" y="6316508"/>
            <a:ext cx="2429468" cy="469282"/>
          </a:xfrm>
          <a:prstGeom prst="rect">
            <a:avLst/>
          </a:prstGeom>
        </p:spPr>
      </p:pic>
      <p:sp>
        <p:nvSpPr>
          <p:cNvPr id="6" name="TextBox 5"/>
          <p:cNvSpPr txBox="1"/>
          <p:nvPr/>
        </p:nvSpPr>
        <p:spPr>
          <a:xfrm>
            <a:off x="2412125" y="6381872"/>
            <a:ext cx="3957144" cy="338554"/>
          </a:xfrm>
          <a:prstGeom prst="rect">
            <a:avLst/>
          </a:prstGeom>
          <a:noFill/>
        </p:spPr>
        <p:txBody>
          <a:bodyPr wrap="square" rtlCol="0">
            <a:spAutoFit/>
          </a:bodyPr>
          <a:lstStyle/>
          <a:p>
            <a:r>
              <a:rPr lang="en-US" sz="800" kern="0" dirty="0">
                <a:solidFill>
                  <a:prstClr val="black">
                    <a:lumMod val="65000"/>
                    <a:lumOff val="35000"/>
                  </a:prstClr>
                </a:solidFill>
                <a:latin typeface="Century Gothic" pitchFamily="34" charset="0"/>
                <a:ea typeface="ＭＳ Ｐゴシック" pitchFamily="-108" charset="-128"/>
                <a:cs typeface="Century Gothic"/>
              </a:rPr>
              <a:t>PINEMAP</a:t>
            </a:r>
            <a:r>
              <a:rPr lang="en-US" sz="800" dirty="0">
                <a:solidFill>
                  <a:prstClr val="black">
                    <a:lumMod val="65000"/>
                    <a:lumOff val="35000"/>
                  </a:prstClr>
                </a:solidFill>
                <a:latin typeface="Century Gothic" pitchFamily="34" charset="0"/>
              </a:rPr>
              <a:t> is a </a:t>
            </a:r>
            <a:r>
              <a:rPr lang="en-US" sz="800" kern="0" dirty="0">
                <a:solidFill>
                  <a:prstClr val="black">
                    <a:lumMod val="65000"/>
                    <a:lumOff val="35000"/>
                  </a:prstClr>
                </a:solidFill>
                <a:latin typeface="Century Gothic" pitchFamily="34" charset="0"/>
                <a:ea typeface="ＭＳ Ｐゴシック" pitchFamily="-108" charset="-128"/>
                <a:cs typeface="Century Gothic"/>
              </a:rPr>
              <a:t>Coordinated</a:t>
            </a:r>
            <a:r>
              <a:rPr lang="en-US" sz="800" dirty="0">
                <a:solidFill>
                  <a:prstClr val="black">
                    <a:lumMod val="65000"/>
                    <a:lumOff val="35000"/>
                  </a:prstClr>
                </a:solidFill>
                <a:latin typeface="Century Gothic" pitchFamily="34" charset="0"/>
              </a:rPr>
              <a:t> Agricultural Project funded by the </a:t>
            </a:r>
          </a:p>
          <a:p>
            <a:r>
              <a:rPr lang="en-US" sz="800" dirty="0">
                <a:solidFill>
                  <a:prstClr val="black">
                    <a:lumMod val="65000"/>
                    <a:lumOff val="35000"/>
                  </a:prstClr>
                </a:solidFill>
                <a:latin typeface="Century Gothic" pitchFamily="34" charset="0"/>
              </a:rPr>
              <a:t>USDA National Institute of Food and Agriculture, Award # 2011-68002-30185.</a:t>
            </a:r>
          </a:p>
        </p:txBody>
      </p:sp>
    </p:spTree>
    <p:extLst>
      <p:ext uri="{BB962C8B-B14F-4D97-AF65-F5344CB8AC3E}">
        <p14:creationId xmlns:p14="http://schemas.microsoft.com/office/powerpoint/2010/main" val="87278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Line 21"/>
          <p:cNvSpPr>
            <a:spLocks noChangeShapeType="1"/>
          </p:cNvSpPr>
          <p:nvPr/>
        </p:nvSpPr>
        <p:spPr bwMode="auto">
          <a:xfrm>
            <a:off x="762000" y="4497207"/>
            <a:ext cx="7800768"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title"/>
          </p:nvPr>
        </p:nvSpPr>
        <p:spPr>
          <a:xfrm>
            <a:off x="1015914" y="4521482"/>
            <a:ext cx="6604086" cy="1374713"/>
          </a:xfrm>
        </p:spPr>
        <p:txBody>
          <a:bodyPr anchor="t"/>
          <a:lstStyle>
            <a:lvl1pPr algn="l">
              <a:defRPr sz="4000" b="0" cap="none">
                <a:latin typeface="Gill Sans"/>
                <a:cs typeface="Gill San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15914" y="3040387"/>
            <a:ext cx="6604086" cy="1456820"/>
          </a:xfrm>
        </p:spPr>
        <p:txBody>
          <a:bodyPr anchor="b"/>
          <a:lstStyle>
            <a:lvl1pPr marL="0" indent="0">
              <a:buNone/>
              <a:defRPr sz="2000">
                <a:solidFill>
                  <a:srgbClr val="595959"/>
                </a:solidFill>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96947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Line 21"/>
          <p:cNvSpPr>
            <a:spLocks noChangeShapeType="1"/>
          </p:cNvSpPr>
          <p:nvPr/>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12" name="Content Placeholder 11"/>
          <p:cNvSpPr>
            <a:spLocks noGrp="1"/>
          </p:cNvSpPr>
          <p:nvPr>
            <p:ph sz="quarter" idx="10"/>
          </p:nvPr>
        </p:nvSpPr>
        <p:spPr>
          <a:xfrm>
            <a:off x="1219200" y="1397000"/>
            <a:ext cx="7772400" cy="49834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1"/>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91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219201" y="1397000"/>
            <a:ext cx="3687763" cy="5108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6" name="Line 21"/>
          <p:cNvSpPr>
            <a:spLocks noChangeShapeType="1"/>
          </p:cNvSpPr>
          <p:nvPr/>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1"/>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141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183188" y="1396999"/>
            <a:ext cx="3732212" cy="4977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6" name="Line 21"/>
          <p:cNvSpPr>
            <a:spLocks noChangeShapeType="1"/>
          </p:cNvSpPr>
          <p:nvPr/>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1"/>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60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2 Pictures with Caption">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rot="307655">
            <a:off x="5414031" y="1995303"/>
            <a:ext cx="3460025" cy="4075276"/>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dirty="0"/>
          </a:p>
        </p:txBody>
      </p:sp>
      <p:sp>
        <p:nvSpPr>
          <p:cNvPr id="12" name="Date Placeholder 3"/>
          <p:cNvSpPr>
            <a:spLocks noGrp="1"/>
          </p:cNvSpPr>
          <p:nvPr>
            <p:ph type="dt" sz="half" idx="10"/>
          </p:nvPr>
        </p:nvSpPr>
        <p:spPr>
          <a:xfrm>
            <a:off x="8191500" y="6519003"/>
            <a:ext cx="952500" cy="229236"/>
          </a:xfrm>
          <a:prstGeom prst="rect">
            <a:avLst/>
          </a:prstGeom>
        </p:spPr>
        <p:txBody>
          <a:bodyPr/>
          <a:lstStyle>
            <a:lvl1pPr>
              <a:defRPr sz="1000"/>
            </a:lvl1pPr>
          </a:lstStyle>
          <a:p>
            <a:pPr defTabSz="914400"/>
            <a:fld id="{E81F3FD7-DC01-46BD-9F4B-3E40FF862AC1}" type="datetimeFigureOut">
              <a:rPr lang="en-US" smtClean="0">
                <a:solidFill>
                  <a:prstClr val="black"/>
                </a:solidFill>
              </a:rPr>
              <a:pPr defTabSz="914400"/>
              <a:t>3/17/2016</a:t>
            </a:fld>
            <a:endParaRPr lang="en-US">
              <a:solidFill>
                <a:prstClr val="black"/>
              </a:solidFill>
            </a:endParaRPr>
          </a:p>
        </p:txBody>
      </p:sp>
      <p:sp>
        <p:nvSpPr>
          <p:cNvPr id="3" name="Content Placeholder 2"/>
          <p:cNvSpPr>
            <a:spLocks noGrp="1"/>
          </p:cNvSpPr>
          <p:nvPr>
            <p:ph sz="quarter" idx="15"/>
          </p:nvPr>
        </p:nvSpPr>
        <p:spPr>
          <a:xfrm>
            <a:off x="1219201" y="1397000"/>
            <a:ext cx="4181475" cy="49524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Line 21"/>
          <p:cNvSpPr>
            <a:spLocks noChangeShapeType="1"/>
          </p:cNvSpPr>
          <p:nvPr/>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11"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0472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2 Pictures with Caption">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rot="21213665">
            <a:off x="480906" y="1710182"/>
            <a:ext cx="3460025" cy="4075276"/>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dirty="0"/>
          </a:p>
        </p:txBody>
      </p:sp>
      <p:sp>
        <p:nvSpPr>
          <p:cNvPr id="6" name="Date Placeholder 3"/>
          <p:cNvSpPr>
            <a:spLocks noGrp="1"/>
          </p:cNvSpPr>
          <p:nvPr>
            <p:ph type="dt" sz="half" idx="10"/>
          </p:nvPr>
        </p:nvSpPr>
        <p:spPr>
          <a:xfrm>
            <a:off x="8191500" y="6519003"/>
            <a:ext cx="952500" cy="229236"/>
          </a:xfrm>
          <a:prstGeom prst="rect">
            <a:avLst/>
          </a:prstGeom>
        </p:spPr>
        <p:txBody>
          <a:bodyPr/>
          <a:lstStyle>
            <a:lvl1pPr>
              <a:defRPr sz="1000"/>
            </a:lvl1pPr>
          </a:lstStyle>
          <a:p>
            <a:pPr defTabSz="914400"/>
            <a:fld id="{E81F3FD7-DC01-46BD-9F4B-3E40FF862AC1}" type="datetimeFigureOut">
              <a:rPr lang="en-US" smtClean="0">
                <a:solidFill>
                  <a:prstClr val="black"/>
                </a:solidFill>
              </a:rPr>
              <a:pPr defTabSz="914400"/>
              <a:t>3/17/2016</a:t>
            </a:fld>
            <a:endParaRPr lang="en-US">
              <a:solidFill>
                <a:prstClr val="black"/>
              </a:solidFill>
            </a:endParaRPr>
          </a:p>
        </p:txBody>
      </p:sp>
      <p:sp>
        <p:nvSpPr>
          <p:cNvPr id="3" name="Content Placeholder 2"/>
          <p:cNvSpPr>
            <a:spLocks noGrp="1"/>
          </p:cNvSpPr>
          <p:nvPr>
            <p:ph sz="quarter" idx="15"/>
          </p:nvPr>
        </p:nvSpPr>
        <p:spPr>
          <a:xfrm>
            <a:off x="4362450" y="1397000"/>
            <a:ext cx="4552950" cy="49647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Line 21"/>
          <p:cNvSpPr>
            <a:spLocks noChangeShapeType="1"/>
          </p:cNvSpPr>
          <p:nvPr/>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11"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5251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Line 21"/>
          <p:cNvSpPr>
            <a:spLocks noChangeShapeType="1"/>
          </p:cNvSpPr>
          <p:nvPr userDrawn="1"/>
        </p:nvSpPr>
        <p:spPr bwMode="auto">
          <a:xfrm>
            <a:off x="762000" y="4497207"/>
            <a:ext cx="7800768"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
        <p:nvSpPr>
          <p:cNvPr id="2" name="Title 1"/>
          <p:cNvSpPr>
            <a:spLocks noGrp="1"/>
          </p:cNvSpPr>
          <p:nvPr>
            <p:ph type="title"/>
          </p:nvPr>
        </p:nvSpPr>
        <p:spPr>
          <a:xfrm>
            <a:off x="1015914" y="4521482"/>
            <a:ext cx="6604086" cy="1374713"/>
          </a:xfrm>
        </p:spPr>
        <p:txBody>
          <a:bodyPr anchor="t"/>
          <a:lstStyle>
            <a:lvl1pPr algn="l">
              <a:defRPr sz="4000" b="0" cap="none">
                <a:latin typeface="Gill Sans"/>
                <a:cs typeface="Gill San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15914" y="3040387"/>
            <a:ext cx="6604086" cy="1456820"/>
          </a:xfrm>
        </p:spPr>
        <p:txBody>
          <a:bodyPr anchor="b"/>
          <a:lstStyle>
            <a:lvl1pPr marL="0" indent="0">
              <a:buNone/>
              <a:defRPr sz="2000">
                <a:solidFill>
                  <a:srgbClr val="595959"/>
                </a:solidFill>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5" name="Line 21"/>
          <p:cNvSpPr>
            <a:spLocks noChangeShapeType="1"/>
          </p:cNvSpPr>
          <p:nvPr/>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0"/>
          </p:nvPr>
        </p:nvSpPr>
        <p:spPr/>
        <p:txBody>
          <a:bodyPr/>
          <a:lstStyle/>
          <a:p>
            <a:fld id="{10F8396E-2A77-45C8-83D2-FA832AC668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98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6759" y="257228"/>
            <a:ext cx="8107241" cy="1022239"/>
          </a:xfrm>
        </p:spPr>
        <p:txBody>
          <a:bodyPr/>
          <a:lstStyle>
            <a:lvl1pPr algn="ct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850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3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7228"/>
            <a:ext cx="9144000" cy="1022239"/>
          </a:xfrm>
        </p:spPr>
        <p:txBody>
          <a:bodyPr/>
          <a:lstStyle>
            <a:lvl1pPr algn="ctr">
              <a:defRPr>
                <a:solidFill>
                  <a:schemeClr val="bg1"/>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628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4_Blank">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495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4044" y="1535115"/>
            <a:ext cx="3927185" cy="639763"/>
          </a:xfrm>
        </p:spPr>
        <p:txBody>
          <a:bodyPr anchor="b"/>
          <a:lstStyle>
            <a:lvl1pPr marL="0" indent="0">
              <a:buNone/>
              <a:defRPr sz="2400" b="1">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54044" y="2174875"/>
            <a:ext cx="39271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3678" y="1535115"/>
            <a:ext cx="3928727" cy="639763"/>
          </a:xfrm>
        </p:spPr>
        <p:txBody>
          <a:bodyPr anchor="b"/>
          <a:lstStyle>
            <a:lvl1pPr marL="0" indent="0">
              <a:buNone/>
              <a:defRPr sz="2400" b="1">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103678" y="2174875"/>
            <a:ext cx="39287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9" name="Line 21"/>
          <p:cNvSpPr>
            <a:spLocks noChangeShapeType="1"/>
          </p:cNvSpPr>
          <p:nvPr/>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0"/>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527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980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881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591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025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70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
        <p:nvSpPr>
          <p:cNvPr id="2"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12" name="Content Placeholder 11"/>
          <p:cNvSpPr>
            <a:spLocks noGrp="1"/>
          </p:cNvSpPr>
          <p:nvPr>
            <p:ph sz="quarter" idx="10"/>
          </p:nvPr>
        </p:nvSpPr>
        <p:spPr>
          <a:xfrm>
            <a:off x="1219200" y="1397000"/>
            <a:ext cx="7772400" cy="49834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048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379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021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270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055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1F3FD7-DC01-46BD-9F4B-3E40FF862AC1}" type="datetimeFigureOut">
              <a:rPr lang="en-US" smtClean="0">
                <a:solidFill>
                  <a:prstClr val="black">
                    <a:tint val="75000"/>
                  </a:prstClr>
                </a:solidFill>
              </a:rPr>
              <a:pPr/>
              <a:t>3/17/2016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802914-E0E9-42E7-8B78-4FC8421102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632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5" name="Line 21"/>
          <p:cNvSpPr>
            <a:spLocks noChangeShapeType="1"/>
          </p:cNvSpPr>
          <p:nvPr/>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0"/>
          </p:nvPr>
        </p:nvSpPr>
        <p:spPr/>
        <p:txBody>
          <a:bodyPr/>
          <a:lstStyle/>
          <a:p>
            <a:fld id="{10F8396E-2A77-45C8-83D2-FA832AC668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341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Line 21"/>
          <p:cNvSpPr>
            <a:spLocks noChangeShapeType="1"/>
          </p:cNvSpPr>
          <p:nvPr/>
        </p:nvSpPr>
        <p:spPr bwMode="auto">
          <a:xfrm>
            <a:off x="639334" y="3151862"/>
            <a:ext cx="7969189"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ctrTitle"/>
          </p:nvPr>
        </p:nvSpPr>
        <p:spPr>
          <a:xfrm>
            <a:off x="810720" y="2400284"/>
            <a:ext cx="7986440" cy="1408560"/>
          </a:xfrm>
        </p:spPr>
        <p:txBody>
          <a:bodyPr anchor="t"/>
          <a:lstStyle>
            <a:lvl1pPr>
              <a:defRPr sz="4400" b="0">
                <a:solidFill>
                  <a:srgbClr val="235A56"/>
                </a:solidFill>
                <a:latin typeface="Gill Sans"/>
                <a:cs typeface="Gill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10000" y="4214853"/>
            <a:ext cx="4673600" cy="609395"/>
          </a:xfrm>
        </p:spPr>
        <p:txBody>
          <a:bodyPr/>
          <a:lstStyle>
            <a:lvl1pPr marL="0" indent="0" algn="l">
              <a:buNone/>
              <a:defRPr sz="2000">
                <a:solidFill>
                  <a:srgbClr val="595959"/>
                </a:solidFill>
                <a:latin typeface="Century Gothic"/>
                <a:cs typeface="Century Gothic"/>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Subtitle 2"/>
          <p:cNvSpPr txBox="1">
            <a:spLocks/>
          </p:cNvSpPr>
          <p:nvPr userDrawn="1"/>
        </p:nvSpPr>
        <p:spPr bwMode="auto">
          <a:xfrm>
            <a:off x="3810000" y="5116115"/>
            <a:ext cx="4673600" cy="609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9CA635"/>
              </a:buClr>
              <a:buNone/>
              <a:defRPr sz="2000">
                <a:solidFill>
                  <a:srgbClr val="595959"/>
                </a:solidFill>
                <a:latin typeface="Century Gothic"/>
                <a:ea typeface="ＭＳ Ｐゴシック" pitchFamily="-108" charset="-128"/>
                <a:cs typeface="Century Gothic"/>
              </a:defRPr>
            </a:lvl1pPr>
            <a:lvl2pPr marL="457200" indent="0" algn="ctr" rtl="0" eaLnBrk="1" fontAlgn="base" hangingPunct="1">
              <a:spcBef>
                <a:spcPct val="20000"/>
              </a:spcBef>
              <a:spcAft>
                <a:spcPct val="0"/>
              </a:spcAft>
              <a:buClr>
                <a:srgbClr val="9CA635"/>
              </a:buClr>
              <a:buNone/>
              <a:defRPr sz="2200">
                <a:solidFill>
                  <a:schemeClr val="tx1">
                    <a:lumMod val="65000"/>
                    <a:lumOff val="35000"/>
                  </a:schemeClr>
                </a:solidFill>
                <a:latin typeface="Cambria"/>
                <a:ea typeface="ＭＳ Ｐゴシック" pitchFamily="-105" charset="-128"/>
                <a:cs typeface="Cambria"/>
              </a:defRPr>
            </a:lvl2pPr>
            <a:lvl3pPr marL="914400" indent="0" algn="ctr" rtl="0" eaLnBrk="1" fontAlgn="base" hangingPunct="1">
              <a:spcBef>
                <a:spcPct val="20000"/>
              </a:spcBef>
              <a:spcAft>
                <a:spcPct val="0"/>
              </a:spcAft>
              <a:buClr>
                <a:srgbClr val="9CA635"/>
              </a:buClr>
              <a:buNone/>
              <a:defRPr sz="1800">
                <a:solidFill>
                  <a:schemeClr val="tx1">
                    <a:lumMod val="65000"/>
                    <a:lumOff val="35000"/>
                  </a:schemeClr>
                </a:solidFill>
                <a:latin typeface="Cambria"/>
                <a:ea typeface="ＭＳ Ｐゴシック" pitchFamily="-105" charset="-128"/>
                <a:cs typeface="Cambria"/>
              </a:defRPr>
            </a:lvl3pPr>
            <a:lvl4pPr marL="1371600" indent="0" algn="ctr" rtl="0" eaLnBrk="1" fontAlgn="base" hangingPunct="1">
              <a:spcBef>
                <a:spcPct val="20000"/>
              </a:spcBef>
              <a:spcAft>
                <a:spcPct val="0"/>
              </a:spcAft>
              <a:buClr>
                <a:srgbClr val="9CA635"/>
              </a:buClr>
              <a:buNone/>
              <a:defRPr sz="1800">
                <a:solidFill>
                  <a:schemeClr val="tx1">
                    <a:lumMod val="65000"/>
                    <a:lumOff val="35000"/>
                  </a:schemeClr>
                </a:solidFill>
                <a:latin typeface="Cambria"/>
                <a:ea typeface="ＭＳ Ｐゴシック" pitchFamily="-105" charset="-128"/>
                <a:cs typeface="Cambria"/>
              </a:defRPr>
            </a:lvl4pPr>
            <a:lvl5pPr marL="1828800" indent="0" algn="ctr" rtl="0" eaLnBrk="1" fontAlgn="base" hangingPunct="1">
              <a:spcBef>
                <a:spcPct val="20000"/>
              </a:spcBef>
              <a:spcAft>
                <a:spcPct val="0"/>
              </a:spcAft>
              <a:buClr>
                <a:srgbClr val="9CA635"/>
              </a:buClr>
              <a:buNone/>
              <a:tabLst>
                <a:tab pos="1593850" algn="l"/>
              </a:tabLst>
              <a:defRPr sz="1800">
                <a:solidFill>
                  <a:schemeClr val="tx1">
                    <a:lumMod val="65000"/>
                    <a:lumOff val="35000"/>
                  </a:schemeClr>
                </a:solidFill>
                <a:latin typeface="Cambria"/>
                <a:ea typeface="ＭＳ Ｐゴシック" pitchFamily="-105" charset="-128"/>
                <a:cs typeface="Cambria"/>
              </a:defRPr>
            </a:lvl5pPr>
            <a:lvl6pPr marL="2286000" indent="0" algn="ctr" rtl="0" eaLnBrk="1" fontAlgn="base" hangingPunct="1">
              <a:spcBef>
                <a:spcPct val="20000"/>
              </a:spcBef>
              <a:spcAft>
                <a:spcPct val="0"/>
              </a:spcAft>
              <a:buNone/>
              <a:defRPr sz="2000">
                <a:solidFill>
                  <a:srgbClr val="500000"/>
                </a:solidFill>
                <a:latin typeface="+mn-lt"/>
                <a:ea typeface="ＭＳ Ｐゴシック" pitchFamily="-105" charset="-128"/>
              </a:defRPr>
            </a:lvl6pPr>
            <a:lvl7pPr marL="2743200" indent="0" algn="ctr" rtl="0" eaLnBrk="1" fontAlgn="base" hangingPunct="1">
              <a:spcBef>
                <a:spcPct val="20000"/>
              </a:spcBef>
              <a:spcAft>
                <a:spcPct val="0"/>
              </a:spcAft>
              <a:buNone/>
              <a:defRPr sz="2000">
                <a:solidFill>
                  <a:srgbClr val="500000"/>
                </a:solidFill>
                <a:latin typeface="+mn-lt"/>
                <a:ea typeface="ＭＳ Ｐゴシック" pitchFamily="-105" charset="-128"/>
              </a:defRPr>
            </a:lvl7pPr>
            <a:lvl8pPr marL="3200400" indent="0" algn="ctr" rtl="0" eaLnBrk="1" fontAlgn="base" hangingPunct="1">
              <a:spcBef>
                <a:spcPct val="20000"/>
              </a:spcBef>
              <a:spcAft>
                <a:spcPct val="0"/>
              </a:spcAft>
              <a:buNone/>
              <a:defRPr sz="2000">
                <a:solidFill>
                  <a:srgbClr val="500000"/>
                </a:solidFill>
                <a:latin typeface="+mn-lt"/>
                <a:ea typeface="ＭＳ Ｐゴシック" pitchFamily="-105" charset="-128"/>
              </a:defRPr>
            </a:lvl8pPr>
            <a:lvl9pPr marL="3657600" indent="0" algn="ctr" rtl="0" eaLnBrk="1" fontAlgn="base" hangingPunct="1">
              <a:spcBef>
                <a:spcPct val="20000"/>
              </a:spcBef>
              <a:spcAft>
                <a:spcPct val="0"/>
              </a:spcAft>
              <a:buNone/>
              <a:defRPr sz="2000">
                <a:solidFill>
                  <a:srgbClr val="500000"/>
                </a:solidFill>
                <a:latin typeface="+mn-lt"/>
                <a:ea typeface="ＭＳ Ｐゴシック" pitchFamily="-105" charset="-128"/>
              </a:defRPr>
            </a:lvl9pPr>
          </a:lstStyle>
          <a:p>
            <a:pPr defTabSz="914400"/>
            <a:r>
              <a:rPr lang="en-US" sz="1400" kern="0" dirty="0" smtClean="0"/>
              <a:t>PINEMAP ATP Meeting | December 5, 2014</a:t>
            </a:r>
            <a:endParaRPr lang="en-US" sz="1400" kern="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8996" y="6316508"/>
            <a:ext cx="2429468" cy="469282"/>
          </a:xfrm>
          <a:prstGeom prst="rect">
            <a:avLst/>
          </a:prstGeom>
        </p:spPr>
      </p:pic>
      <p:sp>
        <p:nvSpPr>
          <p:cNvPr id="6" name="TextBox 5"/>
          <p:cNvSpPr txBox="1"/>
          <p:nvPr userDrawn="1"/>
        </p:nvSpPr>
        <p:spPr>
          <a:xfrm>
            <a:off x="2412125" y="6381872"/>
            <a:ext cx="3957144" cy="338554"/>
          </a:xfrm>
          <a:prstGeom prst="rect">
            <a:avLst/>
          </a:prstGeom>
          <a:noFill/>
        </p:spPr>
        <p:txBody>
          <a:bodyPr wrap="square" rtlCol="0">
            <a:spAutoFit/>
          </a:bodyPr>
          <a:lstStyle/>
          <a:p>
            <a:r>
              <a:rPr lang="en-US" sz="800" kern="0" dirty="0">
                <a:solidFill>
                  <a:prstClr val="black">
                    <a:lumMod val="65000"/>
                    <a:lumOff val="35000"/>
                  </a:prstClr>
                </a:solidFill>
                <a:latin typeface="Century Gothic" pitchFamily="34" charset="0"/>
                <a:ea typeface="ＭＳ Ｐゴシック" pitchFamily="-108" charset="-128"/>
                <a:cs typeface="Century Gothic"/>
              </a:rPr>
              <a:t>PINEMAP</a:t>
            </a:r>
            <a:r>
              <a:rPr lang="en-US" sz="800" dirty="0">
                <a:solidFill>
                  <a:prstClr val="black">
                    <a:lumMod val="65000"/>
                    <a:lumOff val="35000"/>
                  </a:prstClr>
                </a:solidFill>
                <a:latin typeface="Century Gothic" pitchFamily="34" charset="0"/>
              </a:rPr>
              <a:t> is a </a:t>
            </a:r>
            <a:r>
              <a:rPr lang="en-US" sz="800" kern="0" dirty="0">
                <a:solidFill>
                  <a:prstClr val="black">
                    <a:lumMod val="65000"/>
                    <a:lumOff val="35000"/>
                  </a:prstClr>
                </a:solidFill>
                <a:latin typeface="Century Gothic" pitchFamily="34" charset="0"/>
                <a:ea typeface="ＭＳ Ｐゴシック" pitchFamily="-108" charset="-128"/>
                <a:cs typeface="Century Gothic"/>
              </a:rPr>
              <a:t>Coordinated</a:t>
            </a:r>
            <a:r>
              <a:rPr lang="en-US" sz="800" dirty="0">
                <a:solidFill>
                  <a:prstClr val="black">
                    <a:lumMod val="65000"/>
                    <a:lumOff val="35000"/>
                  </a:prstClr>
                </a:solidFill>
                <a:latin typeface="Century Gothic" pitchFamily="34" charset="0"/>
              </a:rPr>
              <a:t> Agricultural Project funded by the </a:t>
            </a:r>
          </a:p>
          <a:p>
            <a:r>
              <a:rPr lang="en-US" sz="800" dirty="0">
                <a:solidFill>
                  <a:prstClr val="black">
                    <a:lumMod val="65000"/>
                    <a:lumOff val="35000"/>
                  </a:prstClr>
                </a:solidFill>
                <a:latin typeface="Century Gothic" pitchFamily="34" charset="0"/>
              </a:rPr>
              <a:t>USDA National Institute of Food and Agriculture, Award # 2011-68002-30185.</a:t>
            </a:r>
          </a:p>
        </p:txBody>
      </p:sp>
    </p:spTree>
    <p:extLst>
      <p:ext uri="{BB962C8B-B14F-4D97-AF65-F5344CB8AC3E}">
        <p14:creationId xmlns:p14="http://schemas.microsoft.com/office/powerpoint/2010/main" val="3389740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Line 21"/>
          <p:cNvSpPr>
            <a:spLocks noChangeShapeType="1"/>
          </p:cNvSpPr>
          <p:nvPr userDrawn="1"/>
        </p:nvSpPr>
        <p:spPr bwMode="auto">
          <a:xfrm>
            <a:off x="762000" y="4497207"/>
            <a:ext cx="7800768"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title"/>
          </p:nvPr>
        </p:nvSpPr>
        <p:spPr>
          <a:xfrm>
            <a:off x="1015914" y="4521480"/>
            <a:ext cx="6604086" cy="1374713"/>
          </a:xfrm>
        </p:spPr>
        <p:txBody>
          <a:bodyPr anchor="t"/>
          <a:lstStyle>
            <a:lvl1pPr algn="l">
              <a:defRPr sz="4000" b="0" cap="none">
                <a:latin typeface="Gill Sans"/>
                <a:cs typeface="Gill San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15914" y="3040387"/>
            <a:ext cx="6604086" cy="1456820"/>
          </a:xfrm>
        </p:spPr>
        <p:txBody>
          <a:bodyPr anchor="b"/>
          <a:lstStyle>
            <a:lvl1pPr marL="0" indent="0">
              <a:buNone/>
              <a:defRPr sz="2000">
                <a:solidFill>
                  <a:srgbClr val="595959"/>
                </a:solidFill>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7841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12" name="Content Placeholder 11"/>
          <p:cNvSpPr>
            <a:spLocks noGrp="1"/>
          </p:cNvSpPr>
          <p:nvPr>
            <p:ph sz="quarter" idx="10"/>
          </p:nvPr>
        </p:nvSpPr>
        <p:spPr>
          <a:xfrm>
            <a:off x="1219200" y="1397000"/>
            <a:ext cx="7772400" cy="49834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1"/>
          </p:nvPr>
        </p:nvSpPr>
        <p:spPr/>
        <p:txBody>
          <a:body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474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219201" y="1397000"/>
            <a:ext cx="3687763" cy="5108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6"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Tree>
    <p:extLst>
      <p:ext uri="{BB962C8B-B14F-4D97-AF65-F5344CB8AC3E}">
        <p14:creationId xmlns:p14="http://schemas.microsoft.com/office/powerpoint/2010/main" val="84568134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219200" y="1397000"/>
            <a:ext cx="3687763" cy="5108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6"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1"/>
          </p:nvPr>
        </p:nvSpPr>
        <p:spPr/>
        <p:txBody>
          <a:body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537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183188" y="1396999"/>
            <a:ext cx="3732212" cy="4977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6"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1"/>
          </p:nvPr>
        </p:nvSpPr>
        <p:spPr/>
        <p:txBody>
          <a:body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555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2 Pictures with Caption">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rot="307655">
            <a:off x="5414030" y="1995303"/>
            <a:ext cx="3460025" cy="4075276"/>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dirty="0"/>
          </a:p>
        </p:txBody>
      </p:sp>
      <p:sp>
        <p:nvSpPr>
          <p:cNvPr id="12" name="Date Placeholder 3"/>
          <p:cNvSpPr>
            <a:spLocks noGrp="1"/>
          </p:cNvSpPr>
          <p:nvPr>
            <p:ph type="dt" sz="half" idx="10"/>
          </p:nvPr>
        </p:nvSpPr>
        <p:spPr>
          <a:xfrm>
            <a:off x="8191500" y="6519003"/>
            <a:ext cx="952500" cy="229236"/>
          </a:xfrm>
          <a:prstGeom prst="rect">
            <a:avLst/>
          </a:prstGeom>
        </p:spPr>
        <p:txBody>
          <a:bodyPr/>
          <a:lstStyle>
            <a:lvl1pPr>
              <a:defRPr sz="1000"/>
            </a:lvl1pPr>
          </a:lstStyle>
          <a:p>
            <a:endParaRPr lang="en-US">
              <a:solidFill>
                <a:prstClr val="black"/>
              </a:solidFill>
            </a:endParaRPr>
          </a:p>
        </p:txBody>
      </p:sp>
      <p:sp>
        <p:nvSpPr>
          <p:cNvPr id="3" name="Content Placeholder 2"/>
          <p:cNvSpPr>
            <a:spLocks noGrp="1"/>
          </p:cNvSpPr>
          <p:nvPr>
            <p:ph sz="quarter" idx="15"/>
          </p:nvPr>
        </p:nvSpPr>
        <p:spPr>
          <a:xfrm>
            <a:off x="1219200" y="1397000"/>
            <a:ext cx="4181475" cy="49524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11"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57518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2 Pictures with Caption">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rot="21213665">
            <a:off x="480905" y="1710182"/>
            <a:ext cx="3460025" cy="4075276"/>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dirty="0"/>
          </a:p>
        </p:txBody>
      </p:sp>
      <p:sp>
        <p:nvSpPr>
          <p:cNvPr id="6" name="Date Placeholder 3"/>
          <p:cNvSpPr>
            <a:spLocks noGrp="1"/>
          </p:cNvSpPr>
          <p:nvPr>
            <p:ph type="dt" sz="half" idx="10"/>
          </p:nvPr>
        </p:nvSpPr>
        <p:spPr>
          <a:xfrm>
            <a:off x="8191500" y="6519003"/>
            <a:ext cx="952500" cy="229236"/>
          </a:xfrm>
          <a:prstGeom prst="rect">
            <a:avLst/>
          </a:prstGeom>
        </p:spPr>
        <p:txBody>
          <a:bodyPr/>
          <a:lstStyle>
            <a:lvl1pPr>
              <a:defRPr sz="1000"/>
            </a:lvl1pPr>
          </a:lstStyle>
          <a:p>
            <a:endParaRPr lang="en-US">
              <a:solidFill>
                <a:prstClr val="black"/>
              </a:solidFill>
            </a:endParaRPr>
          </a:p>
        </p:txBody>
      </p:sp>
      <p:sp>
        <p:nvSpPr>
          <p:cNvPr id="3" name="Content Placeholder 2"/>
          <p:cNvSpPr>
            <a:spLocks noGrp="1"/>
          </p:cNvSpPr>
          <p:nvPr>
            <p:ph sz="quarter" idx="15"/>
          </p:nvPr>
        </p:nvSpPr>
        <p:spPr>
          <a:xfrm>
            <a:off x="4362450" y="1397000"/>
            <a:ext cx="4552950" cy="49647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11"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69345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5"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0"/>
          </p:nvPr>
        </p:nvSpPr>
        <p:spPr/>
        <p:txBody>
          <a:body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192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6758" y="257226"/>
            <a:ext cx="8107241" cy="1022239"/>
          </a:xfrm>
        </p:spPr>
        <p:txBody>
          <a:bodyPr/>
          <a:lstStyle>
            <a:lvl1pPr algn="ct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257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3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7226"/>
            <a:ext cx="9144000" cy="1022239"/>
          </a:xfrm>
        </p:spPr>
        <p:txBody>
          <a:bodyPr/>
          <a:lstStyle>
            <a:lvl1pPr algn="ctr">
              <a:defRPr>
                <a:solidFill>
                  <a:schemeClr val="bg1"/>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32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073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4043" y="1535113"/>
            <a:ext cx="3927185" cy="639763"/>
          </a:xfrm>
        </p:spPr>
        <p:txBody>
          <a:bodyPr anchor="b"/>
          <a:lstStyle>
            <a:lvl1pPr marL="0" indent="0">
              <a:buNone/>
              <a:defRPr sz="2400" b="1">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54043" y="2174875"/>
            <a:ext cx="39271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3677" y="1535113"/>
            <a:ext cx="3928727" cy="639763"/>
          </a:xfrm>
        </p:spPr>
        <p:txBody>
          <a:bodyPr anchor="b"/>
          <a:lstStyle>
            <a:lvl1pPr marL="0" indent="0">
              <a:buNone/>
              <a:defRPr sz="2400" b="1">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103677" y="2174875"/>
            <a:ext cx="39287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9"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Slide Number Placeholder 1"/>
          <p:cNvSpPr>
            <a:spLocks noGrp="1"/>
          </p:cNvSpPr>
          <p:nvPr>
            <p:ph type="sldNum" sz="quarter" idx="10"/>
          </p:nvPr>
        </p:nvSpPr>
        <p:spPr/>
        <p:txBody>
          <a:body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78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Line 21"/>
          <p:cNvSpPr>
            <a:spLocks noChangeShapeType="1"/>
          </p:cNvSpPr>
          <p:nvPr/>
        </p:nvSpPr>
        <p:spPr bwMode="auto">
          <a:xfrm>
            <a:off x="639334" y="3151862"/>
            <a:ext cx="7969189"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ctrTitle"/>
          </p:nvPr>
        </p:nvSpPr>
        <p:spPr>
          <a:xfrm>
            <a:off x="810720" y="2400284"/>
            <a:ext cx="7986440" cy="1408560"/>
          </a:xfrm>
        </p:spPr>
        <p:txBody>
          <a:bodyPr anchor="t"/>
          <a:lstStyle>
            <a:lvl1pPr>
              <a:defRPr sz="4400" b="0">
                <a:solidFill>
                  <a:srgbClr val="235A56"/>
                </a:solidFill>
                <a:latin typeface="Gill Sans"/>
                <a:cs typeface="Gill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10000" y="4214853"/>
            <a:ext cx="4673600" cy="609395"/>
          </a:xfrm>
        </p:spPr>
        <p:txBody>
          <a:bodyPr/>
          <a:lstStyle>
            <a:lvl1pPr marL="0" indent="0" algn="l">
              <a:buNone/>
              <a:defRPr sz="2000">
                <a:solidFill>
                  <a:srgbClr val="595959"/>
                </a:solidFill>
                <a:latin typeface="Century Gothic"/>
                <a:cs typeface="Century Gothic"/>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Subtitle 2"/>
          <p:cNvSpPr txBox="1">
            <a:spLocks/>
          </p:cNvSpPr>
          <p:nvPr userDrawn="1"/>
        </p:nvSpPr>
        <p:spPr bwMode="auto">
          <a:xfrm>
            <a:off x="3810000" y="5116115"/>
            <a:ext cx="4673600" cy="609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9CA635"/>
              </a:buClr>
              <a:buNone/>
              <a:defRPr sz="2000">
                <a:solidFill>
                  <a:srgbClr val="595959"/>
                </a:solidFill>
                <a:latin typeface="Century Gothic"/>
                <a:ea typeface="ＭＳ Ｐゴシック" pitchFamily="-108" charset="-128"/>
                <a:cs typeface="Century Gothic"/>
              </a:defRPr>
            </a:lvl1pPr>
            <a:lvl2pPr marL="457200" indent="0" algn="ctr" rtl="0" eaLnBrk="1" fontAlgn="base" hangingPunct="1">
              <a:spcBef>
                <a:spcPct val="20000"/>
              </a:spcBef>
              <a:spcAft>
                <a:spcPct val="0"/>
              </a:spcAft>
              <a:buClr>
                <a:srgbClr val="9CA635"/>
              </a:buClr>
              <a:buNone/>
              <a:defRPr sz="2200">
                <a:solidFill>
                  <a:schemeClr val="tx1">
                    <a:lumMod val="65000"/>
                    <a:lumOff val="35000"/>
                  </a:schemeClr>
                </a:solidFill>
                <a:latin typeface="Cambria"/>
                <a:ea typeface="ＭＳ Ｐゴシック" pitchFamily="-105" charset="-128"/>
                <a:cs typeface="Cambria"/>
              </a:defRPr>
            </a:lvl2pPr>
            <a:lvl3pPr marL="914400" indent="0" algn="ctr" rtl="0" eaLnBrk="1" fontAlgn="base" hangingPunct="1">
              <a:spcBef>
                <a:spcPct val="20000"/>
              </a:spcBef>
              <a:spcAft>
                <a:spcPct val="0"/>
              </a:spcAft>
              <a:buClr>
                <a:srgbClr val="9CA635"/>
              </a:buClr>
              <a:buNone/>
              <a:defRPr sz="1800">
                <a:solidFill>
                  <a:schemeClr val="tx1">
                    <a:lumMod val="65000"/>
                    <a:lumOff val="35000"/>
                  </a:schemeClr>
                </a:solidFill>
                <a:latin typeface="Cambria"/>
                <a:ea typeface="ＭＳ Ｐゴシック" pitchFamily="-105" charset="-128"/>
                <a:cs typeface="Cambria"/>
              </a:defRPr>
            </a:lvl3pPr>
            <a:lvl4pPr marL="1371600" indent="0" algn="ctr" rtl="0" eaLnBrk="1" fontAlgn="base" hangingPunct="1">
              <a:spcBef>
                <a:spcPct val="20000"/>
              </a:spcBef>
              <a:spcAft>
                <a:spcPct val="0"/>
              </a:spcAft>
              <a:buClr>
                <a:srgbClr val="9CA635"/>
              </a:buClr>
              <a:buNone/>
              <a:defRPr sz="1800">
                <a:solidFill>
                  <a:schemeClr val="tx1">
                    <a:lumMod val="65000"/>
                    <a:lumOff val="35000"/>
                  </a:schemeClr>
                </a:solidFill>
                <a:latin typeface="Cambria"/>
                <a:ea typeface="ＭＳ Ｐゴシック" pitchFamily="-105" charset="-128"/>
                <a:cs typeface="Cambria"/>
              </a:defRPr>
            </a:lvl4pPr>
            <a:lvl5pPr marL="1828800" indent="0" algn="ctr" rtl="0" eaLnBrk="1" fontAlgn="base" hangingPunct="1">
              <a:spcBef>
                <a:spcPct val="20000"/>
              </a:spcBef>
              <a:spcAft>
                <a:spcPct val="0"/>
              </a:spcAft>
              <a:buClr>
                <a:srgbClr val="9CA635"/>
              </a:buClr>
              <a:buNone/>
              <a:tabLst>
                <a:tab pos="1593850" algn="l"/>
              </a:tabLst>
              <a:defRPr sz="1800">
                <a:solidFill>
                  <a:schemeClr val="tx1">
                    <a:lumMod val="65000"/>
                    <a:lumOff val="35000"/>
                  </a:schemeClr>
                </a:solidFill>
                <a:latin typeface="Cambria"/>
                <a:ea typeface="ＭＳ Ｐゴシック" pitchFamily="-105" charset="-128"/>
                <a:cs typeface="Cambria"/>
              </a:defRPr>
            </a:lvl5pPr>
            <a:lvl6pPr marL="2286000" indent="0" algn="ctr" rtl="0" eaLnBrk="1" fontAlgn="base" hangingPunct="1">
              <a:spcBef>
                <a:spcPct val="20000"/>
              </a:spcBef>
              <a:spcAft>
                <a:spcPct val="0"/>
              </a:spcAft>
              <a:buNone/>
              <a:defRPr sz="2000">
                <a:solidFill>
                  <a:srgbClr val="500000"/>
                </a:solidFill>
                <a:latin typeface="+mn-lt"/>
                <a:ea typeface="ＭＳ Ｐゴシック" pitchFamily="-105" charset="-128"/>
              </a:defRPr>
            </a:lvl6pPr>
            <a:lvl7pPr marL="2743200" indent="0" algn="ctr" rtl="0" eaLnBrk="1" fontAlgn="base" hangingPunct="1">
              <a:spcBef>
                <a:spcPct val="20000"/>
              </a:spcBef>
              <a:spcAft>
                <a:spcPct val="0"/>
              </a:spcAft>
              <a:buNone/>
              <a:defRPr sz="2000">
                <a:solidFill>
                  <a:srgbClr val="500000"/>
                </a:solidFill>
                <a:latin typeface="+mn-lt"/>
                <a:ea typeface="ＭＳ Ｐゴシック" pitchFamily="-105" charset="-128"/>
              </a:defRPr>
            </a:lvl7pPr>
            <a:lvl8pPr marL="3200400" indent="0" algn="ctr" rtl="0" eaLnBrk="1" fontAlgn="base" hangingPunct="1">
              <a:spcBef>
                <a:spcPct val="20000"/>
              </a:spcBef>
              <a:spcAft>
                <a:spcPct val="0"/>
              </a:spcAft>
              <a:buNone/>
              <a:defRPr sz="2000">
                <a:solidFill>
                  <a:srgbClr val="500000"/>
                </a:solidFill>
                <a:latin typeface="+mn-lt"/>
                <a:ea typeface="ＭＳ Ｐゴシック" pitchFamily="-105" charset="-128"/>
              </a:defRPr>
            </a:lvl8pPr>
            <a:lvl9pPr marL="3657600" indent="0" algn="ctr" rtl="0" eaLnBrk="1" fontAlgn="base" hangingPunct="1">
              <a:spcBef>
                <a:spcPct val="20000"/>
              </a:spcBef>
              <a:spcAft>
                <a:spcPct val="0"/>
              </a:spcAft>
              <a:buNone/>
              <a:defRPr sz="2000">
                <a:solidFill>
                  <a:srgbClr val="500000"/>
                </a:solidFill>
                <a:latin typeface="+mn-lt"/>
                <a:ea typeface="ＭＳ Ｐゴシック" pitchFamily="-105" charset="-128"/>
              </a:defRPr>
            </a:lvl9pPr>
          </a:lstStyle>
          <a:p>
            <a:pPr defTabSz="914400"/>
            <a:r>
              <a:rPr lang="en-US" sz="1400" kern="0" dirty="0" smtClean="0"/>
              <a:t>Science Presentation </a:t>
            </a:r>
          </a:p>
          <a:p>
            <a:pPr defTabSz="914400"/>
            <a:r>
              <a:rPr lang="en-US" sz="1400" kern="0" dirty="0" smtClean="0"/>
              <a:t>PINEMAP 2014 Annual Meeting | May 14—16, 2014</a:t>
            </a:r>
            <a:endParaRPr lang="en-US" sz="1400" kern="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8996" y="6316508"/>
            <a:ext cx="2429468" cy="469282"/>
          </a:xfrm>
          <a:prstGeom prst="rect">
            <a:avLst/>
          </a:prstGeom>
        </p:spPr>
      </p:pic>
      <p:sp>
        <p:nvSpPr>
          <p:cNvPr id="6" name="TextBox 5"/>
          <p:cNvSpPr txBox="1"/>
          <p:nvPr userDrawn="1"/>
        </p:nvSpPr>
        <p:spPr>
          <a:xfrm>
            <a:off x="2412125" y="6381872"/>
            <a:ext cx="3957144" cy="338554"/>
          </a:xfrm>
          <a:prstGeom prst="rect">
            <a:avLst/>
          </a:prstGeom>
          <a:noFill/>
        </p:spPr>
        <p:txBody>
          <a:bodyPr wrap="square" rtlCol="0">
            <a:spAutoFit/>
          </a:bodyPr>
          <a:lstStyle/>
          <a:p>
            <a:r>
              <a:rPr lang="en-US" sz="800" kern="0" dirty="0">
                <a:solidFill>
                  <a:prstClr val="black">
                    <a:lumMod val="65000"/>
                    <a:lumOff val="35000"/>
                  </a:prstClr>
                </a:solidFill>
                <a:latin typeface="Century Gothic" pitchFamily="34" charset="0"/>
                <a:ea typeface="ＭＳ Ｐゴシック" pitchFamily="-108" charset="-128"/>
                <a:cs typeface="Century Gothic"/>
              </a:rPr>
              <a:t>PINEMAP</a:t>
            </a:r>
            <a:r>
              <a:rPr lang="en-US" sz="800" dirty="0">
                <a:solidFill>
                  <a:prstClr val="black">
                    <a:lumMod val="65000"/>
                    <a:lumOff val="35000"/>
                  </a:prstClr>
                </a:solidFill>
                <a:latin typeface="Century Gothic" pitchFamily="34" charset="0"/>
              </a:rPr>
              <a:t> is a </a:t>
            </a:r>
            <a:r>
              <a:rPr lang="en-US" sz="800" kern="0" dirty="0">
                <a:solidFill>
                  <a:prstClr val="black">
                    <a:lumMod val="65000"/>
                    <a:lumOff val="35000"/>
                  </a:prstClr>
                </a:solidFill>
                <a:latin typeface="Century Gothic" pitchFamily="34" charset="0"/>
                <a:ea typeface="ＭＳ Ｐゴシック" pitchFamily="-108" charset="-128"/>
                <a:cs typeface="Century Gothic"/>
              </a:rPr>
              <a:t>Coordinated</a:t>
            </a:r>
            <a:r>
              <a:rPr lang="en-US" sz="800" dirty="0">
                <a:solidFill>
                  <a:prstClr val="black">
                    <a:lumMod val="65000"/>
                    <a:lumOff val="35000"/>
                  </a:prstClr>
                </a:solidFill>
                <a:latin typeface="Century Gothic" pitchFamily="34" charset="0"/>
              </a:rPr>
              <a:t> Agricultural Project funded by the </a:t>
            </a:r>
          </a:p>
          <a:p>
            <a:r>
              <a:rPr lang="en-US" sz="800" dirty="0">
                <a:solidFill>
                  <a:prstClr val="black">
                    <a:lumMod val="65000"/>
                    <a:lumOff val="35000"/>
                  </a:prstClr>
                </a:solidFill>
                <a:latin typeface="Century Gothic" pitchFamily="34" charset="0"/>
              </a:rPr>
              <a:t>USDA National Institute of Food and Agriculture, Award # 2011-68002-30185.</a:t>
            </a:r>
          </a:p>
        </p:txBody>
      </p:sp>
    </p:spTree>
    <p:extLst>
      <p:ext uri="{BB962C8B-B14F-4D97-AF65-F5344CB8AC3E}">
        <p14:creationId xmlns:p14="http://schemas.microsoft.com/office/powerpoint/2010/main" val="145244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183188" y="1396999"/>
            <a:ext cx="3732212" cy="4977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6"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Tree>
    <p:extLst>
      <p:ext uri="{BB962C8B-B14F-4D97-AF65-F5344CB8AC3E}">
        <p14:creationId xmlns:p14="http://schemas.microsoft.com/office/powerpoint/2010/main" val="1891315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Line 21"/>
          <p:cNvSpPr>
            <a:spLocks noChangeShapeType="1"/>
          </p:cNvSpPr>
          <p:nvPr userDrawn="1"/>
        </p:nvSpPr>
        <p:spPr bwMode="auto">
          <a:xfrm>
            <a:off x="762000" y="4497207"/>
            <a:ext cx="7800768"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title"/>
          </p:nvPr>
        </p:nvSpPr>
        <p:spPr>
          <a:xfrm>
            <a:off x="1015914" y="4521480"/>
            <a:ext cx="6604086" cy="1374713"/>
          </a:xfrm>
        </p:spPr>
        <p:txBody>
          <a:bodyPr anchor="t"/>
          <a:lstStyle>
            <a:lvl1pPr algn="l">
              <a:defRPr sz="4000" b="0" cap="none">
                <a:latin typeface="Gill Sans"/>
                <a:cs typeface="Gill San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15914" y="3040387"/>
            <a:ext cx="6604086" cy="1456820"/>
          </a:xfrm>
        </p:spPr>
        <p:txBody>
          <a:bodyPr anchor="b"/>
          <a:lstStyle>
            <a:lvl1pPr marL="0" indent="0">
              <a:buNone/>
              <a:defRPr sz="2000">
                <a:solidFill>
                  <a:srgbClr val="595959"/>
                </a:solidFill>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93108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12" name="Content Placeholder 11"/>
          <p:cNvSpPr>
            <a:spLocks noGrp="1"/>
          </p:cNvSpPr>
          <p:nvPr>
            <p:ph sz="quarter" idx="10"/>
          </p:nvPr>
        </p:nvSpPr>
        <p:spPr>
          <a:xfrm>
            <a:off x="1219200" y="1397000"/>
            <a:ext cx="7772400" cy="49834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804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219200" y="1397000"/>
            <a:ext cx="3687763" cy="5108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6"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933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183188" y="1396999"/>
            <a:ext cx="3732212" cy="4977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6"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80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2 Pictures with Caption">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rot="307655">
            <a:off x="5414030" y="1995303"/>
            <a:ext cx="3460025" cy="4075276"/>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dirty="0"/>
          </a:p>
        </p:txBody>
      </p:sp>
      <p:sp>
        <p:nvSpPr>
          <p:cNvPr id="12" name="Date Placeholder 3"/>
          <p:cNvSpPr>
            <a:spLocks noGrp="1"/>
          </p:cNvSpPr>
          <p:nvPr>
            <p:ph type="dt" sz="half" idx="10"/>
          </p:nvPr>
        </p:nvSpPr>
        <p:spPr>
          <a:xfrm>
            <a:off x="8191500" y="6519003"/>
            <a:ext cx="952500" cy="229236"/>
          </a:xfrm>
          <a:prstGeom prst="rect">
            <a:avLst/>
          </a:prstGeom>
        </p:spPr>
        <p:txBody>
          <a:bodyPr/>
          <a:lstStyle>
            <a:lvl1pPr>
              <a:defRPr sz="1000"/>
            </a:lvl1pPr>
          </a:lstStyle>
          <a:p>
            <a:endParaRPr lang="en-US">
              <a:solidFill>
                <a:prstClr val="black"/>
              </a:solidFill>
            </a:endParaRPr>
          </a:p>
        </p:txBody>
      </p:sp>
      <p:sp>
        <p:nvSpPr>
          <p:cNvPr id="3" name="Content Placeholder 2"/>
          <p:cNvSpPr>
            <a:spLocks noGrp="1"/>
          </p:cNvSpPr>
          <p:nvPr>
            <p:ph sz="quarter" idx="15"/>
          </p:nvPr>
        </p:nvSpPr>
        <p:spPr>
          <a:xfrm>
            <a:off x="1219200" y="1397000"/>
            <a:ext cx="4181475" cy="49524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11"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08270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2 Pictures with Caption">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rot="21213665">
            <a:off x="480905" y="1710182"/>
            <a:ext cx="3460025" cy="4075276"/>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dirty="0"/>
          </a:p>
        </p:txBody>
      </p:sp>
      <p:sp>
        <p:nvSpPr>
          <p:cNvPr id="6" name="Date Placeholder 3"/>
          <p:cNvSpPr>
            <a:spLocks noGrp="1"/>
          </p:cNvSpPr>
          <p:nvPr>
            <p:ph type="dt" sz="half" idx="10"/>
          </p:nvPr>
        </p:nvSpPr>
        <p:spPr>
          <a:xfrm>
            <a:off x="8191500" y="6519003"/>
            <a:ext cx="952500" cy="229236"/>
          </a:xfrm>
          <a:prstGeom prst="rect">
            <a:avLst/>
          </a:prstGeom>
        </p:spPr>
        <p:txBody>
          <a:bodyPr/>
          <a:lstStyle>
            <a:lvl1pPr>
              <a:defRPr sz="1000"/>
            </a:lvl1pPr>
          </a:lstStyle>
          <a:p>
            <a:endParaRPr lang="en-US">
              <a:solidFill>
                <a:prstClr val="black"/>
              </a:solidFill>
            </a:endParaRPr>
          </a:p>
        </p:txBody>
      </p:sp>
      <p:sp>
        <p:nvSpPr>
          <p:cNvPr id="3" name="Content Placeholder 2"/>
          <p:cNvSpPr>
            <a:spLocks noGrp="1"/>
          </p:cNvSpPr>
          <p:nvPr>
            <p:ph sz="quarter" idx="15"/>
          </p:nvPr>
        </p:nvSpPr>
        <p:spPr>
          <a:xfrm>
            <a:off x="4362450" y="1397000"/>
            <a:ext cx="4552950" cy="49647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11"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61083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5"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Footer Placeholder 1"/>
          <p:cNvSpPr>
            <a:spLocks noGrp="1"/>
          </p:cNvSpPr>
          <p:nvPr>
            <p:ph type="ftr" sz="quarter" idx="10"/>
          </p:nvPr>
        </p:nvSpPr>
        <p:spPr/>
        <p:txBody>
          <a:bodyPr/>
          <a:lstStyle/>
          <a:p>
            <a:endParaRPr lang="en-US">
              <a:solidFill>
                <a:prstClr val="black">
                  <a:tint val="75000"/>
                </a:prstClr>
              </a:solidFill>
            </a:endParaRPr>
          </a:p>
        </p:txBody>
      </p:sp>
      <p:sp>
        <p:nvSpPr>
          <p:cNvPr id="3" name="Slide Number Placeholder 2"/>
          <p:cNvSpPr>
            <a:spLocks noGrp="1"/>
          </p:cNvSpPr>
          <p:nvPr>
            <p:ph type="sldNum" sz="quarter" idx="11"/>
          </p:nvPr>
        </p:nvSpPr>
        <p:spPr/>
        <p:txBody>
          <a:body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846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6758" y="257226"/>
            <a:ext cx="8107241" cy="1022239"/>
          </a:xfrm>
        </p:spPr>
        <p:txBody>
          <a:bodyPr/>
          <a:lstStyle>
            <a:lvl1pPr algn="ctr">
              <a:defRPr>
                <a:solidFill>
                  <a:schemeClr val="bg1"/>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603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3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7226"/>
            <a:ext cx="9144000" cy="1022239"/>
          </a:xfrm>
        </p:spPr>
        <p:txBody>
          <a:bodyPr/>
          <a:lstStyle>
            <a:lvl1pPr algn="ctr">
              <a:defRPr>
                <a:solidFill>
                  <a:schemeClr val="bg1"/>
                </a:solidFill>
              </a:defRPr>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832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solidFill>
                <a:prstClr val="black">
                  <a:tint val="75000"/>
                </a:prstClr>
              </a:solidFill>
            </a:endParaRPr>
          </a:p>
        </p:txBody>
      </p:sp>
      <p:sp>
        <p:nvSpPr>
          <p:cNvPr id="3" name="Slide Number Placeholder 2"/>
          <p:cNvSpPr>
            <a:spLocks noGrp="1"/>
          </p:cNvSpPr>
          <p:nvPr>
            <p:ph type="sldNum" sz="quarter" idx="11"/>
          </p:nvPr>
        </p:nvSpPr>
        <p:spPr/>
        <p:txBody>
          <a:body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68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2 Pictures with Caption">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rot="307655">
            <a:off x="5414031" y="1995303"/>
            <a:ext cx="3460025" cy="4075276"/>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dirty="0"/>
          </a:p>
        </p:txBody>
      </p:sp>
      <p:sp>
        <p:nvSpPr>
          <p:cNvPr id="12" name="Date Placeholder 3"/>
          <p:cNvSpPr>
            <a:spLocks noGrp="1"/>
          </p:cNvSpPr>
          <p:nvPr>
            <p:ph type="dt" sz="half" idx="10"/>
          </p:nvPr>
        </p:nvSpPr>
        <p:spPr>
          <a:xfrm>
            <a:off x="8191500" y="6519003"/>
            <a:ext cx="952500" cy="229236"/>
          </a:xfrm>
          <a:prstGeom prst="rect">
            <a:avLst/>
          </a:prstGeom>
        </p:spPr>
        <p:txBody>
          <a:bodyPr/>
          <a:lstStyle>
            <a:lvl1pPr>
              <a:defRPr sz="1000"/>
            </a:lvl1pPr>
          </a:lstStyle>
          <a:p>
            <a:fld id="{C7C122D7-5B53-E94F-B8DD-2F4A280CB4BD}" type="datetimeFigureOut">
              <a:rPr lang="en-US" smtClean="0"/>
              <a:t>3/17/2016</a:t>
            </a:fld>
            <a:endParaRPr lang="en-US"/>
          </a:p>
        </p:txBody>
      </p:sp>
      <p:sp>
        <p:nvSpPr>
          <p:cNvPr id="3" name="Content Placeholder 2"/>
          <p:cNvSpPr>
            <a:spLocks noGrp="1"/>
          </p:cNvSpPr>
          <p:nvPr>
            <p:ph sz="quarter" idx="15"/>
          </p:nvPr>
        </p:nvSpPr>
        <p:spPr>
          <a:xfrm>
            <a:off x="1219201" y="1397000"/>
            <a:ext cx="4181475" cy="49524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
        <p:nvSpPr>
          <p:cNvPr id="11"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7819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4043" y="1535113"/>
            <a:ext cx="3927185" cy="639763"/>
          </a:xfrm>
        </p:spPr>
        <p:txBody>
          <a:bodyPr anchor="b"/>
          <a:lstStyle>
            <a:lvl1pPr marL="0" indent="0">
              <a:buNone/>
              <a:defRPr sz="2400" b="1">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54043" y="2174875"/>
            <a:ext cx="39271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3677" y="1535113"/>
            <a:ext cx="3928727" cy="639763"/>
          </a:xfrm>
        </p:spPr>
        <p:txBody>
          <a:bodyPr anchor="b"/>
          <a:lstStyle>
            <a:lvl1pPr marL="0" indent="0">
              <a:buNone/>
              <a:defRPr sz="2400" b="1">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103677" y="2174875"/>
            <a:ext cx="39287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1918652"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9"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solidFill>
                <a:prstClr val="black"/>
              </a:solidFill>
              <a:latin typeface="Times" pitchFamily="-105" charset="0"/>
            </a:endParaRPr>
          </a:p>
        </p:txBody>
      </p:sp>
      <p:sp>
        <p:nvSpPr>
          <p:cNvPr id="2" name="Footer Placeholder 1"/>
          <p:cNvSpPr>
            <a:spLocks noGrp="1"/>
          </p:cNvSpPr>
          <p:nvPr>
            <p:ph type="ftr" sz="quarter" idx="10"/>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1"/>
          </p:nvPr>
        </p:nvSpPr>
        <p:spPr/>
        <p:txBody>
          <a:body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937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2 Pictures with Caption">
    <p:spTree>
      <p:nvGrpSpPr>
        <p:cNvPr id="1" name=""/>
        <p:cNvGrpSpPr/>
        <p:nvPr/>
      </p:nvGrpSpPr>
      <p:grpSpPr>
        <a:xfrm>
          <a:off x="0" y="0"/>
          <a:ext cx="0" cy="0"/>
          <a:chOff x="0" y="0"/>
          <a:chExt cx="0" cy="0"/>
        </a:xfrm>
      </p:grpSpPr>
      <p:sp>
        <p:nvSpPr>
          <p:cNvPr id="9" name="Picture Placeholder 7"/>
          <p:cNvSpPr>
            <a:spLocks noGrp="1"/>
          </p:cNvSpPr>
          <p:nvPr>
            <p:ph type="pic" sz="quarter" idx="14"/>
          </p:nvPr>
        </p:nvSpPr>
        <p:spPr>
          <a:xfrm rot="21213665">
            <a:off x="480906" y="1710182"/>
            <a:ext cx="3460025" cy="4075276"/>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dirty="0"/>
          </a:p>
        </p:txBody>
      </p:sp>
      <p:sp>
        <p:nvSpPr>
          <p:cNvPr id="6" name="Date Placeholder 3"/>
          <p:cNvSpPr>
            <a:spLocks noGrp="1"/>
          </p:cNvSpPr>
          <p:nvPr>
            <p:ph type="dt" sz="half" idx="10"/>
          </p:nvPr>
        </p:nvSpPr>
        <p:spPr>
          <a:xfrm>
            <a:off x="8191500" y="6519003"/>
            <a:ext cx="952500" cy="229236"/>
          </a:xfrm>
          <a:prstGeom prst="rect">
            <a:avLst/>
          </a:prstGeom>
        </p:spPr>
        <p:txBody>
          <a:bodyPr/>
          <a:lstStyle>
            <a:lvl1pPr>
              <a:defRPr sz="1000"/>
            </a:lvl1pPr>
          </a:lstStyle>
          <a:p>
            <a:fld id="{C7C122D7-5B53-E94F-B8DD-2F4A280CB4BD}" type="datetimeFigureOut">
              <a:rPr lang="en-US" smtClean="0"/>
              <a:t>3/17/2016</a:t>
            </a:fld>
            <a:endParaRPr lang="en-US"/>
          </a:p>
        </p:txBody>
      </p:sp>
      <p:sp>
        <p:nvSpPr>
          <p:cNvPr id="3" name="Content Placeholder 2"/>
          <p:cNvSpPr>
            <a:spLocks noGrp="1"/>
          </p:cNvSpPr>
          <p:nvPr>
            <p:ph sz="quarter" idx="15"/>
          </p:nvPr>
        </p:nvSpPr>
        <p:spPr>
          <a:xfrm>
            <a:off x="4362450" y="1397000"/>
            <a:ext cx="4552950" cy="496475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
        <p:nvSpPr>
          <p:cNvPr id="11"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Tree>
    <p:extLst>
      <p:ext uri="{BB962C8B-B14F-4D97-AF65-F5344CB8AC3E}">
        <p14:creationId xmlns:p14="http://schemas.microsoft.com/office/powerpoint/2010/main" val="99867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918653" y="1"/>
            <a:ext cx="7072948" cy="1158504"/>
          </a:xfrm>
        </p:spPr>
        <p:txBody>
          <a:bodyPr/>
          <a:lstStyle>
            <a:lvl1pPr>
              <a:defRPr b="0">
                <a:latin typeface="Gill Sans"/>
                <a:cs typeface="Gill Sans"/>
              </a:defRPr>
            </a:lvl1pPr>
          </a:lstStyle>
          <a:p>
            <a:r>
              <a:rPr lang="en-US" dirty="0" smtClean="0"/>
              <a:t>Click to edit Master title style</a:t>
            </a:r>
            <a:endParaRPr lang="en-US" dirty="0"/>
          </a:p>
        </p:txBody>
      </p:sp>
      <p:sp>
        <p:nvSpPr>
          <p:cNvPr id="5" name="Line 21"/>
          <p:cNvSpPr>
            <a:spLocks noChangeShapeType="1"/>
          </p:cNvSpPr>
          <p:nvPr userDrawn="1"/>
        </p:nvSpPr>
        <p:spPr bwMode="auto">
          <a:xfrm>
            <a:off x="1295401" y="1108844"/>
            <a:ext cx="7696200" cy="0"/>
          </a:xfrm>
          <a:prstGeom prst="line">
            <a:avLst/>
          </a:prstGeom>
          <a:noFill/>
          <a:ln w="38100">
            <a:solidFill>
              <a:srgbClr val="235A56"/>
            </a:solidFill>
            <a:round/>
            <a:headEnd/>
            <a:tailEnd/>
          </a:ln>
          <a:effectLst>
            <a:outerShdw blurRad="50800" dist="38100" dir="2700000" algn="tl" rotWithShape="0">
              <a:prstClr val="black">
                <a:alpha val="40000"/>
              </a:prstClr>
            </a:outerShdw>
          </a:effectLst>
        </p:spPr>
        <p:txBody>
          <a:bodyPr wrap="none" anchor="ctr">
            <a:prstTxWarp prst="textNoShape">
              <a:avLst/>
            </a:prstTxWarp>
          </a:bodyPr>
          <a:lstStyle/>
          <a:p>
            <a:pPr eaLnBrk="0" hangingPunct="0">
              <a:defRPr/>
            </a:pPr>
            <a:endParaRPr lang="en-US">
              <a:latin typeface="Times" pitchFamily="-105" charset="0"/>
              <a:ea typeface="+mn-ea"/>
              <a:cs typeface="+mn-cs"/>
            </a:endParaRPr>
          </a:p>
        </p:txBody>
      </p:sp>
    </p:spTree>
    <p:extLst>
      <p:ext uri="{BB962C8B-B14F-4D97-AF65-F5344CB8AC3E}">
        <p14:creationId xmlns:p14="http://schemas.microsoft.com/office/powerpoint/2010/main" val="4169809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Bla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6759" y="257228"/>
            <a:ext cx="8107241" cy="1022239"/>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8985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p:nvPr userDrawn="1"/>
        </p:nvSpPr>
        <p:spPr>
          <a:xfrm>
            <a:off x="-9008" y="-19993"/>
            <a:ext cx="2117085" cy="6911291"/>
          </a:xfrm>
          <a:custGeom>
            <a:avLst/>
            <a:gdLst>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953704"/>
              <a:gd name="connsiteX1" fmla="*/ 1026758 w 1909410"/>
              <a:gd name="connsiteY1" fmla="*/ 2170780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54045 h 6998742"/>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129776 h 6998742"/>
              <a:gd name="connsiteX0" fmla="*/ 1666230 w 1695358"/>
              <a:gd name="connsiteY0" fmla="*/ 0 h 6998742"/>
              <a:gd name="connsiteX1" fmla="*/ 882651 w 1695358"/>
              <a:gd name="connsiteY1" fmla="*/ 2612144 h 6998742"/>
              <a:gd name="connsiteX2" fmla="*/ 621459 w 1695358"/>
              <a:gd name="connsiteY2" fmla="*/ 6998742 h 6998742"/>
              <a:gd name="connsiteX3" fmla="*/ 0 w 1695358"/>
              <a:gd name="connsiteY3" fmla="*/ 6890653 h 6998742"/>
              <a:gd name="connsiteX4" fmla="*/ 0 w 1695358"/>
              <a:gd name="connsiteY4" fmla="*/ 45038 h 6998742"/>
              <a:gd name="connsiteX5" fmla="*/ 1695358 w 1695358"/>
              <a:gd name="connsiteY5" fmla="*/ 36569 h 6998742"/>
              <a:gd name="connsiteX0" fmla="*/ 1666230 w 1695358"/>
              <a:gd name="connsiteY0" fmla="*/ 21685 h 6962173"/>
              <a:gd name="connsiteX1" fmla="*/ 882651 w 1695358"/>
              <a:gd name="connsiteY1" fmla="*/ 2575575 h 6962173"/>
              <a:gd name="connsiteX2" fmla="*/ 621459 w 1695358"/>
              <a:gd name="connsiteY2" fmla="*/ 6962173 h 6962173"/>
              <a:gd name="connsiteX3" fmla="*/ 0 w 1695358"/>
              <a:gd name="connsiteY3" fmla="*/ 6854084 h 6962173"/>
              <a:gd name="connsiteX4" fmla="*/ 0 w 1695358"/>
              <a:gd name="connsiteY4" fmla="*/ 8469 h 6962173"/>
              <a:gd name="connsiteX5" fmla="*/ 1695358 w 1695358"/>
              <a:gd name="connsiteY5" fmla="*/ 0 h 6962173"/>
              <a:gd name="connsiteX0" fmla="*/ 1666230 w 1695358"/>
              <a:gd name="connsiteY0" fmla="*/ 21685 h 6854084"/>
              <a:gd name="connsiteX1" fmla="*/ 882651 w 1695358"/>
              <a:gd name="connsiteY1" fmla="*/ 2575575 h 6854084"/>
              <a:gd name="connsiteX2" fmla="*/ 621459 w 1695358"/>
              <a:gd name="connsiteY2" fmla="*/ 6834013 h 6854084"/>
              <a:gd name="connsiteX3" fmla="*/ 0 w 1695358"/>
              <a:gd name="connsiteY3" fmla="*/ 6854084 h 6854084"/>
              <a:gd name="connsiteX4" fmla="*/ 0 w 1695358"/>
              <a:gd name="connsiteY4" fmla="*/ 8469 h 6854084"/>
              <a:gd name="connsiteX5" fmla="*/ 1695358 w 1695358"/>
              <a:gd name="connsiteY5" fmla="*/ 0 h 6854084"/>
              <a:gd name="connsiteX0" fmla="*/ 1666230 w 1695358"/>
              <a:gd name="connsiteY0" fmla="*/ 21685 h 6863140"/>
              <a:gd name="connsiteX1" fmla="*/ 882651 w 1695358"/>
              <a:gd name="connsiteY1" fmla="*/ 2575575 h 6863140"/>
              <a:gd name="connsiteX2" fmla="*/ 598157 w 1695358"/>
              <a:gd name="connsiteY2" fmla="*/ 6863140 h 6863140"/>
              <a:gd name="connsiteX3" fmla="*/ 0 w 1695358"/>
              <a:gd name="connsiteY3" fmla="*/ 6854084 h 6863140"/>
              <a:gd name="connsiteX4" fmla="*/ 0 w 1695358"/>
              <a:gd name="connsiteY4" fmla="*/ 8469 h 6863140"/>
              <a:gd name="connsiteX5" fmla="*/ 1695358 w 1695358"/>
              <a:gd name="connsiteY5" fmla="*/ 0 h 6863140"/>
              <a:gd name="connsiteX0" fmla="*/ 1701183 w 1730311"/>
              <a:gd name="connsiteY0" fmla="*/ 21685 h 6877386"/>
              <a:gd name="connsiteX1" fmla="*/ 917604 w 1730311"/>
              <a:gd name="connsiteY1" fmla="*/ 2575575 h 6877386"/>
              <a:gd name="connsiteX2" fmla="*/ 633110 w 1730311"/>
              <a:gd name="connsiteY2" fmla="*/ 6863140 h 6877386"/>
              <a:gd name="connsiteX3" fmla="*/ 0 w 1730311"/>
              <a:gd name="connsiteY3" fmla="*/ 6877386 h 6877386"/>
              <a:gd name="connsiteX4" fmla="*/ 34953 w 1730311"/>
              <a:gd name="connsiteY4" fmla="*/ 8469 h 6877386"/>
              <a:gd name="connsiteX5" fmla="*/ 1730311 w 1730311"/>
              <a:gd name="connsiteY5" fmla="*/ 0 h 6877386"/>
              <a:gd name="connsiteX0" fmla="*/ 1666230 w 1695358"/>
              <a:gd name="connsiteY0" fmla="*/ 21685 h 6871561"/>
              <a:gd name="connsiteX1" fmla="*/ 882651 w 1695358"/>
              <a:gd name="connsiteY1" fmla="*/ 2575575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1561"/>
              <a:gd name="connsiteX1" fmla="*/ 586739 w 1695358"/>
              <a:gd name="connsiteY1" fmla="*/ 2563246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5469"/>
              <a:gd name="connsiteX1" fmla="*/ 586739 w 1695358"/>
              <a:gd name="connsiteY1" fmla="*/ 2563246 h 6875469"/>
              <a:gd name="connsiteX2" fmla="*/ 314574 w 1695358"/>
              <a:gd name="connsiteY2" fmla="*/ 6875469 h 6875469"/>
              <a:gd name="connsiteX3" fmla="*/ 11652 w 1695358"/>
              <a:gd name="connsiteY3" fmla="*/ 6871561 h 6875469"/>
              <a:gd name="connsiteX4" fmla="*/ 0 w 1695358"/>
              <a:gd name="connsiteY4" fmla="*/ 8469 h 6875469"/>
              <a:gd name="connsiteX5" fmla="*/ 1695358 w 1695358"/>
              <a:gd name="connsiteY5" fmla="*/ 0 h 6875469"/>
              <a:gd name="connsiteX0" fmla="*/ 1666230 w 1666237"/>
              <a:gd name="connsiteY0" fmla="*/ 13216 h 6867000"/>
              <a:gd name="connsiteX1" fmla="*/ 586739 w 1666237"/>
              <a:gd name="connsiteY1" fmla="*/ 2554777 h 6867000"/>
              <a:gd name="connsiteX2" fmla="*/ 314574 w 1666237"/>
              <a:gd name="connsiteY2" fmla="*/ 6867000 h 6867000"/>
              <a:gd name="connsiteX3" fmla="*/ 11652 w 1666237"/>
              <a:gd name="connsiteY3" fmla="*/ 6863092 h 6867000"/>
              <a:gd name="connsiteX4" fmla="*/ 0 w 1666237"/>
              <a:gd name="connsiteY4" fmla="*/ 0 h 6867000"/>
              <a:gd name="connsiteX5" fmla="*/ 930918 w 1666237"/>
              <a:gd name="connsiteY5" fmla="*/ 460033 h 6867000"/>
              <a:gd name="connsiteX0" fmla="*/ 1160713 w 1160728"/>
              <a:gd name="connsiteY0" fmla="*/ 987206 h 6867000"/>
              <a:gd name="connsiteX1" fmla="*/ 586739 w 1160728"/>
              <a:gd name="connsiteY1" fmla="*/ 2554777 h 6867000"/>
              <a:gd name="connsiteX2" fmla="*/ 314574 w 1160728"/>
              <a:gd name="connsiteY2" fmla="*/ 6867000 h 6867000"/>
              <a:gd name="connsiteX3" fmla="*/ 11652 w 1160728"/>
              <a:gd name="connsiteY3" fmla="*/ 6863092 h 6867000"/>
              <a:gd name="connsiteX4" fmla="*/ 0 w 1160728"/>
              <a:gd name="connsiteY4" fmla="*/ 0 h 6867000"/>
              <a:gd name="connsiteX5" fmla="*/ 930918 w 1160728"/>
              <a:gd name="connsiteY5" fmla="*/ 460033 h 6867000"/>
              <a:gd name="connsiteX0" fmla="*/ 1160713 w 1160729"/>
              <a:gd name="connsiteY0" fmla="*/ 987206 h 6867000"/>
              <a:gd name="connsiteX1" fmla="*/ 611398 w 1160729"/>
              <a:gd name="connsiteY1" fmla="*/ 6080867 h 6867000"/>
              <a:gd name="connsiteX2" fmla="*/ 314574 w 1160729"/>
              <a:gd name="connsiteY2" fmla="*/ 6867000 h 6867000"/>
              <a:gd name="connsiteX3" fmla="*/ 11652 w 1160729"/>
              <a:gd name="connsiteY3" fmla="*/ 6863092 h 6867000"/>
              <a:gd name="connsiteX4" fmla="*/ 0 w 1160729"/>
              <a:gd name="connsiteY4" fmla="*/ 0 h 6867000"/>
              <a:gd name="connsiteX5" fmla="*/ 930918 w 1160729"/>
              <a:gd name="connsiteY5" fmla="*/ 460033 h 6867000"/>
              <a:gd name="connsiteX0" fmla="*/ 1160713 w 1160728"/>
              <a:gd name="connsiteY0" fmla="*/ 987206 h 6867000"/>
              <a:gd name="connsiteX1" fmla="*/ 574409 w 1160728"/>
              <a:gd name="connsiteY1" fmla="*/ 2739712 h 6867000"/>
              <a:gd name="connsiteX2" fmla="*/ 314574 w 1160728"/>
              <a:gd name="connsiteY2" fmla="*/ 6867000 h 6867000"/>
              <a:gd name="connsiteX3" fmla="*/ 11652 w 1160728"/>
              <a:gd name="connsiteY3" fmla="*/ 6863092 h 6867000"/>
              <a:gd name="connsiteX4" fmla="*/ 0 w 1160728"/>
              <a:gd name="connsiteY4" fmla="*/ 0 h 6867000"/>
              <a:gd name="connsiteX5" fmla="*/ 930918 w 1160728"/>
              <a:gd name="connsiteY5" fmla="*/ 460033 h 6867000"/>
              <a:gd name="connsiteX0" fmla="*/ 1160713 w 1160724"/>
              <a:gd name="connsiteY0" fmla="*/ 987206 h 6867000"/>
              <a:gd name="connsiteX1" fmla="*/ 574409 w 1160724"/>
              <a:gd name="connsiteY1" fmla="*/ 2739712 h 6867000"/>
              <a:gd name="connsiteX2" fmla="*/ 314574 w 1160724"/>
              <a:gd name="connsiteY2" fmla="*/ 6867000 h 6867000"/>
              <a:gd name="connsiteX3" fmla="*/ 11652 w 1160724"/>
              <a:gd name="connsiteY3" fmla="*/ 6863092 h 6867000"/>
              <a:gd name="connsiteX4" fmla="*/ 0 w 1160724"/>
              <a:gd name="connsiteY4" fmla="*/ 0 h 6867000"/>
              <a:gd name="connsiteX5" fmla="*/ 930918 w 1160724"/>
              <a:gd name="connsiteY5" fmla="*/ 460033 h 6867000"/>
              <a:gd name="connsiteX0" fmla="*/ 1160713 w 1160724"/>
              <a:gd name="connsiteY0" fmla="*/ 987206 h 6916316"/>
              <a:gd name="connsiteX1" fmla="*/ 574409 w 1160724"/>
              <a:gd name="connsiteY1" fmla="*/ 2739712 h 6916316"/>
              <a:gd name="connsiteX2" fmla="*/ 1128333 w 1160724"/>
              <a:gd name="connsiteY2" fmla="*/ 6916316 h 6916316"/>
              <a:gd name="connsiteX3" fmla="*/ 11652 w 1160724"/>
              <a:gd name="connsiteY3" fmla="*/ 6863092 h 6916316"/>
              <a:gd name="connsiteX4" fmla="*/ 0 w 1160724"/>
              <a:gd name="connsiteY4" fmla="*/ 0 h 6916316"/>
              <a:gd name="connsiteX5" fmla="*/ 930918 w 1160724"/>
              <a:gd name="connsiteY5" fmla="*/ 460033 h 6916316"/>
              <a:gd name="connsiteX0" fmla="*/ 1160713 w 1160724"/>
              <a:gd name="connsiteY0" fmla="*/ 987206 h 6916316"/>
              <a:gd name="connsiteX1" fmla="*/ 574409 w 1160724"/>
              <a:gd name="connsiteY1" fmla="*/ 2739712 h 6916316"/>
              <a:gd name="connsiteX2" fmla="*/ 1128333 w 1160724"/>
              <a:gd name="connsiteY2" fmla="*/ 6916316 h 6916316"/>
              <a:gd name="connsiteX3" fmla="*/ 11652 w 1160724"/>
              <a:gd name="connsiteY3" fmla="*/ 6863092 h 6916316"/>
              <a:gd name="connsiteX4" fmla="*/ 0 w 1160724"/>
              <a:gd name="connsiteY4" fmla="*/ 0 h 6916316"/>
              <a:gd name="connsiteX5" fmla="*/ 930918 w 1160724"/>
              <a:gd name="connsiteY5" fmla="*/ 460033 h 6916316"/>
              <a:gd name="connsiteX0" fmla="*/ 1160713 w 1160729"/>
              <a:gd name="connsiteY0" fmla="*/ 987206 h 6916316"/>
              <a:gd name="connsiteX1" fmla="*/ 759354 w 1160729"/>
              <a:gd name="connsiteY1" fmla="*/ 3035607 h 6916316"/>
              <a:gd name="connsiteX2" fmla="*/ 1128333 w 1160729"/>
              <a:gd name="connsiteY2" fmla="*/ 6916316 h 6916316"/>
              <a:gd name="connsiteX3" fmla="*/ 11652 w 1160729"/>
              <a:gd name="connsiteY3" fmla="*/ 6863092 h 6916316"/>
              <a:gd name="connsiteX4" fmla="*/ 0 w 1160729"/>
              <a:gd name="connsiteY4" fmla="*/ 0 h 6916316"/>
              <a:gd name="connsiteX5" fmla="*/ 930918 w 1160729"/>
              <a:gd name="connsiteY5" fmla="*/ 460033 h 6916316"/>
              <a:gd name="connsiteX0" fmla="*/ 1629241 w 1629249"/>
              <a:gd name="connsiteY0" fmla="*/ 13216 h 6916316"/>
              <a:gd name="connsiteX1" fmla="*/ 759354 w 1629249"/>
              <a:gd name="connsiteY1" fmla="*/ 3035607 h 6916316"/>
              <a:gd name="connsiteX2" fmla="*/ 1128333 w 1629249"/>
              <a:gd name="connsiteY2" fmla="*/ 6916316 h 6916316"/>
              <a:gd name="connsiteX3" fmla="*/ 11652 w 1629249"/>
              <a:gd name="connsiteY3" fmla="*/ 6863092 h 6916316"/>
              <a:gd name="connsiteX4" fmla="*/ 0 w 1629249"/>
              <a:gd name="connsiteY4" fmla="*/ 0 h 6916316"/>
              <a:gd name="connsiteX5" fmla="*/ 930918 w 1629249"/>
              <a:gd name="connsiteY5" fmla="*/ 460033 h 6916316"/>
              <a:gd name="connsiteX0" fmla="*/ 1629241 w 1629249"/>
              <a:gd name="connsiteY0" fmla="*/ 13216 h 6916316"/>
              <a:gd name="connsiteX1" fmla="*/ 759354 w 1629249"/>
              <a:gd name="connsiteY1" fmla="*/ 3035607 h 6916316"/>
              <a:gd name="connsiteX2" fmla="*/ 1128333 w 1629249"/>
              <a:gd name="connsiteY2" fmla="*/ 6916316 h 6916316"/>
              <a:gd name="connsiteX3" fmla="*/ 11652 w 1629249"/>
              <a:gd name="connsiteY3" fmla="*/ 6863092 h 6916316"/>
              <a:gd name="connsiteX4" fmla="*/ 0 w 1629249"/>
              <a:gd name="connsiteY4" fmla="*/ 0 h 6916316"/>
              <a:gd name="connsiteX5" fmla="*/ 832281 w 1629249"/>
              <a:gd name="connsiteY5" fmla="*/ 40847 h 6916316"/>
              <a:gd name="connsiteX0" fmla="*/ 1629241 w 1629248"/>
              <a:gd name="connsiteY0" fmla="*/ 13216 h 6916316"/>
              <a:gd name="connsiteX1" fmla="*/ 599068 w 1629248"/>
              <a:gd name="connsiteY1" fmla="*/ 2936975 h 6916316"/>
              <a:gd name="connsiteX2" fmla="*/ 1128333 w 1629248"/>
              <a:gd name="connsiteY2" fmla="*/ 6916316 h 6916316"/>
              <a:gd name="connsiteX3" fmla="*/ 11652 w 1629248"/>
              <a:gd name="connsiteY3" fmla="*/ 6863092 h 6916316"/>
              <a:gd name="connsiteX4" fmla="*/ 0 w 1629248"/>
              <a:gd name="connsiteY4" fmla="*/ 0 h 6916316"/>
              <a:gd name="connsiteX5" fmla="*/ 832281 w 1629248"/>
              <a:gd name="connsiteY5" fmla="*/ 40847 h 6916316"/>
              <a:gd name="connsiteX0" fmla="*/ 1629241 w 1629247"/>
              <a:gd name="connsiteY0" fmla="*/ 13216 h 6916316"/>
              <a:gd name="connsiteX1" fmla="*/ 599068 w 1629247"/>
              <a:gd name="connsiteY1" fmla="*/ 2936975 h 6916316"/>
              <a:gd name="connsiteX2" fmla="*/ 1128333 w 1629247"/>
              <a:gd name="connsiteY2" fmla="*/ 6916316 h 6916316"/>
              <a:gd name="connsiteX3" fmla="*/ 11652 w 1629247"/>
              <a:gd name="connsiteY3" fmla="*/ 6863092 h 6916316"/>
              <a:gd name="connsiteX4" fmla="*/ 0 w 1629247"/>
              <a:gd name="connsiteY4" fmla="*/ 0 h 6916316"/>
              <a:gd name="connsiteX5" fmla="*/ 832281 w 1629247"/>
              <a:gd name="connsiteY5" fmla="*/ 40847 h 6916316"/>
              <a:gd name="connsiteX0" fmla="*/ 1629241 w 1629247"/>
              <a:gd name="connsiteY0" fmla="*/ 13216 h 6916316"/>
              <a:gd name="connsiteX1" fmla="*/ 648386 w 1629247"/>
              <a:gd name="connsiteY1" fmla="*/ 2986291 h 6916316"/>
              <a:gd name="connsiteX2" fmla="*/ 1128333 w 1629247"/>
              <a:gd name="connsiteY2" fmla="*/ 6916316 h 6916316"/>
              <a:gd name="connsiteX3" fmla="*/ 11652 w 1629247"/>
              <a:gd name="connsiteY3" fmla="*/ 6863092 h 6916316"/>
              <a:gd name="connsiteX4" fmla="*/ 0 w 1629247"/>
              <a:gd name="connsiteY4" fmla="*/ 0 h 6916316"/>
              <a:gd name="connsiteX5" fmla="*/ 832281 w 1629247"/>
              <a:gd name="connsiteY5" fmla="*/ 40847 h 6916316"/>
              <a:gd name="connsiteX0" fmla="*/ 1629241 w 1629248"/>
              <a:gd name="connsiteY0" fmla="*/ 13216 h 6916316"/>
              <a:gd name="connsiteX1" fmla="*/ 648386 w 1629248"/>
              <a:gd name="connsiteY1" fmla="*/ 2986291 h 6916316"/>
              <a:gd name="connsiteX2" fmla="*/ 1128333 w 1629248"/>
              <a:gd name="connsiteY2" fmla="*/ 6916316 h 6916316"/>
              <a:gd name="connsiteX3" fmla="*/ 11652 w 1629248"/>
              <a:gd name="connsiteY3" fmla="*/ 6863092 h 6916316"/>
              <a:gd name="connsiteX4" fmla="*/ 0 w 1629248"/>
              <a:gd name="connsiteY4" fmla="*/ 0 h 6916316"/>
              <a:gd name="connsiteX5" fmla="*/ 832281 w 1629248"/>
              <a:gd name="connsiteY5" fmla="*/ 40847 h 6916316"/>
              <a:gd name="connsiteX0" fmla="*/ 1505944 w 1505952"/>
              <a:gd name="connsiteY0" fmla="*/ 25545 h 6916316"/>
              <a:gd name="connsiteX1" fmla="*/ 648386 w 1505952"/>
              <a:gd name="connsiteY1" fmla="*/ 2986291 h 6916316"/>
              <a:gd name="connsiteX2" fmla="*/ 1128333 w 1505952"/>
              <a:gd name="connsiteY2" fmla="*/ 6916316 h 6916316"/>
              <a:gd name="connsiteX3" fmla="*/ 11652 w 1505952"/>
              <a:gd name="connsiteY3" fmla="*/ 6863092 h 6916316"/>
              <a:gd name="connsiteX4" fmla="*/ 0 w 1505952"/>
              <a:gd name="connsiteY4" fmla="*/ 0 h 6916316"/>
              <a:gd name="connsiteX5" fmla="*/ 832281 w 1505952"/>
              <a:gd name="connsiteY5" fmla="*/ 40847 h 6916316"/>
              <a:gd name="connsiteX0" fmla="*/ 1505944 w 1505944"/>
              <a:gd name="connsiteY0" fmla="*/ 25545 h 6916316"/>
              <a:gd name="connsiteX1" fmla="*/ 648386 w 1505944"/>
              <a:gd name="connsiteY1" fmla="*/ 2986291 h 6916316"/>
              <a:gd name="connsiteX2" fmla="*/ 1128333 w 1505944"/>
              <a:gd name="connsiteY2" fmla="*/ 6916316 h 6916316"/>
              <a:gd name="connsiteX3" fmla="*/ 11652 w 1505944"/>
              <a:gd name="connsiteY3" fmla="*/ 6863092 h 6916316"/>
              <a:gd name="connsiteX4" fmla="*/ 0 w 1505944"/>
              <a:gd name="connsiteY4" fmla="*/ 0 h 6916316"/>
              <a:gd name="connsiteX5" fmla="*/ 832281 w 1505944"/>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891658"/>
              <a:gd name="connsiteX1" fmla="*/ 648386 w 1740208"/>
              <a:gd name="connsiteY1" fmla="*/ 2986291 h 6891658"/>
              <a:gd name="connsiteX2" fmla="*/ 1276289 w 1740208"/>
              <a:gd name="connsiteY2" fmla="*/ 6891658 h 6891658"/>
              <a:gd name="connsiteX3" fmla="*/ 11652 w 1740208"/>
              <a:gd name="connsiteY3" fmla="*/ 6863092 h 6891658"/>
              <a:gd name="connsiteX4" fmla="*/ 0 w 1740208"/>
              <a:gd name="connsiteY4" fmla="*/ 0 h 6891658"/>
              <a:gd name="connsiteX5" fmla="*/ 832281 w 1740208"/>
              <a:gd name="connsiteY5" fmla="*/ 40847 h 6891658"/>
              <a:gd name="connsiteX0" fmla="*/ 1740208 w 1740208"/>
              <a:gd name="connsiteY0" fmla="*/ 887 h 6891658"/>
              <a:gd name="connsiteX1" fmla="*/ 648386 w 1740208"/>
              <a:gd name="connsiteY1" fmla="*/ 2986291 h 6891658"/>
              <a:gd name="connsiteX2" fmla="*/ 1276289 w 1740208"/>
              <a:gd name="connsiteY2" fmla="*/ 6891658 h 6891658"/>
              <a:gd name="connsiteX3" fmla="*/ 11652 w 1740208"/>
              <a:gd name="connsiteY3" fmla="*/ 6863092 h 6891658"/>
              <a:gd name="connsiteX4" fmla="*/ 0 w 1740208"/>
              <a:gd name="connsiteY4" fmla="*/ 0 h 6891658"/>
              <a:gd name="connsiteX5" fmla="*/ 832281 w 1740208"/>
              <a:gd name="connsiteY5" fmla="*/ 40847 h 6891658"/>
              <a:gd name="connsiteX0" fmla="*/ 1740208 w 1786029"/>
              <a:gd name="connsiteY0" fmla="*/ 887 h 6865738"/>
              <a:gd name="connsiteX1" fmla="*/ 648386 w 1786029"/>
              <a:gd name="connsiteY1" fmla="*/ 2986291 h 6865738"/>
              <a:gd name="connsiteX2" fmla="*/ 1786029 w 1786029"/>
              <a:gd name="connsiteY2" fmla="*/ 6865738 h 6865738"/>
              <a:gd name="connsiteX3" fmla="*/ 11652 w 1786029"/>
              <a:gd name="connsiteY3" fmla="*/ 6863092 h 6865738"/>
              <a:gd name="connsiteX4" fmla="*/ 0 w 1786029"/>
              <a:gd name="connsiteY4" fmla="*/ 0 h 6865738"/>
              <a:gd name="connsiteX5" fmla="*/ 832281 w 1786029"/>
              <a:gd name="connsiteY5" fmla="*/ 40847 h 6865738"/>
              <a:gd name="connsiteX0" fmla="*/ 1740208 w 1740208"/>
              <a:gd name="connsiteY0" fmla="*/ 887 h 6863092"/>
              <a:gd name="connsiteX1" fmla="*/ 648386 w 1740208"/>
              <a:gd name="connsiteY1" fmla="*/ 298629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648386 w 1740208"/>
              <a:gd name="connsiteY1" fmla="*/ 298629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518791 w 1740208"/>
              <a:gd name="connsiteY1" fmla="*/ 300357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518791 w 1740208"/>
              <a:gd name="connsiteY1" fmla="*/ 300357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1492280 w 1740208"/>
              <a:gd name="connsiteY1" fmla="*/ 6857098 h 6863092"/>
              <a:gd name="connsiteX2" fmla="*/ 11652 w 1740208"/>
              <a:gd name="connsiteY2" fmla="*/ 6863092 h 6863092"/>
              <a:gd name="connsiteX3" fmla="*/ 0 w 1740208"/>
              <a:gd name="connsiteY3" fmla="*/ 0 h 6863092"/>
              <a:gd name="connsiteX4" fmla="*/ 832281 w 1740208"/>
              <a:gd name="connsiteY4" fmla="*/ 40847 h 6863092"/>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11880 h 6911291"/>
              <a:gd name="connsiteX1" fmla="*/ 1520687 w 1740208"/>
              <a:gd name="connsiteY1" fmla="*/ 6911291 h 6911291"/>
              <a:gd name="connsiteX2" fmla="*/ 11652 w 1740208"/>
              <a:gd name="connsiteY2" fmla="*/ 6874085 h 6911291"/>
              <a:gd name="connsiteX3" fmla="*/ 0 w 1740208"/>
              <a:gd name="connsiteY3" fmla="*/ 10993 h 6911291"/>
              <a:gd name="connsiteX4" fmla="*/ 832281 w 1740208"/>
              <a:gd name="connsiteY4" fmla="*/ 0 h 691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208" h="6911291">
                <a:moveTo>
                  <a:pt x="1740208" y="11880"/>
                </a:moveTo>
                <a:cubicBezTo>
                  <a:pt x="-129467" y="2451137"/>
                  <a:pt x="438161" y="5128230"/>
                  <a:pt x="1520687" y="6911291"/>
                </a:cubicBezTo>
                <a:lnTo>
                  <a:pt x="11652" y="6874085"/>
                </a:lnTo>
                <a:lnTo>
                  <a:pt x="0" y="10993"/>
                </a:lnTo>
                <a:lnTo>
                  <a:pt x="832281" y="0"/>
                </a:lnTo>
              </a:path>
            </a:pathLst>
          </a:custGeom>
          <a:solidFill>
            <a:srgbClr val="235A56"/>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9CA635"/>
              </a:solidFill>
              <a:effectLst/>
              <a:latin typeface="Times" pitchFamily="-105" charset="0"/>
            </a:endParaRPr>
          </a:p>
        </p:txBody>
      </p:sp>
      <p:sp>
        <p:nvSpPr>
          <p:cNvPr id="5" name="Freeform 4"/>
          <p:cNvSpPr/>
          <p:nvPr userDrawn="1"/>
        </p:nvSpPr>
        <p:spPr>
          <a:xfrm>
            <a:off x="-17646" y="-34559"/>
            <a:ext cx="2030687" cy="6897652"/>
          </a:xfrm>
          <a:custGeom>
            <a:avLst/>
            <a:gdLst>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953704"/>
              <a:gd name="connsiteX1" fmla="*/ 1026758 w 1909410"/>
              <a:gd name="connsiteY1" fmla="*/ 2170780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54045 h 6998742"/>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129776 h 6998742"/>
              <a:gd name="connsiteX0" fmla="*/ 1666230 w 1695358"/>
              <a:gd name="connsiteY0" fmla="*/ 0 h 6998742"/>
              <a:gd name="connsiteX1" fmla="*/ 882651 w 1695358"/>
              <a:gd name="connsiteY1" fmla="*/ 2612144 h 6998742"/>
              <a:gd name="connsiteX2" fmla="*/ 621459 w 1695358"/>
              <a:gd name="connsiteY2" fmla="*/ 6998742 h 6998742"/>
              <a:gd name="connsiteX3" fmla="*/ 0 w 1695358"/>
              <a:gd name="connsiteY3" fmla="*/ 6890653 h 6998742"/>
              <a:gd name="connsiteX4" fmla="*/ 0 w 1695358"/>
              <a:gd name="connsiteY4" fmla="*/ 45038 h 6998742"/>
              <a:gd name="connsiteX5" fmla="*/ 1695358 w 1695358"/>
              <a:gd name="connsiteY5" fmla="*/ 36569 h 6998742"/>
              <a:gd name="connsiteX0" fmla="*/ 1666230 w 1695358"/>
              <a:gd name="connsiteY0" fmla="*/ 21685 h 6962173"/>
              <a:gd name="connsiteX1" fmla="*/ 882651 w 1695358"/>
              <a:gd name="connsiteY1" fmla="*/ 2575575 h 6962173"/>
              <a:gd name="connsiteX2" fmla="*/ 621459 w 1695358"/>
              <a:gd name="connsiteY2" fmla="*/ 6962173 h 6962173"/>
              <a:gd name="connsiteX3" fmla="*/ 0 w 1695358"/>
              <a:gd name="connsiteY3" fmla="*/ 6854084 h 6962173"/>
              <a:gd name="connsiteX4" fmla="*/ 0 w 1695358"/>
              <a:gd name="connsiteY4" fmla="*/ 8469 h 6962173"/>
              <a:gd name="connsiteX5" fmla="*/ 1695358 w 1695358"/>
              <a:gd name="connsiteY5" fmla="*/ 0 h 6962173"/>
              <a:gd name="connsiteX0" fmla="*/ 1666230 w 1695358"/>
              <a:gd name="connsiteY0" fmla="*/ 21685 h 6854084"/>
              <a:gd name="connsiteX1" fmla="*/ 882651 w 1695358"/>
              <a:gd name="connsiteY1" fmla="*/ 2575575 h 6854084"/>
              <a:gd name="connsiteX2" fmla="*/ 621459 w 1695358"/>
              <a:gd name="connsiteY2" fmla="*/ 6834013 h 6854084"/>
              <a:gd name="connsiteX3" fmla="*/ 0 w 1695358"/>
              <a:gd name="connsiteY3" fmla="*/ 6854084 h 6854084"/>
              <a:gd name="connsiteX4" fmla="*/ 0 w 1695358"/>
              <a:gd name="connsiteY4" fmla="*/ 8469 h 6854084"/>
              <a:gd name="connsiteX5" fmla="*/ 1695358 w 1695358"/>
              <a:gd name="connsiteY5" fmla="*/ 0 h 6854084"/>
              <a:gd name="connsiteX0" fmla="*/ 1666230 w 1695358"/>
              <a:gd name="connsiteY0" fmla="*/ 21685 h 6863140"/>
              <a:gd name="connsiteX1" fmla="*/ 882651 w 1695358"/>
              <a:gd name="connsiteY1" fmla="*/ 2575575 h 6863140"/>
              <a:gd name="connsiteX2" fmla="*/ 598157 w 1695358"/>
              <a:gd name="connsiteY2" fmla="*/ 6863140 h 6863140"/>
              <a:gd name="connsiteX3" fmla="*/ 0 w 1695358"/>
              <a:gd name="connsiteY3" fmla="*/ 6854084 h 6863140"/>
              <a:gd name="connsiteX4" fmla="*/ 0 w 1695358"/>
              <a:gd name="connsiteY4" fmla="*/ 8469 h 6863140"/>
              <a:gd name="connsiteX5" fmla="*/ 1695358 w 1695358"/>
              <a:gd name="connsiteY5" fmla="*/ 0 h 6863140"/>
              <a:gd name="connsiteX0" fmla="*/ 1701183 w 1730311"/>
              <a:gd name="connsiteY0" fmla="*/ 21685 h 6877386"/>
              <a:gd name="connsiteX1" fmla="*/ 917604 w 1730311"/>
              <a:gd name="connsiteY1" fmla="*/ 2575575 h 6877386"/>
              <a:gd name="connsiteX2" fmla="*/ 633110 w 1730311"/>
              <a:gd name="connsiteY2" fmla="*/ 6863140 h 6877386"/>
              <a:gd name="connsiteX3" fmla="*/ 0 w 1730311"/>
              <a:gd name="connsiteY3" fmla="*/ 6877386 h 6877386"/>
              <a:gd name="connsiteX4" fmla="*/ 34953 w 1730311"/>
              <a:gd name="connsiteY4" fmla="*/ 8469 h 6877386"/>
              <a:gd name="connsiteX5" fmla="*/ 1730311 w 1730311"/>
              <a:gd name="connsiteY5" fmla="*/ 0 h 6877386"/>
              <a:gd name="connsiteX0" fmla="*/ 1666230 w 1695358"/>
              <a:gd name="connsiteY0" fmla="*/ 21685 h 6871561"/>
              <a:gd name="connsiteX1" fmla="*/ 882651 w 1695358"/>
              <a:gd name="connsiteY1" fmla="*/ 2575575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1561"/>
              <a:gd name="connsiteX1" fmla="*/ 586739 w 1695358"/>
              <a:gd name="connsiteY1" fmla="*/ 2563246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5469"/>
              <a:gd name="connsiteX1" fmla="*/ 586739 w 1695358"/>
              <a:gd name="connsiteY1" fmla="*/ 2563246 h 6875469"/>
              <a:gd name="connsiteX2" fmla="*/ 314574 w 1695358"/>
              <a:gd name="connsiteY2" fmla="*/ 6875469 h 6875469"/>
              <a:gd name="connsiteX3" fmla="*/ 11652 w 1695358"/>
              <a:gd name="connsiteY3" fmla="*/ 6871561 h 6875469"/>
              <a:gd name="connsiteX4" fmla="*/ 0 w 1695358"/>
              <a:gd name="connsiteY4" fmla="*/ 8469 h 6875469"/>
              <a:gd name="connsiteX5" fmla="*/ 1695358 w 1695358"/>
              <a:gd name="connsiteY5" fmla="*/ 0 h 6875469"/>
              <a:gd name="connsiteX0" fmla="*/ 1666230 w 1666237"/>
              <a:gd name="connsiteY0" fmla="*/ 13216 h 6867000"/>
              <a:gd name="connsiteX1" fmla="*/ 586739 w 1666237"/>
              <a:gd name="connsiteY1" fmla="*/ 2554777 h 6867000"/>
              <a:gd name="connsiteX2" fmla="*/ 314574 w 1666237"/>
              <a:gd name="connsiteY2" fmla="*/ 6867000 h 6867000"/>
              <a:gd name="connsiteX3" fmla="*/ 11652 w 1666237"/>
              <a:gd name="connsiteY3" fmla="*/ 6863092 h 6867000"/>
              <a:gd name="connsiteX4" fmla="*/ 0 w 1666237"/>
              <a:gd name="connsiteY4" fmla="*/ 0 h 6867000"/>
              <a:gd name="connsiteX5" fmla="*/ 1337797 w 1666237"/>
              <a:gd name="connsiteY5" fmla="*/ 3860 h 6867000"/>
              <a:gd name="connsiteX0" fmla="*/ 1666230 w 1666230"/>
              <a:gd name="connsiteY0" fmla="*/ 13216 h 6867000"/>
              <a:gd name="connsiteX1" fmla="*/ 586739 w 1666230"/>
              <a:gd name="connsiteY1" fmla="*/ 2554777 h 6867000"/>
              <a:gd name="connsiteX2" fmla="*/ 314574 w 1666230"/>
              <a:gd name="connsiteY2" fmla="*/ 6867000 h 6867000"/>
              <a:gd name="connsiteX3" fmla="*/ 11652 w 1666230"/>
              <a:gd name="connsiteY3" fmla="*/ 6863092 h 6867000"/>
              <a:gd name="connsiteX4" fmla="*/ 0 w 1666230"/>
              <a:gd name="connsiteY4" fmla="*/ 0 h 6867000"/>
              <a:gd name="connsiteX5" fmla="*/ 1337797 w 1666230"/>
              <a:gd name="connsiteY5" fmla="*/ 3860 h 6867000"/>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483063 w 1700788"/>
              <a:gd name="connsiteY1" fmla="*/ 256748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622816 w 1700788"/>
              <a:gd name="connsiteY1" fmla="*/ 6909313 h 6909313"/>
              <a:gd name="connsiteX2" fmla="*/ 11652 w 1700788"/>
              <a:gd name="connsiteY2" fmla="*/ 6893076 h 6909313"/>
              <a:gd name="connsiteX3" fmla="*/ 0 w 1700788"/>
              <a:gd name="connsiteY3" fmla="*/ 29984 h 6909313"/>
              <a:gd name="connsiteX4" fmla="*/ 1337797 w 1700788"/>
              <a:gd name="connsiteY4" fmla="*/ 33844 h 6909313"/>
              <a:gd name="connsiteX0" fmla="*/ 1700788 w 1700788"/>
              <a:gd name="connsiteY0" fmla="*/ 716 h 6910029"/>
              <a:gd name="connsiteX1" fmla="*/ 622816 w 1700788"/>
              <a:gd name="connsiteY1" fmla="*/ 6910029 h 6910029"/>
              <a:gd name="connsiteX2" fmla="*/ 11652 w 1700788"/>
              <a:gd name="connsiteY2" fmla="*/ 6893792 h 6910029"/>
              <a:gd name="connsiteX3" fmla="*/ 0 w 1700788"/>
              <a:gd name="connsiteY3" fmla="*/ 30700 h 6910029"/>
              <a:gd name="connsiteX4" fmla="*/ 1337797 w 1700788"/>
              <a:gd name="connsiteY4" fmla="*/ 0 h 6910029"/>
              <a:gd name="connsiteX0" fmla="*/ 1708054 w 1708054"/>
              <a:gd name="connsiteY0" fmla="*/ 4576 h 6913889"/>
              <a:gd name="connsiteX1" fmla="*/ 630082 w 1708054"/>
              <a:gd name="connsiteY1" fmla="*/ 6913889 h 6913889"/>
              <a:gd name="connsiteX2" fmla="*/ 18918 w 1708054"/>
              <a:gd name="connsiteY2" fmla="*/ 6897652 h 6913889"/>
              <a:gd name="connsiteX3" fmla="*/ 0 w 1708054"/>
              <a:gd name="connsiteY3" fmla="*/ 0 h 6913889"/>
              <a:gd name="connsiteX4" fmla="*/ 1345063 w 1708054"/>
              <a:gd name="connsiteY4" fmla="*/ 3860 h 6913889"/>
              <a:gd name="connsiteX0" fmla="*/ 1708054 w 1708054"/>
              <a:gd name="connsiteY0" fmla="*/ 4576 h 6913889"/>
              <a:gd name="connsiteX1" fmla="*/ 630082 w 1708054"/>
              <a:gd name="connsiteY1" fmla="*/ 6913889 h 6913889"/>
              <a:gd name="connsiteX2" fmla="*/ 18918 w 1708054"/>
              <a:gd name="connsiteY2" fmla="*/ 6897652 h 6913889"/>
              <a:gd name="connsiteX3" fmla="*/ 0 w 1708054"/>
              <a:gd name="connsiteY3" fmla="*/ 0 h 6913889"/>
              <a:gd name="connsiteX4" fmla="*/ 1345063 w 1708054"/>
              <a:gd name="connsiteY4" fmla="*/ 3860 h 6913889"/>
              <a:gd name="connsiteX0" fmla="*/ 1708054 w 1708054"/>
              <a:gd name="connsiteY0" fmla="*/ 4576 h 6897652"/>
              <a:gd name="connsiteX1" fmla="*/ 1087904 w 1708054"/>
              <a:gd name="connsiteY1" fmla="*/ 6404129 h 6897652"/>
              <a:gd name="connsiteX2" fmla="*/ 18918 w 1708054"/>
              <a:gd name="connsiteY2" fmla="*/ 6897652 h 6897652"/>
              <a:gd name="connsiteX3" fmla="*/ 0 w 1708054"/>
              <a:gd name="connsiteY3" fmla="*/ 0 h 6897652"/>
              <a:gd name="connsiteX4" fmla="*/ 1345063 w 1708054"/>
              <a:gd name="connsiteY4" fmla="*/ 3860 h 6897652"/>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897652"/>
              <a:gd name="connsiteX1" fmla="*/ 1044303 w 1708054"/>
              <a:gd name="connsiteY1" fmla="*/ 6896609 h 6897652"/>
              <a:gd name="connsiteX2" fmla="*/ 18918 w 1708054"/>
              <a:gd name="connsiteY2" fmla="*/ 6897652 h 6897652"/>
              <a:gd name="connsiteX3" fmla="*/ 0 w 1708054"/>
              <a:gd name="connsiteY3" fmla="*/ 0 h 6897652"/>
              <a:gd name="connsiteX4" fmla="*/ 1345063 w 1708054"/>
              <a:gd name="connsiteY4" fmla="*/ 3860 h 6897652"/>
              <a:gd name="connsiteX0" fmla="*/ 1708054 w 1708054"/>
              <a:gd name="connsiteY0" fmla="*/ 4576 h 6897652"/>
              <a:gd name="connsiteX1" fmla="*/ 1044303 w 1708054"/>
              <a:gd name="connsiteY1" fmla="*/ 6896609 h 6897652"/>
              <a:gd name="connsiteX2" fmla="*/ 18918 w 1708054"/>
              <a:gd name="connsiteY2" fmla="*/ 6897652 h 6897652"/>
              <a:gd name="connsiteX3" fmla="*/ 0 w 1708054"/>
              <a:gd name="connsiteY3" fmla="*/ 0 h 6897652"/>
              <a:gd name="connsiteX4" fmla="*/ 1345063 w 1708054"/>
              <a:gd name="connsiteY4" fmla="*/ 3860 h 689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54" h="6897652">
                <a:moveTo>
                  <a:pt x="1708054" y="4576"/>
                </a:moveTo>
                <a:cubicBezTo>
                  <a:pt x="-384143" y="2826416"/>
                  <a:pt x="533723" y="5505843"/>
                  <a:pt x="1044303" y="6896609"/>
                </a:cubicBezTo>
                <a:lnTo>
                  <a:pt x="18918" y="6897652"/>
                </a:lnTo>
                <a:lnTo>
                  <a:pt x="0" y="0"/>
                </a:lnTo>
                <a:lnTo>
                  <a:pt x="1345063" y="3860"/>
                </a:lnTo>
              </a:path>
            </a:pathLst>
          </a:custGeom>
          <a:gradFill flip="none" rotWithShape="1">
            <a:gsLst>
              <a:gs pos="0">
                <a:srgbClr val="9CA635"/>
              </a:gs>
              <a:gs pos="100000">
                <a:srgbClr val="FFFFFF"/>
              </a:gs>
            </a:gsLst>
            <a:lin ang="3780000" scaled="0"/>
            <a:tileRect/>
          </a:gra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9CA635"/>
              </a:solidFill>
              <a:effectLst/>
              <a:latin typeface="Times" pitchFamily="-105" charset="0"/>
            </a:endParaRPr>
          </a:p>
        </p:txBody>
      </p:sp>
      <p:sp>
        <p:nvSpPr>
          <p:cNvPr id="1026" name="Rectangle 3"/>
          <p:cNvSpPr>
            <a:spLocks noGrp="1" noChangeArrowheads="1"/>
          </p:cNvSpPr>
          <p:nvPr>
            <p:ph type="body" idx="1"/>
          </p:nvPr>
        </p:nvSpPr>
        <p:spPr bwMode="auto">
          <a:xfrm>
            <a:off x="1227083" y="1397002"/>
            <a:ext cx="7696200" cy="501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7" name="Rectangle 2"/>
          <p:cNvSpPr>
            <a:spLocks noGrp="1" noChangeArrowheads="1"/>
          </p:cNvSpPr>
          <p:nvPr>
            <p:ph type="title"/>
          </p:nvPr>
        </p:nvSpPr>
        <p:spPr bwMode="auto">
          <a:xfrm>
            <a:off x="2013040" y="76200"/>
            <a:ext cx="690236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045" y="22775"/>
            <a:ext cx="1034010" cy="127262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80" r:id="rId4"/>
    <p:sldLayoutId id="2147483681" r:id="rId5"/>
    <p:sldLayoutId id="2147483672" r:id="rId6"/>
    <p:sldLayoutId id="2147483673" r:id="rId7"/>
    <p:sldLayoutId id="2147483682" r:id="rId8"/>
    <p:sldLayoutId id="2147483674" r:id="rId9"/>
    <p:sldLayoutId id="2147483675" r:id="rId10"/>
    <p:sldLayoutId id="2147483683" r:id="rId11"/>
    <p:sldLayoutId id="2147483676" r:id="rId12"/>
  </p:sldLayoutIdLst>
  <p:timing>
    <p:tnLst>
      <p:par>
        <p:cTn id="1" dur="indefinite" restart="never" nodeType="tmRoot"/>
      </p:par>
    </p:tnLst>
  </p:timing>
  <p:txStyles>
    <p:titleStyle>
      <a:lvl1pPr algn="l" rtl="0" eaLnBrk="1" fontAlgn="base" hangingPunct="1">
        <a:spcBef>
          <a:spcPct val="0"/>
        </a:spcBef>
        <a:spcAft>
          <a:spcPct val="0"/>
        </a:spcAft>
        <a:defRPr sz="3600" b="0">
          <a:solidFill>
            <a:srgbClr val="235A56"/>
          </a:solidFill>
          <a:latin typeface="Gill Sans"/>
          <a:ea typeface="ＭＳ Ｐゴシック" pitchFamily="-108" charset="-128"/>
          <a:cs typeface="Gill Sans"/>
        </a:defRPr>
      </a:lvl1pPr>
      <a:lvl2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2pPr>
      <a:lvl3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3pPr>
      <a:lvl4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4pPr>
      <a:lvl5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5pPr>
      <a:lvl6pPr marL="457200" algn="l" rtl="0" eaLnBrk="1" fontAlgn="base" hangingPunct="1">
        <a:spcBef>
          <a:spcPct val="0"/>
        </a:spcBef>
        <a:spcAft>
          <a:spcPct val="0"/>
        </a:spcAft>
        <a:defRPr sz="3600" b="1">
          <a:solidFill>
            <a:srgbClr val="500000"/>
          </a:solidFill>
          <a:latin typeface="H Avenir Heavy" charset="0"/>
        </a:defRPr>
      </a:lvl6pPr>
      <a:lvl7pPr marL="914400" algn="l" rtl="0" eaLnBrk="1" fontAlgn="base" hangingPunct="1">
        <a:spcBef>
          <a:spcPct val="0"/>
        </a:spcBef>
        <a:spcAft>
          <a:spcPct val="0"/>
        </a:spcAft>
        <a:defRPr sz="3600" b="1">
          <a:solidFill>
            <a:srgbClr val="500000"/>
          </a:solidFill>
          <a:latin typeface="H Avenir Heavy" charset="0"/>
        </a:defRPr>
      </a:lvl7pPr>
      <a:lvl8pPr marL="1371600" algn="l" rtl="0" eaLnBrk="1" fontAlgn="base" hangingPunct="1">
        <a:spcBef>
          <a:spcPct val="0"/>
        </a:spcBef>
        <a:spcAft>
          <a:spcPct val="0"/>
        </a:spcAft>
        <a:defRPr sz="3600" b="1">
          <a:solidFill>
            <a:srgbClr val="500000"/>
          </a:solidFill>
          <a:latin typeface="H Avenir Heavy" charset="0"/>
        </a:defRPr>
      </a:lvl8pPr>
      <a:lvl9pPr marL="1828800" algn="l" rtl="0" eaLnBrk="1" fontAlgn="base" hangingPunct="1">
        <a:spcBef>
          <a:spcPct val="0"/>
        </a:spcBef>
        <a:spcAft>
          <a:spcPct val="0"/>
        </a:spcAft>
        <a:defRPr sz="3600" b="1">
          <a:solidFill>
            <a:srgbClr val="500000"/>
          </a:solidFill>
          <a:latin typeface="H Avenir Heavy" charset="0"/>
        </a:defRPr>
      </a:lvl9pPr>
    </p:titleStyle>
    <p:bodyStyle>
      <a:lvl1pPr marL="228600" indent="-228600" algn="l" rtl="0" eaLnBrk="1" fontAlgn="base" hangingPunct="1">
        <a:spcBef>
          <a:spcPct val="20000"/>
        </a:spcBef>
        <a:spcAft>
          <a:spcPct val="0"/>
        </a:spcAft>
        <a:buClr>
          <a:srgbClr val="9CA635"/>
        </a:buClr>
        <a:buChar char="•"/>
        <a:defRPr sz="2400">
          <a:solidFill>
            <a:schemeClr val="tx1">
              <a:lumMod val="65000"/>
              <a:lumOff val="35000"/>
            </a:schemeClr>
          </a:solidFill>
          <a:latin typeface="Cambria"/>
          <a:ea typeface="ＭＳ Ｐゴシック" pitchFamily="-108" charset="-128"/>
          <a:cs typeface="Cambria"/>
        </a:defRPr>
      </a:lvl1pPr>
      <a:lvl2pPr marL="574675" indent="-228600" algn="l" rtl="0" eaLnBrk="1" fontAlgn="base" hangingPunct="1">
        <a:spcBef>
          <a:spcPct val="20000"/>
        </a:spcBef>
        <a:spcAft>
          <a:spcPct val="0"/>
        </a:spcAft>
        <a:buClr>
          <a:srgbClr val="9CA635"/>
        </a:buClr>
        <a:buChar char="–"/>
        <a:defRPr sz="2200">
          <a:solidFill>
            <a:schemeClr val="tx1">
              <a:lumMod val="65000"/>
              <a:lumOff val="35000"/>
            </a:schemeClr>
          </a:solidFill>
          <a:latin typeface="Cambria"/>
          <a:ea typeface="ＭＳ Ｐゴシック" pitchFamily="-105" charset="-128"/>
          <a:cs typeface="Cambria"/>
        </a:defRPr>
      </a:lvl2pPr>
      <a:lvl3pPr marL="914400"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3pPr>
      <a:lvl4pPr marL="1260475"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4pPr>
      <a:lvl5pPr marL="1543050" indent="-228600" algn="l" rtl="0" eaLnBrk="1" fontAlgn="base" hangingPunct="1">
        <a:spcBef>
          <a:spcPct val="20000"/>
        </a:spcBef>
        <a:spcAft>
          <a:spcPct val="0"/>
        </a:spcAft>
        <a:buClr>
          <a:srgbClr val="9CA635"/>
        </a:buClr>
        <a:buChar char="»"/>
        <a:tabLst>
          <a:tab pos="1593850" algn="l"/>
        </a:tabLst>
        <a:defRPr sz="1800">
          <a:solidFill>
            <a:schemeClr val="tx1">
              <a:lumMod val="65000"/>
              <a:lumOff val="35000"/>
            </a:schemeClr>
          </a:solidFill>
          <a:latin typeface="Cambria"/>
          <a:ea typeface="ＭＳ Ｐゴシック" pitchFamily="-105" charset="-128"/>
          <a:cs typeface="Cambria"/>
        </a:defRPr>
      </a:lvl5pPr>
      <a:lvl6pPr marL="25146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6pPr>
      <a:lvl7pPr marL="29718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7pPr>
      <a:lvl8pPr marL="34290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8pPr>
      <a:lvl9pPr marL="38862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p:nvPr/>
        </p:nvSpPr>
        <p:spPr>
          <a:xfrm>
            <a:off x="-9008" y="-19993"/>
            <a:ext cx="1711684" cy="6911291"/>
          </a:xfrm>
          <a:custGeom>
            <a:avLst/>
            <a:gdLst>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953704"/>
              <a:gd name="connsiteX1" fmla="*/ 1026758 w 1909410"/>
              <a:gd name="connsiteY1" fmla="*/ 2170780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54045 h 6998742"/>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129776 h 6998742"/>
              <a:gd name="connsiteX0" fmla="*/ 1666230 w 1695358"/>
              <a:gd name="connsiteY0" fmla="*/ 0 h 6998742"/>
              <a:gd name="connsiteX1" fmla="*/ 882651 w 1695358"/>
              <a:gd name="connsiteY1" fmla="*/ 2612144 h 6998742"/>
              <a:gd name="connsiteX2" fmla="*/ 621459 w 1695358"/>
              <a:gd name="connsiteY2" fmla="*/ 6998742 h 6998742"/>
              <a:gd name="connsiteX3" fmla="*/ 0 w 1695358"/>
              <a:gd name="connsiteY3" fmla="*/ 6890653 h 6998742"/>
              <a:gd name="connsiteX4" fmla="*/ 0 w 1695358"/>
              <a:gd name="connsiteY4" fmla="*/ 45038 h 6998742"/>
              <a:gd name="connsiteX5" fmla="*/ 1695358 w 1695358"/>
              <a:gd name="connsiteY5" fmla="*/ 36569 h 6998742"/>
              <a:gd name="connsiteX0" fmla="*/ 1666230 w 1695358"/>
              <a:gd name="connsiteY0" fmla="*/ 21685 h 6962173"/>
              <a:gd name="connsiteX1" fmla="*/ 882651 w 1695358"/>
              <a:gd name="connsiteY1" fmla="*/ 2575575 h 6962173"/>
              <a:gd name="connsiteX2" fmla="*/ 621459 w 1695358"/>
              <a:gd name="connsiteY2" fmla="*/ 6962173 h 6962173"/>
              <a:gd name="connsiteX3" fmla="*/ 0 w 1695358"/>
              <a:gd name="connsiteY3" fmla="*/ 6854084 h 6962173"/>
              <a:gd name="connsiteX4" fmla="*/ 0 w 1695358"/>
              <a:gd name="connsiteY4" fmla="*/ 8469 h 6962173"/>
              <a:gd name="connsiteX5" fmla="*/ 1695358 w 1695358"/>
              <a:gd name="connsiteY5" fmla="*/ 0 h 6962173"/>
              <a:gd name="connsiteX0" fmla="*/ 1666230 w 1695358"/>
              <a:gd name="connsiteY0" fmla="*/ 21685 h 6854084"/>
              <a:gd name="connsiteX1" fmla="*/ 882651 w 1695358"/>
              <a:gd name="connsiteY1" fmla="*/ 2575575 h 6854084"/>
              <a:gd name="connsiteX2" fmla="*/ 621459 w 1695358"/>
              <a:gd name="connsiteY2" fmla="*/ 6834013 h 6854084"/>
              <a:gd name="connsiteX3" fmla="*/ 0 w 1695358"/>
              <a:gd name="connsiteY3" fmla="*/ 6854084 h 6854084"/>
              <a:gd name="connsiteX4" fmla="*/ 0 w 1695358"/>
              <a:gd name="connsiteY4" fmla="*/ 8469 h 6854084"/>
              <a:gd name="connsiteX5" fmla="*/ 1695358 w 1695358"/>
              <a:gd name="connsiteY5" fmla="*/ 0 h 6854084"/>
              <a:gd name="connsiteX0" fmla="*/ 1666230 w 1695358"/>
              <a:gd name="connsiteY0" fmla="*/ 21685 h 6863140"/>
              <a:gd name="connsiteX1" fmla="*/ 882651 w 1695358"/>
              <a:gd name="connsiteY1" fmla="*/ 2575575 h 6863140"/>
              <a:gd name="connsiteX2" fmla="*/ 598157 w 1695358"/>
              <a:gd name="connsiteY2" fmla="*/ 6863140 h 6863140"/>
              <a:gd name="connsiteX3" fmla="*/ 0 w 1695358"/>
              <a:gd name="connsiteY3" fmla="*/ 6854084 h 6863140"/>
              <a:gd name="connsiteX4" fmla="*/ 0 w 1695358"/>
              <a:gd name="connsiteY4" fmla="*/ 8469 h 6863140"/>
              <a:gd name="connsiteX5" fmla="*/ 1695358 w 1695358"/>
              <a:gd name="connsiteY5" fmla="*/ 0 h 6863140"/>
              <a:gd name="connsiteX0" fmla="*/ 1701183 w 1730311"/>
              <a:gd name="connsiteY0" fmla="*/ 21685 h 6877386"/>
              <a:gd name="connsiteX1" fmla="*/ 917604 w 1730311"/>
              <a:gd name="connsiteY1" fmla="*/ 2575575 h 6877386"/>
              <a:gd name="connsiteX2" fmla="*/ 633110 w 1730311"/>
              <a:gd name="connsiteY2" fmla="*/ 6863140 h 6877386"/>
              <a:gd name="connsiteX3" fmla="*/ 0 w 1730311"/>
              <a:gd name="connsiteY3" fmla="*/ 6877386 h 6877386"/>
              <a:gd name="connsiteX4" fmla="*/ 34953 w 1730311"/>
              <a:gd name="connsiteY4" fmla="*/ 8469 h 6877386"/>
              <a:gd name="connsiteX5" fmla="*/ 1730311 w 1730311"/>
              <a:gd name="connsiteY5" fmla="*/ 0 h 6877386"/>
              <a:gd name="connsiteX0" fmla="*/ 1666230 w 1695358"/>
              <a:gd name="connsiteY0" fmla="*/ 21685 h 6871561"/>
              <a:gd name="connsiteX1" fmla="*/ 882651 w 1695358"/>
              <a:gd name="connsiteY1" fmla="*/ 2575575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1561"/>
              <a:gd name="connsiteX1" fmla="*/ 586739 w 1695358"/>
              <a:gd name="connsiteY1" fmla="*/ 2563246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5469"/>
              <a:gd name="connsiteX1" fmla="*/ 586739 w 1695358"/>
              <a:gd name="connsiteY1" fmla="*/ 2563246 h 6875469"/>
              <a:gd name="connsiteX2" fmla="*/ 314574 w 1695358"/>
              <a:gd name="connsiteY2" fmla="*/ 6875469 h 6875469"/>
              <a:gd name="connsiteX3" fmla="*/ 11652 w 1695358"/>
              <a:gd name="connsiteY3" fmla="*/ 6871561 h 6875469"/>
              <a:gd name="connsiteX4" fmla="*/ 0 w 1695358"/>
              <a:gd name="connsiteY4" fmla="*/ 8469 h 6875469"/>
              <a:gd name="connsiteX5" fmla="*/ 1695358 w 1695358"/>
              <a:gd name="connsiteY5" fmla="*/ 0 h 6875469"/>
              <a:gd name="connsiteX0" fmla="*/ 1666230 w 1666237"/>
              <a:gd name="connsiteY0" fmla="*/ 13216 h 6867000"/>
              <a:gd name="connsiteX1" fmla="*/ 586739 w 1666237"/>
              <a:gd name="connsiteY1" fmla="*/ 2554777 h 6867000"/>
              <a:gd name="connsiteX2" fmla="*/ 314574 w 1666237"/>
              <a:gd name="connsiteY2" fmla="*/ 6867000 h 6867000"/>
              <a:gd name="connsiteX3" fmla="*/ 11652 w 1666237"/>
              <a:gd name="connsiteY3" fmla="*/ 6863092 h 6867000"/>
              <a:gd name="connsiteX4" fmla="*/ 0 w 1666237"/>
              <a:gd name="connsiteY4" fmla="*/ 0 h 6867000"/>
              <a:gd name="connsiteX5" fmla="*/ 930918 w 1666237"/>
              <a:gd name="connsiteY5" fmla="*/ 460033 h 6867000"/>
              <a:gd name="connsiteX0" fmla="*/ 1160713 w 1160728"/>
              <a:gd name="connsiteY0" fmla="*/ 987206 h 6867000"/>
              <a:gd name="connsiteX1" fmla="*/ 586739 w 1160728"/>
              <a:gd name="connsiteY1" fmla="*/ 2554777 h 6867000"/>
              <a:gd name="connsiteX2" fmla="*/ 314574 w 1160728"/>
              <a:gd name="connsiteY2" fmla="*/ 6867000 h 6867000"/>
              <a:gd name="connsiteX3" fmla="*/ 11652 w 1160728"/>
              <a:gd name="connsiteY3" fmla="*/ 6863092 h 6867000"/>
              <a:gd name="connsiteX4" fmla="*/ 0 w 1160728"/>
              <a:gd name="connsiteY4" fmla="*/ 0 h 6867000"/>
              <a:gd name="connsiteX5" fmla="*/ 930918 w 1160728"/>
              <a:gd name="connsiteY5" fmla="*/ 460033 h 6867000"/>
              <a:gd name="connsiteX0" fmla="*/ 1160713 w 1160729"/>
              <a:gd name="connsiteY0" fmla="*/ 987206 h 6867000"/>
              <a:gd name="connsiteX1" fmla="*/ 611398 w 1160729"/>
              <a:gd name="connsiteY1" fmla="*/ 6080867 h 6867000"/>
              <a:gd name="connsiteX2" fmla="*/ 314574 w 1160729"/>
              <a:gd name="connsiteY2" fmla="*/ 6867000 h 6867000"/>
              <a:gd name="connsiteX3" fmla="*/ 11652 w 1160729"/>
              <a:gd name="connsiteY3" fmla="*/ 6863092 h 6867000"/>
              <a:gd name="connsiteX4" fmla="*/ 0 w 1160729"/>
              <a:gd name="connsiteY4" fmla="*/ 0 h 6867000"/>
              <a:gd name="connsiteX5" fmla="*/ 930918 w 1160729"/>
              <a:gd name="connsiteY5" fmla="*/ 460033 h 6867000"/>
              <a:gd name="connsiteX0" fmla="*/ 1160713 w 1160728"/>
              <a:gd name="connsiteY0" fmla="*/ 987206 h 6867000"/>
              <a:gd name="connsiteX1" fmla="*/ 574409 w 1160728"/>
              <a:gd name="connsiteY1" fmla="*/ 2739712 h 6867000"/>
              <a:gd name="connsiteX2" fmla="*/ 314574 w 1160728"/>
              <a:gd name="connsiteY2" fmla="*/ 6867000 h 6867000"/>
              <a:gd name="connsiteX3" fmla="*/ 11652 w 1160728"/>
              <a:gd name="connsiteY3" fmla="*/ 6863092 h 6867000"/>
              <a:gd name="connsiteX4" fmla="*/ 0 w 1160728"/>
              <a:gd name="connsiteY4" fmla="*/ 0 h 6867000"/>
              <a:gd name="connsiteX5" fmla="*/ 930918 w 1160728"/>
              <a:gd name="connsiteY5" fmla="*/ 460033 h 6867000"/>
              <a:gd name="connsiteX0" fmla="*/ 1160713 w 1160724"/>
              <a:gd name="connsiteY0" fmla="*/ 987206 h 6867000"/>
              <a:gd name="connsiteX1" fmla="*/ 574409 w 1160724"/>
              <a:gd name="connsiteY1" fmla="*/ 2739712 h 6867000"/>
              <a:gd name="connsiteX2" fmla="*/ 314574 w 1160724"/>
              <a:gd name="connsiteY2" fmla="*/ 6867000 h 6867000"/>
              <a:gd name="connsiteX3" fmla="*/ 11652 w 1160724"/>
              <a:gd name="connsiteY3" fmla="*/ 6863092 h 6867000"/>
              <a:gd name="connsiteX4" fmla="*/ 0 w 1160724"/>
              <a:gd name="connsiteY4" fmla="*/ 0 h 6867000"/>
              <a:gd name="connsiteX5" fmla="*/ 930918 w 1160724"/>
              <a:gd name="connsiteY5" fmla="*/ 460033 h 6867000"/>
              <a:gd name="connsiteX0" fmla="*/ 1160713 w 1160724"/>
              <a:gd name="connsiteY0" fmla="*/ 987206 h 6916316"/>
              <a:gd name="connsiteX1" fmla="*/ 574409 w 1160724"/>
              <a:gd name="connsiteY1" fmla="*/ 2739712 h 6916316"/>
              <a:gd name="connsiteX2" fmla="*/ 1128333 w 1160724"/>
              <a:gd name="connsiteY2" fmla="*/ 6916316 h 6916316"/>
              <a:gd name="connsiteX3" fmla="*/ 11652 w 1160724"/>
              <a:gd name="connsiteY3" fmla="*/ 6863092 h 6916316"/>
              <a:gd name="connsiteX4" fmla="*/ 0 w 1160724"/>
              <a:gd name="connsiteY4" fmla="*/ 0 h 6916316"/>
              <a:gd name="connsiteX5" fmla="*/ 930918 w 1160724"/>
              <a:gd name="connsiteY5" fmla="*/ 460033 h 6916316"/>
              <a:gd name="connsiteX0" fmla="*/ 1160713 w 1160724"/>
              <a:gd name="connsiteY0" fmla="*/ 987206 h 6916316"/>
              <a:gd name="connsiteX1" fmla="*/ 574409 w 1160724"/>
              <a:gd name="connsiteY1" fmla="*/ 2739712 h 6916316"/>
              <a:gd name="connsiteX2" fmla="*/ 1128333 w 1160724"/>
              <a:gd name="connsiteY2" fmla="*/ 6916316 h 6916316"/>
              <a:gd name="connsiteX3" fmla="*/ 11652 w 1160724"/>
              <a:gd name="connsiteY3" fmla="*/ 6863092 h 6916316"/>
              <a:gd name="connsiteX4" fmla="*/ 0 w 1160724"/>
              <a:gd name="connsiteY4" fmla="*/ 0 h 6916316"/>
              <a:gd name="connsiteX5" fmla="*/ 930918 w 1160724"/>
              <a:gd name="connsiteY5" fmla="*/ 460033 h 6916316"/>
              <a:gd name="connsiteX0" fmla="*/ 1160713 w 1160729"/>
              <a:gd name="connsiteY0" fmla="*/ 987206 h 6916316"/>
              <a:gd name="connsiteX1" fmla="*/ 759354 w 1160729"/>
              <a:gd name="connsiteY1" fmla="*/ 3035607 h 6916316"/>
              <a:gd name="connsiteX2" fmla="*/ 1128333 w 1160729"/>
              <a:gd name="connsiteY2" fmla="*/ 6916316 h 6916316"/>
              <a:gd name="connsiteX3" fmla="*/ 11652 w 1160729"/>
              <a:gd name="connsiteY3" fmla="*/ 6863092 h 6916316"/>
              <a:gd name="connsiteX4" fmla="*/ 0 w 1160729"/>
              <a:gd name="connsiteY4" fmla="*/ 0 h 6916316"/>
              <a:gd name="connsiteX5" fmla="*/ 930918 w 1160729"/>
              <a:gd name="connsiteY5" fmla="*/ 460033 h 6916316"/>
              <a:gd name="connsiteX0" fmla="*/ 1629241 w 1629249"/>
              <a:gd name="connsiteY0" fmla="*/ 13216 h 6916316"/>
              <a:gd name="connsiteX1" fmla="*/ 759354 w 1629249"/>
              <a:gd name="connsiteY1" fmla="*/ 3035607 h 6916316"/>
              <a:gd name="connsiteX2" fmla="*/ 1128333 w 1629249"/>
              <a:gd name="connsiteY2" fmla="*/ 6916316 h 6916316"/>
              <a:gd name="connsiteX3" fmla="*/ 11652 w 1629249"/>
              <a:gd name="connsiteY3" fmla="*/ 6863092 h 6916316"/>
              <a:gd name="connsiteX4" fmla="*/ 0 w 1629249"/>
              <a:gd name="connsiteY4" fmla="*/ 0 h 6916316"/>
              <a:gd name="connsiteX5" fmla="*/ 930918 w 1629249"/>
              <a:gd name="connsiteY5" fmla="*/ 460033 h 6916316"/>
              <a:gd name="connsiteX0" fmla="*/ 1629241 w 1629249"/>
              <a:gd name="connsiteY0" fmla="*/ 13216 h 6916316"/>
              <a:gd name="connsiteX1" fmla="*/ 759354 w 1629249"/>
              <a:gd name="connsiteY1" fmla="*/ 3035607 h 6916316"/>
              <a:gd name="connsiteX2" fmla="*/ 1128333 w 1629249"/>
              <a:gd name="connsiteY2" fmla="*/ 6916316 h 6916316"/>
              <a:gd name="connsiteX3" fmla="*/ 11652 w 1629249"/>
              <a:gd name="connsiteY3" fmla="*/ 6863092 h 6916316"/>
              <a:gd name="connsiteX4" fmla="*/ 0 w 1629249"/>
              <a:gd name="connsiteY4" fmla="*/ 0 h 6916316"/>
              <a:gd name="connsiteX5" fmla="*/ 832281 w 1629249"/>
              <a:gd name="connsiteY5" fmla="*/ 40847 h 6916316"/>
              <a:gd name="connsiteX0" fmla="*/ 1629241 w 1629248"/>
              <a:gd name="connsiteY0" fmla="*/ 13216 h 6916316"/>
              <a:gd name="connsiteX1" fmla="*/ 599068 w 1629248"/>
              <a:gd name="connsiteY1" fmla="*/ 2936975 h 6916316"/>
              <a:gd name="connsiteX2" fmla="*/ 1128333 w 1629248"/>
              <a:gd name="connsiteY2" fmla="*/ 6916316 h 6916316"/>
              <a:gd name="connsiteX3" fmla="*/ 11652 w 1629248"/>
              <a:gd name="connsiteY3" fmla="*/ 6863092 h 6916316"/>
              <a:gd name="connsiteX4" fmla="*/ 0 w 1629248"/>
              <a:gd name="connsiteY4" fmla="*/ 0 h 6916316"/>
              <a:gd name="connsiteX5" fmla="*/ 832281 w 1629248"/>
              <a:gd name="connsiteY5" fmla="*/ 40847 h 6916316"/>
              <a:gd name="connsiteX0" fmla="*/ 1629241 w 1629247"/>
              <a:gd name="connsiteY0" fmla="*/ 13216 h 6916316"/>
              <a:gd name="connsiteX1" fmla="*/ 599068 w 1629247"/>
              <a:gd name="connsiteY1" fmla="*/ 2936975 h 6916316"/>
              <a:gd name="connsiteX2" fmla="*/ 1128333 w 1629247"/>
              <a:gd name="connsiteY2" fmla="*/ 6916316 h 6916316"/>
              <a:gd name="connsiteX3" fmla="*/ 11652 w 1629247"/>
              <a:gd name="connsiteY3" fmla="*/ 6863092 h 6916316"/>
              <a:gd name="connsiteX4" fmla="*/ 0 w 1629247"/>
              <a:gd name="connsiteY4" fmla="*/ 0 h 6916316"/>
              <a:gd name="connsiteX5" fmla="*/ 832281 w 1629247"/>
              <a:gd name="connsiteY5" fmla="*/ 40847 h 6916316"/>
              <a:gd name="connsiteX0" fmla="*/ 1629241 w 1629247"/>
              <a:gd name="connsiteY0" fmla="*/ 13216 h 6916316"/>
              <a:gd name="connsiteX1" fmla="*/ 648386 w 1629247"/>
              <a:gd name="connsiteY1" fmla="*/ 2986291 h 6916316"/>
              <a:gd name="connsiteX2" fmla="*/ 1128333 w 1629247"/>
              <a:gd name="connsiteY2" fmla="*/ 6916316 h 6916316"/>
              <a:gd name="connsiteX3" fmla="*/ 11652 w 1629247"/>
              <a:gd name="connsiteY3" fmla="*/ 6863092 h 6916316"/>
              <a:gd name="connsiteX4" fmla="*/ 0 w 1629247"/>
              <a:gd name="connsiteY4" fmla="*/ 0 h 6916316"/>
              <a:gd name="connsiteX5" fmla="*/ 832281 w 1629247"/>
              <a:gd name="connsiteY5" fmla="*/ 40847 h 6916316"/>
              <a:gd name="connsiteX0" fmla="*/ 1629241 w 1629248"/>
              <a:gd name="connsiteY0" fmla="*/ 13216 h 6916316"/>
              <a:gd name="connsiteX1" fmla="*/ 648386 w 1629248"/>
              <a:gd name="connsiteY1" fmla="*/ 2986291 h 6916316"/>
              <a:gd name="connsiteX2" fmla="*/ 1128333 w 1629248"/>
              <a:gd name="connsiteY2" fmla="*/ 6916316 h 6916316"/>
              <a:gd name="connsiteX3" fmla="*/ 11652 w 1629248"/>
              <a:gd name="connsiteY3" fmla="*/ 6863092 h 6916316"/>
              <a:gd name="connsiteX4" fmla="*/ 0 w 1629248"/>
              <a:gd name="connsiteY4" fmla="*/ 0 h 6916316"/>
              <a:gd name="connsiteX5" fmla="*/ 832281 w 1629248"/>
              <a:gd name="connsiteY5" fmla="*/ 40847 h 6916316"/>
              <a:gd name="connsiteX0" fmla="*/ 1505944 w 1505952"/>
              <a:gd name="connsiteY0" fmla="*/ 25545 h 6916316"/>
              <a:gd name="connsiteX1" fmla="*/ 648386 w 1505952"/>
              <a:gd name="connsiteY1" fmla="*/ 2986291 h 6916316"/>
              <a:gd name="connsiteX2" fmla="*/ 1128333 w 1505952"/>
              <a:gd name="connsiteY2" fmla="*/ 6916316 h 6916316"/>
              <a:gd name="connsiteX3" fmla="*/ 11652 w 1505952"/>
              <a:gd name="connsiteY3" fmla="*/ 6863092 h 6916316"/>
              <a:gd name="connsiteX4" fmla="*/ 0 w 1505952"/>
              <a:gd name="connsiteY4" fmla="*/ 0 h 6916316"/>
              <a:gd name="connsiteX5" fmla="*/ 832281 w 1505952"/>
              <a:gd name="connsiteY5" fmla="*/ 40847 h 6916316"/>
              <a:gd name="connsiteX0" fmla="*/ 1505944 w 1505944"/>
              <a:gd name="connsiteY0" fmla="*/ 25545 h 6916316"/>
              <a:gd name="connsiteX1" fmla="*/ 648386 w 1505944"/>
              <a:gd name="connsiteY1" fmla="*/ 2986291 h 6916316"/>
              <a:gd name="connsiteX2" fmla="*/ 1128333 w 1505944"/>
              <a:gd name="connsiteY2" fmla="*/ 6916316 h 6916316"/>
              <a:gd name="connsiteX3" fmla="*/ 11652 w 1505944"/>
              <a:gd name="connsiteY3" fmla="*/ 6863092 h 6916316"/>
              <a:gd name="connsiteX4" fmla="*/ 0 w 1505944"/>
              <a:gd name="connsiteY4" fmla="*/ 0 h 6916316"/>
              <a:gd name="connsiteX5" fmla="*/ 832281 w 1505944"/>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891658"/>
              <a:gd name="connsiteX1" fmla="*/ 648386 w 1740208"/>
              <a:gd name="connsiteY1" fmla="*/ 2986291 h 6891658"/>
              <a:gd name="connsiteX2" fmla="*/ 1276289 w 1740208"/>
              <a:gd name="connsiteY2" fmla="*/ 6891658 h 6891658"/>
              <a:gd name="connsiteX3" fmla="*/ 11652 w 1740208"/>
              <a:gd name="connsiteY3" fmla="*/ 6863092 h 6891658"/>
              <a:gd name="connsiteX4" fmla="*/ 0 w 1740208"/>
              <a:gd name="connsiteY4" fmla="*/ 0 h 6891658"/>
              <a:gd name="connsiteX5" fmla="*/ 832281 w 1740208"/>
              <a:gd name="connsiteY5" fmla="*/ 40847 h 6891658"/>
              <a:gd name="connsiteX0" fmla="*/ 1740208 w 1740208"/>
              <a:gd name="connsiteY0" fmla="*/ 887 h 6891658"/>
              <a:gd name="connsiteX1" fmla="*/ 648386 w 1740208"/>
              <a:gd name="connsiteY1" fmla="*/ 2986291 h 6891658"/>
              <a:gd name="connsiteX2" fmla="*/ 1276289 w 1740208"/>
              <a:gd name="connsiteY2" fmla="*/ 6891658 h 6891658"/>
              <a:gd name="connsiteX3" fmla="*/ 11652 w 1740208"/>
              <a:gd name="connsiteY3" fmla="*/ 6863092 h 6891658"/>
              <a:gd name="connsiteX4" fmla="*/ 0 w 1740208"/>
              <a:gd name="connsiteY4" fmla="*/ 0 h 6891658"/>
              <a:gd name="connsiteX5" fmla="*/ 832281 w 1740208"/>
              <a:gd name="connsiteY5" fmla="*/ 40847 h 6891658"/>
              <a:gd name="connsiteX0" fmla="*/ 1740208 w 1786029"/>
              <a:gd name="connsiteY0" fmla="*/ 887 h 6865738"/>
              <a:gd name="connsiteX1" fmla="*/ 648386 w 1786029"/>
              <a:gd name="connsiteY1" fmla="*/ 2986291 h 6865738"/>
              <a:gd name="connsiteX2" fmla="*/ 1786029 w 1786029"/>
              <a:gd name="connsiteY2" fmla="*/ 6865738 h 6865738"/>
              <a:gd name="connsiteX3" fmla="*/ 11652 w 1786029"/>
              <a:gd name="connsiteY3" fmla="*/ 6863092 h 6865738"/>
              <a:gd name="connsiteX4" fmla="*/ 0 w 1786029"/>
              <a:gd name="connsiteY4" fmla="*/ 0 h 6865738"/>
              <a:gd name="connsiteX5" fmla="*/ 832281 w 1786029"/>
              <a:gd name="connsiteY5" fmla="*/ 40847 h 6865738"/>
              <a:gd name="connsiteX0" fmla="*/ 1740208 w 1740208"/>
              <a:gd name="connsiteY0" fmla="*/ 887 h 6863092"/>
              <a:gd name="connsiteX1" fmla="*/ 648386 w 1740208"/>
              <a:gd name="connsiteY1" fmla="*/ 298629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648386 w 1740208"/>
              <a:gd name="connsiteY1" fmla="*/ 298629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518791 w 1740208"/>
              <a:gd name="connsiteY1" fmla="*/ 300357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518791 w 1740208"/>
              <a:gd name="connsiteY1" fmla="*/ 300357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1492280 w 1740208"/>
              <a:gd name="connsiteY1" fmla="*/ 6857098 h 6863092"/>
              <a:gd name="connsiteX2" fmla="*/ 11652 w 1740208"/>
              <a:gd name="connsiteY2" fmla="*/ 6863092 h 6863092"/>
              <a:gd name="connsiteX3" fmla="*/ 0 w 1740208"/>
              <a:gd name="connsiteY3" fmla="*/ 0 h 6863092"/>
              <a:gd name="connsiteX4" fmla="*/ 832281 w 1740208"/>
              <a:gd name="connsiteY4" fmla="*/ 40847 h 6863092"/>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11880 h 6911291"/>
              <a:gd name="connsiteX1" fmla="*/ 1520687 w 1740208"/>
              <a:gd name="connsiteY1" fmla="*/ 6911291 h 6911291"/>
              <a:gd name="connsiteX2" fmla="*/ 11652 w 1740208"/>
              <a:gd name="connsiteY2" fmla="*/ 6874085 h 6911291"/>
              <a:gd name="connsiteX3" fmla="*/ 0 w 1740208"/>
              <a:gd name="connsiteY3" fmla="*/ 10993 h 6911291"/>
              <a:gd name="connsiteX4" fmla="*/ 832281 w 1740208"/>
              <a:gd name="connsiteY4" fmla="*/ 0 h 691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208" h="6911291">
                <a:moveTo>
                  <a:pt x="1740208" y="11880"/>
                </a:moveTo>
                <a:cubicBezTo>
                  <a:pt x="-129467" y="2451137"/>
                  <a:pt x="438161" y="5128230"/>
                  <a:pt x="1520687" y="6911291"/>
                </a:cubicBezTo>
                <a:lnTo>
                  <a:pt x="11652" y="6874085"/>
                </a:lnTo>
                <a:lnTo>
                  <a:pt x="0" y="10993"/>
                </a:lnTo>
                <a:lnTo>
                  <a:pt x="832281" y="0"/>
                </a:lnTo>
              </a:path>
            </a:pathLst>
          </a:custGeom>
          <a:solidFill>
            <a:srgbClr val="235A56"/>
          </a:solidFill>
          <a:ln>
            <a:noFill/>
          </a:ln>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9CA635"/>
              </a:solidFill>
              <a:latin typeface="Times" pitchFamily="-105" charset="0"/>
            </a:endParaRPr>
          </a:p>
        </p:txBody>
      </p:sp>
      <p:sp>
        <p:nvSpPr>
          <p:cNvPr id="5" name="Freeform 4"/>
          <p:cNvSpPr/>
          <p:nvPr/>
        </p:nvSpPr>
        <p:spPr>
          <a:xfrm>
            <a:off x="-17646" y="-34559"/>
            <a:ext cx="1617846" cy="6897652"/>
          </a:xfrm>
          <a:custGeom>
            <a:avLst/>
            <a:gdLst>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953704"/>
              <a:gd name="connsiteX1" fmla="*/ 1026758 w 1909410"/>
              <a:gd name="connsiteY1" fmla="*/ 2170780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54045 h 6998742"/>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129776 h 6998742"/>
              <a:gd name="connsiteX0" fmla="*/ 1666230 w 1695358"/>
              <a:gd name="connsiteY0" fmla="*/ 0 h 6998742"/>
              <a:gd name="connsiteX1" fmla="*/ 882651 w 1695358"/>
              <a:gd name="connsiteY1" fmla="*/ 2612144 h 6998742"/>
              <a:gd name="connsiteX2" fmla="*/ 621459 w 1695358"/>
              <a:gd name="connsiteY2" fmla="*/ 6998742 h 6998742"/>
              <a:gd name="connsiteX3" fmla="*/ 0 w 1695358"/>
              <a:gd name="connsiteY3" fmla="*/ 6890653 h 6998742"/>
              <a:gd name="connsiteX4" fmla="*/ 0 w 1695358"/>
              <a:gd name="connsiteY4" fmla="*/ 45038 h 6998742"/>
              <a:gd name="connsiteX5" fmla="*/ 1695358 w 1695358"/>
              <a:gd name="connsiteY5" fmla="*/ 36569 h 6998742"/>
              <a:gd name="connsiteX0" fmla="*/ 1666230 w 1695358"/>
              <a:gd name="connsiteY0" fmla="*/ 21685 h 6962173"/>
              <a:gd name="connsiteX1" fmla="*/ 882651 w 1695358"/>
              <a:gd name="connsiteY1" fmla="*/ 2575575 h 6962173"/>
              <a:gd name="connsiteX2" fmla="*/ 621459 w 1695358"/>
              <a:gd name="connsiteY2" fmla="*/ 6962173 h 6962173"/>
              <a:gd name="connsiteX3" fmla="*/ 0 w 1695358"/>
              <a:gd name="connsiteY3" fmla="*/ 6854084 h 6962173"/>
              <a:gd name="connsiteX4" fmla="*/ 0 w 1695358"/>
              <a:gd name="connsiteY4" fmla="*/ 8469 h 6962173"/>
              <a:gd name="connsiteX5" fmla="*/ 1695358 w 1695358"/>
              <a:gd name="connsiteY5" fmla="*/ 0 h 6962173"/>
              <a:gd name="connsiteX0" fmla="*/ 1666230 w 1695358"/>
              <a:gd name="connsiteY0" fmla="*/ 21685 h 6854084"/>
              <a:gd name="connsiteX1" fmla="*/ 882651 w 1695358"/>
              <a:gd name="connsiteY1" fmla="*/ 2575575 h 6854084"/>
              <a:gd name="connsiteX2" fmla="*/ 621459 w 1695358"/>
              <a:gd name="connsiteY2" fmla="*/ 6834013 h 6854084"/>
              <a:gd name="connsiteX3" fmla="*/ 0 w 1695358"/>
              <a:gd name="connsiteY3" fmla="*/ 6854084 h 6854084"/>
              <a:gd name="connsiteX4" fmla="*/ 0 w 1695358"/>
              <a:gd name="connsiteY4" fmla="*/ 8469 h 6854084"/>
              <a:gd name="connsiteX5" fmla="*/ 1695358 w 1695358"/>
              <a:gd name="connsiteY5" fmla="*/ 0 h 6854084"/>
              <a:gd name="connsiteX0" fmla="*/ 1666230 w 1695358"/>
              <a:gd name="connsiteY0" fmla="*/ 21685 h 6863140"/>
              <a:gd name="connsiteX1" fmla="*/ 882651 w 1695358"/>
              <a:gd name="connsiteY1" fmla="*/ 2575575 h 6863140"/>
              <a:gd name="connsiteX2" fmla="*/ 598157 w 1695358"/>
              <a:gd name="connsiteY2" fmla="*/ 6863140 h 6863140"/>
              <a:gd name="connsiteX3" fmla="*/ 0 w 1695358"/>
              <a:gd name="connsiteY3" fmla="*/ 6854084 h 6863140"/>
              <a:gd name="connsiteX4" fmla="*/ 0 w 1695358"/>
              <a:gd name="connsiteY4" fmla="*/ 8469 h 6863140"/>
              <a:gd name="connsiteX5" fmla="*/ 1695358 w 1695358"/>
              <a:gd name="connsiteY5" fmla="*/ 0 h 6863140"/>
              <a:gd name="connsiteX0" fmla="*/ 1701183 w 1730311"/>
              <a:gd name="connsiteY0" fmla="*/ 21685 h 6877386"/>
              <a:gd name="connsiteX1" fmla="*/ 917604 w 1730311"/>
              <a:gd name="connsiteY1" fmla="*/ 2575575 h 6877386"/>
              <a:gd name="connsiteX2" fmla="*/ 633110 w 1730311"/>
              <a:gd name="connsiteY2" fmla="*/ 6863140 h 6877386"/>
              <a:gd name="connsiteX3" fmla="*/ 0 w 1730311"/>
              <a:gd name="connsiteY3" fmla="*/ 6877386 h 6877386"/>
              <a:gd name="connsiteX4" fmla="*/ 34953 w 1730311"/>
              <a:gd name="connsiteY4" fmla="*/ 8469 h 6877386"/>
              <a:gd name="connsiteX5" fmla="*/ 1730311 w 1730311"/>
              <a:gd name="connsiteY5" fmla="*/ 0 h 6877386"/>
              <a:gd name="connsiteX0" fmla="*/ 1666230 w 1695358"/>
              <a:gd name="connsiteY0" fmla="*/ 21685 h 6871561"/>
              <a:gd name="connsiteX1" fmla="*/ 882651 w 1695358"/>
              <a:gd name="connsiteY1" fmla="*/ 2575575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1561"/>
              <a:gd name="connsiteX1" fmla="*/ 586739 w 1695358"/>
              <a:gd name="connsiteY1" fmla="*/ 2563246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5469"/>
              <a:gd name="connsiteX1" fmla="*/ 586739 w 1695358"/>
              <a:gd name="connsiteY1" fmla="*/ 2563246 h 6875469"/>
              <a:gd name="connsiteX2" fmla="*/ 314574 w 1695358"/>
              <a:gd name="connsiteY2" fmla="*/ 6875469 h 6875469"/>
              <a:gd name="connsiteX3" fmla="*/ 11652 w 1695358"/>
              <a:gd name="connsiteY3" fmla="*/ 6871561 h 6875469"/>
              <a:gd name="connsiteX4" fmla="*/ 0 w 1695358"/>
              <a:gd name="connsiteY4" fmla="*/ 8469 h 6875469"/>
              <a:gd name="connsiteX5" fmla="*/ 1695358 w 1695358"/>
              <a:gd name="connsiteY5" fmla="*/ 0 h 6875469"/>
              <a:gd name="connsiteX0" fmla="*/ 1666230 w 1666237"/>
              <a:gd name="connsiteY0" fmla="*/ 13216 h 6867000"/>
              <a:gd name="connsiteX1" fmla="*/ 586739 w 1666237"/>
              <a:gd name="connsiteY1" fmla="*/ 2554777 h 6867000"/>
              <a:gd name="connsiteX2" fmla="*/ 314574 w 1666237"/>
              <a:gd name="connsiteY2" fmla="*/ 6867000 h 6867000"/>
              <a:gd name="connsiteX3" fmla="*/ 11652 w 1666237"/>
              <a:gd name="connsiteY3" fmla="*/ 6863092 h 6867000"/>
              <a:gd name="connsiteX4" fmla="*/ 0 w 1666237"/>
              <a:gd name="connsiteY4" fmla="*/ 0 h 6867000"/>
              <a:gd name="connsiteX5" fmla="*/ 1337797 w 1666237"/>
              <a:gd name="connsiteY5" fmla="*/ 3860 h 6867000"/>
              <a:gd name="connsiteX0" fmla="*/ 1666230 w 1666230"/>
              <a:gd name="connsiteY0" fmla="*/ 13216 h 6867000"/>
              <a:gd name="connsiteX1" fmla="*/ 586739 w 1666230"/>
              <a:gd name="connsiteY1" fmla="*/ 2554777 h 6867000"/>
              <a:gd name="connsiteX2" fmla="*/ 314574 w 1666230"/>
              <a:gd name="connsiteY2" fmla="*/ 6867000 h 6867000"/>
              <a:gd name="connsiteX3" fmla="*/ 11652 w 1666230"/>
              <a:gd name="connsiteY3" fmla="*/ 6863092 h 6867000"/>
              <a:gd name="connsiteX4" fmla="*/ 0 w 1666230"/>
              <a:gd name="connsiteY4" fmla="*/ 0 h 6867000"/>
              <a:gd name="connsiteX5" fmla="*/ 1337797 w 1666230"/>
              <a:gd name="connsiteY5" fmla="*/ 3860 h 6867000"/>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483063 w 1700788"/>
              <a:gd name="connsiteY1" fmla="*/ 256748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622816 w 1700788"/>
              <a:gd name="connsiteY1" fmla="*/ 6909313 h 6909313"/>
              <a:gd name="connsiteX2" fmla="*/ 11652 w 1700788"/>
              <a:gd name="connsiteY2" fmla="*/ 6893076 h 6909313"/>
              <a:gd name="connsiteX3" fmla="*/ 0 w 1700788"/>
              <a:gd name="connsiteY3" fmla="*/ 29984 h 6909313"/>
              <a:gd name="connsiteX4" fmla="*/ 1337797 w 1700788"/>
              <a:gd name="connsiteY4" fmla="*/ 33844 h 6909313"/>
              <a:gd name="connsiteX0" fmla="*/ 1700788 w 1700788"/>
              <a:gd name="connsiteY0" fmla="*/ 716 h 6910029"/>
              <a:gd name="connsiteX1" fmla="*/ 622816 w 1700788"/>
              <a:gd name="connsiteY1" fmla="*/ 6910029 h 6910029"/>
              <a:gd name="connsiteX2" fmla="*/ 11652 w 1700788"/>
              <a:gd name="connsiteY2" fmla="*/ 6893792 h 6910029"/>
              <a:gd name="connsiteX3" fmla="*/ 0 w 1700788"/>
              <a:gd name="connsiteY3" fmla="*/ 30700 h 6910029"/>
              <a:gd name="connsiteX4" fmla="*/ 1337797 w 1700788"/>
              <a:gd name="connsiteY4" fmla="*/ 0 h 6910029"/>
              <a:gd name="connsiteX0" fmla="*/ 1708054 w 1708054"/>
              <a:gd name="connsiteY0" fmla="*/ 4576 h 6913889"/>
              <a:gd name="connsiteX1" fmla="*/ 630082 w 1708054"/>
              <a:gd name="connsiteY1" fmla="*/ 6913889 h 6913889"/>
              <a:gd name="connsiteX2" fmla="*/ 18918 w 1708054"/>
              <a:gd name="connsiteY2" fmla="*/ 6897652 h 6913889"/>
              <a:gd name="connsiteX3" fmla="*/ 0 w 1708054"/>
              <a:gd name="connsiteY3" fmla="*/ 0 h 6913889"/>
              <a:gd name="connsiteX4" fmla="*/ 1345063 w 1708054"/>
              <a:gd name="connsiteY4" fmla="*/ 3860 h 6913889"/>
              <a:gd name="connsiteX0" fmla="*/ 1708054 w 1708054"/>
              <a:gd name="connsiteY0" fmla="*/ 4576 h 6913889"/>
              <a:gd name="connsiteX1" fmla="*/ 630082 w 1708054"/>
              <a:gd name="connsiteY1" fmla="*/ 6913889 h 6913889"/>
              <a:gd name="connsiteX2" fmla="*/ 18918 w 1708054"/>
              <a:gd name="connsiteY2" fmla="*/ 6897652 h 6913889"/>
              <a:gd name="connsiteX3" fmla="*/ 0 w 1708054"/>
              <a:gd name="connsiteY3" fmla="*/ 0 h 6913889"/>
              <a:gd name="connsiteX4" fmla="*/ 1345063 w 1708054"/>
              <a:gd name="connsiteY4" fmla="*/ 3860 h 6913889"/>
              <a:gd name="connsiteX0" fmla="*/ 1708054 w 1708054"/>
              <a:gd name="connsiteY0" fmla="*/ 4576 h 6897652"/>
              <a:gd name="connsiteX1" fmla="*/ 1087904 w 1708054"/>
              <a:gd name="connsiteY1" fmla="*/ 6404129 h 6897652"/>
              <a:gd name="connsiteX2" fmla="*/ 18918 w 1708054"/>
              <a:gd name="connsiteY2" fmla="*/ 6897652 h 6897652"/>
              <a:gd name="connsiteX3" fmla="*/ 0 w 1708054"/>
              <a:gd name="connsiteY3" fmla="*/ 0 h 6897652"/>
              <a:gd name="connsiteX4" fmla="*/ 1345063 w 1708054"/>
              <a:gd name="connsiteY4" fmla="*/ 3860 h 6897652"/>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897652"/>
              <a:gd name="connsiteX1" fmla="*/ 1044303 w 1708054"/>
              <a:gd name="connsiteY1" fmla="*/ 6896609 h 6897652"/>
              <a:gd name="connsiteX2" fmla="*/ 18918 w 1708054"/>
              <a:gd name="connsiteY2" fmla="*/ 6897652 h 6897652"/>
              <a:gd name="connsiteX3" fmla="*/ 0 w 1708054"/>
              <a:gd name="connsiteY3" fmla="*/ 0 h 6897652"/>
              <a:gd name="connsiteX4" fmla="*/ 1345063 w 1708054"/>
              <a:gd name="connsiteY4" fmla="*/ 3860 h 6897652"/>
              <a:gd name="connsiteX0" fmla="*/ 1708054 w 1708054"/>
              <a:gd name="connsiteY0" fmla="*/ 4576 h 6897652"/>
              <a:gd name="connsiteX1" fmla="*/ 1044303 w 1708054"/>
              <a:gd name="connsiteY1" fmla="*/ 6896609 h 6897652"/>
              <a:gd name="connsiteX2" fmla="*/ 18918 w 1708054"/>
              <a:gd name="connsiteY2" fmla="*/ 6897652 h 6897652"/>
              <a:gd name="connsiteX3" fmla="*/ 0 w 1708054"/>
              <a:gd name="connsiteY3" fmla="*/ 0 h 6897652"/>
              <a:gd name="connsiteX4" fmla="*/ 1345063 w 1708054"/>
              <a:gd name="connsiteY4" fmla="*/ 3860 h 689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54" h="6897652">
                <a:moveTo>
                  <a:pt x="1708054" y="4576"/>
                </a:moveTo>
                <a:cubicBezTo>
                  <a:pt x="-384143" y="2826416"/>
                  <a:pt x="533723" y="5505843"/>
                  <a:pt x="1044303" y="6896609"/>
                </a:cubicBezTo>
                <a:lnTo>
                  <a:pt x="18918" y="6897652"/>
                </a:lnTo>
                <a:lnTo>
                  <a:pt x="0" y="0"/>
                </a:lnTo>
                <a:lnTo>
                  <a:pt x="1345063" y="3860"/>
                </a:lnTo>
              </a:path>
            </a:pathLst>
          </a:custGeom>
          <a:gradFill flip="none" rotWithShape="1">
            <a:gsLst>
              <a:gs pos="0">
                <a:srgbClr val="9CA635"/>
              </a:gs>
              <a:gs pos="100000">
                <a:srgbClr val="FFFFFF"/>
              </a:gs>
            </a:gsLst>
            <a:lin ang="3780000" scaled="0"/>
            <a:tileRect/>
          </a:gra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9CA635"/>
              </a:solidFill>
              <a:latin typeface="Times" pitchFamily="-105" charset="0"/>
            </a:endParaRPr>
          </a:p>
        </p:txBody>
      </p:sp>
      <p:sp>
        <p:nvSpPr>
          <p:cNvPr id="1026" name="Rectangle 3"/>
          <p:cNvSpPr>
            <a:spLocks noGrp="1" noChangeArrowheads="1"/>
          </p:cNvSpPr>
          <p:nvPr>
            <p:ph type="body" idx="1"/>
          </p:nvPr>
        </p:nvSpPr>
        <p:spPr bwMode="auto">
          <a:xfrm>
            <a:off x="1227083" y="1397002"/>
            <a:ext cx="7696200" cy="501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7" name="Rectangle 2"/>
          <p:cNvSpPr>
            <a:spLocks noGrp="1" noChangeArrowheads="1"/>
          </p:cNvSpPr>
          <p:nvPr>
            <p:ph type="title"/>
          </p:nvPr>
        </p:nvSpPr>
        <p:spPr bwMode="auto">
          <a:xfrm>
            <a:off x="2013040" y="76200"/>
            <a:ext cx="690236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645" y="2"/>
            <a:ext cx="903069" cy="1111469"/>
          </a:xfrm>
          <a:prstGeom prst="rect">
            <a:avLst/>
          </a:prstGeom>
        </p:spPr>
      </p:pic>
      <p:sp>
        <p:nvSpPr>
          <p:cNvPr id="3" name="Slide Number Placeholder 2"/>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2802914-E0E9-42E7-8B78-4FC84211026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060327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fontAlgn="base" hangingPunct="1">
        <a:spcBef>
          <a:spcPct val="0"/>
        </a:spcBef>
        <a:spcAft>
          <a:spcPct val="0"/>
        </a:spcAft>
        <a:defRPr sz="3600" b="0">
          <a:solidFill>
            <a:srgbClr val="235A56"/>
          </a:solidFill>
          <a:latin typeface="Gill Sans"/>
          <a:ea typeface="ＭＳ Ｐゴシック" pitchFamily="-108" charset="-128"/>
          <a:cs typeface="Gill Sans"/>
        </a:defRPr>
      </a:lvl1pPr>
      <a:lvl2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2pPr>
      <a:lvl3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3pPr>
      <a:lvl4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4pPr>
      <a:lvl5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5pPr>
      <a:lvl6pPr marL="457200" algn="l" rtl="0" eaLnBrk="1" fontAlgn="base" hangingPunct="1">
        <a:spcBef>
          <a:spcPct val="0"/>
        </a:spcBef>
        <a:spcAft>
          <a:spcPct val="0"/>
        </a:spcAft>
        <a:defRPr sz="3600" b="1">
          <a:solidFill>
            <a:srgbClr val="500000"/>
          </a:solidFill>
          <a:latin typeface="H Avenir Heavy" charset="0"/>
        </a:defRPr>
      </a:lvl6pPr>
      <a:lvl7pPr marL="914400" algn="l" rtl="0" eaLnBrk="1" fontAlgn="base" hangingPunct="1">
        <a:spcBef>
          <a:spcPct val="0"/>
        </a:spcBef>
        <a:spcAft>
          <a:spcPct val="0"/>
        </a:spcAft>
        <a:defRPr sz="3600" b="1">
          <a:solidFill>
            <a:srgbClr val="500000"/>
          </a:solidFill>
          <a:latin typeface="H Avenir Heavy" charset="0"/>
        </a:defRPr>
      </a:lvl7pPr>
      <a:lvl8pPr marL="1371600" algn="l" rtl="0" eaLnBrk="1" fontAlgn="base" hangingPunct="1">
        <a:spcBef>
          <a:spcPct val="0"/>
        </a:spcBef>
        <a:spcAft>
          <a:spcPct val="0"/>
        </a:spcAft>
        <a:defRPr sz="3600" b="1">
          <a:solidFill>
            <a:srgbClr val="500000"/>
          </a:solidFill>
          <a:latin typeface="H Avenir Heavy" charset="0"/>
        </a:defRPr>
      </a:lvl8pPr>
      <a:lvl9pPr marL="1828800" algn="l" rtl="0" eaLnBrk="1" fontAlgn="base" hangingPunct="1">
        <a:spcBef>
          <a:spcPct val="0"/>
        </a:spcBef>
        <a:spcAft>
          <a:spcPct val="0"/>
        </a:spcAft>
        <a:defRPr sz="3600" b="1">
          <a:solidFill>
            <a:srgbClr val="500000"/>
          </a:solidFill>
          <a:latin typeface="H Avenir Heavy" charset="0"/>
        </a:defRPr>
      </a:lvl9pPr>
    </p:titleStyle>
    <p:bodyStyle>
      <a:lvl1pPr marL="228600" indent="-228600" algn="l" rtl="0" eaLnBrk="1" fontAlgn="base" hangingPunct="1">
        <a:spcBef>
          <a:spcPct val="20000"/>
        </a:spcBef>
        <a:spcAft>
          <a:spcPct val="0"/>
        </a:spcAft>
        <a:buClr>
          <a:srgbClr val="9CA635"/>
        </a:buClr>
        <a:buChar char="•"/>
        <a:defRPr sz="2400">
          <a:solidFill>
            <a:schemeClr val="tx1">
              <a:lumMod val="65000"/>
              <a:lumOff val="35000"/>
            </a:schemeClr>
          </a:solidFill>
          <a:latin typeface="Cambria"/>
          <a:ea typeface="ＭＳ Ｐゴシック" pitchFamily="-108" charset="-128"/>
          <a:cs typeface="Cambria"/>
        </a:defRPr>
      </a:lvl1pPr>
      <a:lvl2pPr marL="574675" indent="-228600" algn="l" rtl="0" eaLnBrk="1" fontAlgn="base" hangingPunct="1">
        <a:spcBef>
          <a:spcPct val="20000"/>
        </a:spcBef>
        <a:spcAft>
          <a:spcPct val="0"/>
        </a:spcAft>
        <a:buClr>
          <a:srgbClr val="9CA635"/>
        </a:buClr>
        <a:buChar char="–"/>
        <a:defRPr sz="2200">
          <a:solidFill>
            <a:schemeClr val="tx1">
              <a:lumMod val="65000"/>
              <a:lumOff val="35000"/>
            </a:schemeClr>
          </a:solidFill>
          <a:latin typeface="Cambria"/>
          <a:ea typeface="ＭＳ Ｐゴシック" pitchFamily="-105" charset="-128"/>
          <a:cs typeface="Cambria"/>
        </a:defRPr>
      </a:lvl2pPr>
      <a:lvl3pPr marL="914400"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3pPr>
      <a:lvl4pPr marL="1260475"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4pPr>
      <a:lvl5pPr marL="1543050" indent="-228600" algn="l" rtl="0" eaLnBrk="1" fontAlgn="base" hangingPunct="1">
        <a:spcBef>
          <a:spcPct val="20000"/>
        </a:spcBef>
        <a:spcAft>
          <a:spcPct val="0"/>
        </a:spcAft>
        <a:buClr>
          <a:srgbClr val="9CA635"/>
        </a:buClr>
        <a:buChar char="»"/>
        <a:tabLst>
          <a:tab pos="1593850" algn="l"/>
        </a:tabLst>
        <a:defRPr sz="1800">
          <a:solidFill>
            <a:schemeClr val="tx1">
              <a:lumMod val="65000"/>
              <a:lumOff val="35000"/>
            </a:schemeClr>
          </a:solidFill>
          <a:latin typeface="Cambria"/>
          <a:ea typeface="ＭＳ Ｐゴシック" pitchFamily="-105" charset="-128"/>
          <a:cs typeface="Cambria"/>
        </a:defRPr>
      </a:lvl5pPr>
      <a:lvl6pPr marL="25146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6pPr>
      <a:lvl7pPr marL="29718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7pPr>
      <a:lvl8pPr marL="34290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8pPr>
      <a:lvl9pPr marL="38862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81F3FD7-DC01-46BD-9F4B-3E40FF862AC1}" type="datetimeFigureOut">
              <a:rPr lang="en-US" smtClean="0">
                <a:solidFill>
                  <a:prstClr val="black">
                    <a:tint val="75000"/>
                  </a:prstClr>
                </a:solidFill>
              </a:rPr>
              <a:pPr defTabSz="914400"/>
              <a:t>3/17/2016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2802914-E0E9-42E7-8B78-4FC84211026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354066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p:nvPr userDrawn="1"/>
        </p:nvSpPr>
        <p:spPr>
          <a:xfrm>
            <a:off x="-9008" y="-19993"/>
            <a:ext cx="1711684" cy="6911291"/>
          </a:xfrm>
          <a:custGeom>
            <a:avLst/>
            <a:gdLst>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953704"/>
              <a:gd name="connsiteX1" fmla="*/ 1026758 w 1909410"/>
              <a:gd name="connsiteY1" fmla="*/ 2170780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54045 h 6998742"/>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129776 h 6998742"/>
              <a:gd name="connsiteX0" fmla="*/ 1666230 w 1695358"/>
              <a:gd name="connsiteY0" fmla="*/ 0 h 6998742"/>
              <a:gd name="connsiteX1" fmla="*/ 882651 w 1695358"/>
              <a:gd name="connsiteY1" fmla="*/ 2612144 h 6998742"/>
              <a:gd name="connsiteX2" fmla="*/ 621459 w 1695358"/>
              <a:gd name="connsiteY2" fmla="*/ 6998742 h 6998742"/>
              <a:gd name="connsiteX3" fmla="*/ 0 w 1695358"/>
              <a:gd name="connsiteY3" fmla="*/ 6890653 h 6998742"/>
              <a:gd name="connsiteX4" fmla="*/ 0 w 1695358"/>
              <a:gd name="connsiteY4" fmla="*/ 45038 h 6998742"/>
              <a:gd name="connsiteX5" fmla="*/ 1695358 w 1695358"/>
              <a:gd name="connsiteY5" fmla="*/ 36569 h 6998742"/>
              <a:gd name="connsiteX0" fmla="*/ 1666230 w 1695358"/>
              <a:gd name="connsiteY0" fmla="*/ 21685 h 6962173"/>
              <a:gd name="connsiteX1" fmla="*/ 882651 w 1695358"/>
              <a:gd name="connsiteY1" fmla="*/ 2575575 h 6962173"/>
              <a:gd name="connsiteX2" fmla="*/ 621459 w 1695358"/>
              <a:gd name="connsiteY2" fmla="*/ 6962173 h 6962173"/>
              <a:gd name="connsiteX3" fmla="*/ 0 w 1695358"/>
              <a:gd name="connsiteY3" fmla="*/ 6854084 h 6962173"/>
              <a:gd name="connsiteX4" fmla="*/ 0 w 1695358"/>
              <a:gd name="connsiteY4" fmla="*/ 8469 h 6962173"/>
              <a:gd name="connsiteX5" fmla="*/ 1695358 w 1695358"/>
              <a:gd name="connsiteY5" fmla="*/ 0 h 6962173"/>
              <a:gd name="connsiteX0" fmla="*/ 1666230 w 1695358"/>
              <a:gd name="connsiteY0" fmla="*/ 21685 h 6854084"/>
              <a:gd name="connsiteX1" fmla="*/ 882651 w 1695358"/>
              <a:gd name="connsiteY1" fmla="*/ 2575575 h 6854084"/>
              <a:gd name="connsiteX2" fmla="*/ 621459 w 1695358"/>
              <a:gd name="connsiteY2" fmla="*/ 6834013 h 6854084"/>
              <a:gd name="connsiteX3" fmla="*/ 0 w 1695358"/>
              <a:gd name="connsiteY3" fmla="*/ 6854084 h 6854084"/>
              <a:gd name="connsiteX4" fmla="*/ 0 w 1695358"/>
              <a:gd name="connsiteY4" fmla="*/ 8469 h 6854084"/>
              <a:gd name="connsiteX5" fmla="*/ 1695358 w 1695358"/>
              <a:gd name="connsiteY5" fmla="*/ 0 h 6854084"/>
              <a:gd name="connsiteX0" fmla="*/ 1666230 w 1695358"/>
              <a:gd name="connsiteY0" fmla="*/ 21685 h 6863140"/>
              <a:gd name="connsiteX1" fmla="*/ 882651 w 1695358"/>
              <a:gd name="connsiteY1" fmla="*/ 2575575 h 6863140"/>
              <a:gd name="connsiteX2" fmla="*/ 598157 w 1695358"/>
              <a:gd name="connsiteY2" fmla="*/ 6863140 h 6863140"/>
              <a:gd name="connsiteX3" fmla="*/ 0 w 1695358"/>
              <a:gd name="connsiteY3" fmla="*/ 6854084 h 6863140"/>
              <a:gd name="connsiteX4" fmla="*/ 0 w 1695358"/>
              <a:gd name="connsiteY4" fmla="*/ 8469 h 6863140"/>
              <a:gd name="connsiteX5" fmla="*/ 1695358 w 1695358"/>
              <a:gd name="connsiteY5" fmla="*/ 0 h 6863140"/>
              <a:gd name="connsiteX0" fmla="*/ 1701183 w 1730311"/>
              <a:gd name="connsiteY0" fmla="*/ 21685 h 6877386"/>
              <a:gd name="connsiteX1" fmla="*/ 917604 w 1730311"/>
              <a:gd name="connsiteY1" fmla="*/ 2575575 h 6877386"/>
              <a:gd name="connsiteX2" fmla="*/ 633110 w 1730311"/>
              <a:gd name="connsiteY2" fmla="*/ 6863140 h 6877386"/>
              <a:gd name="connsiteX3" fmla="*/ 0 w 1730311"/>
              <a:gd name="connsiteY3" fmla="*/ 6877386 h 6877386"/>
              <a:gd name="connsiteX4" fmla="*/ 34953 w 1730311"/>
              <a:gd name="connsiteY4" fmla="*/ 8469 h 6877386"/>
              <a:gd name="connsiteX5" fmla="*/ 1730311 w 1730311"/>
              <a:gd name="connsiteY5" fmla="*/ 0 h 6877386"/>
              <a:gd name="connsiteX0" fmla="*/ 1666230 w 1695358"/>
              <a:gd name="connsiteY0" fmla="*/ 21685 h 6871561"/>
              <a:gd name="connsiteX1" fmla="*/ 882651 w 1695358"/>
              <a:gd name="connsiteY1" fmla="*/ 2575575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1561"/>
              <a:gd name="connsiteX1" fmla="*/ 586739 w 1695358"/>
              <a:gd name="connsiteY1" fmla="*/ 2563246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5469"/>
              <a:gd name="connsiteX1" fmla="*/ 586739 w 1695358"/>
              <a:gd name="connsiteY1" fmla="*/ 2563246 h 6875469"/>
              <a:gd name="connsiteX2" fmla="*/ 314574 w 1695358"/>
              <a:gd name="connsiteY2" fmla="*/ 6875469 h 6875469"/>
              <a:gd name="connsiteX3" fmla="*/ 11652 w 1695358"/>
              <a:gd name="connsiteY3" fmla="*/ 6871561 h 6875469"/>
              <a:gd name="connsiteX4" fmla="*/ 0 w 1695358"/>
              <a:gd name="connsiteY4" fmla="*/ 8469 h 6875469"/>
              <a:gd name="connsiteX5" fmla="*/ 1695358 w 1695358"/>
              <a:gd name="connsiteY5" fmla="*/ 0 h 6875469"/>
              <a:gd name="connsiteX0" fmla="*/ 1666230 w 1666237"/>
              <a:gd name="connsiteY0" fmla="*/ 13216 h 6867000"/>
              <a:gd name="connsiteX1" fmla="*/ 586739 w 1666237"/>
              <a:gd name="connsiteY1" fmla="*/ 2554777 h 6867000"/>
              <a:gd name="connsiteX2" fmla="*/ 314574 w 1666237"/>
              <a:gd name="connsiteY2" fmla="*/ 6867000 h 6867000"/>
              <a:gd name="connsiteX3" fmla="*/ 11652 w 1666237"/>
              <a:gd name="connsiteY3" fmla="*/ 6863092 h 6867000"/>
              <a:gd name="connsiteX4" fmla="*/ 0 w 1666237"/>
              <a:gd name="connsiteY4" fmla="*/ 0 h 6867000"/>
              <a:gd name="connsiteX5" fmla="*/ 930918 w 1666237"/>
              <a:gd name="connsiteY5" fmla="*/ 460033 h 6867000"/>
              <a:gd name="connsiteX0" fmla="*/ 1160713 w 1160728"/>
              <a:gd name="connsiteY0" fmla="*/ 987206 h 6867000"/>
              <a:gd name="connsiteX1" fmla="*/ 586739 w 1160728"/>
              <a:gd name="connsiteY1" fmla="*/ 2554777 h 6867000"/>
              <a:gd name="connsiteX2" fmla="*/ 314574 w 1160728"/>
              <a:gd name="connsiteY2" fmla="*/ 6867000 h 6867000"/>
              <a:gd name="connsiteX3" fmla="*/ 11652 w 1160728"/>
              <a:gd name="connsiteY3" fmla="*/ 6863092 h 6867000"/>
              <a:gd name="connsiteX4" fmla="*/ 0 w 1160728"/>
              <a:gd name="connsiteY4" fmla="*/ 0 h 6867000"/>
              <a:gd name="connsiteX5" fmla="*/ 930918 w 1160728"/>
              <a:gd name="connsiteY5" fmla="*/ 460033 h 6867000"/>
              <a:gd name="connsiteX0" fmla="*/ 1160713 w 1160729"/>
              <a:gd name="connsiteY0" fmla="*/ 987206 h 6867000"/>
              <a:gd name="connsiteX1" fmla="*/ 611398 w 1160729"/>
              <a:gd name="connsiteY1" fmla="*/ 6080867 h 6867000"/>
              <a:gd name="connsiteX2" fmla="*/ 314574 w 1160729"/>
              <a:gd name="connsiteY2" fmla="*/ 6867000 h 6867000"/>
              <a:gd name="connsiteX3" fmla="*/ 11652 w 1160729"/>
              <a:gd name="connsiteY3" fmla="*/ 6863092 h 6867000"/>
              <a:gd name="connsiteX4" fmla="*/ 0 w 1160729"/>
              <a:gd name="connsiteY4" fmla="*/ 0 h 6867000"/>
              <a:gd name="connsiteX5" fmla="*/ 930918 w 1160729"/>
              <a:gd name="connsiteY5" fmla="*/ 460033 h 6867000"/>
              <a:gd name="connsiteX0" fmla="*/ 1160713 w 1160728"/>
              <a:gd name="connsiteY0" fmla="*/ 987206 h 6867000"/>
              <a:gd name="connsiteX1" fmla="*/ 574409 w 1160728"/>
              <a:gd name="connsiteY1" fmla="*/ 2739712 h 6867000"/>
              <a:gd name="connsiteX2" fmla="*/ 314574 w 1160728"/>
              <a:gd name="connsiteY2" fmla="*/ 6867000 h 6867000"/>
              <a:gd name="connsiteX3" fmla="*/ 11652 w 1160728"/>
              <a:gd name="connsiteY3" fmla="*/ 6863092 h 6867000"/>
              <a:gd name="connsiteX4" fmla="*/ 0 w 1160728"/>
              <a:gd name="connsiteY4" fmla="*/ 0 h 6867000"/>
              <a:gd name="connsiteX5" fmla="*/ 930918 w 1160728"/>
              <a:gd name="connsiteY5" fmla="*/ 460033 h 6867000"/>
              <a:gd name="connsiteX0" fmla="*/ 1160713 w 1160724"/>
              <a:gd name="connsiteY0" fmla="*/ 987206 h 6867000"/>
              <a:gd name="connsiteX1" fmla="*/ 574409 w 1160724"/>
              <a:gd name="connsiteY1" fmla="*/ 2739712 h 6867000"/>
              <a:gd name="connsiteX2" fmla="*/ 314574 w 1160724"/>
              <a:gd name="connsiteY2" fmla="*/ 6867000 h 6867000"/>
              <a:gd name="connsiteX3" fmla="*/ 11652 w 1160724"/>
              <a:gd name="connsiteY3" fmla="*/ 6863092 h 6867000"/>
              <a:gd name="connsiteX4" fmla="*/ 0 w 1160724"/>
              <a:gd name="connsiteY4" fmla="*/ 0 h 6867000"/>
              <a:gd name="connsiteX5" fmla="*/ 930918 w 1160724"/>
              <a:gd name="connsiteY5" fmla="*/ 460033 h 6867000"/>
              <a:gd name="connsiteX0" fmla="*/ 1160713 w 1160724"/>
              <a:gd name="connsiteY0" fmla="*/ 987206 h 6916316"/>
              <a:gd name="connsiteX1" fmla="*/ 574409 w 1160724"/>
              <a:gd name="connsiteY1" fmla="*/ 2739712 h 6916316"/>
              <a:gd name="connsiteX2" fmla="*/ 1128333 w 1160724"/>
              <a:gd name="connsiteY2" fmla="*/ 6916316 h 6916316"/>
              <a:gd name="connsiteX3" fmla="*/ 11652 w 1160724"/>
              <a:gd name="connsiteY3" fmla="*/ 6863092 h 6916316"/>
              <a:gd name="connsiteX4" fmla="*/ 0 w 1160724"/>
              <a:gd name="connsiteY4" fmla="*/ 0 h 6916316"/>
              <a:gd name="connsiteX5" fmla="*/ 930918 w 1160724"/>
              <a:gd name="connsiteY5" fmla="*/ 460033 h 6916316"/>
              <a:gd name="connsiteX0" fmla="*/ 1160713 w 1160724"/>
              <a:gd name="connsiteY0" fmla="*/ 987206 h 6916316"/>
              <a:gd name="connsiteX1" fmla="*/ 574409 w 1160724"/>
              <a:gd name="connsiteY1" fmla="*/ 2739712 h 6916316"/>
              <a:gd name="connsiteX2" fmla="*/ 1128333 w 1160724"/>
              <a:gd name="connsiteY2" fmla="*/ 6916316 h 6916316"/>
              <a:gd name="connsiteX3" fmla="*/ 11652 w 1160724"/>
              <a:gd name="connsiteY3" fmla="*/ 6863092 h 6916316"/>
              <a:gd name="connsiteX4" fmla="*/ 0 w 1160724"/>
              <a:gd name="connsiteY4" fmla="*/ 0 h 6916316"/>
              <a:gd name="connsiteX5" fmla="*/ 930918 w 1160724"/>
              <a:gd name="connsiteY5" fmla="*/ 460033 h 6916316"/>
              <a:gd name="connsiteX0" fmla="*/ 1160713 w 1160729"/>
              <a:gd name="connsiteY0" fmla="*/ 987206 h 6916316"/>
              <a:gd name="connsiteX1" fmla="*/ 759354 w 1160729"/>
              <a:gd name="connsiteY1" fmla="*/ 3035607 h 6916316"/>
              <a:gd name="connsiteX2" fmla="*/ 1128333 w 1160729"/>
              <a:gd name="connsiteY2" fmla="*/ 6916316 h 6916316"/>
              <a:gd name="connsiteX3" fmla="*/ 11652 w 1160729"/>
              <a:gd name="connsiteY3" fmla="*/ 6863092 h 6916316"/>
              <a:gd name="connsiteX4" fmla="*/ 0 w 1160729"/>
              <a:gd name="connsiteY4" fmla="*/ 0 h 6916316"/>
              <a:gd name="connsiteX5" fmla="*/ 930918 w 1160729"/>
              <a:gd name="connsiteY5" fmla="*/ 460033 h 6916316"/>
              <a:gd name="connsiteX0" fmla="*/ 1629241 w 1629249"/>
              <a:gd name="connsiteY0" fmla="*/ 13216 h 6916316"/>
              <a:gd name="connsiteX1" fmla="*/ 759354 w 1629249"/>
              <a:gd name="connsiteY1" fmla="*/ 3035607 h 6916316"/>
              <a:gd name="connsiteX2" fmla="*/ 1128333 w 1629249"/>
              <a:gd name="connsiteY2" fmla="*/ 6916316 h 6916316"/>
              <a:gd name="connsiteX3" fmla="*/ 11652 w 1629249"/>
              <a:gd name="connsiteY3" fmla="*/ 6863092 h 6916316"/>
              <a:gd name="connsiteX4" fmla="*/ 0 w 1629249"/>
              <a:gd name="connsiteY4" fmla="*/ 0 h 6916316"/>
              <a:gd name="connsiteX5" fmla="*/ 930918 w 1629249"/>
              <a:gd name="connsiteY5" fmla="*/ 460033 h 6916316"/>
              <a:gd name="connsiteX0" fmla="*/ 1629241 w 1629249"/>
              <a:gd name="connsiteY0" fmla="*/ 13216 h 6916316"/>
              <a:gd name="connsiteX1" fmla="*/ 759354 w 1629249"/>
              <a:gd name="connsiteY1" fmla="*/ 3035607 h 6916316"/>
              <a:gd name="connsiteX2" fmla="*/ 1128333 w 1629249"/>
              <a:gd name="connsiteY2" fmla="*/ 6916316 h 6916316"/>
              <a:gd name="connsiteX3" fmla="*/ 11652 w 1629249"/>
              <a:gd name="connsiteY3" fmla="*/ 6863092 h 6916316"/>
              <a:gd name="connsiteX4" fmla="*/ 0 w 1629249"/>
              <a:gd name="connsiteY4" fmla="*/ 0 h 6916316"/>
              <a:gd name="connsiteX5" fmla="*/ 832281 w 1629249"/>
              <a:gd name="connsiteY5" fmla="*/ 40847 h 6916316"/>
              <a:gd name="connsiteX0" fmla="*/ 1629241 w 1629248"/>
              <a:gd name="connsiteY0" fmla="*/ 13216 h 6916316"/>
              <a:gd name="connsiteX1" fmla="*/ 599068 w 1629248"/>
              <a:gd name="connsiteY1" fmla="*/ 2936975 h 6916316"/>
              <a:gd name="connsiteX2" fmla="*/ 1128333 w 1629248"/>
              <a:gd name="connsiteY2" fmla="*/ 6916316 h 6916316"/>
              <a:gd name="connsiteX3" fmla="*/ 11652 w 1629248"/>
              <a:gd name="connsiteY3" fmla="*/ 6863092 h 6916316"/>
              <a:gd name="connsiteX4" fmla="*/ 0 w 1629248"/>
              <a:gd name="connsiteY4" fmla="*/ 0 h 6916316"/>
              <a:gd name="connsiteX5" fmla="*/ 832281 w 1629248"/>
              <a:gd name="connsiteY5" fmla="*/ 40847 h 6916316"/>
              <a:gd name="connsiteX0" fmla="*/ 1629241 w 1629247"/>
              <a:gd name="connsiteY0" fmla="*/ 13216 h 6916316"/>
              <a:gd name="connsiteX1" fmla="*/ 599068 w 1629247"/>
              <a:gd name="connsiteY1" fmla="*/ 2936975 h 6916316"/>
              <a:gd name="connsiteX2" fmla="*/ 1128333 w 1629247"/>
              <a:gd name="connsiteY2" fmla="*/ 6916316 h 6916316"/>
              <a:gd name="connsiteX3" fmla="*/ 11652 w 1629247"/>
              <a:gd name="connsiteY3" fmla="*/ 6863092 h 6916316"/>
              <a:gd name="connsiteX4" fmla="*/ 0 w 1629247"/>
              <a:gd name="connsiteY4" fmla="*/ 0 h 6916316"/>
              <a:gd name="connsiteX5" fmla="*/ 832281 w 1629247"/>
              <a:gd name="connsiteY5" fmla="*/ 40847 h 6916316"/>
              <a:gd name="connsiteX0" fmla="*/ 1629241 w 1629247"/>
              <a:gd name="connsiteY0" fmla="*/ 13216 h 6916316"/>
              <a:gd name="connsiteX1" fmla="*/ 648386 w 1629247"/>
              <a:gd name="connsiteY1" fmla="*/ 2986291 h 6916316"/>
              <a:gd name="connsiteX2" fmla="*/ 1128333 w 1629247"/>
              <a:gd name="connsiteY2" fmla="*/ 6916316 h 6916316"/>
              <a:gd name="connsiteX3" fmla="*/ 11652 w 1629247"/>
              <a:gd name="connsiteY3" fmla="*/ 6863092 h 6916316"/>
              <a:gd name="connsiteX4" fmla="*/ 0 w 1629247"/>
              <a:gd name="connsiteY4" fmla="*/ 0 h 6916316"/>
              <a:gd name="connsiteX5" fmla="*/ 832281 w 1629247"/>
              <a:gd name="connsiteY5" fmla="*/ 40847 h 6916316"/>
              <a:gd name="connsiteX0" fmla="*/ 1629241 w 1629248"/>
              <a:gd name="connsiteY0" fmla="*/ 13216 h 6916316"/>
              <a:gd name="connsiteX1" fmla="*/ 648386 w 1629248"/>
              <a:gd name="connsiteY1" fmla="*/ 2986291 h 6916316"/>
              <a:gd name="connsiteX2" fmla="*/ 1128333 w 1629248"/>
              <a:gd name="connsiteY2" fmla="*/ 6916316 h 6916316"/>
              <a:gd name="connsiteX3" fmla="*/ 11652 w 1629248"/>
              <a:gd name="connsiteY3" fmla="*/ 6863092 h 6916316"/>
              <a:gd name="connsiteX4" fmla="*/ 0 w 1629248"/>
              <a:gd name="connsiteY4" fmla="*/ 0 h 6916316"/>
              <a:gd name="connsiteX5" fmla="*/ 832281 w 1629248"/>
              <a:gd name="connsiteY5" fmla="*/ 40847 h 6916316"/>
              <a:gd name="connsiteX0" fmla="*/ 1505944 w 1505952"/>
              <a:gd name="connsiteY0" fmla="*/ 25545 h 6916316"/>
              <a:gd name="connsiteX1" fmla="*/ 648386 w 1505952"/>
              <a:gd name="connsiteY1" fmla="*/ 2986291 h 6916316"/>
              <a:gd name="connsiteX2" fmla="*/ 1128333 w 1505952"/>
              <a:gd name="connsiteY2" fmla="*/ 6916316 h 6916316"/>
              <a:gd name="connsiteX3" fmla="*/ 11652 w 1505952"/>
              <a:gd name="connsiteY3" fmla="*/ 6863092 h 6916316"/>
              <a:gd name="connsiteX4" fmla="*/ 0 w 1505952"/>
              <a:gd name="connsiteY4" fmla="*/ 0 h 6916316"/>
              <a:gd name="connsiteX5" fmla="*/ 832281 w 1505952"/>
              <a:gd name="connsiteY5" fmla="*/ 40847 h 6916316"/>
              <a:gd name="connsiteX0" fmla="*/ 1505944 w 1505944"/>
              <a:gd name="connsiteY0" fmla="*/ 25545 h 6916316"/>
              <a:gd name="connsiteX1" fmla="*/ 648386 w 1505944"/>
              <a:gd name="connsiteY1" fmla="*/ 2986291 h 6916316"/>
              <a:gd name="connsiteX2" fmla="*/ 1128333 w 1505944"/>
              <a:gd name="connsiteY2" fmla="*/ 6916316 h 6916316"/>
              <a:gd name="connsiteX3" fmla="*/ 11652 w 1505944"/>
              <a:gd name="connsiteY3" fmla="*/ 6863092 h 6916316"/>
              <a:gd name="connsiteX4" fmla="*/ 0 w 1505944"/>
              <a:gd name="connsiteY4" fmla="*/ 0 h 6916316"/>
              <a:gd name="connsiteX5" fmla="*/ 832281 w 1505944"/>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891658"/>
              <a:gd name="connsiteX1" fmla="*/ 648386 w 1740208"/>
              <a:gd name="connsiteY1" fmla="*/ 2986291 h 6891658"/>
              <a:gd name="connsiteX2" fmla="*/ 1276289 w 1740208"/>
              <a:gd name="connsiteY2" fmla="*/ 6891658 h 6891658"/>
              <a:gd name="connsiteX3" fmla="*/ 11652 w 1740208"/>
              <a:gd name="connsiteY3" fmla="*/ 6863092 h 6891658"/>
              <a:gd name="connsiteX4" fmla="*/ 0 w 1740208"/>
              <a:gd name="connsiteY4" fmla="*/ 0 h 6891658"/>
              <a:gd name="connsiteX5" fmla="*/ 832281 w 1740208"/>
              <a:gd name="connsiteY5" fmla="*/ 40847 h 6891658"/>
              <a:gd name="connsiteX0" fmla="*/ 1740208 w 1740208"/>
              <a:gd name="connsiteY0" fmla="*/ 887 h 6891658"/>
              <a:gd name="connsiteX1" fmla="*/ 648386 w 1740208"/>
              <a:gd name="connsiteY1" fmla="*/ 2986291 h 6891658"/>
              <a:gd name="connsiteX2" fmla="*/ 1276289 w 1740208"/>
              <a:gd name="connsiteY2" fmla="*/ 6891658 h 6891658"/>
              <a:gd name="connsiteX3" fmla="*/ 11652 w 1740208"/>
              <a:gd name="connsiteY3" fmla="*/ 6863092 h 6891658"/>
              <a:gd name="connsiteX4" fmla="*/ 0 w 1740208"/>
              <a:gd name="connsiteY4" fmla="*/ 0 h 6891658"/>
              <a:gd name="connsiteX5" fmla="*/ 832281 w 1740208"/>
              <a:gd name="connsiteY5" fmla="*/ 40847 h 6891658"/>
              <a:gd name="connsiteX0" fmla="*/ 1740208 w 1786029"/>
              <a:gd name="connsiteY0" fmla="*/ 887 h 6865738"/>
              <a:gd name="connsiteX1" fmla="*/ 648386 w 1786029"/>
              <a:gd name="connsiteY1" fmla="*/ 2986291 h 6865738"/>
              <a:gd name="connsiteX2" fmla="*/ 1786029 w 1786029"/>
              <a:gd name="connsiteY2" fmla="*/ 6865738 h 6865738"/>
              <a:gd name="connsiteX3" fmla="*/ 11652 w 1786029"/>
              <a:gd name="connsiteY3" fmla="*/ 6863092 h 6865738"/>
              <a:gd name="connsiteX4" fmla="*/ 0 w 1786029"/>
              <a:gd name="connsiteY4" fmla="*/ 0 h 6865738"/>
              <a:gd name="connsiteX5" fmla="*/ 832281 w 1786029"/>
              <a:gd name="connsiteY5" fmla="*/ 40847 h 6865738"/>
              <a:gd name="connsiteX0" fmla="*/ 1740208 w 1740208"/>
              <a:gd name="connsiteY0" fmla="*/ 887 h 6863092"/>
              <a:gd name="connsiteX1" fmla="*/ 648386 w 1740208"/>
              <a:gd name="connsiteY1" fmla="*/ 298629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648386 w 1740208"/>
              <a:gd name="connsiteY1" fmla="*/ 298629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518791 w 1740208"/>
              <a:gd name="connsiteY1" fmla="*/ 300357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518791 w 1740208"/>
              <a:gd name="connsiteY1" fmla="*/ 300357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1492280 w 1740208"/>
              <a:gd name="connsiteY1" fmla="*/ 6857098 h 6863092"/>
              <a:gd name="connsiteX2" fmla="*/ 11652 w 1740208"/>
              <a:gd name="connsiteY2" fmla="*/ 6863092 h 6863092"/>
              <a:gd name="connsiteX3" fmla="*/ 0 w 1740208"/>
              <a:gd name="connsiteY3" fmla="*/ 0 h 6863092"/>
              <a:gd name="connsiteX4" fmla="*/ 832281 w 1740208"/>
              <a:gd name="connsiteY4" fmla="*/ 40847 h 6863092"/>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11880 h 6911291"/>
              <a:gd name="connsiteX1" fmla="*/ 1520687 w 1740208"/>
              <a:gd name="connsiteY1" fmla="*/ 6911291 h 6911291"/>
              <a:gd name="connsiteX2" fmla="*/ 11652 w 1740208"/>
              <a:gd name="connsiteY2" fmla="*/ 6874085 h 6911291"/>
              <a:gd name="connsiteX3" fmla="*/ 0 w 1740208"/>
              <a:gd name="connsiteY3" fmla="*/ 10993 h 6911291"/>
              <a:gd name="connsiteX4" fmla="*/ 832281 w 1740208"/>
              <a:gd name="connsiteY4" fmla="*/ 0 h 691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208" h="6911291">
                <a:moveTo>
                  <a:pt x="1740208" y="11880"/>
                </a:moveTo>
                <a:cubicBezTo>
                  <a:pt x="-129467" y="2451137"/>
                  <a:pt x="438161" y="5128230"/>
                  <a:pt x="1520687" y="6911291"/>
                </a:cubicBezTo>
                <a:lnTo>
                  <a:pt x="11652" y="6874085"/>
                </a:lnTo>
                <a:lnTo>
                  <a:pt x="0" y="10993"/>
                </a:lnTo>
                <a:lnTo>
                  <a:pt x="832281" y="0"/>
                </a:lnTo>
              </a:path>
            </a:pathLst>
          </a:custGeom>
          <a:solidFill>
            <a:srgbClr val="235A56"/>
          </a:solidFill>
          <a:ln>
            <a:noFill/>
          </a:ln>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9CA635"/>
              </a:solidFill>
              <a:latin typeface="Times" pitchFamily="-105" charset="0"/>
            </a:endParaRPr>
          </a:p>
        </p:txBody>
      </p:sp>
      <p:sp>
        <p:nvSpPr>
          <p:cNvPr id="5" name="Freeform 4"/>
          <p:cNvSpPr/>
          <p:nvPr userDrawn="1"/>
        </p:nvSpPr>
        <p:spPr>
          <a:xfrm>
            <a:off x="-17646" y="-34559"/>
            <a:ext cx="1617846" cy="6897652"/>
          </a:xfrm>
          <a:custGeom>
            <a:avLst/>
            <a:gdLst>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953704"/>
              <a:gd name="connsiteX1" fmla="*/ 1026758 w 1909410"/>
              <a:gd name="connsiteY1" fmla="*/ 2170780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54045 h 6998742"/>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129776 h 6998742"/>
              <a:gd name="connsiteX0" fmla="*/ 1666230 w 1695358"/>
              <a:gd name="connsiteY0" fmla="*/ 0 h 6998742"/>
              <a:gd name="connsiteX1" fmla="*/ 882651 w 1695358"/>
              <a:gd name="connsiteY1" fmla="*/ 2612144 h 6998742"/>
              <a:gd name="connsiteX2" fmla="*/ 621459 w 1695358"/>
              <a:gd name="connsiteY2" fmla="*/ 6998742 h 6998742"/>
              <a:gd name="connsiteX3" fmla="*/ 0 w 1695358"/>
              <a:gd name="connsiteY3" fmla="*/ 6890653 h 6998742"/>
              <a:gd name="connsiteX4" fmla="*/ 0 w 1695358"/>
              <a:gd name="connsiteY4" fmla="*/ 45038 h 6998742"/>
              <a:gd name="connsiteX5" fmla="*/ 1695358 w 1695358"/>
              <a:gd name="connsiteY5" fmla="*/ 36569 h 6998742"/>
              <a:gd name="connsiteX0" fmla="*/ 1666230 w 1695358"/>
              <a:gd name="connsiteY0" fmla="*/ 21685 h 6962173"/>
              <a:gd name="connsiteX1" fmla="*/ 882651 w 1695358"/>
              <a:gd name="connsiteY1" fmla="*/ 2575575 h 6962173"/>
              <a:gd name="connsiteX2" fmla="*/ 621459 w 1695358"/>
              <a:gd name="connsiteY2" fmla="*/ 6962173 h 6962173"/>
              <a:gd name="connsiteX3" fmla="*/ 0 w 1695358"/>
              <a:gd name="connsiteY3" fmla="*/ 6854084 h 6962173"/>
              <a:gd name="connsiteX4" fmla="*/ 0 w 1695358"/>
              <a:gd name="connsiteY4" fmla="*/ 8469 h 6962173"/>
              <a:gd name="connsiteX5" fmla="*/ 1695358 w 1695358"/>
              <a:gd name="connsiteY5" fmla="*/ 0 h 6962173"/>
              <a:gd name="connsiteX0" fmla="*/ 1666230 w 1695358"/>
              <a:gd name="connsiteY0" fmla="*/ 21685 h 6854084"/>
              <a:gd name="connsiteX1" fmla="*/ 882651 w 1695358"/>
              <a:gd name="connsiteY1" fmla="*/ 2575575 h 6854084"/>
              <a:gd name="connsiteX2" fmla="*/ 621459 w 1695358"/>
              <a:gd name="connsiteY2" fmla="*/ 6834013 h 6854084"/>
              <a:gd name="connsiteX3" fmla="*/ 0 w 1695358"/>
              <a:gd name="connsiteY3" fmla="*/ 6854084 h 6854084"/>
              <a:gd name="connsiteX4" fmla="*/ 0 w 1695358"/>
              <a:gd name="connsiteY4" fmla="*/ 8469 h 6854084"/>
              <a:gd name="connsiteX5" fmla="*/ 1695358 w 1695358"/>
              <a:gd name="connsiteY5" fmla="*/ 0 h 6854084"/>
              <a:gd name="connsiteX0" fmla="*/ 1666230 w 1695358"/>
              <a:gd name="connsiteY0" fmla="*/ 21685 h 6863140"/>
              <a:gd name="connsiteX1" fmla="*/ 882651 w 1695358"/>
              <a:gd name="connsiteY1" fmla="*/ 2575575 h 6863140"/>
              <a:gd name="connsiteX2" fmla="*/ 598157 w 1695358"/>
              <a:gd name="connsiteY2" fmla="*/ 6863140 h 6863140"/>
              <a:gd name="connsiteX3" fmla="*/ 0 w 1695358"/>
              <a:gd name="connsiteY3" fmla="*/ 6854084 h 6863140"/>
              <a:gd name="connsiteX4" fmla="*/ 0 w 1695358"/>
              <a:gd name="connsiteY4" fmla="*/ 8469 h 6863140"/>
              <a:gd name="connsiteX5" fmla="*/ 1695358 w 1695358"/>
              <a:gd name="connsiteY5" fmla="*/ 0 h 6863140"/>
              <a:gd name="connsiteX0" fmla="*/ 1701183 w 1730311"/>
              <a:gd name="connsiteY0" fmla="*/ 21685 h 6877386"/>
              <a:gd name="connsiteX1" fmla="*/ 917604 w 1730311"/>
              <a:gd name="connsiteY1" fmla="*/ 2575575 h 6877386"/>
              <a:gd name="connsiteX2" fmla="*/ 633110 w 1730311"/>
              <a:gd name="connsiteY2" fmla="*/ 6863140 h 6877386"/>
              <a:gd name="connsiteX3" fmla="*/ 0 w 1730311"/>
              <a:gd name="connsiteY3" fmla="*/ 6877386 h 6877386"/>
              <a:gd name="connsiteX4" fmla="*/ 34953 w 1730311"/>
              <a:gd name="connsiteY4" fmla="*/ 8469 h 6877386"/>
              <a:gd name="connsiteX5" fmla="*/ 1730311 w 1730311"/>
              <a:gd name="connsiteY5" fmla="*/ 0 h 6877386"/>
              <a:gd name="connsiteX0" fmla="*/ 1666230 w 1695358"/>
              <a:gd name="connsiteY0" fmla="*/ 21685 h 6871561"/>
              <a:gd name="connsiteX1" fmla="*/ 882651 w 1695358"/>
              <a:gd name="connsiteY1" fmla="*/ 2575575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1561"/>
              <a:gd name="connsiteX1" fmla="*/ 586739 w 1695358"/>
              <a:gd name="connsiteY1" fmla="*/ 2563246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5469"/>
              <a:gd name="connsiteX1" fmla="*/ 586739 w 1695358"/>
              <a:gd name="connsiteY1" fmla="*/ 2563246 h 6875469"/>
              <a:gd name="connsiteX2" fmla="*/ 314574 w 1695358"/>
              <a:gd name="connsiteY2" fmla="*/ 6875469 h 6875469"/>
              <a:gd name="connsiteX3" fmla="*/ 11652 w 1695358"/>
              <a:gd name="connsiteY3" fmla="*/ 6871561 h 6875469"/>
              <a:gd name="connsiteX4" fmla="*/ 0 w 1695358"/>
              <a:gd name="connsiteY4" fmla="*/ 8469 h 6875469"/>
              <a:gd name="connsiteX5" fmla="*/ 1695358 w 1695358"/>
              <a:gd name="connsiteY5" fmla="*/ 0 h 6875469"/>
              <a:gd name="connsiteX0" fmla="*/ 1666230 w 1666237"/>
              <a:gd name="connsiteY0" fmla="*/ 13216 h 6867000"/>
              <a:gd name="connsiteX1" fmla="*/ 586739 w 1666237"/>
              <a:gd name="connsiteY1" fmla="*/ 2554777 h 6867000"/>
              <a:gd name="connsiteX2" fmla="*/ 314574 w 1666237"/>
              <a:gd name="connsiteY2" fmla="*/ 6867000 h 6867000"/>
              <a:gd name="connsiteX3" fmla="*/ 11652 w 1666237"/>
              <a:gd name="connsiteY3" fmla="*/ 6863092 h 6867000"/>
              <a:gd name="connsiteX4" fmla="*/ 0 w 1666237"/>
              <a:gd name="connsiteY4" fmla="*/ 0 h 6867000"/>
              <a:gd name="connsiteX5" fmla="*/ 1337797 w 1666237"/>
              <a:gd name="connsiteY5" fmla="*/ 3860 h 6867000"/>
              <a:gd name="connsiteX0" fmla="*/ 1666230 w 1666230"/>
              <a:gd name="connsiteY0" fmla="*/ 13216 h 6867000"/>
              <a:gd name="connsiteX1" fmla="*/ 586739 w 1666230"/>
              <a:gd name="connsiteY1" fmla="*/ 2554777 h 6867000"/>
              <a:gd name="connsiteX2" fmla="*/ 314574 w 1666230"/>
              <a:gd name="connsiteY2" fmla="*/ 6867000 h 6867000"/>
              <a:gd name="connsiteX3" fmla="*/ 11652 w 1666230"/>
              <a:gd name="connsiteY3" fmla="*/ 6863092 h 6867000"/>
              <a:gd name="connsiteX4" fmla="*/ 0 w 1666230"/>
              <a:gd name="connsiteY4" fmla="*/ 0 h 6867000"/>
              <a:gd name="connsiteX5" fmla="*/ 1337797 w 1666230"/>
              <a:gd name="connsiteY5" fmla="*/ 3860 h 6867000"/>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483063 w 1700788"/>
              <a:gd name="connsiteY1" fmla="*/ 256748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622816 w 1700788"/>
              <a:gd name="connsiteY1" fmla="*/ 6909313 h 6909313"/>
              <a:gd name="connsiteX2" fmla="*/ 11652 w 1700788"/>
              <a:gd name="connsiteY2" fmla="*/ 6893076 h 6909313"/>
              <a:gd name="connsiteX3" fmla="*/ 0 w 1700788"/>
              <a:gd name="connsiteY3" fmla="*/ 29984 h 6909313"/>
              <a:gd name="connsiteX4" fmla="*/ 1337797 w 1700788"/>
              <a:gd name="connsiteY4" fmla="*/ 33844 h 6909313"/>
              <a:gd name="connsiteX0" fmla="*/ 1700788 w 1700788"/>
              <a:gd name="connsiteY0" fmla="*/ 716 h 6910029"/>
              <a:gd name="connsiteX1" fmla="*/ 622816 w 1700788"/>
              <a:gd name="connsiteY1" fmla="*/ 6910029 h 6910029"/>
              <a:gd name="connsiteX2" fmla="*/ 11652 w 1700788"/>
              <a:gd name="connsiteY2" fmla="*/ 6893792 h 6910029"/>
              <a:gd name="connsiteX3" fmla="*/ 0 w 1700788"/>
              <a:gd name="connsiteY3" fmla="*/ 30700 h 6910029"/>
              <a:gd name="connsiteX4" fmla="*/ 1337797 w 1700788"/>
              <a:gd name="connsiteY4" fmla="*/ 0 h 6910029"/>
              <a:gd name="connsiteX0" fmla="*/ 1708054 w 1708054"/>
              <a:gd name="connsiteY0" fmla="*/ 4576 h 6913889"/>
              <a:gd name="connsiteX1" fmla="*/ 630082 w 1708054"/>
              <a:gd name="connsiteY1" fmla="*/ 6913889 h 6913889"/>
              <a:gd name="connsiteX2" fmla="*/ 18918 w 1708054"/>
              <a:gd name="connsiteY2" fmla="*/ 6897652 h 6913889"/>
              <a:gd name="connsiteX3" fmla="*/ 0 w 1708054"/>
              <a:gd name="connsiteY3" fmla="*/ 0 h 6913889"/>
              <a:gd name="connsiteX4" fmla="*/ 1345063 w 1708054"/>
              <a:gd name="connsiteY4" fmla="*/ 3860 h 6913889"/>
              <a:gd name="connsiteX0" fmla="*/ 1708054 w 1708054"/>
              <a:gd name="connsiteY0" fmla="*/ 4576 h 6913889"/>
              <a:gd name="connsiteX1" fmla="*/ 630082 w 1708054"/>
              <a:gd name="connsiteY1" fmla="*/ 6913889 h 6913889"/>
              <a:gd name="connsiteX2" fmla="*/ 18918 w 1708054"/>
              <a:gd name="connsiteY2" fmla="*/ 6897652 h 6913889"/>
              <a:gd name="connsiteX3" fmla="*/ 0 w 1708054"/>
              <a:gd name="connsiteY3" fmla="*/ 0 h 6913889"/>
              <a:gd name="connsiteX4" fmla="*/ 1345063 w 1708054"/>
              <a:gd name="connsiteY4" fmla="*/ 3860 h 6913889"/>
              <a:gd name="connsiteX0" fmla="*/ 1708054 w 1708054"/>
              <a:gd name="connsiteY0" fmla="*/ 4576 h 6897652"/>
              <a:gd name="connsiteX1" fmla="*/ 1087904 w 1708054"/>
              <a:gd name="connsiteY1" fmla="*/ 6404129 h 6897652"/>
              <a:gd name="connsiteX2" fmla="*/ 18918 w 1708054"/>
              <a:gd name="connsiteY2" fmla="*/ 6897652 h 6897652"/>
              <a:gd name="connsiteX3" fmla="*/ 0 w 1708054"/>
              <a:gd name="connsiteY3" fmla="*/ 0 h 6897652"/>
              <a:gd name="connsiteX4" fmla="*/ 1345063 w 1708054"/>
              <a:gd name="connsiteY4" fmla="*/ 3860 h 6897652"/>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897652"/>
              <a:gd name="connsiteX1" fmla="*/ 1044303 w 1708054"/>
              <a:gd name="connsiteY1" fmla="*/ 6896609 h 6897652"/>
              <a:gd name="connsiteX2" fmla="*/ 18918 w 1708054"/>
              <a:gd name="connsiteY2" fmla="*/ 6897652 h 6897652"/>
              <a:gd name="connsiteX3" fmla="*/ 0 w 1708054"/>
              <a:gd name="connsiteY3" fmla="*/ 0 h 6897652"/>
              <a:gd name="connsiteX4" fmla="*/ 1345063 w 1708054"/>
              <a:gd name="connsiteY4" fmla="*/ 3860 h 6897652"/>
              <a:gd name="connsiteX0" fmla="*/ 1708054 w 1708054"/>
              <a:gd name="connsiteY0" fmla="*/ 4576 h 6897652"/>
              <a:gd name="connsiteX1" fmla="*/ 1044303 w 1708054"/>
              <a:gd name="connsiteY1" fmla="*/ 6896609 h 6897652"/>
              <a:gd name="connsiteX2" fmla="*/ 18918 w 1708054"/>
              <a:gd name="connsiteY2" fmla="*/ 6897652 h 6897652"/>
              <a:gd name="connsiteX3" fmla="*/ 0 w 1708054"/>
              <a:gd name="connsiteY3" fmla="*/ 0 h 6897652"/>
              <a:gd name="connsiteX4" fmla="*/ 1345063 w 1708054"/>
              <a:gd name="connsiteY4" fmla="*/ 3860 h 689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54" h="6897652">
                <a:moveTo>
                  <a:pt x="1708054" y="4576"/>
                </a:moveTo>
                <a:cubicBezTo>
                  <a:pt x="-384143" y="2826416"/>
                  <a:pt x="533723" y="5505843"/>
                  <a:pt x="1044303" y="6896609"/>
                </a:cubicBezTo>
                <a:lnTo>
                  <a:pt x="18918" y="6897652"/>
                </a:lnTo>
                <a:lnTo>
                  <a:pt x="0" y="0"/>
                </a:lnTo>
                <a:lnTo>
                  <a:pt x="1345063" y="3860"/>
                </a:lnTo>
              </a:path>
            </a:pathLst>
          </a:custGeom>
          <a:gradFill flip="none" rotWithShape="1">
            <a:gsLst>
              <a:gs pos="0">
                <a:srgbClr val="9CA635"/>
              </a:gs>
              <a:gs pos="100000">
                <a:srgbClr val="FFFFFF"/>
              </a:gs>
            </a:gsLst>
            <a:lin ang="3780000" scaled="0"/>
            <a:tileRect/>
          </a:gra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9CA635"/>
              </a:solidFill>
              <a:latin typeface="Times" pitchFamily="-105" charset="0"/>
            </a:endParaRPr>
          </a:p>
        </p:txBody>
      </p:sp>
      <p:sp>
        <p:nvSpPr>
          <p:cNvPr id="1026" name="Rectangle 3"/>
          <p:cNvSpPr>
            <a:spLocks noGrp="1" noChangeArrowheads="1"/>
          </p:cNvSpPr>
          <p:nvPr>
            <p:ph type="body" idx="1"/>
          </p:nvPr>
        </p:nvSpPr>
        <p:spPr bwMode="auto">
          <a:xfrm>
            <a:off x="1227083" y="1397000"/>
            <a:ext cx="7696200" cy="501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7" name="Rectangle 2"/>
          <p:cNvSpPr>
            <a:spLocks noGrp="1" noChangeArrowheads="1"/>
          </p:cNvSpPr>
          <p:nvPr>
            <p:ph type="title"/>
          </p:nvPr>
        </p:nvSpPr>
        <p:spPr bwMode="auto">
          <a:xfrm>
            <a:off x="2013040" y="76200"/>
            <a:ext cx="690236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646" y="0"/>
            <a:ext cx="903069" cy="1111469"/>
          </a:xfrm>
          <a:prstGeom prst="rect">
            <a:avLst/>
          </a:prstGeom>
        </p:spPr>
      </p:pic>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7C5D4-B162-4E9A-B49B-957DA9B83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3349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dt="0"/>
  <p:txStyles>
    <p:titleStyle>
      <a:lvl1pPr algn="l" rtl="0" eaLnBrk="1" fontAlgn="base" hangingPunct="1">
        <a:spcBef>
          <a:spcPct val="0"/>
        </a:spcBef>
        <a:spcAft>
          <a:spcPct val="0"/>
        </a:spcAft>
        <a:defRPr sz="3600" b="0">
          <a:solidFill>
            <a:srgbClr val="235A56"/>
          </a:solidFill>
          <a:latin typeface="Gill Sans"/>
          <a:ea typeface="ＭＳ Ｐゴシック" pitchFamily="-108" charset="-128"/>
          <a:cs typeface="Gill Sans"/>
        </a:defRPr>
      </a:lvl1pPr>
      <a:lvl2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2pPr>
      <a:lvl3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3pPr>
      <a:lvl4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4pPr>
      <a:lvl5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5pPr>
      <a:lvl6pPr marL="457200" algn="l" rtl="0" eaLnBrk="1" fontAlgn="base" hangingPunct="1">
        <a:spcBef>
          <a:spcPct val="0"/>
        </a:spcBef>
        <a:spcAft>
          <a:spcPct val="0"/>
        </a:spcAft>
        <a:defRPr sz="3600" b="1">
          <a:solidFill>
            <a:srgbClr val="500000"/>
          </a:solidFill>
          <a:latin typeface="H Avenir Heavy" charset="0"/>
        </a:defRPr>
      </a:lvl6pPr>
      <a:lvl7pPr marL="914400" algn="l" rtl="0" eaLnBrk="1" fontAlgn="base" hangingPunct="1">
        <a:spcBef>
          <a:spcPct val="0"/>
        </a:spcBef>
        <a:spcAft>
          <a:spcPct val="0"/>
        </a:spcAft>
        <a:defRPr sz="3600" b="1">
          <a:solidFill>
            <a:srgbClr val="500000"/>
          </a:solidFill>
          <a:latin typeface="H Avenir Heavy" charset="0"/>
        </a:defRPr>
      </a:lvl7pPr>
      <a:lvl8pPr marL="1371600" algn="l" rtl="0" eaLnBrk="1" fontAlgn="base" hangingPunct="1">
        <a:spcBef>
          <a:spcPct val="0"/>
        </a:spcBef>
        <a:spcAft>
          <a:spcPct val="0"/>
        </a:spcAft>
        <a:defRPr sz="3600" b="1">
          <a:solidFill>
            <a:srgbClr val="500000"/>
          </a:solidFill>
          <a:latin typeface="H Avenir Heavy" charset="0"/>
        </a:defRPr>
      </a:lvl8pPr>
      <a:lvl9pPr marL="1828800" algn="l" rtl="0" eaLnBrk="1" fontAlgn="base" hangingPunct="1">
        <a:spcBef>
          <a:spcPct val="0"/>
        </a:spcBef>
        <a:spcAft>
          <a:spcPct val="0"/>
        </a:spcAft>
        <a:defRPr sz="3600" b="1">
          <a:solidFill>
            <a:srgbClr val="500000"/>
          </a:solidFill>
          <a:latin typeface="H Avenir Heavy" charset="0"/>
        </a:defRPr>
      </a:lvl9pPr>
    </p:titleStyle>
    <p:bodyStyle>
      <a:lvl1pPr marL="228600" indent="-228600" algn="l" rtl="0" eaLnBrk="1" fontAlgn="base" hangingPunct="1">
        <a:spcBef>
          <a:spcPct val="20000"/>
        </a:spcBef>
        <a:spcAft>
          <a:spcPct val="0"/>
        </a:spcAft>
        <a:buClr>
          <a:srgbClr val="9CA635"/>
        </a:buClr>
        <a:buChar char="•"/>
        <a:defRPr sz="2400">
          <a:solidFill>
            <a:schemeClr val="tx1">
              <a:lumMod val="65000"/>
              <a:lumOff val="35000"/>
            </a:schemeClr>
          </a:solidFill>
          <a:latin typeface="Cambria"/>
          <a:ea typeface="ＭＳ Ｐゴシック" pitchFamily="-108" charset="-128"/>
          <a:cs typeface="Cambria"/>
        </a:defRPr>
      </a:lvl1pPr>
      <a:lvl2pPr marL="574675" indent="-228600" algn="l" rtl="0" eaLnBrk="1" fontAlgn="base" hangingPunct="1">
        <a:spcBef>
          <a:spcPct val="20000"/>
        </a:spcBef>
        <a:spcAft>
          <a:spcPct val="0"/>
        </a:spcAft>
        <a:buClr>
          <a:srgbClr val="9CA635"/>
        </a:buClr>
        <a:buChar char="–"/>
        <a:defRPr sz="2200">
          <a:solidFill>
            <a:schemeClr val="tx1">
              <a:lumMod val="65000"/>
              <a:lumOff val="35000"/>
            </a:schemeClr>
          </a:solidFill>
          <a:latin typeface="Cambria"/>
          <a:ea typeface="ＭＳ Ｐゴシック" pitchFamily="-105" charset="-128"/>
          <a:cs typeface="Cambria"/>
        </a:defRPr>
      </a:lvl2pPr>
      <a:lvl3pPr marL="914400"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3pPr>
      <a:lvl4pPr marL="1260475"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4pPr>
      <a:lvl5pPr marL="1543050" indent="-228600" algn="l" rtl="0" eaLnBrk="1" fontAlgn="base" hangingPunct="1">
        <a:spcBef>
          <a:spcPct val="20000"/>
        </a:spcBef>
        <a:spcAft>
          <a:spcPct val="0"/>
        </a:spcAft>
        <a:buClr>
          <a:srgbClr val="9CA635"/>
        </a:buClr>
        <a:buChar char="»"/>
        <a:tabLst>
          <a:tab pos="1593850" algn="l"/>
        </a:tabLst>
        <a:defRPr sz="1800">
          <a:solidFill>
            <a:schemeClr val="tx1">
              <a:lumMod val="65000"/>
              <a:lumOff val="35000"/>
            </a:schemeClr>
          </a:solidFill>
          <a:latin typeface="Cambria"/>
          <a:ea typeface="ＭＳ Ｐゴシック" pitchFamily="-105" charset="-128"/>
          <a:cs typeface="Cambria"/>
        </a:defRPr>
      </a:lvl5pPr>
      <a:lvl6pPr marL="25146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6pPr>
      <a:lvl7pPr marL="29718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7pPr>
      <a:lvl8pPr marL="34290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8pPr>
      <a:lvl9pPr marL="38862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p:nvPr userDrawn="1"/>
        </p:nvSpPr>
        <p:spPr>
          <a:xfrm>
            <a:off x="-9008" y="-19993"/>
            <a:ext cx="1711684" cy="6911291"/>
          </a:xfrm>
          <a:custGeom>
            <a:avLst/>
            <a:gdLst>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953704"/>
              <a:gd name="connsiteX1" fmla="*/ 1026758 w 1909410"/>
              <a:gd name="connsiteY1" fmla="*/ 2170780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54045 h 6998742"/>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129776 h 6998742"/>
              <a:gd name="connsiteX0" fmla="*/ 1666230 w 1695358"/>
              <a:gd name="connsiteY0" fmla="*/ 0 h 6998742"/>
              <a:gd name="connsiteX1" fmla="*/ 882651 w 1695358"/>
              <a:gd name="connsiteY1" fmla="*/ 2612144 h 6998742"/>
              <a:gd name="connsiteX2" fmla="*/ 621459 w 1695358"/>
              <a:gd name="connsiteY2" fmla="*/ 6998742 h 6998742"/>
              <a:gd name="connsiteX3" fmla="*/ 0 w 1695358"/>
              <a:gd name="connsiteY3" fmla="*/ 6890653 h 6998742"/>
              <a:gd name="connsiteX4" fmla="*/ 0 w 1695358"/>
              <a:gd name="connsiteY4" fmla="*/ 45038 h 6998742"/>
              <a:gd name="connsiteX5" fmla="*/ 1695358 w 1695358"/>
              <a:gd name="connsiteY5" fmla="*/ 36569 h 6998742"/>
              <a:gd name="connsiteX0" fmla="*/ 1666230 w 1695358"/>
              <a:gd name="connsiteY0" fmla="*/ 21685 h 6962173"/>
              <a:gd name="connsiteX1" fmla="*/ 882651 w 1695358"/>
              <a:gd name="connsiteY1" fmla="*/ 2575575 h 6962173"/>
              <a:gd name="connsiteX2" fmla="*/ 621459 w 1695358"/>
              <a:gd name="connsiteY2" fmla="*/ 6962173 h 6962173"/>
              <a:gd name="connsiteX3" fmla="*/ 0 w 1695358"/>
              <a:gd name="connsiteY3" fmla="*/ 6854084 h 6962173"/>
              <a:gd name="connsiteX4" fmla="*/ 0 w 1695358"/>
              <a:gd name="connsiteY4" fmla="*/ 8469 h 6962173"/>
              <a:gd name="connsiteX5" fmla="*/ 1695358 w 1695358"/>
              <a:gd name="connsiteY5" fmla="*/ 0 h 6962173"/>
              <a:gd name="connsiteX0" fmla="*/ 1666230 w 1695358"/>
              <a:gd name="connsiteY0" fmla="*/ 21685 h 6854084"/>
              <a:gd name="connsiteX1" fmla="*/ 882651 w 1695358"/>
              <a:gd name="connsiteY1" fmla="*/ 2575575 h 6854084"/>
              <a:gd name="connsiteX2" fmla="*/ 621459 w 1695358"/>
              <a:gd name="connsiteY2" fmla="*/ 6834013 h 6854084"/>
              <a:gd name="connsiteX3" fmla="*/ 0 w 1695358"/>
              <a:gd name="connsiteY3" fmla="*/ 6854084 h 6854084"/>
              <a:gd name="connsiteX4" fmla="*/ 0 w 1695358"/>
              <a:gd name="connsiteY4" fmla="*/ 8469 h 6854084"/>
              <a:gd name="connsiteX5" fmla="*/ 1695358 w 1695358"/>
              <a:gd name="connsiteY5" fmla="*/ 0 h 6854084"/>
              <a:gd name="connsiteX0" fmla="*/ 1666230 w 1695358"/>
              <a:gd name="connsiteY0" fmla="*/ 21685 h 6863140"/>
              <a:gd name="connsiteX1" fmla="*/ 882651 w 1695358"/>
              <a:gd name="connsiteY1" fmla="*/ 2575575 h 6863140"/>
              <a:gd name="connsiteX2" fmla="*/ 598157 w 1695358"/>
              <a:gd name="connsiteY2" fmla="*/ 6863140 h 6863140"/>
              <a:gd name="connsiteX3" fmla="*/ 0 w 1695358"/>
              <a:gd name="connsiteY3" fmla="*/ 6854084 h 6863140"/>
              <a:gd name="connsiteX4" fmla="*/ 0 w 1695358"/>
              <a:gd name="connsiteY4" fmla="*/ 8469 h 6863140"/>
              <a:gd name="connsiteX5" fmla="*/ 1695358 w 1695358"/>
              <a:gd name="connsiteY5" fmla="*/ 0 h 6863140"/>
              <a:gd name="connsiteX0" fmla="*/ 1701183 w 1730311"/>
              <a:gd name="connsiteY0" fmla="*/ 21685 h 6877386"/>
              <a:gd name="connsiteX1" fmla="*/ 917604 w 1730311"/>
              <a:gd name="connsiteY1" fmla="*/ 2575575 h 6877386"/>
              <a:gd name="connsiteX2" fmla="*/ 633110 w 1730311"/>
              <a:gd name="connsiteY2" fmla="*/ 6863140 h 6877386"/>
              <a:gd name="connsiteX3" fmla="*/ 0 w 1730311"/>
              <a:gd name="connsiteY3" fmla="*/ 6877386 h 6877386"/>
              <a:gd name="connsiteX4" fmla="*/ 34953 w 1730311"/>
              <a:gd name="connsiteY4" fmla="*/ 8469 h 6877386"/>
              <a:gd name="connsiteX5" fmla="*/ 1730311 w 1730311"/>
              <a:gd name="connsiteY5" fmla="*/ 0 h 6877386"/>
              <a:gd name="connsiteX0" fmla="*/ 1666230 w 1695358"/>
              <a:gd name="connsiteY0" fmla="*/ 21685 h 6871561"/>
              <a:gd name="connsiteX1" fmla="*/ 882651 w 1695358"/>
              <a:gd name="connsiteY1" fmla="*/ 2575575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1561"/>
              <a:gd name="connsiteX1" fmla="*/ 586739 w 1695358"/>
              <a:gd name="connsiteY1" fmla="*/ 2563246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5469"/>
              <a:gd name="connsiteX1" fmla="*/ 586739 w 1695358"/>
              <a:gd name="connsiteY1" fmla="*/ 2563246 h 6875469"/>
              <a:gd name="connsiteX2" fmla="*/ 314574 w 1695358"/>
              <a:gd name="connsiteY2" fmla="*/ 6875469 h 6875469"/>
              <a:gd name="connsiteX3" fmla="*/ 11652 w 1695358"/>
              <a:gd name="connsiteY3" fmla="*/ 6871561 h 6875469"/>
              <a:gd name="connsiteX4" fmla="*/ 0 w 1695358"/>
              <a:gd name="connsiteY4" fmla="*/ 8469 h 6875469"/>
              <a:gd name="connsiteX5" fmla="*/ 1695358 w 1695358"/>
              <a:gd name="connsiteY5" fmla="*/ 0 h 6875469"/>
              <a:gd name="connsiteX0" fmla="*/ 1666230 w 1666237"/>
              <a:gd name="connsiteY0" fmla="*/ 13216 h 6867000"/>
              <a:gd name="connsiteX1" fmla="*/ 586739 w 1666237"/>
              <a:gd name="connsiteY1" fmla="*/ 2554777 h 6867000"/>
              <a:gd name="connsiteX2" fmla="*/ 314574 w 1666237"/>
              <a:gd name="connsiteY2" fmla="*/ 6867000 h 6867000"/>
              <a:gd name="connsiteX3" fmla="*/ 11652 w 1666237"/>
              <a:gd name="connsiteY3" fmla="*/ 6863092 h 6867000"/>
              <a:gd name="connsiteX4" fmla="*/ 0 w 1666237"/>
              <a:gd name="connsiteY4" fmla="*/ 0 h 6867000"/>
              <a:gd name="connsiteX5" fmla="*/ 930918 w 1666237"/>
              <a:gd name="connsiteY5" fmla="*/ 460033 h 6867000"/>
              <a:gd name="connsiteX0" fmla="*/ 1160713 w 1160728"/>
              <a:gd name="connsiteY0" fmla="*/ 987206 h 6867000"/>
              <a:gd name="connsiteX1" fmla="*/ 586739 w 1160728"/>
              <a:gd name="connsiteY1" fmla="*/ 2554777 h 6867000"/>
              <a:gd name="connsiteX2" fmla="*/ 314574 w 1160728"/>
              <a:gd name="connsiteY2" fmla="*/ 6867000 h 6867000"/>
              <a:gd name="connsiteX3" fmla="*/ 11652 w 1160728"/>
              <a:gd name="connsiteY3" fmla="*/ 6863092 h 6867000"/>
              <a:gd name="connsiteX4" fmla="*/ 0 w 1160728"/>
              <a:gd name="connsiteY4" fmla="*/ 0 h 6867000"/>
              <a:gd name="connsiteX5" fmla="*/ 930918 w 1160728"/>
              <a:gd name="connsiteY5" fmla="*/ 460033 h 6867000"/>
              <a:gd name="connsiteX0" fmla="*/ 1160713 w 1160729"/>
              <a:gd name="connsiteY0" fmla="*/ 987206 h 6867000"/>
              <a:gd name="connsiteX1" fmla="*/ 611398 w 1160729"/>
              <a:gd name="connsiteY1" fmla="*/ 6080867 h 6867000"/>
              <a:gd name="connsiteX2" fmla="*/ 314574 w 1160729"/>
              <a:gd name="connsiteY2" fmla="*/ 6867000 h 6867000"/>
              <a:gd name="connsiteX3" fmla="*/ 11652 w 1160729"/>
              <a:gd name="connsiteY3" fmla="*/ 6863092 h 6867000"/>
              <a:gd name="connsiteX4" fmla="*/ 0 w 1160729"/>
              <a:gd name="connsiteY4" fmla="*/ 0 h 6867000"/>
              <a:gd name="connsiteX5" fmla="*/ 930918 w 1160729"/>
              <a:gd name="connsiteY5" fmla="*/ 460033 h 6867000"/>
              <a:gd name="connsiteX0" fmla="*/ 1160713 w 1160728"/>
              <a:gd name="connsiteY0" fmla="*/ 987206 h 6867000"/>
              <a:gd name="connsiteX1" fmla="*/ 574409 w 1160728"/>
              <a:gd name="connsiteY1" fmla="*/ 2739712 h 6867000"/>
              <a:gd name="connsiteX2" fmla="*/ 314574 w 1160728"/>
              <a:gd name="connsiteY2" fmla="*/ 6867000 h 6867000"/>
              <a:gd name="connsiteX3" fmla="*/ 11652 w 1160728"/>
              <a:gd name="connsiteY3" fmla="*/ 6863092 h 6867000"/>
              <a:gd name="connsiteX4" fmla="*/ 0 w 1160728"/>
              <a:gd name="connsiteY4" fmla="*/ 0 h 6867000"/>
              <a:gd name="connsiteX5" fmla="*/ 930918 w 1160728"/>
              <a:gd name="connsiteY5" fmla="*/ 460033 h 6867000"/>
              <a:gd name="connsiteX0" fmla="*/ 1160713 w 1160724"/>
              <a:gd name="connsiteY0" fmla="*/ 987206 h 6867000"/>
              <a:gd name="connsiteX1" fmla="*/ 574409 w 1160724"/>
              <a:gd name="connsiteY1" fmla="*/ 2739712 h 6867000"/>
              <a:gd name="connsiteX2" fmla="*/ 314574 w 1160724"/>
              <a:gd name="connsiteY2" fmla="*/ 6867000 h 6867000"/>
              <a:gd name="connsiteX3" fmla="*/ 11652 w 1160724"/>
              <a:gd name="connsiteY3" fmla="*/ 6863092 h 6867000"/>
              <a:gd name="connsiteX4" fmla="*/ 0 w 1160724"/>
              <a:gd name="connsiteY4" fmla="*/ 0 h 6867000"/>
              <a:gd name="connsiteX5" fmla="*/ 930918 w 1160724"/>
              <a:gd name="connsiteY5" fmla="*/ 460033 h 6867000"/>
              <a:gd name="connsiteX0" fmla="*/ 1160713 w 1160724"/>
              <a:gd name="connsiteY0" fmla="*/ 987206 h 6916316"/>
              <a:gd name="connsiteX1" fmla="*/ 574409 w 1160724"/>
              <a:gd name="connsiteY1" fmla="*/ 2739712 h 6916316"/>
              <a:gd name="connsiteX2" fmla="*/ 1128333 w 1160724"/>
              <a:gd name="connsiteY2" fmla="*/ 6916316 h 6916316"/>
              <a:gd name="connsiteX3" fmla="*/ 11652 w 1160724"/>
              <a:gd name="connsiteY3" fmla="*/ 6863092 h 6916316"/>
              <a:gd name="connsiteX4" fmla="*/ 0 w 1160724"/>
              <a:gd name="connsiteY4" fmla="*/ 0 h 6916316"/>
              <a:gd name="connsiteX5" fmla="*/ 930918 w 1160724"/>
              <a:gd name="connsiteY5" fmla="*/ 460033 h 6916316"/>
              <a:gd name="connsiteX0" fmla="*/ 1160713 w 1160724"/>
              <a:gd name="connsiteY0" fmla="*/ 987206 h 6916316"/>
              <a:gd name="connsiteX1" fmla="*/ 574409 w 1160724"/>
              <a:gd name="connsiteY1" fmla="*/ 2739712 h 6916316"/>
              <a:gd name="connsiteX2" fmla="*/ 1128333 w 1160724"/>
              <a:gd name="connsiteY2" fmla="*/ 6916316 h 6916316"/>
              <a:gd name="connsiteX3" fmla="*/ 11652 w 1160724"/>
              <a:gd name="connsiteY3" fmla="*/ 6863092 h 6916316"/>
              <a:gd name="connsiteX4" fmla="*/ 0 w 1160724"/>
              <a:gd name="connsiteY4" fmla="*/ 0 h 6916316"/>
              <a:gd name="connsiteX5" fmla="*/ 930918 w 1160724"/>
              <a:gd name="connsiteY5" fmla="*/ 460033 h 6916316"/>
              <a:gd name="connsiteX0" fmla="*/ 1160713 w 1160729"/>
              <a:gd name="connsiteY0" fmla="*/ 987206 h 6916316"/>
              <a:gd name="connsiteX1" fmla="*/ 759354 w 1160729"/>
              <a:gd name="connsiteY1" fmla="*/ 3035607 h 6916316"/>
              <a:gd name="connsiteX2" fmla="*/ 1128333 w 1160729"/>
              <a:gd name="connsiteY2" fmla="*/ 6916316 h 6916316"/>
              <a:gd name="connsiteX3" fmla="*/ 11652 w 1160729"/>
              <a:gd name="connsiteY3" fmla="*/ 6863092 h 6916316"/>
              <a:gd name="connsiteX4" fmla="*/ 0 w 1160729"/>
              <a:gd name="connsiteY4" fmla="*/ 0 h 6916316"/>
              <a:gd name="connsiteX5" fmla="*/ 930918 w 1160729"/>
              <a:gd name="connsiteY5" fmla="*/ 460033 h 6916316"/>
              <a:gd name="connsiteX0" fmla="*/ 1629241 w 1629249"/>
              <a:gd name="connsiteY0" fmla="*/ 13216 h 6916316"/>
              <a:gd name="connsiteX1" fmla="*/ 759354 w 1629249"/>
              <a:gd name="connsiteY1" fmla="*/ 3035607 h 6916316"/>
              <a:gd name="connsiteX2" fmla="*/ 1128333 w 1629249"/>
              <a:gd name="connsiteY2" fmla="*/ 6916316 h 6916316"/>
              <a:gd name="connsiteX3" fmla="*/ 11652 w 1629249"/>
              <a:gd name="connsiteY3" fmla="*/ 6863092 h 6916316"/>
              <a:gd name="connsiteX4" fmla="*/ 0 w 1629249"/>
              <a:gd name="connsiteY4" fmla="*/ 0 h 6916316"/>
              <a:gd name="connsiteX5" fmla="*/ 930918 w 1629249"/>
              <a:gd name="connsiteY5" fmla="*/ 460033 h 6916316"/>
              <a:gd name="connsiteX0" fmla="*/ 1629241 w 1629249"/>
              <a:gd name="connsiteY0" fmla="*/ 13216 h 6916316"/>
              <a:gd name="connsiteX1" fmla="*/ 759354 w 1629249"/>
              <a:gd name="connsiteY1" fmla="*/ 3035607 h 6916316"/>
              <a:gd name="connsiteX2" fmla="*/ 1128333 w 1629249"/>
              <a:gd name="connsiteY2" fmla="*/ 6916316 h 6916316"/>
              <a:gd name="connsiteX3" fmla="*/ 11652 w 1629249"/>
              <a:gd name="connsiteY3" fmla="*/ 6863092 h 6916316"/>
              <a:gd name="connsiteX4" fmla="*/ 0 w 1629249"/>
              <a:gd name="connsiteY4" fmla="*/ 0 h 6916316"/>
              <a:gd name="connsiteX5" fmla="*/ 832281 w 1629249"/>
              <a:gd name="connsiteY5" fmla="*/ 40847 h 6916316"/>
              <a:gd name="connsiteX0" fmla="*/ 1629241 w 1629248"/>
              <a:gd name="connsiteY0" fmla="*/ 13216 h 6916316"/>
              <a:gd name="connsiteX1" fmla="*/ 599068 w 1629248"/>
              <a:gd name="connsiteY1" fmla="*/ 2936975 h 6916316"/>
              <a:gd name="connsiteX2" fmla="*/ 1128333 w 1629248"/>
              <a:gd name="connsiteY2" fmla="*/ 6916316 h 6916316"/>
              <a:gd name="connsiteX3" fmla="*/ 11652 w 1629248"/>
              <a:gd name="connsiteY3" fmla="*/ 6863092 h 6916316"/>
              <a:gd name="connsiteX4" fmla="*/ 0 w 1629248"/>
              <a:gd name="connsiteY4" fmla="*/ 0 h 6916316"/>
              <a:gd name="connsiteX5" fmla="*/ 832281 w 1629248"/>
              <a:gd name="connsiteY5" fmla="*/ 40847 h 6916316"/>
              <a:gd name="connsiteX0" fmla="*/ 1629241 w 1629247"/>
              <a:gd name="connsiteY0" fmla="*/ 13216 h 6916316"/>
              <a:gd name="connsiteX1" fmla="*/ 599068 w 1629247"/>
              <a:gd name="connsiteY1" fmla="*/ 2936975 h 6916316"/>
              <a:gd name="connsiteX2" fmla="*/ 1128333 w 1629247"/>
              <a:gd name="connsiteY2" fmla="*/ 6916316 h 6916316"/>
              <a:gd name="connsiteX3" fmla="*/ 11652 w 1629247"/>
              <a:gd name="connsiteY3" fmla="*/ 6863092 h 6916316"/>
              <a:gd name="connsiteX4" fmla="*/ 0 w 1629247"/>
              <a:gd name="connsiteY4" fmla="*/ 0 h 6916316"/>
              <a:gd name="connsiteX5" fmla="*/ 832281 w 1629247"/>
              <a:gd name="connsiteY5" fmla="*/ 40847 h 6916316"/>
              <a:gd name="connsiteX0" fmla="*/ 1629241 w 1629247"/>
              <a:gd name="connsiteY0" fmla="*/ 13216 h 6916316"/>
              <a:gd name="connsiteX1" fmla="*/ 648386 w 1629247"/>
              <a:gd name="connsiteY1" fmla="*/ 2986291 h 6916316"/>
              <a:gd name="connsiteX2" fmla="*/ 1128333 w 1629247"/>
              <a:gd name="connsiteY2" fmla="*/ 6916316 h 6916316"/>
              <a:gd name="connsiteX3" fmla="*/ 11652 w 1629247"/>
              <a:gd name="connsiteY3" fmla="*/ 6863092 h 6916316"/>
              <a:gd name="connsiteX4" fmla="*/ 0 w 1629247"/>
              <a:gd name="connsiteY4" fmla="*/ 0 h 6916316"/>
              <a:gd name="connsiteX5" fmla="*/ 832281 w 1629247"/>
              <a:gd name="connsiteY5" fmla="*/ 40847 h 6916316"/>
              <a:gd name="connsiteX0" fmla="*/ 1629241 w 1629248"/>
              <a:gd name="connsiteY0" fmla="*/ 13216 h 6916316"/>
              <a:gd name="connsiteX1" fmla="*/ 648386 w 1629248"/>
              <a:gd name="connsiteY1" fmla="*/ 2986291 h 6916316"/>
              <a:gd name="connsiteX2" fmla="*/ 1128333 w 1629248"/>
              <a:gd name="connsiteY2" fmla="*/ 6916316 h 6916316"/>
              <a:gd name="connsiteX3" fmla="*/ 11652 w 1629248"/>
              <a:gd name="connsiteY3" fmla="*/ 6863092 h 6916316"/>
              <a:gd name="connsiteX4" fmla="*/ 0 w 1629248"/>
              <a:gd name="connsiteY4" fmla="*/ 0 h 6916316"/>
              <a:gd name="connsiteX5" fmla="*/ 832281 w 1629248"/>
              <a:gd name="connsiteY5" fmla="*/ 40847 h 6916316"/>
              <a:gd name="connsiteX0" fmla="*/ 1505944 w 1505952"/>
              <a:gd name="connsiteY0" fmla="*/ 25545 h 6916316"/>
              <a:gd name="connsiteX1" fmla="*/ 648386 w 1505952"/>
              <a:gd name="connsiteY1" fmla="*/ 2986291 h 6916316"/>
              <a:gd name="connsiteX2" fmla="*/ 1128333 w 1505952"/>
              <a:gd name="connsiteY2" fmla="*/ 6916316 h 6916316"/>
              <a:gd name="connsiteX3" fmla="*/ 11652 w 1505952"/>
              <a:gd name="connsiteY3" fmla="*/ 6863092 h 6916316"/>
              <a:gd name="connsiteX4" fmla="*/ 0 w 1505952"/>
              <a:gd name="connsiteY4" fmla="*/ 0 h 6916316"/>
              <a:gd name="connsiteX5" fmla="*/ 832281 w 1505952"/>
              <a:gd name="connsiteY5" fmla="*/ 40847 h 6916316"/>
              <a:gd name="connsiteX0" fmla="*/ 1505944 w 1505944"/>
              <a:gd name="connsiteY0" fmla="*/ 25545 h 6916316"/>
              <a:gd name="connsiteX1" fmla="*/ 648386 w 1505944"/>
              <a:gd name="connsiteY1" fmla="*/ 2986291 h 6916316"/>
              <a:gd name="connsiteX2" fmla="*/ 1128333 w 1505944"/>
              <a:gd name="connsiteY2" fmla="*/ 6916316 h 6916316"/>
              <a:gd name="connsiteX3" fmla="*/ 11652 w 1505944"/>
              <a:gd name="connsiteY3" fmla="*/ 6863092 h 6916316"/>
              <a:gd name="connsiteX4" fmla="*/ 0 w 1505944"/>
              <a:gd name="connsiteY4" fmla="*/ 0 h 6916316"/>
              <a:gd name="connsiteX5" fmla="*/ 832281 w 1505944"/>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916316"/>
              <a:gd name="connsiteX1" fmla="*/ 648386 w 1740208"/>
              <a:gd name="connsiteY1" fmla="*/ 2986291 h 6916316"/>
              <a:gd name="connsiteX2" fmla="*/ 1128333 w 1740208"/>
              <a:gd name="connsiteY2" fmla="*/ 6916316 h 6916316"/>
              <a:gd name="connsiteX3" fmla="*/ 11652 w 1740208"/>
              <a:gd name="connsiteY3" fmla="*/ 6863092 h 6916316"/>
              <a:gd name="connsiteX4" fmla="*/ 0 w 1740208"/>
              <a:gd name="connsiteY4" fmla="*/ 0 h 6916316"/>
              <a:gd name="connsiteX5" fmla="*/ 832281 w 1740208"/>
              <a:gd name="connsiteY5" fmla="*/ 40847 h 6916316"/>
              <a:gd name="connsiteX0" fmla="*/ 1740208 w 1740208"/>
              <a:gd name="connsiteY0" fmla="*/ 887 h 6891658"/>
              <a:gd name="connsiteX1" fmla="*/ 648386 w 1740208"/>
              <a:gd name="connsiteY1" fmla="*/ 2986291 h 6891658"/>
              <a:gd name="connsiteX2" fmla="*/ 1276289 w 1740208"/>
              <a:gd name="connsiteY2" fmla="*/ 6891658 h 6891658"/>
              <a:gd name="connsiteX3" fmla="*/ 11652 w 1740208"/>
              <a:gd name="connsiteY3" fmla="*/ 6863092 h 6891658"/>
              <a:gd name="connsiteX4" fmla="*/ 0 w 1740208"/>
              <a:gd name="connsiteY4" fmla="*/ 0 h 6891658"/>
              <a:gd name="connsiteX5" fmla="*/ 832281 w 1740208"/>
              <a:gd name="connsiteY5" fmla="*/ 40847 h 6891658"/>
              <a:gd name="connsiteX0" fmla="*/ 1740208 w 1740208"/>
              <a:gd name="connsiteY0" fmla="*/ 887 h 6891658"/>
              <a:gd name="connsiteX1" fmla="*/ 648386 w 1740208"/>
              <a:gd name="connsiteY1" fmla="*/ 2986291 h 6891658"/>
              <a:gd name="connsiteX2" fmla="*/ 1276289 w 1740208"/>
              <a:gd name="connsiteY2" fmla="*/ 6891658 h 6891658"/>
              <a:gd name="connsiteX3" fmla="*/ 11652 w 1740208"/>
              <a:gd name="connsiteY3" fmla="*/ 6863092 h 6891658"/>
              <a:gd name="connsiteX4" fmla="*/ 0 w 1740208"/>
              <a:gd name="connsiteY4" fmla="*/ 0 h 6891658"/>
              <a:gd name="connsiteX5" fmla="*/ 832281 w 1740208"/>
              <a:gd name="connsiteY5" fmla="*/ 40847 h 6891658"/>
              <a:gd name="connsiteX0" fmla="*/ 1740208 w 1786029"/>
              <a:gd name="connsiteY0" fmla="*/ 887 h 6865738"/>
              <a:gd name="connsiteX1" fmla="*/ 648386 w 1786029"/>
              <a:gd name="connsiteY1" fmla="*/ 2986291 h 6865738"/>
              <a:gd name="connsiteX2" fmla="*/ 1786029 w 1786029"/>
              <a:gd name="connsiteY2" fmla="*/ 6865738 h 6865738"/>
              <a:gd name="connsiteX3" fmla="*/ 11652 w 1786029"/>
              <a:gd name="connsiteY3" fmla="*/ 6863092 h 6865738"/>
              <a:gd name="connsiteX4" fmla="*/ 0 w 1786029"/>
              <a:gd name="connsiteY4" fmla="*/ 0 h 6865738"/>
              <a:gd name="connsiteX5" fmla="*/ 832281 w 1786029"/>
              <a:gd name="connsiteY5" fmla="*/ 40847 h 6865738"/>
              <a:gd name="connsiteX0" fmla="*/ 1740208 w 1740208"/>
              <a:gd name="connsiteY0" fmla="*/ 887 h 6863092"/>
              <a:gd name="connsiteX1" fmla="*/ 648386 w 1740208"/>
              <a:gd name="connsiteY1" fmla="*/ 298629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648386 w 1740208"/>
              <a:gd name="connsiteY1" fmla="*/ 298629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518791 w 1740208"/>
              <a:gd name="connsiteY1" fmla="*/ 300357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518791 w 1740208"/>
              <a:gd name="connsiteY1" fmla="*/ 3003571 h 6863092"/>
              <a:gd name="connsiteX2" fmla="*/ 1492280 w 1740208"/>
              <a:gd name="connsiteY2" fmla="*/ 6857098 h 6863092"/>
              <a:gd name="connsiteX3" fmla="*/ 11652 w 1740208"/>
              <a:gd name="connsiteY3" fmla="*/ 6863092 h 6863092"/>
              <a:gd name="connsiteX4" fmla="*/ 0 w 1740208"/>
              <a:gd name="connsiteY4" fmla="*/ 0 h 6863092"/>
              <a:gd name="connsiteX5" fmla="*/ 832281 w 1740208"/>
              <a:gd name="connsiteY5" fmla="*/ 40847 h 6863092"/>
              <a:gd name="connsiteX0" fmla="*/ 1740208 w 1740208"/>
              <a:gd name="connsiteY0" fmla="*/ 887 h 6863092"/>
              <a:gd name="connsiteX1" fmla="*/ 1492280 w 1740208"/>
              <a:gd name="connsiteY1" fmla="*/ 6857098 h 6863092"/>
              <a:gd name="connsiteX2" fmla="*/ 11652 w 1740208"/>
              <a:gd name="connsiteY2" fmla="*/ 6863092 h 6863092"/>
              <a:gd name="connsiteX3" fmla="*/ 0 w 1740208"/>
              <a:gd name="connsiteY3" fmla="*/ 0 h 6863092"/>
              <a:gd name="connsiteX4" fmla="*/ 832281 w 1740208"/>
              <a:gd name="connsiteY4" fmla="*/ 40847 h 6863092"/>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887 h 6900298"/>
              <a:gd name="connsiteX1" fmla="*/ 1520687 w 1740208"/>
              <a:gd name="connsiteY1" fmla="*/ 6900298 h 6900298"/>
              <a:gd name="connsiteX2" fmla="*/ 11652 w 1740208"/>
              <a:gd name="connsiteY2" fmla="*/ 6863092 h 6900298"/>
              <a:gd name="connsiteX3" fmla="*/ 0 w 1740208"/>
              <a:gd name="connsiteY3" fmla="*/ 0 h 6900298"/>
              <a:gd name="connsiteX4" fmla="*/ 832281 w 1740208"/>
              <a:gd name="connsiteY4" fmla="*/ 40847 h 6900298"/>
              <a:gd name="connsiteX0" fmla="*/ 1740208 w 1740208"/>
              <a:gd name="connsiteY0" fmla="*/ 11880 h 6911291"/>
              <a:gd name="connsiteX1" fmla="*/ 1520687 w 1740208"/>
              <a:gd name="connsiteY1" fmla="*/ 6911291 h 6911291"/>
              <a:gd name="connsiteX2" fmla="*/ 11652 w 1740208"/>
              <a:gd name="connsiteY2" fmla="*/ 6874085 h 6911291"/>
              <a:gd name="connsiteX3" fmla="*/ 0 w 1740208"/>
              <a:gd name="connsiteY3" fmla="*/ 10993 h 6911291"/>
              <a:gd name="connsiteX4" fmla="*/ 832281 w 1740208"/>
              <a:gd name="connsiteY4" fmla="*/ 0 h 691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208" h="6911291">
                <a:moveTo>
                  <a:pt x="1740208" y="11880"/>
                </a:moveTo>
                <a:cubicBezTo>
                  <a:pt x="-129467" y="2451137"/>
                  <a:pt x="438161" y="5128230"/>
                  <a:pt x="1520687" y="6911291"/>
                </a:cubicBezTo>
                <a:lnTo>
                  <a:pt x="11652" y="6874085"/>
                </a:lnTo>
                <a:lnTo>
                  <a:pt x="0" y="10993"/>
                </a:lnTo>
                <a:lnTo>
                  <a:pt x="832281" y="0"/>
                </a:lnTo>
              </a:path>
            </a:pathLst>
          </a:custGeom>
          <a:solidFill>
            <a:srgbClr val="235A56"/>
          </a:solidFill>
          <a:ln>
            <a:noFill/>
          </a:ln>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9CA635"/>
              </a:solidFill>
              <a:latin typeface="Times" pitchFamily="-105" charset="0"/>
            </a:endParaRPr>
          </a:p>
        </p:txBody>
      </p:sp>
      <p:sp>
        <p:nvSpPr>
          <p:cNvPr id="5" name="Freeform 4"/>
          <p:cNvSpPr/>
          <p:nvPr userDrawn="1"/>
        </p:nvSpPr>
        <p:spPr>
          <a:xfrm>
            <a:off x="-17646" y="-34559"/>
            <a:ext cx="1617846" cy="6897652"/>
          </a:xfrm>
          <a:custGeom>
            <a:avLst/>
            <a:gdLst>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845615"/>
              <a:gd name="connsiteX1" fmla="*/ 1026758 w 1909410"/>
              <a:gd name="connsiteY1" fmla="*/ 2170780 h 6845615"/>
              <a:gd name="connsiteX2" fmla="*/ 1026758 w 1909410"/>
              <a:gd name="connsiteY2" fmla="*/ 6791571 h 6845615"/>
              <a:gd name="connsiteX3" fmla="*/ 0 w 1909410"/>
              <a:gd name="connsiteY3" fmla="*/ 6845615 h 6845615"/>
              <a:gd name="connsiteX4" fmla="*/ 0 w 1909410"/>
              <a:gd name="connsiteY4" fmla="*/ 0 h 6845615"/>
              <a:gd name="connsiteX5" fmla="*/ 1666230 w 1909410"/>
              <a:gd name="connsiteY5" fmla="*/ 9007 h 6845615"/>
              <a:gd name="connsiteX0" fmla="*/ 1909410 w 1909410"/>
              <a:gd name="connsiteY0" fmla="*/ 27022 h 6953704"/>
              <a:gd name="connsiteX1" fmla="*/ 1026758 w 1909410"/>
              <a:gd name="connsiteY1" fmla="*/ 2170780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09410 w 1909410"/>
              <a:gd name="connsiteY0" fmla="*/ 27022 h 6953704"/>
              <a:gd name="connsiteX1" fmla="*/ 882651 w 1909410"/>
              <a:gd name="connsiteY1" fmla="*/ 2567106 h 6953704"/>
              <a:gd name="connsiteX2" fmla="*/ 621459 w 1909410"/>
              <a:gd name="connsiteY2" fmla="*/ 6953704 h 6953704"/>
              <a:gd name="connsiteX3" fmla="*/ 0 w 1909410"/>
              <a:gd name="connsiteY3" fmla="*/ 6845615 h 6953704"/>
              <a:gd name="connsiteX4" fmla="*/ 0 w 1909410"/>
              <a:gd name="connsiteY4" fmla="*/ 0 h 6953704"/>
              <a:gd name="connsiteX5" fmla="*/ 1666230 w 1909410"/>
              <a:gd name="connsiteY5" fmla="*/ 9007 h 6953704"/>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936430 w 1936430"/>
              <a:gd name="connsiteY0" fmla="*/ 0 h 6998742"/>
              <a:gd name="connsiteX1" fmla="*/ 882651 w 1936430"/>
              <a:gd name="connsiteY1" fmla="*/ 2612144 h 6998742"/>
              <a:gd name="connsiteX2" fmla="*/ 621459 w 1936430"/>
              <a:gd name="connsiteY2" fmla="*/ 6998742 h 6998742"/>
              <a:gd name="connsiteX3" fmla="*/ 0 w 1936430"/>
              <a:gd name="connsiteY3" fmla="*/ 6890653 h 6998742"/>
              <a:gd name="connsiteX4" fmla="*/ 0 w 1936430"/>
              <a:gd name="connsiteY4" fmla="*/ 45038 h 6998742"/>
              <a:gd name="connsiteX5" fmla="*/ 1666230 w 1936430"/>
              <a:gd name="connsiteY5" fmla="*/ 54045 h 6998742"/>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21197 w 1666230"/>
              <a:gd name="connsiteY0" fmla="*/ 0 h 6962713"/>
              <a:gd name="connsiteX1" fmla="*/ 882651 w 1666230"/>
              <a:gd name="connsiteY1" fmla="*/ 2576115 h 6962713"/>
              <a:gd name="connsiteX2" fmla="*/ 621459 w 1666230"/>
              <a:gd name="connsiteY2" fmla="*/ 6962713 h 6962713"/>
              <a:gd name="connsiteX3" fmla="*/ 0 w 1666230"/>
              <a:gd name="connsiteY3" fmla="*/ 6854624 h 6962713"/>
              <a:gd name="connsiteX4" fmla="*/ 0 w 1666230"/>
              <a:gd name="connsiteY4" fmla="*/ 9009 h 6962713"/>
              <a:gd name="connsiteX5" fmla="*/ 1666230 w 1666230"/>
              <a:gd name="connsiteY5" fmla="*/ 18016 h 6962713"/>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54045 h 6998742"/>
              <a:gd name="connsiteX0" fmla="*/ 1666230 w 1666240"/>
              <a:gd name="connsiteY0" fmla="*/ 0 h 6998742"/>
              <a:gd name="connsiteX1" fmla="*/ 882651 w 1666240"/>
              <a:gd name="connsiteY1" fmla="*/ 2612144 h 6998742"/>
              <a:gd name="connsiteX2" fmla="*/ 621459 w 1666240"/>
              <a:gd name="connsiteY2" fmla="*/ 6998742 h 6998742"/>
              <a:gd name="connsiteX3" fmla="*/ 0 w 1666240"/>
              <a:gd name="connsiteY3" fmla="*/ 6890653 h 6998742"/>
              <a:gd name="connsiteX4" fmla="*/ 0 w 1666240"/>
              <a:gd name="connsiteY4" fmla="*/ 45038 h 6998742"/>
              <a:gd name="connsiteX5" fmla="*/ 1666230 w 1666240"/>
              <a:gd name="connsiteY5" fmla="*/ 129776 h 6998742"/>
              <a:gd name="connsiteX0" fmla="*/ 1666230 w 1695358"/>
              <a:gd name="connsiteY0" fmla="*/ 0 h 6998742"/>
              <a:gd name="connsiteX1" fmla="*/ 882651 w 1695358"/>
              <a:gd name="connsiteY1" fmla="*/ 2612144 h 6998742"/>
              <a:gd name="connsiteX2" fmla="*/ 621459 w 1695358"/>
              <a:gd name="connsiteY2" fmla="*/ 6998742 h 6998742"/>
              <a:gd name="connsiteX3" fmla="*/ 0 w 1695358"/>
              <a:gd name="connsiteY3" fmla="*/ 6890653 h 6998742"/>
              <a:gd name="connsiteX4" fmla="*/ 0 w 1695358"/>
              <a:gd name="connsiteY4" fmla="*/ 45038 h 6998742"/>
              <a:gd name="connsiteX5" fmla="*/ 1695358 w 1695358"/>
              <a:gd name="connsiteY5" fmla="*/ 36569 h 6998742"/>
              <a:gd name="connsiteX0" fmla="*/ 1666230 w 1695358"/>
              <a:gd name="connsiteY0" fmla="*/ 21685 h 6962173"/>
              <a:gd name="connsiteX1" fmla="*/ 882651 w 1695358"/>
              <a:gd name="connsiteY1" fmla="*/ 2575575 h 6962173"/>
              <a:gd name="connsiteX2" fmla="*/ 621459 w 1695358"/>
              <a:gd name="connsiteY2" fmla="*/ 6962173 h 6962173"/>
              <a:gd name="connsiteX3" fmla="*/ 0 w 1695358"/>
              <a:gd name="connsiteY3" fmla="*/ 6854084 h 6962173"/>
              <a:gd name="connsiteX4" fmla="*/ 0 w 1695358"/>
              <a:gd name="connsiteY4" fmla="*/ 8469 h 6962173"/>
              <a:gd name="connsiteX5" fmla="*/ 1695358 w 1695358"/>
              <a:gd name="connsiteY5" fmla="*/ 0 h 6962173"/>
              <a:gd name="connsiteX0" fmla="*/ 1666230 w 1695358"/>
              <a:gd name="connsiteY0" fmla="*/ 21685 h 6854084"/>
              <a:gd name="connsiteX1" fmla="*/ 882651 w 1695358"/>
              <a:gd name="connsiteY1" fmla="*/ 2575575 h 6854084"/>
              <a:gd name="connsiteX2" fmla="*/ 621459 w 1695358"/>
              <a:gd name="connsiteY2" fmla="*/ 6834013 h 6854084"/>
              <a:gd name="connsiteX3" fmla="*/ 0 w 1695358"/>
              <a:gd name="connsiteY3" fmla="*/ 6854084 h 6854084"/>
              <a:gd name="connsiteX4" fmla="*/ 0 w 1695358"/>
              <a:gd name="connsiteY4" fmla="*/ 8469 h 6854084"/>
              <a:gd name="connsiteX5" fmla="*/ 1695358 w 1695358"/>
              <a:gd name="connsiteY5" fmla="*/ 0 h 6854084"/>
              <a:gd name="connsiteX0" fmla="*/ 1666230 w 1695358"/>
              <a:gd name="connsiteY0" fmla="*/ 21685 h 6863140"/>
              <a:gd name="connsiteX1" fmla="*/ 882651 w 1695358"/>
              <a:gd name="connsiteY1" fmla="*/ 2575575 h 6863140"/>
              <a:gd name="connsiteX2" fmla="*/ 598157 w 1695358"/>
              <a:gd name="connsiteY2" fmla="*/ 6863140 h 6863140"/>
              <a:gd name="connsiteX3" fmla="*/ 0 w 1695358"/>
              <a:gd name="connsiteY3" fmla="*/ 6854084 h 6863140"/>
              <a:gd name="connsiteX4" fmla="*/ 0 w 1695358"/>
              <a:gd name="connsiteY4" fmla="*/ 8469 h 6863140"/>
              <a:gd name="connsiteX5" fmla="*/ 1695358 w 1695358"/>
              <a:gd name="connsiteY5" fmla="*/ 0 h 6863140"/>
              <a:gd name="connsiteX0" fmla="*/ 1701183 w 1730311"/>
              <a:gd name="connsiteY0" fmla="*/ 21685 h 6877386"/>
              <a:gd name="connsiteX1" fmla="*/ 917604 w 1730311"/>
              <a:gd name="connsiteY1" fmla="*/ 2575575 h 6877386"/>
              <a:gd name="connsiteX2" fmla="*/ 633110 w 1730311"/>
              <a:gd name="connsiteY2" fmla="*/ 6863140 h 6877386"/>
              <a:gd name="connsiteX3" fmla="*/ 0 w 1730311"/>
              <a:gd name="connsiteY3" fmla="*/ 6877386 h 6877386"/>
              <a:gd name="connsiteX4" fmla="*/ 34953 w 1730311"/>
              <a:gd name="connsiteY4" fmla="*/ 8469 h 6877386"/>
              <a:gd name="connsiteX5" fmla="*/ 1730311 w 1730311"/>
              <a:gd name="connsiteY5" fmla="*/ 0 h 6877386"/>
              <a:gd name="connsiteX0" fmla="*/ 1666230 w 1695358"/>
              <a:gd name="connsiteY0" fmla="*/ 21685 h 6871561"/>
              <a:gd name="connsiteX1" fmla="*/ 882651 w 1695358"/>
              <a:gd name="connsiteY1" fmla="*/ 2575575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1561"/>
              <a:gd name="connsiteX1" fmla="*/ 586739 w 1695358"/>
              <a:gd name="connsiteY1" fmla="*/ 2563246 h 6871561"/>
              <a:gd name="connsiteX2" fmla="*/ 598157 w 1695358"/>
              <a:gd name="connsiteY2" fmla="*/ 6863140 h 6871561"/>
              <a:gd name="connsiteX3" fmla="*/ 11652 w 1695358"/>
              <a:gd name="connsiteY3" fmla="*/ 6871561 h 6871561"/>
              <a:gd name="connsiteX4" fmla="*/ 0 w 1695358"/>
              <a:gd name="connsiteY4" fmla="*/ 8469 h 6871561"/>
              <a:gd name="connsiteX5" fmla="*/ 1695358 w 1695358"/>
              <a:gd name="connsiteY5" fmla="*/ 0 h 6871561"/>
              <a:gd name="connsiteX0" fmla="*/ 1666230 w 1695358"/>
              <a:gd name="connsiteY0" fmla="*/ 21685 h 6875469"/>
              <a:gd name="connsiteX1" fmla="*/ 586739 w 1695358"/>
              <a:gd name="connsiteY1" fmla="*/ 2563246 h 6875469"/>
              <a:gd name="connsiteX2" fmla="*/ 314574 w 1695358"/>
              <a:gd name="connsiteY2" fmla="*/ 6875469 h 6875469"/>
              <a:gd name="connsiteX3" fmla="*/ 11652 w 1695358"/>
              <a:gd name="connsiteY3" fmla="*/ 6871561 h 6875469"/>
              <a:gd name="connsiteX4" fmla="*/ 0 w 1695358"/>
              <a:gd name="connsiteY4" fmla="*/ 8469 h 6875469"/>
              <a:gd name="connsiteX5" fmla="*/ 1695358 w 1695358"/>
              <a:gd name="connsiteY5" fmla="*/ 0 h 6875469"/>
              <a:gd name="connsiteX0" fmla="*/ 1666230 w 1666237"/>
              <a:gd name="connsiteY0" fmla="*/ 13216 h 6867000"/>
              <a:gd name="connsiteX1" fmla="*/ 586739 w 1666237"/>
              <a:gd name="connsiteY1" fmla="*/ 2554777 h 6867000"/>
              <a:gd name="connsiteX2" fmla="*/ 314574 w 1666237"/>
              <a:gd name="connsiteY2" fmla="*/ 6867000 h 6867000"/>
              <a:gd name="connsiteX3" fmla="*/ 11652 w 1666237"/>
              <a:gd name="connsiteY3" fmla="*/ 6863092 h 6867000"/>
              <a:gd name="connsiteX4" fmla="*/ 0 w 1666237"/>
              <a:gd name="connsiteY4" fmla="*/ 0 h 6867000"/>
              <a:gd name="connsiteX5" fmla="*/ 1337797 w 1666237"/>
              <a:gd name="connsiteY5" fmla="*/ 3860 h 6867000"/>
              <a:gd name="connsiteX0" fmla="*/ 1666230 w 1666230"/>
              <a:gd name="connsiteY0" fmla="*/ 13216 h 6867000"/>
              <a:gd name="connsiteX1" fmla="*/ 586739 w 1666230"/>
              <a:gd name="connsiteY1" fmla="*/ 2554777 h 6867000"/>
              <a:gd name="connsiteX2" fmla="*/ 314574 w 1666230"/>
              <a:gd name="connsiteY2" fmla="*/ 6867000 h 6867000"/>
              <a:gd name="connsiteX3" fmla="*/ 11652 w 1666230"/>
              <a:gd name="connsiteY3" fmla="*/ 6863092 h 6867000"/>
              <a:gd name="connsiteX4" fmla="*/ 0 w 1666230"/>
              <a:gd name="connsiteY4" fmla="*/ 0 h 6867000"/>
              <a:gd name="connsiteX5" fmla="*/ 1337797 w 1666230"/>
              <a:gd name="connsiteY5" fmla="*/ 3860 h 6867000"/>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666230 w 1666230"/>
              <a:gd name="connsiteY0" fmla="*/ 13216 h 6879329"/>
              <a:gd name="connsiteX1" fmla="*/ 586739 w 1666230"/>
              <a:gd name="connsiteY1" fmla="*/ 2554777 h 6879329"/>
              <a:gd name="connsiteX2" fmla="*/ 622816 w 1666230"/>
              <a:gd name="connsiteY2" fmla="*/ 6879329 h 6879329"/>
              <a:gd name="connsiteX3" fmla="*/ 11652 w 1666230"/>
              <a:gd name="connsiteY3" fmla="*/ 6863092 h 6879329"/>
              <a:gd name="connsiteX4" fmla="*/ 0 w 1666230"/>
              <a:gd name="connsiteY4" fmla="*/ 0 h 6879329"/>
              <a:gd name="connsiteX5" fmla="*/ 1337797 w 1666230"/>
              <a:gd name="connsiteY5" fmla="*/ 3860 h 6879329"/>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586739 w 1700788"/>
              <a:gd name="connsiteY1" fmla="*/ 258476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483063 w 1700788"/>
              <a:gd name="connsiteY1" fmla="*/ 2567481 h 6909313"/>
              <a:gd name="connsiteX2" fmla="*/ 622816 w 1700788"/>
              <a:gd name="connsiteY2" fmla="*/ 6909313 h 6909313"/>
              <a:gd name="connsiteX3" fmla="*/ 11652 w 1700788"/>
              <a:gd name="connsiteY3" fmla="*/ 6893076 h 6909313"/>
              <a:gd name="connsiteX4" fmla="*/ 0 w 1700788"/>
              <a:gd name="connsiteY4" fmla="*/ 29984 h 6909313"/>
              <a:gd name="connsiteX5" fmla="*/ 1337797 w 1700788"/>
              <a:gd name="connsiteY5" fmla="*/ 33844 h 6909313"/>
              <a:gd name="connsiteX0" fmla="*/ 1700788 w 1700788"/>
              <a:gd name="connsiteY0" fmla="*/ 0 h 6909313"/>
              <a:gd name="connsiteX1" fmla="*/ 622816 w 1700788"/>
              <a:gd name="connsiteY1" fmla="*/ 6909313 h 6909313"/>
              <a:gd name="connsiteX2" fmla="*/ 11652 w 1700788"/>
              <a:gd name="connsiteY2" fmla="*/ 6893076 h 6909313"/>
              <a:gd name="connsiteX3" fmla="*/ 0 w 1700788"/>
              <a:gd name="connsiteY3" fmla="*/ 29984 h 6909313"/>
              <a:gd name="connsiteX4" fmla="*/ 1337797 w 1700788"/>
              <a:gd name="connsiteY4" fmla="*/ 33844 h 6909313"/>
              <a:gd name="connsiteX0" fmla="*/ 1700788 w 1700788"/>
              <a:gd name="connsiteY0" fmla="*/ 716 h 6910029"/>
              <a:gd name="connsiteX1" fmla="*/ 622816 w 1700788"/>
              <a:gd name="connsiteY1" fmla="*/ 6910029 h 6910029"/>
              <a:gd name="connsiteX2" fmla="*/ 11652 w 1700788"/>
              <a:gd name="connsiteY2" fmla="*/ 6893792 h 6910029"/>
              <a:gd name="connsiteX3" fmla="*/ 0 w 1700788"/>
              <a:gd name="connsiteY3" fmla="*/ 30700 h 6910029"/>
              <a:gd name="connsiteX4" fmla="*/ 1337797 w 1700788"/>
              <a:gd name="connsiteY4" fmla="*/ 0 h 6910029"/>
              <a:gd name="connsiteX0" fmla="*/ 1708054 w 1708054"/>
              <a:gd name="connsiteY0" fmla="*/ 4576 h 6913889"/>
              <a:gd name="connsiteX1" fmla="*/ 630082 w 1708054"/>
              <a:gd name="connsiteY1" fmla="*/ 6913889 h 6913889"/>
              <a:gd name="connsiteX2" fmla="*/ 18918 w 1708054"/>
              <a:gd name="connsiteY2" fmla="*/ 6897652 h 6913889"/>
              <a:gd name="connsiteX3" fmla="*/ 0 w 1708054"/>
              <a:gd name="connsiteY3" fmla="*/ 0 h 6913889"/>
              <a:gd name="connsiteX4" fmla="*/ 1345063 w 1708054"/>
              <a:gd name="connsiteY4" fmla="*/ 3860 h 6913889"/>
              <a:gd name="connsiteX0" fmla="*/ 1708054 w 1708054"/>
              <a:gd name="connsiteY0" fmla="*/ 4576 h 6913889"/>
              <a:gd name="connsiteX1" fmla="*/ 630082 w 1708054"/>
              <a:gd name="connsiteY1" fmla="*/ 6913889 h 6913889"/>
              <a:gd name="connsiteX2" fmla="*/ 18918 w 1708054"/>
              <a:gd name="connsiteY2" fmla="*/ 6897652 h 6913889"/>
              <a:gd name="connsiteX3" fmla="*/ 0 w 1708054"/>
              <a:gd name="connsiteY3" fmla="*/ 0 h 6913889"/>
              <a:gd name="connsiteX4" fmla="*/ 1345063 w 1708054"/>
              <a:gd name="connsiteY4" fmla="*/ 3860 h 6913889"/>
              <a:gd name="connsiteX0" fmla="*/ 1708054 w 1708054"/>
              <a:gd name="connsiteY0" fmla="*/ 4576 h 6897652"/>
              <a:gd name="connsiteX1" fmla="*/ 1087904 w 1708054"/>
              <a:gd name="connsiteY1" fmla="*/ 6404129 h 6897652"/>
              <a:gd name="connsiteX2" fmla="*/ 18918 w 1708054"/>
              <a:gd name="connsiteY2" fmla="*/ 6897652 h 6897652"/>
              <a:gd name="connsiteX3" fmla="*/ 0 w 1708054"/>
              <a:gd name="connsiteY3" fmla="*/ 0 h 6897652"/>
              <a:gd name="connsiteX4" fmla="*/ 1345063 w 1708054"/>
              <a:gd name="connsiteY4" fmla="*/ 3860 h 6897652"/>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905249"/>
              <a:gd name="connsiteX1" fmla="*/ 935297 w 1708054"/>
              <a:gd name="connsiteY1" fmla="*/ 6905249 h 6905249"/>
              <a:gd name="connsiteX2" fmla="*/ 18918 w 1708054"/>
              <a:gd name="connsiteY2" fmla="*/ 6897652 h 6905249"/>
              <a:gd name="connsiteX3" fmla="*/ 0 w 1708054"/>
              <a:gd name="connsiteY3" fmla="*/ 0 h 6905249"/>
              <a:gd name="connsiteX4" fmla="*/ 1345063 w 1708054"/>
              <a:gd name="connsiteY4" fmla="*/ 3860 h 6905249"/>
              <a:gd name="connsiteX0" fmla="*/ 1708054 w 1708054"/>
              <a:gd name="connsiteY0" fmla="*/ 4576 h 6897652"/>
              <a:gd name="connsiteX1" fmla="*/ 1044303 w 1708054"/>
              <a:gd name="connsiteY1" fmla="*/ 6896609 h 6897652"/>
              <a:gd name="connsiteX2" fmla="*/ 18918 w 1708054"/>
              <a:gd name="connsiteY2" fmla="*/ 6897652 h 6897652"/>
              <a:gd name="connsiteX3" fmla="*/ 0 w 1708054"/>
              <a:gd name="connsiteY3" fmla="*/ 0 h 6897652"/>
              <a:gd name="connsiteX4" fmla="*/ 1345063 w 1708054"/>
              <a:gd name="connsiteY4" fmla="*/ 3860 h 6897652"/>
              <a:gd name="connsiteX0" fmla="*/ 1708054 w 1708054"/>
              <a:gd name="connsiteY0" fmla="*/ 4576 h 6897652"/>
              <a:gd name="connsiteX1" fmla="*/ 1044303 w 1708054"/>
              <a:gd name="connsiteY1" fmla="*/ 6896609 h 6897652"/>
              <a:gd name="connsiteX2" fmla="*/ 18918 w 1708054"/>
              <a:gd name="connsiteY2" fmla="*/ 6897652 h 6897652"/>
              <a:gd name="connsiteX3" fmla="*/ 0 w 1708054"/>
              <a:gd name="connsiteY3" fmla="*/ 0 h 6897652"/>
              <a:gd name="connsiteX4" fmla="*/ 1345063 w 1708054"/>
              <a:gd name="connsiteY4" fmla="*/ 3860 h 689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54" h="6897652">
                <a:moveTo>
                  <a:pt x="1708054" y="4576"/>
                </a:moveTo>
                <a:cubicBezTo>
                  <a:pt x="-384143" y="2826416"/>
                  <a:pt x="533723" y="5505843"/>
                  <a:pt x="1044303" y="6896609"/>
                </a:cubicBezTo>
                <a:lnTo>
                  <a:pt x="18918" y="6897652"/>
                </a:lnTo>
                <a:lnTo>
                  <a:pt x="0" y="0"/>
                </a:lnTo>
                <a:lnTo>
                  <a:pt x="1345063" y="3860"/>
                </a:lnTo>
              </a:path>
            </a:pathLst>
          </a:custGeom>
          <a:gradFill flip="none" rotWithShape="1">
            <a:gsLst>
              <a:gs pos="0">
                <a:srgbClr val="9CA635"/>
              </a:gs>
              <a:gs pos="100000">
                <a:srgbClr val="FFFFFF"/>
              </a:gs>
            </a:gsLst>
            <a:lin ang="3780000" scaled="0"/>
            <a:tileRect/>
          </a:gra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9CA635"/>
              </a:solidFill>
              <a:latin typeface="Times" pitchFamily="-105" charset="0"/>
            </a:endParaRPr>
          </a:p>
        </p:txBody>
      </p:sp>
      <p:sp>
        <p:nvSpPr>
          <p:cNvPr id="1026" name="Rectangle 3"/>
          <p:cNvSpPr>
            <a:spLocks noGrp="1" noChangeArrowheads="1"/>
          </p:cNvSpPr>
          <p:nvPr>
            <p:ph type="body" idx="1"/>
          </p:nvPr>
        </p:nvSpPr>
        <p:spPr bwMode="auto">
          <a:xfrm>
            <a:off x="1227083" y="1397000"/>
            <a:ext cx="7696200" cy="5016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7" name="Rectangle 2"/>
          <p:cNvSpPr>
            <a:spLocks noGrp="1" noChangeArrowheads="1"/>
          </p:cNvSpPr>
          <p:nvPr>
            <p:ph type="title"/>
          </p:nvPr>
        </p:nvSpPr>
        <p:spPr bwMode="auto">
          <a:xfrm>
            <a:off x="2013040" y="76200"/>
            <a:ext cx="690236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646" y="0"/>
            <a:ext cx="903069" cy="1111469"/>
          </a:xfrm>
          <a:prstGeom prst="rect">
            <a:avLst/>
          </a:prstGeom>
        </p:spPr>
      </p:pic>
      <p:sp>
        <p:nvSpPr>
          <p:cNvPr id="3"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7BEEE-C386-4BC7-8AB0-40FD33063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47198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hdr="0" ftr="0" dt="0"/>
  <p:txStyles>
    <p:titleStyle>
      <a:lvl1pPr algn="l" rtl="0" eaLnBrk="1" fontAlgn="base" hangingPunct="1">
        <a:spcBef>
          <a:spcPct val="0"/>
        </a:spcBef>
        <a:spcAft>
          <a:spcPct val="0"/>
        </a:spcAft>
        <a:defRPr sz="3600" b="0">
          <a:solidFill>
            <a:srgbClr val="235A56"/>
          </a:solidFill>
          <a:latin typeface="Gill Sans"/>
          <a:ea typeface="ＭＳ Ｐゴシック" pitchFamily="-108" charset="-128"/>
          <a:cs typeface="Gill Sans"/>
        </a:defRPr>
      </a:lvl1pPr>
      <a:lvl2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2pPr>
      <a:lvl3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3pPr>
      <a:lvl4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4pPr>
      <a:lvl5pPr algn="l" rtl="0" eaLnBrk="1" fontAlgn="base" hangingPunct="1">
        <a:spcBef>
          <a:spcPct val="0"/>
        </a:spcBef>
        <a:spcAft>
          <a:spcPct val="0"/>
        </a:spcAft>
        <a:defRPr sz="3600" b="1">
          <a:solidFill>
            <a:srgbClr val="500000"/>
          </a:solidFill>
          <a:latin typeface="H Avenir Heavy" charset="0"/>
          <a:ea typeface="ＭＳ Ｐゴシック" pitchFamily="-108" charset="-128"/>
          <a:cs typeface="ＭＳ Ｐゴシック" pitchFamily="-108" charset="-128"/>
        </a:defRPr>
      </a:lvl5pPr>
      <a:lvl6pPr marL="457200" algn="l" rtl="0" eaLnBrk="1" fontAlgn="base" hangingPunct="1">
        <a:spcBef>
          <a:spcPct val="0"/>
        </a:spcBef>
        <a:spcAft>
          <a:spcPct val="0"/>
        </a:spcAft>
        <a:defRPr sz="3600" b="1">
          <a:solidFill>
            <a:srgbClr val="500000"/>
          </a:solidFill>
          <a:latin typeface="H Avenir Heavy" charset="0"/>
        </a:defRPr>
      </a:lvl6pPr>
      <a:lvl7pPr marL="914400" algn="l" rtl="0" eaLnBrk="1" fontAlgn="base" hangingPunct="1">
        <a:spcBef>
          <a:spcPct val="0"/>
        </a:spcBef>
        <a:spcAft>
          <a:spcPct val="0"/>
        </a:spcAft>
        <a:defRPr sz="3600" b="1">
          <a:solidFill>
            <a:srgbClr val="500000"/>
          </a:solidFill>
          <a:latin typeface="H Avenir Heavy" charset="0"/>
        </a:defRPr>
      </a:lvl7pPr>
      <a:lvl8pPr marL="1371600" algn="l" rtl="0" eaLnBrk="1" fontAlgn="base" hangingPunct="1">
        <a:spcBef>
          <a:spcPct val="0"/>
        </a:spcBef>
        <a:spcAft>
          <a:spcPct val="0"/>
        </a:spcAft>
        <a:defRPr sz="3600" b="1">
          <a:solidFill>
            <a:srgbClr val="500000"/>
          </a:solidFill>
          <a:latin typeface="H Avenir Heavy" charset="0"/>
        </a:defRPr>
      </a:lvl8pPr>
      <a:lvl9pPr marL="1828800" algn="l" rtl="0" eaLnBrk="1" fontAlgn="base" hangingPunct="1">
        <a:spcBef>
          <a:spcPct val="0"/>
        </a:spcBef>
        <a:spcAft>
          <a:spcPct val="0"/>
        </a:spcAft>
        <a:defRPr sz="3600" b="1">
          <a:solidFill>
            <a:srgbClr val="500000"/>
          </a:solidFill>
          <a:latin typeface="H Avenir Heavy" charset="0"/>
        </a:defRPr>
      </a:lvl9pPr>
    </p:titleStyle>
    <p:bodyStyle>
      <a:lvl1pPr marL="228600" indent="-228600" algn="l" rtl="0" eaLnBrk="1" fontAlgn="base" hangingPunct="1">
        <a:spcBef>
          <a:spcPct val="20000"/>
        </a:spcBef>
        <a:spcAft>
          <a:spcPct val="0"/>
        </a:spcAft>
        <a:buClr>
          <a:srgbClr val="9CA635"/>
        </a:buClr>
        <a:buChar char="•"/>
        <a:defRPr sz="2400">
          <a:solidFill>
            <a:schemeClr val="tx1">
              <a:lumMod val="65000"/>
              <a:lumOff val="35000"/>
            </a:schemeClr>
          </a:solidFill>
          <a:latin typeface="Cambria"/>
          <a:ea typeface="ＭＳ Ｐゴシック" pitchFamily="-108" charset="-128"/>
          <a:cs typeface="Cambria"/>
        </a:defRPr>
      </a:lvl1pPr>
      <a:lvl2pPr marL="574675" indent="-228600" algn="l" rtl="0" eaLnBrk="1" fontAlgn="base" hangingPunct="1">
        <a:spcBef>
          <a:spcPct val="20000"/>
        </a:spcBef>
        <a:spcAft>
          <a:spcPct val="0"/>
        </a:spcAft>
        <a:buClr>
          <a:srgbClr val="9CA635"/>
        </a:buClr>
        <a:buChar char="–"/>
        <a:defRPr sz="2200">
          <a:solidFill>
            <a:schemeClr val="tx1">
              <a:lumMod val="65000"/>
              <a:lumOff val="35000"/>
            </a:schemeClr>
          </a:solidFill>
          <a:latin typeface="Cambria"/>
          <a:ea typeface="ＭＳ Ｐゴシック" pitchFamily="-105" charset="-128"/>
          <a:cs typeface="Cambria"/>
        </a:defRPr>
      </a:lvl2pPr>
      <a:lvl3pPr marL="914400"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3pPr>
      <a:lvl4pPr marL="1260475"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4pPr>
      <a:lvl5pPr marL="1543050" indent="-228600" algn="l" rtl="0" eaLnBrk="1" fontAlgn="base" hangingPunct="1">
        <a:spcBef>
          <a:spcPct val="20000"/>
        </a:spcBef>
        <a:spcAft>
          <a:spcPct val="0"/>
        </a:spcAft>
        <a:buClr>
          <a:srgbClr val="9CA635"/>
        </a:buClr>
        <a:buChar char="»"/>
        <a:tabLst>
          <a:tab pos="1593850" algn="l"/>
        </a:tabLst>
        <a:defRPr sz="1800">
          <a:solidFill>
            <a:schemeClr val="tx1">
              <a:lumMod val="65000"/>
              <a:lumOff val="35000"/>
            </a:schemeClr>
          </a:solidFill>
          <a:latin typeface="Cambria"/>
          <a:ea typeface="ＭＳ Ｐゴシック" pitchFamily="-105" charset="-128"/>
          <a:cs typeface="Cambria"/>
        </a:defRPr>
      </a:lvl5pPr>
      <a:lvl6pPr marL="25146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6pPr>
      <a:lvl7pPr marL="29718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7pPr>
      <a:lvl8pPr marL="34290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8pPr>
      <a:lvl9pPr marL="38862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hyperlink" Target="http://www.pinemap.org/intranet"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79834" y="2305444"/>
            <a:ext cx="7940899" cy="1593050"/>
          </a:xfrm>
        </p:spPr>
        <p:txBody>
          <a:bodyPr/>
          <a:lstStyle/>
          <a:p>
            <a:r>
              <a:rPr lang="en-US" sz="3200" dirty="0" smtClean="0"/>
              <a:t>All Team PINEMAP meeting</a:t>
            </a:r>
            <a:br>
              <a:rPr lang="en-US" sz="3200" dirty="0" smtClean="0"/>
            </a:br>
            <a:r>
              <a:rPr lang="en-US" sz="3200" dirty="0"/>
              <a:t/>
            </a:r>
            <a:br>
              <a:rPr lang="en-US" sz="3200" dirty="0"/>
            </a:br>
            <a:endParaRPr lang="en-US" sz="3200" dirty="0"/>
          </a:p>
        </p:txBody>
      </p:sp>
      <p:sp>
        <p:nvSpPr>
          <p:cNvPr id="4" name="Subtitle 3"/>
          <p:cNvSpPr>
            <a:spLocks noGrp="1"/>
          </p:cNvSpPr>
          <p:nvPr>
            <p:ph type="subTitle" idx="1"/>
          </p:nvPr>
        </p:nvSpPr>
        <p:spPr>
          <a:xfrm>
            <a:off x="6020938" y="3947570"/>
            <a:ext cx="2686334" cy="534568"/>
          </a:xfrm>
        </p:spPr>
        <p:txBody>
          <a:bodyPr/>
          <a:lstStyle/>
          <a:p>
            <a:r>
              <a:rPr lang="en-US" dirty="0" smtClean="0">
                <a:solidFill>
                  <a:schemeClr val="tx1"/>
                </a:solidFill>
                <a:latin typeface="Gill Sans"/>
              </a:rPr>
              <a:t>March 17, 2016</a:t>
            </a:r>
            <a:endParaRPr lang="en-US" dirty="0">
              <a:solidFill>
                <a:schemeClr val="tx1"/>
              </a:solidFill>
              <a:latin typeface="Gill Sans"/>
            </a:endParaRPr>
          </a:p>
        </p:txBody>
      </p:sp>
    </p:spTree>
    <p:extLst>
      <p:ext uri="{BB962C8B-B14F-4D97-AF65-F5344CB8AC3E}">
        <p14:creationId xmlns:p14="http://schemas.microsoft.com/office/powerpoint/2010/main" val="2642123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2488"/>
          <a:stretch/>
        </p:blipFill>
        <p:spPr>
          <a:xfrm>
            <a:off x="1162754" y="279401"/>
            <a:ext cx="7008997" cy="31677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642" y="3447185"/>
            <a:ext cx="4937021" cy="2553056"/>
          </a:xfrm>
          <a:prstGeom prst="rect">
            <a:avLst/>
          </a:prstGeom>
        </p:spPr>
      </p:pic>
      <p:sp>
        <p:nvSpPr>
          <p:cNvPr id="5" name="TextBox 4"/>
          <p:cNvSpPr txBox="1"/>
          <p:nvPr/>
        </p:nvSpPr>
        <p:spPr>
          <a:xfrm>
            <a:off x="152400" y="338669"/>
            <a:ext cx="742950" cy="1323439"/>
          </a:xfrm>
          <a:prstGeom prst="rect">
            <a:avLst/>
          </a:prstGeom>
          <a:noFill/>
        </p:spPr>
        <p:txBody>
          <a:bodyPr wrap="square" rtlCol="0">
            <a:spAutoFit/>
          </a:bodyPr>
          <a:lstStyle/>
          <a:p>
            <a:pPr defTabSz="914400"/>
            <a:r>
              <a:rPr lang="en-US" sz="4000" dirty="0" smtClean="0">
                <a:solidFill>
                  <a:prstClr val="black"/>
                </a:solidFill>
              </a:rPr>
              <a:t>OK</a:t>
            </a:r>
            <a:endParaRPr lang="en-US" sz="4000" dirty="0">
              <a:solidFill>
                <a:prstClr val="black"/>
              </a:solidFill>
            </a:endParaRPr>
          </a:p>
        </p:txBody>
      </p:sp>
    </p:spTree>
    <p:extLst>
      <p:ext uri="{BB962C8B-B14F-4D97-AF65-F5344CB8AC3E}">
        <p14:creationId xmlns:p14="http://schemas.microsoft.com/office/powerpoint/2010/main" val="2233587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2488"/>
          <a:stretch/>
        </p:blipFill>
        <p:spPr>
          <a:xfrm>
            <a:off x="1162754" y="279401"/>
            <a:ext cx="7008997" cy="31677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449" y="3700293"/>
            <a:ext cx="2732754" cy="290281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1824"/>
          <a:stretch/>
        </p:blipFill>
        <p:spPr>
          <a:xfrm>
            <a:off x="5139405" y="3700288"/>
            <a:ext cx="2594897" cy="2875628"/>
          </a:xfrm>
          <a:prstGeom prst="rect">
            <a:avLst/>
          </a:prstGeom>
        </p:spPr>
      </p:pic>
      <p:sp>
        <p:nvSpPr>
          <p:cNvPr id="5" name="TextBox 4"/>
          <p:cNvSpPr txBox="1"/>
          <p:nvPr/>
        </p:nvSpPr>
        <p:spPr>
          <a:xfrm>
            <a:off x="152400" y="338669"/>
            <a:ext cx="742950" cy="1323439"/>
          </a:xfrm>
          <a:prstGeom prst="rect">
            <a:avLst/>
          </a:prstGeom>
          <a:noFill/>
        </p:spPr>
        <p:txBody>
          <a:bodyPr wrap="square" rtlCol="0">
            <a:spAutoFit/>
          </a:bodyPr>
          <a:lstStyle/>
          <a:p>
            <a:pPr defTabSz="914400"/>
            <a:r>
              <a:rPr lang="en-US" sz="4000" dirty="0" smtClean="0">
                <a:solidFill>
                  <a:prstClr val="black"/>
                </a:solidFill>
              </a:rPr>
              <a:t>OK</a:t>
            </a:r>
            <a:endParaRPr lang="en-US" sz="4000" dirty="0">
              <a:solidFill>
                <a:prstClr val="black"/>
              </a:solidFill>
            </a:endParaRPr>
          </a:p>
        </p:txBody>
      </p:sp>
      <p:sp>
        <p:nvSpPr>
          <p:cNvPr id="6" name="TextBox 5"/>
          <p:cNvSpPr txBox="1"/>
          <p:nvPr/>
        </p:nvSpPr>
        <p:spPr>
          <a:xfrm>
            <a:off x="2159002" y="3361267"/>
            <a:ext cx="1873250" cy="369332"/>
          </a:xfrm>
          <a:prstGeom prst="rect">
            <a:avLst/>
          </a:prstGeom>
          <a:noFill/>
        </p:spPr>
        <p:txBody>
          <a:bodyPr wrap="square" rtlCol="0">
            <a:spAutoFit/>
          </a:bodyPr>
          <a:lstStyle/>
          <a:p>
            <a:pPr algn="ctr" defTabSz="914400"/>
            <a:r>
              <a:rPr lang="en-US" dirty="0" smtClean="0">
                <a:solidFill>
                  <a:prstClr val="black"/>
                </a:solidFill>
              </a:rPr>
              <a:t>MODIS LAI</a:t>
            </a:r>
            <a:endParaRPr lang="en-US" dirty="0">
              <a:solidFill>
                <a:prstClr val="black"/>
              </a:solidFill>
            </a:endParaRPr>
          </a:p>
        </p:txBody>
      </p:sp>
      <p:sp>
        <p:nvSpPr>
          <p:cNvPr id="7" name="TextBox 6"/>
          <p:cNvSpPr txBox="1"/>
          <p:nvPr/>
        </p:nvSpPr>
        <p:spPr>
          <a:xfrm>
            <a:off x="5435602" y="3389071"/>
            <a:ext cx="2006600" cy="369332"/>
          </a:xfrm>
          <a:prstGeom prst="rect">
            <a:avLst/>
          </a:prstGeom>
          <a:noFill/>
        </p:spPr>
        <p:txBody>
          <a:bodyPr wrap="square" rtlCol="0">
            <a:spAutoFit/>
          </a:bodyPr>
          <a:lstStyle/>
          <a:p>
            <a:pPr algn="ctr" defTabSz="914400"/>
            <a:r>
              <a:rPr lang="en-US" dirty="0" smtClean="0">
                <a:solidFill>
                  <a:prstClr val="black"/>
                </a:solidFill>
              </a:rPr>
              <a:t>MODIS EVI</a:t>
            </a:r>
            <a:endParaRPr lang="en-US" dirty="0">
              <a:solidFill>
                <a:prstClr val="black"/>
              </a:solidFill>
            </a:endParaRPr>
          </a:p>
        </p:txBody>
      </p:sp>
    </p:spTree>
    <p:extLst>
      <p:ext uri="{BB962C8B-B14F-4D97-AF65-F5344CB8AC3E}">
        <p14:creationId xmlns:p14="http://schemas.microsoft.com/office/powerpoint/2010/main" val="803488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739"/>
          <a:stretch/>
        </p:blipFill>
        <p:spPr>
          <a:xfrm>
            <a:off x="1123063" y="59272"/>
            <a:ext cx="7037576" cy="323561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07" y="3294883"/>
            <a:ext cx="2533875" cy="3326053"/>
          </a:xfrm>
          <a:prstGeom prst="rect">
            <a:avLst/>
          </a:prstGeom>
        </p:spPr>
      </p:pic>
      <p:sp>
        <p:nvSpPr>
          <p:cNvPr id="7" name="TextBox 6"/>
          <p:cNvSpPr txBox="1"/>
          <p:nvPr/>
        </p:nvSpPr>
        <p:spPr>
          <a:xfrm>
            <a:off x="152400" y="338669"/>
            <a:ext cx="742950" cy="1323439"/>
          </a:xfrm>
          <a:prstGeom prst="rect">
            <a:avLst/>
          </a:prstGeom>
          <a:noFill/>
        </p:spPr>
        <p:txBody>
          <a:bodyPr wrap="square" rtlCol="0">
            <a:spAutoFit/>
          </a:bodyPr>
          <a:lstStyle/>
          <a:p>
            <a:pPr defTabSz="914400"/>
            <a:r>
              <a:rPr lang="en-US" sz="4000" dirty="0" smtClean="0">
                <a:solidFill>
                  <a:prstClr val="black"/>
                </a:solidFill>
              </a:rPr>
              <a:t>GA</a:t>
            </a:r>
            <a:endParaRPr lang="en-US" sz="4000" dirty="0">
              <a:solidFill>
                <a:prstClr val="black"/>
              </a:solidFill>
            </a:endParaRPr>
          </a:p>
        </p:txBody>
      </p:sp>
    </p:spTree>
    <p:extLst>
      <p:ext uri="{BB962C8B-B14F-4D97-AF65-F5344CB8AC3E}">
        <p14:creationId xmlns:p14="http://schemas.microsoft.com/office/powerpoint/2010/main" val="3641662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739"/>
          <a:stretch/>
        </p:blipFill>
        <p:spPr>
          <a:xfrm>
            <a:off x="1123063" y="59272"/>
            <a:ext cx="7037576" cy="323561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07" y="3294883"/>
            <a:ext cx="2533875" cy="33260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725" y="3505739"/>
            <a:ext cx="2790893" cy="29043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176" y="3467609"/>
            <a:ext cx="2729828" cy="2980599"/>
          </a:xfrm>
          <a:prstGeom prst="rect">
            <a:avLst/>
          </a:prstGeom>
        </p:spPr>
      </p:pic>
      <p:sp>
        <p:nvSpPr>
          <p:cNvPr id="7" name="TextBox 6"/>
          <p:cNvSpPr txBox="1"/>
          <p:nvPr/>
        </p:nvSpPr>
        <p:spPr>
          <a:xfrm>
            <a:off x="152400" y="338669"/>
            <a:ext cx="742950" cy="1323439"/>
          </a:xfrm>
          <a:prstGeom prst="rect">
            <a:avLst/>
          </a:prstGeom>
          <a:noFill/>
        </p:spPr>
        <p:txBody>
          <a:bodyPr wrap="square" rtlCol="0">
            <a:spAutoFit/>
          </a:bodyPr>
          <a:lstStyle/>
          <a:p>
            <a:pPr defTabSz="914400"/>
            <a:r>
              <a:rPr lang="en-US" sz="4000" dirty="0" smtClean="0">
                <a:solidFill>
                  <a:prstClr val="black"/>
                </a:solidFill>
              </a:rPr>
              <a:t>GA</a:t>
            </a:r>
            <a:endParaRPr lang="en-US" sz="4000" dirty="0">
              <a:solidFill>
                <a:prstClr val="black"/>
              </a:solidFill>
            </a:endParaRPr>
          </a:p>
        </p:txBody>
      </p:sp>
    </p:spTree>
    <p:extLst>
      <p:ext uri="{BB962C8B-B14F-4D97-AF65-F5344CB8AC3E}">
        <p14:creationId xmlns:p14="http://schemas.microsoft.com/office/powerpoint/2010/main" val="1408411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739"/>
          <a:stretch/>
        </p:blipFill>
        <p:spPr>
          <a:xfrm>
            <a:off x="1123063" y="59272"/>
            <a:ext cx="7037576" cy="323561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07" y="3294883"/>
            <a:ext cx="2533875" cy="332605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441" y="3227144"/>
            <a:ext cx="2927220" cy="31442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322" y="3483245"/>
            <a:ext cx="2779716" cy="2949320"/>
          </a:xfrm>
          <a:prstGeom prst="rect">
            <a:avLst/>
          </a:prstGeom>
        </p:spPr>
      </p:pic>
      <p:sp>
        <p:nvSpPr>
          <p:cNvPr id="8" name="TextBox 7"/>
          <p:cNvSpPr txBox="1"/>
          <p:nvPr/>
        </p:nvSpPr>
        <p:spPr>
          <a:xfrm>
            <a:off x="152400" y="338669"/>
            <a:ext cx="742950" cy="1323439"/>
          </a:xfrm>
          <a:prstGeom prst="rect">
            <a:avLst/>
          </a:prstGeom>
          <a:noFill/>
        </p:spPr>
        <p:txBody>
          <a:bodyPr wrap="square" rtlCol="0">
            <a:spAutoFit/>
          </a:bodyPr>
          <a:lstStyle/>
          <a:p>
            <a:pPr defTabSz="914400"/>
            <a:r>
              <a:rPr lang="en-US" sz="4000" dirty="0" smtClean="0">
                <a:solidFill>
                  <a:prstClr val="black"/>
                </a:solidFill>
              </a:rPr>
              <a:t>GA</a:t>
            </a:r>
            <a:endParaRPr lang="en-US" sz="4000" dirty="0">
              <a:solidFill>
                <a:prstClr val="black"/>
              </a:solidFill>
            </a:endParaRPr>
          </a:p>
        </p:txBody>
      </p:sp>
    </p:spTree>
    <p:extLst>
      <p:ext uri="{BB962C8B-B14F-4D97-AF65-F5344CB8AC3E}">
        <p14:creationId xmlns:p14="http://schemas.microsoft.com/office/powerpoint/2010/main" val="23016735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&amp; Yield</a:t>
            </a:r>
            <a:endParaRPr lang="en-US" dirty="0"/>
          </a:p>
        </p:txBody>
      </p:sp>
      <p:sp>
        <p:nvSpPr>
          <p:cNvPr id="3" name="Text Placeholder 2"/>
          <p:cNvSpPr>
            <a:spLocks noGrp="1"/>
          </p:cNvSpPr>
          <p:nvPr>
            <p:ph type="body" idx="1"/>
          </p:nvPr>
        </p:nvSpPr>
        <p:spPr/>
        <p:txBody>
          <a:bodyPr/>
          <a:lstStyle/>
          <a:p>
            <a:r>
              <a:rPr lang="en-US" dirty="0"/>
              <a:t>Loblolly Pine Growth &amp; Yield Regional </a:t>
            </a:r>
            <a:r>
              <a:rPr lang="en-US" dirty="0" smtClean="0"/>
              <a:t>Simulations Under </a:t>
            </a:r>
            <a:r>
              <a:rPr lang="en-US" dirty="0"/>
              <a:t>Changing </a:t>
            </a:r>
            <a:r>
              <a:rPr lang="en-US" dirty="0" smtClean="0"/>
              <a:t>Climate Scenarios and CO</a:t>
            </a:r>
            <a:r>
              <a:rPr lang="en-US" baseline="-25000" dirty="0" smtClean="0"/>
              <a:t>2</a:t>
            </a:r>
            <a:r>
              <a:rPr lang="en-US" dirty="0" smtClean="0"/>
              <a:t> Fertilization</a:t>
            </a:r>
            <a:endParaRPr lang="en-US" dirty="0"/>
          </a:p>
        </p:txBody>
      </p:sp>
    </p:spTree>
    <p:extLst>
      <p:ext uri="{BB962C8B-B14F-4D97-AF65-F5344CB8AC3E}">
        <p14:creationId xmlns:p14="http://schemas.microsoft.com/office/powerpoint/2010/main" val="2755616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2060-2079 </a:t>
            </a:r>
            <a:br>
              <a:rPr lang="en-US" dirty="0" smtClean="0"/>
            </a:br>
            <a:r>
              <a:rPr lang="en-US" sz="2400" dirty="0" smtClean="0"/>
              <a:t>(Age 25 Carbon Percent Difference, RCP 8.5)</a:t>
            </a:r>
            <a:endParaRPr lang="en-US" sz="2400" dirty="0"/>
          </a:p>
        </p:txBody>
      </p:sp>
      <p:sp>
        <p:nvSpPr>
          <p:cNvPr id="3" name="TextBox 2"/>
          <p:cNvSpPr txBox="1"/>
          <p:nvPr/>
        </p:nvSpPr>
        <p:spPr>
          <a:xfrm rot="16200000">
            <a:off x="764311" y="3651885"/>
            <a:ext cx="1197764" cy="369332"/>
          </a:xfrm>
          <a:prstGeom prst="rect">
            <a:avLst/>
          </a:prstGeom>
          <a:noFill/>
        </p:spPr>
        <p:txBody>
          <a:bodyPr wrap="none" rtlCol="0">
            <a:spAutoFit/>
          </a:bodyPr>
          <a:lstStyle/>
          <a:p>
            <a:r>
              <a:rPr lang="en-US" dirty="0" smtClean="0">
                <a:solidFill>
                  <a:prstClr val="black"/>
                </a:solidFill>
              </a:rPr>
              <a:t>CO2 Only</a:t>
            </a:r>
          </a:p>
        </p:txBody>
      </p:sp>
      <p:sp>
        <p:nvSpPr>
          <p:cNvPr id="17" name="TextBox 16"/>
          <p:cNvSpPr txBox="1"/>
          <p:nvPr/>
        </p:nvSpPr>
        <p:spPr>
          <a:xfrm>
            <a:off x="3502890" y="1229818"/>
            <a:ext cx="2839239" cy="369332"/>
          </a:xfrm>
          <a:prstGeom prst="rect">
            <a:avLst/>
          </a:prstGeom>
          <a:noFill/>
        </p:spPr>
        <p:txBody>
          <a:bodyPr wrap="none" rtlCol="0">
            <a:spAutoFit/>
          </a:bodyPr>
          <a:lstStyle/>
          <a:p>
            <a:r>
              <a:rPr lang="en-US" dirty="0" smtClean="0">
                <a:solidFill>
                  <a:prstClr val="black"/>
                </a:solidFill>
              </a:rPr>
              <a:t>Unimproved Management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28" y="1996284"/>
            <a:ext cx="6400800" cy="4369394"/>
          </a:xfrm>
          <a:prstGeom prst="rect">
            <a:avLst/>
          </a:prstGeom>
        </p:spPr>
      </p:pic>
      <p:grpSp>
        <p:nvGrpSpPr>
          <p:cNvPr id="18" name="Group 17"/>
          <p:cNvGrpSpPr/>
          <p:nvPr/>
        </p:nvGrpSpPr>
        <p:grpSpPr>
          <a:xfrm>
            <a:off x="7743899" y="4886631"/>
            <a:ext cx="927858" cy="1473796"/>
            <a:chOff x="7826363" y="4920969"/>
            <a:chExt cx="927858" cy="1473796"/>
          </a:xfrm>
        </p:grpSpPr>
        <p:pic>
          <p:nvPicPr>
            <p:cNvPr id="19" name="Picture 18"/>
            <p:cNvPicPr>
              <a:picLocks noChangeAspect="1"/>
            </p:cNvPicPr>
            <p:nvPr/>
          </p:nvPicPr>
          <p:blipFill>
            <a:blip r:embed="rId3"/>
            <a:stretch>
              <a:fillRect/>
            </a:stretch>
          </p:blipFill>
          <p:spPr>
            <a:xfrm rot="16200000">
              <a:off x="8047024" y="5584825"/>
              <a:ext cx="1243692" cy="170703"/>
            </a:xfrm>
            <a:prstGeom prst="rect">
              <a:avLst/>
            </a:prstGeom>
          </p:spPr>
        </p:pic>
        <p:sp>
          <p:nvSpPr>
            <p:cNvPr id="20" name="TextBox 19"/>
            <p:cNvSpPr txBox="1"/>
            <p:nvPr/>
          </p:nvSpPr>
          <p:spPr>
            <a:xfrm>
              <a:off x="7826363" y="4920969"/>
              <a:ext cx="780983" cy="369332"/>
            </a:xfrm>
            <a:prstGeom prst="rect">
              <a:avLst/>
            </a:prstGeom>
            <a:noFill/>
          </p:spPr>
          <p:txBody>
            <a:bodyPr wrap="none" rtlCol="0">
              <a:spAutoFit/>
            </a:bodyPr>
            <a:lstStyle/>
            <a:p>
              <a:r>
                <a:rPr lang="en-US" dirty="0" smtClean="0">
                  <a:solidFill>
                    <a:prstClr val="black"/>
                  </a:solidFill>
                </a:rPr>
                <a:t>+45%</a:t>
              </a:r>
              <a:endParaRPr lang="en-US" dirty="0">
                <a:solidFill>
                  <a:prstClr val="black"/>
                </a:solidFill>
              </a:endParaRPr>
            </a:p>
          </p:txBody>
        </p:sp>
        <p:sp>
          <p:nvSpPr>
            <p:cNvPr id="21" name="TextBox 20"/>
            <p:cNvSpPr txBox="1"/>
            <p:nvPr/>
          </p:nvSpPr>
          <p:spPr>
            <a:xfrm>
              <a:off x="7826363" y="6025433"/>
              <a:ext cx="723275" cy="369332"/>
            </a:xfrm>
            <a:prstGeom prst="rect">
              <a:avLst/>
            </a:prstGeom>
            <a:noFill/>
          </p:spPr>
          <p:txBody>
            <a:bodyPr wrap="none" rtlCol="0">
              <a:spAutoFit/>
            </a:bodyPr>
            <a:lstStyle/>
            <a:p>
              <a:r>
                <a:rPr lang="en-US" dirty="0" smtClean="0">
                  <a:solidFill>
                    <a:prstClr val="black"/>
                  </a:solidFill>
                </a:rPr>
                <a:t>-45%</a:t>
              </a:r>
              <a:endParaRPr lang="en-US" dirty="0">
                <a:solidFill>
                  <a:prstClr val="black"/>
                </a:solidFill>
              </a:endParaRPr>
            </a:p>
          </p:txBody>
        </p:sp>
        <p:sp>
          <p:nvSpPr>
            <p:cNvPr id="22" name="TextBox 21"/>
            <p:cNvSpPr txBox="1"/>
            <p:nvPr/>
          </p:nvSpPr>
          <p:spPr>
            <a:xfrm>
              <a:off x="7852850" y="5516778"/>
              <a:ext cx="793807" cy="369332"/>
            </a:xfrm>
            <a:prstGeom prst="rect">
              <a:avLst/>
            </a:prstGeom>
            <a:noFill/>
          </p:spPr>
          <p:txBody>
            <a:bodyPr wrap="none" rtlCol="0">
              <a:spAutoFit/>
            </a:bodyPr>
            <a:lstStyle/>
            <a:p>
              <a:r>
                <a:rPr lang="en-US" dirty="0" smtClean="0">
                  <a:solidFill>
                    <a:prstClr val="black"/>
                  </a:solidFill>
                </a:rPr>
                <a:t>+/-0%</a:t>
              </a:r>
              <a:endParaRPr lang="en-US" dirty="0">
                <a:solidFill>
                  <a:prstClr val="black"/>
                </a:solidFill>
              </a:endParaRPr>
            </a:p>
          </p:txBody>
        </p:sp>
      </p:grpSp>
    </p:spTree>
    <p:extLst>
      <p:ext uri="{BB962C8B-B14F-4D97-AF65-F5344CB8AC3E}">
        <p14:creationId xmlns:p14="http://schemas.microsoft.com/office/powerpoint/2010/main" val="825563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28" y="1996284"/>
            <a:ext cx="6400800" cy="4369394"/>
          </a:xfrm>
          <a:prstGeom prst="rect">
            <a:avLst/>
          </a:prstGeom>
        </p:spPr>
      </p:pic>
      <p:sp>
        <p:nvSpPr>
          <p:cNvPr id="11" name="TextBox 10"/>
          <p:cNvSpPr txBox="1"/>
          <p:nvPr/>
        </p:nvSpPr>
        <p:spPr>
          <a:xfrm rot="16200000">
            <a:off x="610423" y="3651885"/>
            <a:ext cx="1505540" cy="369332"/>
          </a:xfrm>
          <a:prstGeom prst="rect">
            <a:avLst/>
          </a:prstGeom>
          <a:noFill/>
        </p:spPr>
        <p:txBody>
          <a:bodyPr wrap="none" rtlCol="0">
            <a:spAutoFit/>
          </a:bodyPr>
          <a:lstStyle/>
          <a:p>
            <a:r>
              <a:rPr lang="en-US" dirty="0" smtClean="0">
                <a:solidFill>
                  <a:prstClr val="black"/>
                </a:solidFill>
              </a:rPr>
              <a:t>Climate Only</a:t>
            </a:r>
          </a:p>
        </p:txBody>
      </p:sp>
      <p:sp>
        <p:nvSpPr>
          <p:cNvPr id="2" name="Title 1"/>
          <p:cNvSpPr>
            <a:spLocks noGrp="1"/>
          </p:cNvSpPr>
          <p:nvPr>
            <p:ph type="title"/>
          </p:nvPr>
        </p:nvSpPr>
        <p:spPr/>
        <p:txBody>
          <a:bodyPr/>
          <a:lstStyle/>
          <a:p>
            <a:r>
              <a:rPr lang="en-US" dirty="0" smtClean="0"/>
              <a:t>2060-2079 </a:t>
            </a:r>
            <a:br>
              <a:rPr lang="en-US" dirty="0" smtClean="0"/>
            </a:br>
            <a:r>
              <a:rPr lang="en-US" sz="2400" dirty="0" smtClean="0"/>
              <a:t>(Age 25 Carbon Percent Difference, RCP 8.5)</a:t>
            </a:r>
            <a:endParaRPr lang="en-US" sz="2400" dirty="0"/>
          </a:p>
        </p:txBody>
      </p:sp>
      <p:sp>
        <p:nvSpPr>
          <p:cNvPr id="17" name="TextBox 16"/>
          <p:cNvSpPr txBox="1"/>
          <p:nvPr/>
        </p:nvSpPr>
        <p:spPr>
          <a:xfrm>
            <a:off x="3502890" y="1229818"/>
            <a:ext cx="2839239" cy="369332"/>
          </a:xfrm>
          <a:prstGeom prst="rect">
            <a:avLst/>
          </a:prstGeom>
          <a:noFill/>
        </p:spPr>
        <p:txBody>
          <a:bodyPr wrap="none" rtlCol="0">
            <a:spAutoFit/>
          </a:bodyPr>
          <a:lstStyle/>
          <a:p>
            <a:r>
              <a:rPr lang="en-US" dirty="0" smtClean="0">
                <a:solidFill>
                  <a:prstClr val="black"/>
                </a:solidFill>
              </a:rPr>
              <a:t>Unimproved Management</a:t>
            </a:r>
          </a:p>
        </p:txBody>
      </p:sp>
      <p:grpSp>
        <p:nvGrpSpPr>
          <p:cNvPr id="19" name="Group 18"/>
          <p:cNvGrpSpPr/>
          <p:nvPr/>
        </p:nvGrpSpPr>
        <p:grpSpPr>
          <a:xfrm>
            <a:off x="7743899" y="4886631"/>
            <a:ext cx="927858" cy="1473796"/>
            <a:chOff x="7826363" y="4920969"/>
            <a:chExt cx="927858" cy="1473796"/>
          </a:xfrm>
        </p:grpSpPr>
        <p:pic>
          <p:nvPicPr>
            <p:cNvPr id="20" name="Picture 19"/>
            <p:cNvPicPr>
              <a:picLocks noChangeAspect="1"/>
            </p:cNvPicPr>
            <p:nvPr/>
          </p:nvPicPr>
          <p:blipFill>
            <a:blip r:embed="rId3"/>
            <a:stretch>
              <a:fillRect/>
            </a:stretch>
          </p:blipFill>
          <p:spPr>
            <a:xfrm rot="16200000">
              <a:off x="8047024" y="5584825"/>
              <a:ext cx="1243692" cy="170703"/>
            </a:xfrm>
            <a:prstGeom prst="rect">
              <a:avLst/>
            </a:prstGeom>
          </p:spPr>
        </p:pic>
        <p:sp>
          <p:nvSpPr>
            <p:cNvPr id="21" name="TextBox 20"/>
            <p:cNvSpPr txBox="1"/>
            <p:nvPr/>
          </p:nvSpPr>
          <p:spPr>
            <a:xfrm>
              <a:off x="7826363" y="4920969"/>
              <a:ext cx="780983" cy="369332"/>
            </a:xfrm>
            <a:prstGeom prst="rect">
              <a:avLst/>
            </a:prstGeom>
            <a:noFill/>
          </p:spPr>
          <p:txBody>
            <a:bodyPr wrap="none" rtlCol="0">
              <a:spAutoFit/>
            </a:bodyPr>
            <a:lstStyle/>
            <a:p>
              <a:r>
                <a:rPr lang="en-US" dirty="0" smtClean="0">
                  <a:solidFill>
                    <a:prstClr val="black"/>
                  </a:solidFill>
                </a:rPr>
                <a:t>+45%</a:t>
              </a:r>
              <a:endParaRPr lang="en-US" dirty="0">
                <a:solidFill>
                  <a:prstClr val="black"/>
                </a:solidFill>
              </a:endParaRPr>
            </a:p>
          </p:txBody>
        </p:sp>
        <p:sp>
          <p:nvSpPr>
            <p:cNvPr id="22" name="TextBox 21"/>
            <p:cNvSpPr txBox="1"/>
            <p:nvPr/>
          </p:nvSpPr>
          <p:spPr>
            <a:xfrm>
              <a:off x="7826363" y="6025433"/>
              <a:ext cx="723275" cy="369332"/>
            </a:xfrm>
            <a:prstGeom prst="rect">
              <a:avLst/>
            </a:prstGeom>
            <a:noFill/>
          </p:spPr>
          <p:txBody>
            <a:bodyPr wrap="none" rtlCol="0">
              <a:spAutoFit/>
            </a:bodyPr>
            <a:lstStyle/>
            <a:p>
              <a:r>
                <a:rPr lang="en-US" dirty="0" smtClean="0">
                  <a:solidFill>
                    <a:prstClr val="black"/>
                  </a:solidFill>
                </a:rPr>
                <a:t>-45%</a:t>
              </a:r>
              <a:endParaRPr lang="en-US" dirty="0">
                <a:solidFill>
                  <a:prstClr val="black"/>
                </a:solidFill>
              </a:endParaRPr>
            </a:p>
          </p:txBody>
        </p:sp>
        <p:sp>
          <p:nvSpPr>
            <p:cNvPr id="23" name="TextBox 22"/>
            <p:cNvSpPr txBox="1"/>
            <p:nvPr/>
          </p:nvSpPr>
          <p:spPr>
            <a:xfrm>
              <a:off x="7852850" y="5516778"/>
              <a:ext cx="793807" cy="369332"/>
            </a:xfrm>
            <a:prstGeom prst="rect">
              <a:avLst/>
            </a:prstGeom>
            <a:noFill/>
          </p:spPr>
          <p:txBody>
            <a:bodyPr wrap="none" rtlCol="0">
              <a:spAutoFit/>
            </a:bodyPr>
            <a:lstStyle/>
            <a:p>
              <a:r>
                <a:rPr lang="en-US" dirty="0" smtClean="0">
                  <a:solidFill>
                    <a:prstClr val="black"/>
                  </a:solidFill>
                </a:rPr>
                <a:t>+/-0%</a:t>
              </a:r>
              <a:endParaRPr lang="en-US" dirty="0">
                <a:solidFill>
                  <a:prstClr val="black"/>
                </a:solidFill>
              </a:endParaRPr>
            </a:p>
          </p:txBody>
        </p:sp>
      </p:grpSp>
    </p:spTree>
    <p:extLst>
      <p:ext uri="{BB962C8B-B14F-4D97-AF65-F5344CB8AC3E}">
        <p14:creationId xmlns:p14="http://schemas.microsoft.com/office/powerpoint/2010/main" val="1046083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28" y="1991033"/>
            <a:ext cx="6400800" cy="4369394"/>
          </a:xfrm>
          <a:prstGeom prst="rect">
            <a:avLst/>
          </a:prstGeom>
        </p:spPr>
      </p:pic>
      <p:sp>
        <p:nvSpPr>
          <p:cNvPr id="2" name="Title 1"/>
          <p:cNvSpPr>
            <a:spLocks noGrp="1"/>
          </p:cNvSpPr>
          <p:nvPr>
            <p:ph type="title"/>
          </p:nvPr>
        </p:nvSpPr>
        <p:spPr/>
        <p:txBody>
          <a:bodyPr/>
          <a:lstStyle/>
          <a:p>
            <a:r>
              <a:rPr lang="en-US" dirty="0" smtClean="0"/>
              <a:t>2060-2079 </a:t>
            </a:r>
            <a:br>
              <a:rPr lang="en-US" dirty="0" smtClean="0"/>
            </a:br>
            <a:r>
              <a:rPr lang="en-US" sz="2400" dirty="0" smtClean="0"/>
              <a:t>(Age 25 Carbon Percent Difference, RCP 8.5)</a:t>
            </a:r>
            <a:endParaRPr lang="en-US" sz="2400" dirty="0"/>
          </a:p>
        </p:txBody>
      </p:sp>
      <p:grpSp>
        <p:nvGrpSpPr>
          <p:cNvPr id="16" name="Group 15"/>
          <p:cNvGrpSpPr/>
          <p:nvPr/>
        </p:nvGrpSpPr>
        <p:grpSpPr>
          <a:xfrm>
            <a:off x="7743899" y="4886631"/>
            <a:ext cx="927858" cy="1473796"/>
            <a:chOff x="7826363" y="4920969"/>
            <a:chExt cx="927858" cy="1473796"/>
          </a:xfrm>
        </p:grpSpPr>
        <p:pic>
          <p:nvPicPr>
            <p:cNvPr id="12" name="Picture 11"/>
            <p:cNvPicPr>
              <a:picLocks noChangeAspect="1"/>
            </p:cNvPicPr>
            <p:nvPr/>
          </p:nvPicPr>
          <p:blipFill>
            <a:blip r:embed="rId3"/>
            <a:stretch>
              <a:fillRect/>
            </a:stretch>
          </p:blipFill>
          <p:spPr>
            <a:xfrm rot="16200000">
              <a:off x="8047024" y="5584825"/>
              <a:ext cx="1243692" cy="170703"/>
            </a:xfrm>
            <a:prstGeom prst="rect">
              <a:avLst/>
            </a:prstGeom>
          </p:spPr>
        </p:pic>
        <p:sp>
          <p:nvSpPr>
            <p:cNvPr id="13" name="TextBox 12"/>
            <p:cNvSpPr txBox="1"/>
            <p:nvPr/>
          </p:nvSpPr>
          <p:spPr>
            <a:xfrm>
              <a:off x="7826363" y="4920969"/>
              <a:ext cx="780983" cy="369332"/>
            </a:xfrm>
            <a:prstGeom prst="rect">
              <a:avLst/>
            </a:prstGeom>
            <a:noFill/>
          </p:spPr>
          <p:txBody>
            <a:bodyPr wrap="none" rtlCol="0">
              <a:spAutoFit/>
            </a:bodyPr>
            <a:lstStyle/>
            <a:p>
              <a:r>
                <a:rPr lang="en-US" dirty="0" smtClean="0">
                  <a:solidFill>
                    <a:prstClr val="black"/>
                  </a:solidFill>
                </a:rPr>
                <a:t>+45%</a:t>
              </a:r>
              <a:endParaRPr lang="en-US" dirty="0">
                <a:solidFill>
                  <a:prstClr val="black"/>
                </a:solidFill>
              </a:endParaRPr>
            </a:p>
          </p:txBody>
        </p:sp>
        <p:sp>
          <p:nvSpPr>
            <p:cNvPr id="14" name="TextBox 13"/>
            <p:cNvSpPr txBox="1"/>
            <p:nvPr/>
          </p:nvSpPr>
          <p:spPr>
            <a:xfrm>
              <a:off x="7826363" y="6025433"/>
              <a:ext cx="723275" cy="369332"/>
            </a:xfrm>
            <a:prstGeom prst="rect">
              <a:avLst/>
            </a:prstGeom>
            <a:noFill/>
          </p:spPr>
          <p:txBody>
            <a:bodyPr wrap="none" rtlCol="0">
              <a:spAutoFit/>
            </a:bodyPr>
            <a:lstStyle/>
            <a:p>
              <a:r>
                <a:rPr lang="en-US" dirty="0" smtClean="0">
                  <a:solidFill>
                    <a:prstClr val="black"/>
                  </a:solidFill>
                </a:rPr>
                <a:t>-45%</a:t>
              </a:r>
              <a:endParaRPr lang="en-US" dirty="0">
                <a:solidFill>
                  <a:prstClr val="black"/>
                </a:solidFill>
              </a:endParaRPr>
            </a:p>
          </p:txBody>
        </p:sp>
        <p:sp>
          <p:nvSpPr>
            <p:cNvPr id="15" name="TextBox 14"/>
            <p:cNvSpPr txBox="1"/>
            <p:nvPr/>
          </p:nvSpPr>
          <p:spPr>
            <a:xfrm>
              <a:off x="7852850" y="5516778"/>
              <a:ext cx="793807" cy="369332"/>
            </a:xfrm>
            <a:prstGeom prst="rect">
              <a:avLst/>
            </a:prstGeom>
            <a:noFill/>
          </p:spPr>
          <p:txBody>
            <a:bodyPr wrap="none" rtlCol="0">
              <a:spAutoFit/>
            </a:bodyPr>
            <a:lstStyle/>
            <a:p>
              <a:r>
                <a:rPr lang="en-US" dirty="0" smtClean="0">
                  <a:solidFill>
                    <a:prstClr val="black"/>
                  </a:solidFill>
                </a:rPr>
                <a:t>+/-0%</a:t>
              </a:r>
              <a:endParaRPr lang="en-US" dirty="0">
                <a:solidFill>
                  <a:prstClr val="black"/>
                </a:solidFill>
              </a:endParaRPr>
            </a:p>
          </p:txBody>
        </p:sp>
      </p:grpSp>
      <p:sp>
        <p:nvSpPr>
          <p:cNvPr id="3" name="TextBox 2"/>
          <p:cNvSpPr txBox="1"/>
          <p:nvPr/>
        </p:nvSpPr>
        <p:spPr>
          <a:xfrm rot="16200000">
            <a:off x="511038" y="3651885"/>
            <a:ext cx="1704313" cy="369332"/>
          </a:xfrm>
          <a:prstGeom prst="rect">
            <a:avLst/>
          </a:prstGeom>
          <a:noFill/>
        </p:spPr>
        <p:txBody>
          <a:bodyPr wrap="none" rtlCol="0">
            <a:spAutoFit/>
          </a:bodyPr>
          <a:lstStyle/>
          <a:p>
            <a:r>
              <a:rPr lang="en-US" dirty="0" smtClean="0">
                <a:solidFill>
                  <a:prstClr val="black"/>
                </a:solidFill>
              </a:rPr>
              <a:t>CO2 + Climate</a:t>
            </a:r>
          </a:p>
        </p:txBody>
      </p:sp>
      <p:sp>
        <p:nvSpPr>
          <p:cNvPr id="17" name="TextBox 16"/>
          <p:cNvSpPr txBox="1"/>
          <p:nvPr/>
        </p:nvSpPr>
        <p:spPr>
          <a:xfrm>
            <a:off x="3502890" y="1229818"/>
            <a:ext cx="2839239" cy="369332"/>
          </a:xfrm>
          <a:prstGeom prst="rect">
            <a:avLst/>
          </a:prstGeom>
          <a:noFill/>
        </p:spPr>
        <p:txBody>
          <a:bodyPr wrap="none" rtlCol="0">
            <a:spAutoFit/>
          </a:bodyPr>
          <a:lstStyle/>
          <a:p>
            <a:r>
              <a:rPr lang="en-US" dirty="0" smtClean="0">
                <a:solidFill>
                  <a:prstClr val="black"/>
                </a:solidFill>
              </a:rPr>
              <a:t>Unimproved Management</a:t>
            </a:r>
          </a:p>
        </p:txBody>
      </p:sp>
    </p:spTree>
    <p:extLst>
      <p:ext uri="{BB962C8B-B14F-4D97-AF65-F5344CB8AC3E}">
        <p14:creationId xmlns:p14="http://schemas.microsoft.com/office/powerpoint/2010/main" val="209139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1524000"/>
            <a:ext cx="7986440" cy="1408560"/>
          </a:xfrm>
        </p:spPr>
        <p:txBody>
          <a:bodyPr/>
          <a:lstStyle/>
          <a:p>
            <a:r>
              <a:rPr lang="en-US" sz="4000" dirty="0" err="1" smtClean="0"/>
              <a:t>WaSSI</a:t>
            </a:r>
            <a:r>
              <a:rPr lang="en-US" sz="4000" dirty="0" smtClean="0"/>
              <a:t> MACA Modeling Updates</a:t>
            </a:r>
            <a:endParaRPr lang="en-US" sz="4000" dirty="0"/>
          </a:p>
        </p:txBody>
      </p:sp>
      <p:sp>
        <p:nvSpPr>
          <p:cNvPr id="4" name="Subtitle 3"/>
          <p:cNvSpPr>
            <a:spLocks noGrp="1"/>
          </p:cNvSpPr>
          <p:nvPr>
            <p:ph type="subTitle" idx="1"/>
          </p:nvPr>
        </p:nvSpPr>
        <p:spPr>
          <a:xfrm>
            <a:off x="1828800" y="3657600"/>
            <a:ext cx="6324600" cy="1143000"/>
          </a:xfrm>
        </p:spPr>
        <p:txBody>
          <a:bodyPr/>
          <a:lstStyle/>
          <a:p>
            <a:r>
              <a:rPr lang="en-US" sz="1900" dirty="0" smtClean="0"/>
              <a:t>Ge Sun, Eric Ward, Erika Cohen, Steve McNulty, Heather </a:t>
            </a:r>
            <a:r>
              <a:rPr lang="en-US" sz="1900" dirty="0" err="1"/>
              <a:t>Dinon</a:t>
            </a:r>
            <a:r>
              <a:rPr lang="en-US" sz="1900" dirty="0"/>
              <a:t> Aldridge, </a:t>
            </a:r>
            <a:r>
              <a:rPr lang="en-US" sz="1900" dirty="0" smtClean="0"/>
              <a:t>Carlos Gonzalez-Benecke</a:t>
            </a:r>
          </a:p>
          <a:p>
            <a:endParaRPr lang="en-US" sz="1900" dirty="0" smtClean="0"/>
          </a:p>
          <a:p>
            <a:endParaRPr lang="en-US" sz="1900" dirty="0" smtClean="0"/>
          </a:p>
          <a:p>
            <a:endParaRPr lang="en-US" sz="1900" dirty="0" smtClean="0"/>
          </a:p>
          <a:p>
            <a:endParaRPr lang="en-US" sz="1900" dirty="0"/>
          </a:p>
        </p:txBody>
      </p:sp>
      <p:sp>
        <p:nvSpPr>
          <p:cNvPr id="5" name="Rounded Rectangle 4"/>
          <p:cNvSpPr/>
          <p:nvPr/>
        </p:nvSpPr>
        <p:spPr bwMode="auto">
          <a:xfrm>
            <a:off x="3747752" y="5106540"/>
            <a:ext cx="4558048" cy="8382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2000" dirty="0" smtClean="0">
                <a:solidFill>
                  <a:prstClr val="black"/>
                </a:solidFill>
                <a:latin typeface="Cambria" panose="02040503050406030204" pitchFamily="18" charset="0"/>
                <a:ea typeface="Verdana" panose="020B0604030504040204" pitchFamily="34" charset="0"/>
                <a:cs typeface="Verdana" panose="020B0604030504040204" pitchFamily="34" charset="0"/>
              </a:rPr>
              <a:t>PINEMAP ATP Meeting, March 17, 2016</a:t>
            </a:r>
            <a:endParaRPr lang="en-US" sz="2000" dirty="0">
              <a:solidFill>
                <a:prstClr val="black"/>
              </a:solidFill>
              <a:latin typeface="Cambria" panose="02040503050406030204"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61660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Upcoming dates</a:t>
            </a:r>
            <a:endParaRPr lang="en-US" dirty="0"/>
          </a:p>
        </p:txBody>
      </p:sp>
      <p:sp>
        <p:nvSpPr>
          <p:cNvPr id="5" name="Content Placeholder 4"/>
          <p:cNvSpPr>
            <a:spLocks noGrp="1"/>
          </p:cNvSpPr>
          <p:nvPr>
            <p:ph sz="quarter" idx="10"/>
          </p:nvPr>
        </p:nvSpPr>
        <p:spPr>
          <a:xfrm>
            <a:off x="1219201" y="1397000"/>
            <a:ext cx="7531395" cy="4663558"/>
          </a:xfrm>
        </p:spPr>
        <p:txBody>
          <a:bodyPr/>
          <a:lstStyle/>
          <a:p>
            <a:r>
              <a:rPr lang="en-US" dirty="0" smtClean="0"/>
              <a:t>ATP meeting 4/21 (NEP and Tier II)</a:t>
            </a:r>
          </a:p>
          <a:p>
            <a:pPr marL="346075" lvl="1" indent="0">
              <a:buNone/>
            </a:pPr>
            <a:endParaRPr lang="en-US" dirty="0" smtClean="0"/>
          </a:p>
          <a:p>
            <a:r>
              <a:rPr lang="en-US" dirty="0" smtClean="0"/>
              <a:t>Modeling summits 3/28, 4/25 3pm ET</a:t>
            </a:r>
          </a:p>
          <a:p>
            <a:pPr marL="346075" lvl="1" indent="0">
              <a:buNone/>
            </a:pPr>
            <a:endParaRPr lang="en-US" dirty="0" smtClean="0"/>
          </a:p>
          <a:p>
            <a:r>
              <a:rPr lang="en-US" dirty="0" smtClean="0"/>
              <a:t>Executive committee meeting 4/22 10am ET</a:t>
            </a:r>
            <a:endParaRPr lang="en-US" dirty="0"/>
          </a:p>
        </p:txBody>
      </p:sp>
    </p:spTree>
    <p:extLst>
      <p:ext uri="{BB962C8B-B14F-4D97-AF65-F5344CB8AC3E}">
        <p14:creationId xmlns:p14="http://schemas.microsoft.com/office/powerpoint/2010/main" val="454118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Hypotheses</a:t>
            </a:r>
            <a:endParaRPr lang="en-US" dirty="0"/>
          </a:p>
        </p:txBody>
      </p:sp>
      <p:sp>
        <p:nvSpPr>
          <p:cNvPr id="3" name="Content Placeholder 2"/>
          <p:cNvSpPr>
            <a:spLocks noGrp="1"/>
          </p:cNvSpPr>
          <p:nvPr>
            <p:ph sz="quarter" idx="10"/>
          </p:nvPr>
        </p:nvSpPr>
        <p:spPr>
          <a:xfrm>
            <a:off x="1066800" y="1371600"/>
            <a:ext cx="7772400" cy="4983480"/>
          </a:xfrm>
        </p:spPr>
        <p:txBody>
          <a:bodyPr/>
          <a:lstStyle/>
          <a:p>
            <a:r>
              <a:rPr lang="en-US" dirty="0" smtClean="0"/>
              <a:t>A warming climate and increased precipitation in the south will </a:t>
            </a:r>
            <a:r>
              <a:rPr lang="en-US" b="1" i="1" dirty="0" smtClean="0"/>
              <a:t>increase</a:t>
            </a:r>
            <a:r>
              <a:rPr lang="en-US" dirty="0" smtClean="0"/>
              <a:t> southern forest ecosystem productivity.</a:t>
            </a:r>
          </a:p>
          <a:p>
            <a:r>
              <a:rPr lang="en-US" dirty="0"/>
              <a:t>A warming climate </a:t>
            </a:r>
            <a:r>
              <a:rPr lang="en-US" dirty="0" smtClean="0"/>
              <a:t>will </a:t>
            </a:r>
            <a:r>
              <a:rPr lang="en-US" b="1" i="1" dirty="0" smtClean="0"/>
              <a:t>decrease</a:t>
            </a:r>
            <a:r>
              <a:rPr lang="en-US" dirty="0" smtClean="0"/>
              <a:t> water yield from forests and aggravate water supply stress </a:t>
            </a:r>
            <a:r>
              <a:rPr lang="en-US" dirty="0"/>
              <a:t>for </a:t>
            </a:r>
            <a:r>
              <a:rPr lang="en-US" dirty="0" smtClean="0"/>
              <a:t>people. </a:t>
            </a:r>
            <a:endParaRPr lang="en-US" dirty="0"/>
          </a:p>
          <a:p>
            <a:r>
              <a:rPr lang="en-US" dirty="0" smtClean="0"/>
              <a:t>CO</a:t>
            </a:r>
            <a:r>
              <a:rPr lang="en-US" sz="1200" dirty="0" smtClean="0"/>
              <a:t>2</a:t>
            </a:r>
            <a:r>
              <a:rPr lang="en-US" dirty="0" smtClean="0"/>
              <a:t> fertilization alone will increase GPP, but  </a:t>
            </a:r>
            <a:r>
              <a:rPr lang="en-US" dirty="0" smtClean="0">
                <a:solidFill>
                  <a:srgbClr val="FF0000"/>
                </a:solidFill>
              </a:rPr>
              <a:t>NOT</a:t>
            </a:r>
            <a:r>
              <a:rPr lang="en-US" dirty="0" smtClean="0"/>
              <a:t> ET or  water yield. </a:t>
            </a:r>
            <a:endParaRPr lang="en-US" dirty="0"/>
          </a:p>
          <a:p>
            <a:r>
              <a:rPr lang="en-US" dirty="0" smtClean="0"/>
              <a:t>Tradeoffs (carbon gain and water loss) will </a:t>
            </a:r>
            <a:r>
              <a:rPr lang="en-US" b="1" i="1" dirty="0" smtClean="0"/>
              <a:t>increase</a:t>
            </a:r>
            <a:r>
              <a:rPr lang="en-US" dirty="0" smtClean="0"/>
              <a:t> under future climate change and forest management that maximizes productivity and water use efficiency.</a:t>
            </a:r>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006642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Schemes</a:t>
            </a:r>
            <a:endParaRPr lang="en-US" dirty="0"/>
          </a:p>
        </p:txBody>
      </p:sp>
      <p:sp>
        <p:nvSpPr>
          <p:cNvPr id="3" name="Content Placeholder 2"/>
          <p:cNvSpPr>
            <a:spLocks noGrp="1"/>
          </p:cNvSpPr>
          <p:nvPr>
            <p:ph sz="quarter" idx="10"/>
          </p:nvPr>
        </p:nvSpPr>
        <p:spPr>
          <a:xfrm>
            <a:off x="1066800" y="1371600"/>
            <a:ext cx="7772400" cy="4983480"/>
          </a:xfrm>
        </p:spPr>
        <p:txBody>
          <a:bodyPr/>
          <a:lstStyle/>
          <a:p>
            <a:r>
              <a:rPr lang="en-US" dirty="0" smtClean="0"/>
              <a:t>Model Forests: Two ages</a:t>
            </a:r>
          </a:p>
          <a:p>
            <a:pPr lvl="1"/>
            <a:r>
              <a:rPr lang="en-US" dirty="0" smtClean="0"/>
              <a:t>17 </a:t>
            </a:r>
            <a:r>
              <a:rPr lang="en-US" dirty="0" err="1" smtClean="0"/>
              <a:t>yrs</a:t>
            </a:r>
            <a:r>
              <a:rPr lang="en-US" dirty="0" smtClean="0"/>
              <a:t> old;  WUE= 2.54 g C/m2/kg H2O  mean LAI=4.0</a:t>
            </a:r>
          </a:p>
          <a:p>
            <a:pPr lvl="1"/>
            <a:r>
              <a:rPr lang="en-US" dirty="0" smtClean="0">
                <a:solidFill>
                  <a:srgbClr val="FF0000"/>
                </a:solidFill>
              </a:rPr>
              <a:t>7 </a:t>
            </a:r>
            <a:r>
              <a:rPr lang="en-US" dirty="0" err="1" smtClean="0">
                <a:solidFill>
                  <a:srgbClr val="FF0000"/>
                </a:solidFill>
              </a:rPr>
              <a:t>yrs</a:t>
            </a:r>
            <a:r>
              <a:rPr lang="en-US" dirty="0" smtClean="0">
                <a:solidFill>
                  <a:srgbClr val="FF0000"/>
                </a:solidFill>
              </a:rPr>
              <a:t> old WUE =1.9 </a:t>
            </a:r>
            <a:r>
              <a:rPr lang="en-US" dirty="0">
                <a:solidFill>
                  <a:srgbClr val="FF0000"/>
                </a:solidFill>
              </a:rPr>
              <a:t>g C/m2/kg </a:t>
            </a:r>
            <a:r>
              <a:rPr lang="en-US" dirty="0" smtClean="0">
                <a:solidFill>
                  <a:srgbClr val="FF0000"/>
                </a:solidFill>
              </a:rPr>
              <a:t>H2O; LAI = 2.3</a:t>
            </a:r>
            <a:endParaRPr lang="en-US" dirty="0" smtClean="0"/>
          </a:p>
          <a:p>
            <a:endParaRPr lang="en-US" dirty="0" smtClean="0"/>
          </a:p>
          <a:p>
            <a:r>
              <a:rPr lang="en-US" dirty="0" smtClean="0"/>
              <a:t>CO2 </a:t>
            </a:r>
            <a:r>
              <a:rPr lang="en-US" dirty="0"/>
              <a:t>S</a:t>
            </a:r>
            <a:r>
              <a:rPr lang="en-US" dirty="0" smtClean="0"/>
              <a:t>cenarios </a:t>
            </a:r>
          </a:p>
          <a:p>
            <a:pPr lvl="1"/>
            <a:r>
              <a:rPr lang="en-US" dirty="0" smtClean="0"/>
              <a:t>CO2 fertilization will not affect ET, but will increase 30% GPP  based on Duke FACE data</a:t>
            </a:r>
          </a:p>
          <a:p>
            <a:pPr lvl="1"/>
            <a:endParaRPr lang="en-US" dirty="0" smtClean="0"/>
          </a:p>
          <a:p>
            <a:r>
              <a:rPr lang="en-US" dirty="0" smtClean="0"/>
              <a:t>Climate change: for 20 MACA GCMs and two different scenarios (RCP4.5 and RCP8.5) </a:t>
            </a:r>
            <a:endParaRPr lang="en-US" dirty="0"/>
          </a:p>
        </p:txBody>
      </p:sp>
      <p:sp>
        <p:nvSpPr>
          <p:cNvPr id="4" name="Slide Number Placeholder 3"/>
          <p:cNvSpPr>
            <a:spLocks noGrp="1"/>
          </p:cNvSpPr>
          <p:nvPr>
            <p:ph type="sldNum" sz="quarter" idx="11"/>
          </p:nvPr>
        </p:nvSpPr>
        <p:spPr>
          <a:xfrm>
            <a:off x="6676623" y="6385612"/>
            <a:ext cx="2133600" cy="365125"/>
          </a:xfrm>
        </p:spPr>
        <p:txBody>
          <a:bodyPr/>
          <a:lstStyle/>
          <a:p>
            <a:fld id="{A667C5D4-B162-4E9A-B49B-957DA9B83FFF}"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839014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9367" y="1130782"/>
            <a:ext cx="6284633" cy="23122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366" y="3297112"/>
            <a:ext cx="6284634" cy="2312264"/>
          </a:xfrm>
          <a:prstGeom prst="rect">
            <a:avLst/>
          </a:prstGeom>
        </p:spPr>
      </p:pic>
      <p:sp>
        <p:nvSpPr>
          <p:cNvPr id="6" name="TextBox 5"/>
          <p:cNvSpPr txBox="1"/>
          <p:nvPr/>
        </p:nvSpPr>
        <p:spPr>
          <a:xfrm>
            <a:off x="85725" y="1869891"/>
            <a:ext cx="2620736" cy="3762568"/>
          </a:xfrm>
          <a:prstGeom prst="rect">
            <a:avLst/>
          </a:prstGeom>
          <a:noFill/>
        </p:spPr>
        <p:txBody>
          <a:bodyPr wrap="square" rtlCol="0">
            <a:spAutoFit/>
          </a:bodyPr>
          <a:lstStyle/>
          <a:p>
            <a:pPr defTabSz="914400"/>
            <a:r>
              <a:rPr lang="en-US" sz="1350" dirty="0">
                <a:solidFill>
                  <a:prstClr val="black"/>
                </a:solidFill>
              </a:rPr>
              <a:t>Duke FACE (1998-2004)</a:t>
            </a:r>
          </a:p>
          <a:p>
            <a:pPr defTabSz="914400"/>
            <a:endParaRPr lang="en-US" sz="1350" dirty="0">
              <a:solidFill>
                <a:prstClr val="black"/>
              </a:solidFill>
            </a:endParaRPr>
          </a:p>
          <a:p>
            <a:pPr defTabSz="914400"/>
            <a:r>
              <a:rPr lang="en-US" sz="1350" dirty="0">
                <a:solidFill>
                  <a:prstClr val="black"/>
                </a:solidFill>
              </a:rPr>
              <a:t>Elevated CO</a:t>
            </a:r>
            <a:r>
              <a:rPr lang="en-US" sz="1350" baseline="-25000" dirty="0">
                <a:solidFill>
                  <a:prstClr val="black"/>
                </a:solidFill>
              </a:rPr>
              <a:t>2</a:t>
            </a:r>
            <a:r>
              <a:rPr lang="en-US" sz="1350" dirty="0">
                <a:solidFill>
                  <a:prstClr val="black"/>
                </a:solidFill>
              </a:rPr>
              <a:t> vs Ambient CO</a:t>
            </a:r>
            <a:r>
              <a:rPr lang="en-US" sz="1350" baseline="-25000" dirty="0">
                <a:solidFill>
                  <a:prstClr val="black"/>
                </a:solidFill>
              </a:rPr>
              <a:t>2</a:t>
            </a:r>
          </a:p>
          <a:p>
            <a:pPr defTabSz="914400"/>
            <a:endParaRPr lang="en-US" sz="1350" baseline="-25000" dirty="0">
              <a:solidFill>
                <a:prstClr val="black"/>
              </a:solidFill>
            </a:endParaRPr>
          </a:p>
          <a:p>
            <a:pPr defTabSz="914400"/>
            <a:r>
              <a:rPr lang="en-US" sz="1350" dirty="0">
                <a:solidFill>
                  <a:prstClr val="black"/>
                </a:solidFill>
              </a:rPr>
              <a:t>+ 0.2% total Evapotranspiration</a:t>
            </a:r>
          </a:p>
          <a:p>
            <a:pPr defTabSz="914400"/>
            <a:r>
              <a:rPr lang="en-US" sz="1350" dirty="0">
                <a:solidFill>
                  <a:prstClr val="black"/>
                </a:solidFill>
              </a:rPr>
              <a:t>	+ 9.7% Evaporation</a:t>
            </a:r>
          </a:p>
          <a:p>
            <a:pPr defTabSz="914400"/>
            <a:r>
              <a:rPr lang="en-US" sz="1350" dirty="0">
                <a:solidFill>
                  <a:prstClr val="black"/>
                </a:solidFill>
              </a:rPr>
              <a:t>	- 8.8% HW Transpiration</a:t>
            </a:r>
          </a:p>
          <a:p>
            <a:pPr defTabSz="914400"/>
            <a:r>
              <a:rPr lang="en-US" sz="1350" dirty="0">
                <a:solidFill>
                  <a:prstClr val="black"/>
                </a:solidFill>
              </a:rPr>
              <a:t>	+ 5.1% PT Transpiration</a:t>
            </a:r>
          </a:p>
          <a:p>
            <a:pPr defTabSz="914400"/>
            <a:endParaRPr lang="en-US" sz="1350" dirty="0">
              <a:solidFill>
                <a:prstClr val="black"/>
              </a:solidFill>
            </a:endParaRPr>
          </a:p>
          <a:p>
            <a:pPr defTabSz="914400"/>
            <a:r>
              <a:rPr lang="en-US" sz="1350" dirty="0">
                <a:solidFill>
                  <a:prstClr val="black"/>
                </a:solidFill>
              </a:rPr>
              <a:t>+ 29.% Total NPP</a:t>
            </a:r>
          </a:p>
          <a:p>
            <a:pPr defTabSz="914400"/>
            <a:r>
              <a:rPr lang="en-US" sz="1350" dirty="0">
                <a:solidFill>
                  <a:prstClr val="black"/>
                </a:solidFill>
              </a:rPr>
              <a:t>	+ 30.5% PT NPP</a:t>
            </a:r>
          </a:p>
          <a:p>
            <a:pPr defTabSz="914400"/>
            <a:r>
              <a:rPr lang="en-US" sz="1350" dirty="0">
                <a:solidFill>
                  <a:prstClr val="black"/>
                </a:solidFill>
              </a:rPr>
              <a:t>	+ 14.2% HW NPP</a:t>
            </a:r>
          </a:p>
          <a:p>
            <a:pPr defTabSz="914400"/>
            <a:endParaRPr lang="en-US" sz="1350" dirty="0">
              <a:solidFill>
                <a:prstClr val="black"/>
              </a:solidFill>
            </a:endParaRPr>
          </a:p>
          <a:p>
            <a:pPr defTabSz="914400"/>
            <a:r>
              <a:rPr lang="en-US" sz="1350" dirty="0">
                <a:solidFill>
                  <a:prstClr val="black"/>
                </a:solidFill>
              </a:rPr>
              <a:t>Note that response is dominated by PT </a:t>
            </a:r>
            <a:r>
              <a:rPr lang="en-US" sz="1350" dirty="0" err="1">
                <a:solidFill>
                  <a:prstClr val="black"/>
                </a:solidFill>
              </a:rPr>
              <a:t>overstory</a:t>
            </a:r>
            <a:r>
              <a:rPr lang="en-US" sz="1350" dirty="0">
                <a:solidFill>
                  <a:prstClr val="black"/>
                </a:solidFill>
              </a:rPr>
              <a:t> vs HW understory.</a:t>
            </a:r>
          </a:p>
        </p:txBody>
      </p:sp>
    </p:spTree>
    <p:extLst>
      <p:ext uri="{BB962C8B-B14F-4D97-AF65-F5344CB8AC3E}">
        <p14:creationId xmlns:p14="http://schemas.microsoft.com/office/powerpoint/2010/main" val="2900530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Forest</a:t>
            </a:r>
            <a:endParaRPr lang="en-US" dirty="0"/>
          </a:p>
        </p:txBody>
      </p:sp>
      <p:sp>
        <p:nvSpPr>
          <p:cNvPr id="3" name="Content Placeholder 2"/>
          <p:cNvSpPr>
            <a:spLocks noGrp="1"/>
          </p:cNvSpPr>
          <p:nvPr>
            <p:ph sz="quarter" idx="10"/>
          </p:nvPr>
        </p:nvSpPr>
        <p:spPr>
          <a:xfrm>
            <a:off x="1066800" y="1371600"/>
            <a:ext cx="7772400" cy="4983480"/>
          </a:xfrm>
        </p:spPr>
        <p:txBody>
          <a:bodyPr/>
          <a:lstStyle/>
          <a:p>
            <a:pPr marL="0" indent="0" algn="ctr">
              <a:buNone/>
            </a:pPr>
            <a:r>
              <a:rPr lang="fr-FR" dirty="0">
                <a:solidFill>
                  <a:srgbClr val="FF0000"/>
                </a:solidFill>
              </a:rPr>
              <a:t>ET = </a:t>
            </a:r>
            <a:r>
              <a:rPr lang="fr-FR" dirty="0" smtClean="0">
                <a:solidFill>
                  <a:srgbClr val="FF0000"/>
                </a:solidFill>
              </a:rPr>
              <a:t>0.725*PET </a:t>
            </a:r>
            <a:r>
              <a:rPr lang="fr-FR" dirty="0">
                <a:solidFill>
                  <a:srgbClr val="FF0000"/>
                </a:solidFill>
              </a:rPr>
              <a:t>+ 5.0 *LAI</a:t>
            </a:r>
          </a:p>
          <a:p>
            <a:pPr marL="0" indent="0" algn="ctr">
              <a:buNone/>
            </a:pPr>
            <a:r>
              <a:rPr lang="fr-FR" dirty="0"/>
              <a:t>R</a:t>
            </a:r>
            <a:r>
              <a:rPr lang="fr-FR" baseline="30000" dirty="0"/>
              <a:t>2</a:t>
            </a:r>
            <a:r>
              <a:rPr lang="fr-FR" dirty="0"/>
              <a:t>=0.86, RMSE = 14, n =</a:t>
            </a:r>
            <a:r>
              <a:rPr lang="fr-FR" dirty="0" smtClean="0"/>
              <a:t>120</a:t>
            </a:r>
            <a:endParaRPr lang="fr-FR" dirty="0"/>
          </a:p>
          <a:p>
            <a:endParaRPr lang="en-US" dirty="0" smtClean="0"/>
          </a:p>
          <a:p>
            <a:pPr marL="0" indent="0">
              <a:buNone/>
            </a:pPr>
            <a:endParaRPr lang="en-US" dirty="0" smtClean="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23</a:t>
            </a:fld>
            <a:endParaRPr lang="en-US">
              <a:solidFill>
                <a:prstClr val="black">
                  <a:tint val="75000"/>
                </a:prstClr>
              </a:solidFill>
            </a:endParaRPr>
          </a:p>
        </p:txBody>
      </p:sp>
      <p:graphicFrame>
        <p:nvGraphicFramePr>
          <p:cNvPr id="5" name="Chart 4"/>
          <p:cNvGraphicFramePr>
            <a:graphicFrameLocks/>
          </p:cNvGraphicFramePr>
          <p:nvPr>
            <p:extLst>
              <p:ext uri="{D42A27DB-BD31-4B8C-83A1-F6EECF244321}">
                <p14:modId xmlns:p14="http://schemas.microsoft.com/office/powerpoint/2010/main" val="2634159990"/>
              </p:ext>
            </p:extLst>
          </p:nvPr>
        </p:nvGraphicFramePr>
        <p:xfrm>
          <a:off x="1600200" y="2743200"/>
          <a:ext cx="6096000" cy="3733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3582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Validation (</a:t>
            </a:r>
            <a:r>
              <a:rPr lang="en-US" dirty="0" err="1" smtClean="0"/>
              <a:t>TierII</a:t>
            </a:r>
            <a:r>
              <a:rPr lang="en-US" dirty="0" smtClean="0"/>
              <a:t> NPP)</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24</a:t>
            </a:fld>
            <a:endParaRPr lang="en-US">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572589"/>
            <a:ext cx="6858000" cy="529936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63" y="2590800"/>
            <a:ext cx="3155577" cy="2438400"/>
          </a:xfrm>
          <a:prstGeom prst="rect">
            <a:avLst/>
          </a:prstGeom>
        </p:spPr>
      </p:pic>
    </p:spTree>
    <p:extLst>
      <p:ext uri="{BB962C8B-B14F-4D97-AF65-F5344CB8AC3E}">
        <p14:creationId xmlns:p14="http://schemas.microsoft.com/office/powerpoint/2010/main" val="2731200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Validation (</a:t>
            </a:r>
            <a:r>
              <a:rPr lang="en-US" dirty="0" err="1" smtClean="0"/>
              <a:t>TierII</a:t>
            </a:r>
            <a:r>
              <a:rPr lang="en-US" dirty="0" smtClean="0"/>
              <a:t> NPP)</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25</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1380369" y="1295400"/>
            <a:ext cx="7306431" cy="5307696"/>
          </a:xfrm>
          <a:prstGeom prst="rect">
            <a:avLst/>
          </a:prstGeom>
        </p:spPr>
      </p:pic>
    </p:spTree>
    <p:extLst>
      <p:ext uri="{BB962C8B-B14F-4D97-AF65-F5344CB8AC3E}">
        <p14:creationId xmlns:p14="http://schemas.microsoft.com/office/powerpoint/2010/main" val="12728438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Validation (Tier II NPP)</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26</a:t>
            </a:fld>
            <a:endParaRPr lang="en-US">
              <a:solidFill>
                <a:prstClr val="black">
                  <a:tint val="75000"/>
                </a:prstClr>
              </a:solidFill>
            </a:endParaRPr>
          </a:p>
        </p:txBody>
      </p:sp>
      <p:sp>
        <p:nvSpPr>
          <p:cNvPr id="10" name="TextBox 9"/>
          <p:cNvSpPr txBox="1"/>
          <p:nvPr/>
        </p:nvSpPr>
        <p:spPr>
          <a:xfrm>
            <a:off x="3894044" y="3118402"/>
            <a:ext cx="830356" cy="369332"/>
          </a:xfrm>
          <a:prstGeom prst="rect">
            <a:avLst/>
          </a:prstGeom>
          <a:noFill/>
        </p:spPr>
        <p:txBody>
          <a:bodyPr wrap="none" rtlCol="0">
            <a:spAutoFit/>
          </a:bodyPr>
          <a:lstStyle/>
          <a:p>
            <a:pPr defTabSz="914400"/>
            <a:r>
              <a:rPr lang="en-US" dirty="0" smtClean="0">
                <a:solidFill>
                  <a:prstClr val="black"/>
                </a:solidFill>
              </a:rPr>
              <a:t>Young</a:t>
            </a:r>
            <a:endParaRPr lang="en-US" dirty="0">
              <a:solidFill>
                <a:prstClr val="black"/>
              </a:solidFill>
            </a:endParaRPr>
          </a:p>
        </p:txBody>
      </p:sp>
      <p:pic>
        <p:nvPicPr>
          <p:cNvPr id="3" name="Picture 2"/>
          <p:cNvPicPr>
            <a:picLocks noChangeAspect="1"/>
          </p:cNvPicPr>
          <p:nvPr/>
        </p:nvPicPr>
        <p:blipFill>
          <a:blip r:embed="rId3"/>
          <a:stretch>
            <a:fillRect/>
          </a:stretch>
        </p:blipFill>
        <p:spPr>
          <a:xfrm>
            <a:off x="1379906" y="1359756"/>
            <a:ext cx="7044258" cy="5117243"/>
          </a:xfrm>
          <a:prstGeom prst="rect">
            <a:avLst/>
          </a:prstGeom>
        </p:spPr>
      </p:pic>
      <p:sp>
        <p:nvSpPr>
          <p:cNvPr id="11" name="Oval 10"/>
          <p:cNvSpPr/>
          <p:nvPr/>
        </p:nvSpPr>
        <p:spPr bwMode="auto">
          <a:xfrm>
            <a:off x="4724400" y="4267200"/>
            <a:ext cx="246295" cy="2286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prstClr val="black"/>
              </a:solidFill>
              <a:latin typeface="Times" pitchFamily="-105" charset="0"/>
            </a:endParaRPr>
          </a:p>
        </p:txBody>
      </p:sp>
      <p:sp>
        <p:nvSpPr>
          <p:cNvPr id="7" name="Oval 6"/>
          <p:cNvSpPr/>
          <p:nvPr/>
        </p:nvSpPr>
        <p:spPr bwMode="auto">
          <a:xfrm>
            <a:off x="6858000" y="3643127"/>
            <a:ext cx="246295" cy="2286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prstClr val="black"/>
              </a:solidFill>
              <a:latin typeface="Times" pitchFamily="-105" charset="0"/>
            </a:endParaRPr>
          </a:p>
        </p:txBody>
      </p:sp>
      <p:sp>
        <p:nvSpPr>
          <p:cNvPr id="5" name="TextBox 4"/>
          <p:cNvSpPr txBox="1"/>
          <p:nvPr/>
        </p:nvSpPr>
        <p:spPr>
          <a:xfrm>
            <a:off x="4864472" y="4432299"/>
            <a:ext cx="1522853" cy="646331"/>
          </a:xfrm>
          <a:prstGeom prst="rect">
            <a:avLst/>
          </a:prstGeom>
          <a:noFill/>
        </p:spPr>
        <p:txBody>
          <a:bodyPr wrap="none" rtlCol="0">
            <a:spAutoFit/>
          </a:bodyPr>
          <a:lstStyle/>
          <a:p>
            <a:pPr defTabSz="914400"/>
            <a:r>
              <a:rPr lang="en-US" dirty="0" err="1" smtClean="0">
                <a:solidFill>
                  <a:srgbClr val="FF0000"/>
                </a:solidFill>
              </a:rPr>
              <a:t>WaSSI</a:t>
            </a:r>
            <a:r>
              <a:rPr lang="en-US" dirty="0" smtClean="0">
                <a:solidFill>
                  <a:srgbClr val="FF0000"/>
                </a:solidFill>
              </a:rPr>
              <a:t> </a:t>
            </a:r>
          </a:p>
          <a:p>
            <a:pPr defTabSz="914400"/>
            <a:r>
              <a:rPr lang="en-US" dirty="0" smtClean="0">
                <a:solidFill>
                  <a:srgbClr val="FF0000"/>
                </a:solidFill>
              </a:rPr>
              <a:t>Young stand </a:t>
            </a:r>
            <a:endParaRPr lang="en-US" dirty="0">
              <a:solidFill>
                <a:srgbClr val="FF0000"/>
              </a:solidFill>
            </a:endParaRPr>
          </a:p>
        </p:txBody>
      </p:sp>
      <p:sp>
        <p:nvSpPr>
          <p:cNvPr id="9" name="TextBox 8"/>
          <p:cNvSpPr txBox="1"/>
          <p:nvPr/>
        </p:nvSpPr>
        <p:spPr>
          <a:xfrm>
            <a:off x="6568417" y="3994475"/>
            <a:ext cx="1467068" cy="646331"/>
          </a:xfrm>
          <a:prstGeom prst="rect">
            <a:avLst/>
          </a:prstGeom>
          <a:noFill/>
        </p:spPr>
        <p:txBody>
          <a:bodyPr wrap="none" rtlCol="0">
            <a:spAutoFit/>
          </a:bodyPr>
          <a:lstStyle/>
          <a:p>
            <a:pPr defTabSz="914400"/>
            <a:r>
              <a:rPr lang="en-US" dirty="0" err="1" smtClean="0">
                <a:solidFill>
                  <a:prstClr val="black"/>
                </a:solidFill>
              </a:rPr>
              <a:t>WaSSI</a:t>
            </a:r>
            <a:r>
              <a:rPr lang="en-US" dirty="0" smtClean="0">
                <a:solidFill>
                  <a:prstClr val="black"/>
                </a:solidFill>
              </a:rPr>
              <a:t> </a:t>
            </a:r>
          </a:p>
          <a:p>
            <a:pPr defTabSz="914400"/>
            <a:r>
              <a:rPr lang="en-US" dirty="0" smtClean="0">
                <a:solidFill>
                  <a:prstClr val="black"/>
                </a:solidFill>
              </a:rPr>
              <a:t>Mid-rotation </a:t>
            </a:r>
            <a:endParaRPr lang="en-US" dirty="0">
              <a:solidFill>
                <a:prstClr val="black"/>
              </a:solidFill>
            </a:endParaRPr>
          </a:p>
        </p:txBody>
      </p:sp>
    </p:spTree>
    <p:extLst>
      <p:ext uri="{BB962C8B-B14F-4D97-AF65-F5344CB8AC3E}">
        <p14:creationId xmlns:p14="http://schemas.microsoft.com/office/powerpoint/2010/main" val="2573519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Time Periods Used</a:t>
            </a:r>
            <a:endParaRPr lang="en-US" dirty="0"/>
          </a:p>
        </p:txBody>
      </p:sp>
      <p:sp>
        <p:nvSpPr>
          <p:cNvPr id="3" name="Content Placeholder 2"/>
          <p:cNvSpPr>
            <a:spLocks noGrp="1"/>
          </p:cNvSpPr>
          <p:nvPr>
            <p:ph sz="quarter" idx="10"/>
          </p:nvPr>
        </p:nvSpPr>
        <p:spPr>
          <a:xfrm>
            <a:off x="1219200" y="1397000"/>
            <a:ext cx="7010400" cy="4983480"/>
          </a:xfrm>
        </p:spPr>
        <p:txBody>
          <a:bodyPr/>
          <a:lstStyle/>
          <a:p>
            <a:r>
              <a:rPr lang="en-US" u="sng" dirty="0" smtClean="0">
                <a:solidFill>
                  <a:srgbClr val="FF0000"/>
                </a:solidFill>
              </a:rPr>
              <a:t>Historical data</a:t>
            </a:r>
            <a:r>
              <a:rPr lang="en-US" dirty="0" smtClean="0">
                <a:solidFill>
                  <a:srgbClr val="FF0000"/>
                </a:solidFill>
              </a:rPr>
              <a:t> (1986-2005):</a:t>
            </a:r>
          </a:p>
          <a:p>
            <a:pPr lvl="1"/>
            <a:r>
              <a:rPr lang="en-US" dirty="0" smtClean="0">
                <a:solidFill>
                  <a:srgbClr val="FF0000"/>
                </a:solidFill>
              </a:rPr>
              <a:t>Based on gridded observations</a:t>
            </a:r>
          </a:p>
          <a:p>
            <a:r>
              <a:rPr lang="en-US" u="sng" dirty="0" smtClean="0"/>
              <a:t>Model baseline</a:t>
            </a:r>
            <a:r>
              <a:rPr lang="en-US" dirty="0"/>
              <a:t> </a:t>
            </a:r>
            <a:r>
              <a:rPr lang="en-US" dirty="0" smtClean="0"/>
              <a:t>(1950-2005): </a:t>
            </a:r>
          </a:p>
          <a:p>
            <a:pPr lvl="1"/>
            <a:r>
              <a:rPr lang="en-US" dirty="0" smtClean="0"/>
              <a:t>reference period for calculating future changes</a:t>
            </a:r>
          </a:p>
          <a:p>
            <a:pPr lvl="1"/>
            <a:r>
              <a:rPr lang="en-US" dirty="0" smtClean="0"/>
              <a:t>same statistics as actual years (1979-2009) from training data</a:t>
            </a:r>
          </a:p>
          <a:p>
            <a:r>
              <a:rPr lang="en-US" u="sng" dirty="0" smtClean="0"/>
              <a:t>Model future periods</a:t>
            </a:r>
            <a:r>
              <a:rPr lang="en-US" dirty="0"/>
              <a:t> </a:t>
            </a:r>
            <a:r>
              <a:rPr lang="en-US" dirty="0" smtClean="0"/>
              <a:t>(2020-2039, 2040-2059, 2060-2079, 2080-2099):</a:t>
            </a:r>
          </a:p>
          <a:p>
            <a:pPr lvl="1"/>
            <a:r>
              <a:rPr lang="en-US" dirty="0" smtClean="0"/>
              <a:t>To assess climate, take averages over at least 20 </a:t>
            </a:r>
            <a:r>
              <a:rPr lang="en-US" dirty="0" err="1" smtClean="0"/>
              <a:t>yrs</a:t>
            </a:r>
            <a:endParaRPr lang="en-US" dirty="0" smtClean="0"/>
          </a:p>
          <a:p>
            <a:pPr lvl="1"/>
            <a:endParaRPr lang="en-US" dirty="0" smtClean="0"/>
          </a:p>
          <a:p>
            <a:endParaRPr lang="en-US" dirty="0" smtClean="0"/>
          </a:p>
          <a:p>
            <a:endParaRPr lang="en-US" dirty="0" smtClean="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551777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36896"/>
            <a:ext cx="7543800" cy="1158504"/>
          </a:xfrm>
        </p:spPr>
        <p:txBody>
          <a:bodyPr/>
          <a:lstStyle/>
          <a:p>
            <a:r>
              <a:rPr lang="en-US" sz="3000" dirty="0" smtClean="0"/>
              <a:t>Modeling Water and Productivity using 20 GCMs  </a:t>
            </a:r>
            <a:endParaRPr lang="en-US" sz="3000"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28</a:t>
            </a:fld>
            <a:endParaRPr lang="en-US">
              <a:solidFill>
                <a:prstClr val="black">
                  <a:tint val="75000"/>
                </a:prstClr>
              </a:solidFill>
            </a:endParaRPr>
          </a:p>
        </p:txBody>
      </p:sp>
      <p:sp>
        <p:nvSpPr>
          <p:cNvPr id="6" name="Content Placeholder 2"/>
          <p:cNvSpPr txBox="1">
            <a:spLocks/>
          </p:cNvSpPr>
          <p:nvPr/>
        </p:nvSpPr>
        <p:spPr bwMode="auto">
          <a:xfrm>
            <a:off x="1066800" y="1295400"/>
            <a:ext cx="7924800" cy="4983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ct val="20000"/>
              </a:spcBef>
              <a:spcAft>
                <a:spcPct val="0"/>
              </a:spcAft>
              <a:buClr>
                <a:srgbClr val="9CA635"/>
              </a:buClr>
              <a:buChar char="•"/>
              <a:defRPr sz="2400">
                <a:solidFill>
                  <a:schemeClr val="tx1">
                    <a:lumMod val="65000"/>
                    <a:lumOff val="35000"/>
                  </a:schemeClr>
                </a:solidFill>
                <a:latin typeface="Cambria"/>
                <a:ea typeface="ＭＳ Ｐゴシック" pitchFamily="-108" charset="-128"/>
                <a:cs typeface="Cambria"/>
              </a:defRPr>
            </a:lvl1pPr>
            <a:lvl2pPr marL="574675" indent="-228600" algn="l" rtl="0" eaLnBrk="1" fontAlgn="base" hangingPunct="1">
              <a:spcBef>
                <a:spcPct val="20000"/>
              </a:spcBef>
              <a:spcAft>
                <a:spcPct val="0"/>
              </a:spcAft>
              <a:buClr>
                <a:srgbClr val="9CA635"/>
              </a:buClr>
              <a:buChar char="–"/>
              <a:defRPr sz="2200">
                <a:solidFill>
                  <a:schemeClr val="tx1">
                    <a:lumMod val="65000"/>
                    <a:lumOff val="35000"/>
                  </a:schemeClr>
                </a:solidFill>
                <a:latin typeface="Cambria"/>
                <a:ea typeface="ＭＳ Ｐゴシック" pitchFamily="-105" charset="-128"/>
                <a:cs typeface="Cambria"/>
              </a:defRPr>
            </a:lvl2pPr>
            <a:lvl3pPr marL="914400"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3pPr>
            <a:lvl4pPr marL="1260475" indent="-228600" algn="l" rtl="0" eaLnBrk="1" fontAlgn="base" hangingPunct="1">
              <a:spcBef>
                <a:spcPct val="20000"/>
              </a:spcBef>
              <a:spcAft>
                <a:spcPct val="0"/>
              </a:spcAft>
              <a:buClr>
                <a:srgbClr val="9CA635"/>
              </a:buClr>
              <a:buChar char="–"/>
              <a:defRPr sz="1800">
                <a:solidFill>
                  <a:schemeClr val="tx1">
                    <a:lumMod val="65000"/>
                    <a:lumOff val="35000"/>
                  </a:schemeClr>
                </a:solidFill>
                <a:latin typeface="Cambria"/>
                <a:ea typeface="ＭＳ Ｐゴシック" pitchFamily="-105" charset="-128"/>
                <a:cs typeface="Cambria"/>
              </a:defRPr>
            </a:lvl4pPr>
            <a:lvl5pPr marL="1543050" indent="-228600" algn="l" rtl="0" eaLnBrk="1" fontAlgn="base" hangingPunct="1">
              <a:spcBef>
                <a:spcPct val="20000"/>
              </a:spcBef>
              <a:spcAft>
                <a:spcPct val="0"/>
              </a:spcAft>
              <a:buClr>
                <a:srgbClr val="9CA635"/>
              </a:buClr>
              <a:buChar char="»"/>
              <a:tabLst>
                <a:tab pos="1593850" algn="l"/>
              </a:tabLst>
              <a:defRPr sz="1800">
                <a:solidFill>
                  <a:schemeClr val="tx1">
                    <a:lumMod val="65000"/>
                    <a:lumOff val="35000"/>
                  </a:schemeClr>
                </a:solidFill>
                <a:latin typeface="Cambria"/>
                <a:ea typeface="ＭＳ Ｐゴシック" pitchFamily="-105" charset="-128"/>
                <a:cs typeface="Cambria"/>
              </a:defRPr>
            </a:lvl5pPr>
            <a:lvl6pPr marL="25146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6pPr>
            <a:lvl7pPr marL="29718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7pPr>
            <a:lvl8pPr marL="34290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8pPr>
            <a:lvl9pPr marL="3886200" indent="-228600" algn="l" rtl="0" eaLnBrk="1" fontAlgn="base" hangingPunct="1">
              <a:spcBef>
                <a:spcPct val="20000"/>
              </a:spcBef>
              <a:spcAft>
                <a:spcPct val="0"/>
              </a:spcAft>
              <a:buChar char="»"/>
              <a:defRPr sz="2000">
                <a:solidFill>
                  <a:srgbClr val="500000"/>
                </a:solidFill>
                <a:latin typeface="+mn-lt"/>
                <a:ea typeface="ＭＳ Ｐゴシック" pitchFamily="-105" charset="-128"/>
              </a:defRPr>
            </a:lvl9pPr>
          </a:lstStyle>
          <a:p>
            <a:pPr marL="0" indent="0" defTabSz="914400">
              <a:spcBef>
                <a:spcPts val="0"/>
              </a:spcBef>
              <a:buFontTx/>
              <a:buNone/>
            </a:pPr>
            <a:endParaRPr lang="en-US" sz="800" b="1" kern="0" dirty="0" smtClean="0">
              <a:solidFill>
                <a:prstClr val="black">
                  <a:lumMod val="65000"/>
                  <a:lumOff val="35000"/>
                </a:prstClr>
              </a:solidFill>
            </a:endParaRPr>
          </a:p>
          <a:p>
            <a:pPr marL="0" indent="0" defTabSz="914400">
              <a:spcBef>
                <a:spcPts val="0"/>
              </a:spcBef>
              <a:buFontTx/>
              <a:buNone/>
            </a:pPr>
            <a:endParaRPr lang="en-US" sz="800" b="1" kern="0" dirty="0">
              <a:solidFill>
                <a:prstClr val="black">
                  <a:lumMod val="65000"/>
                  <a:lumOff val="35000"/>
                </a:prstClr>
              </a:solidFill>
            </a:endParaRPr>
          </a:p>
          <a:p>
            <a:pPr marL="0" indent="0" defTabSz="914400">
              <a:spcBef>
                <a:spcPts val="0"/>
              </a:spcBef>
              <a:buFontTx/>
              <a:buNone/>
            </a:pPr>
            <a:endParaRPr lang="en-US" sz="800" b="1" kern="0" dirty="0" smtClean="0">
              <a:solidFill>
                <a:prstClr val="black">
                  <a:lumMod val="65000"/>
                  <a:lumOff val="35000"/>
                </a:prstClr>
              </a:solidFill>
            </a:endParaRPr>
          </a:p>
          <a:p>
            <a:pPr defTabSz="914400">
              <a:spcBef>
                <a:spcPts val="0"/>
              </a:spcBef>
            </a:pPr>
            <a:r>
              <a:rPr lang="en-US" sz="2200" u="sng" kern="0" dirty="0" smtClean="0">
                <a:solidFill>
                  <a:prstClr val="black">
                    <a:lumMod val="65000"/>
                    <a:lumOff val="35000"/>
                  </a:prstClr>
                </a:solidFill>
              </a:rPr>
              <a:t>Step 1</a:t>
            </a:r>
            <a:r>
              <a:rPr lang="en-US" sz="2200" kern="0" dirty="0" smtClean="0">
                <a:solidFill>
                  <a:prstClr val="black">
                    <a:lumMod val="65000"/>
                    <a:lumOff val="35000"/>
                  </a:prstClr>
                </a:solidFill>
              </a:rPr>
              <a:t>: run with a historical dataset (Training data)</a:t>
            </a:r>
          </a:p>
          <a:p>
            <a:pPr defTabSz="914400">
              <a:spcBef>
                <a:spcPts val="0"/>
              </a:spcBef>
            </a:pPr>
            <a:endParaRPr lang="en-US" sz="2200" kern="0" dirty="0" smtClean="0">
              <a:solidFill>
                <a:prstClr val="black">
                  <a:lumMod val="65000"/>
                  <a:lumOff val="35000"/>
                </a:prstClr>
              </a:solidFill>
            </a:endParaRPr>
          </a:p>
          <a:p>
            <a:pPr defTabSz="914400">
              <a:spcBef>
                <a:spcPts val="0"/>
              </a:spcBef>
            </a:pPr>
            <a:r>
              <a:rPr lang="en-US" sz="2200" u="sng" kern="0" dirty="0" smtClean="0">
                <a:solidFill>
                  <a:prstClr val="black">
                    <a:lumMod val="65000"/>
                    <a:lumOff val="35000"/>
                  </a:prstClr>
                </a:solidFill>
              </a:rPr>
              <a:t>Step 2</a:t>
            </a:r>
            <a:r>
              <a:rPr lang="en-US" sz="2200" kern="0" dirty="0" smtClean="0">
                <a:solidFill>
                  <a:prstClr val="black">
                    <a:lumMod val="65000"/>
                    <a:lumOff val="35000"/>
                  </a:prstClr>
                </a:solidFill>
              </a:rPr>
              <a:t>: run with baseline dataset. Compare model baseline output to historical output (Step 1) to generate error statistics. </a:t>
            </a:r>
          </a:p>
          <a:p>
            <a:pPr defTabSz="914400">
              <a:spcBef>
                <a:spcPts val="0"/>
              </a:spcBef>
            </a:pPr>
            <a:r>
              <a:rPr lang="en-US" sz="2200" u="sng" kern="0" dirty="0" smtClean="0">
                <a:solidFill>
                  <a:prstClr val="black">
                    <a:lumMod val="65000"/>
                    <a:lumOff val="35000"/>
                  </a:prstClr>
                </a:solidFill>
              </a:rPr>
              <a:t>Step 3</a:t>
            </a:r>
            <a:r>
              <a:rPr lang="en-US" sz="2200" kern="0" dirty="0" smtClean="0">
                <a:solidFill>
                  <a:prstClr val="black">
                    <a:lumMod val="65000"/>
                    <a:lumOff val="35000"/>
                  </a:prstClr>
                </a:solidFill>
              </a:rPr>
              <a:t>: run  with projections data per model, per RCP, and per 20 </a:t>
            </a:r>
            <a:r>
              <a:rPr lang="en-US" sz="2200" kern="0" dirty="0" err="1" smtClean="0">
                <a:solidFill>
                  <a:prstClr val="black">
                    <a:lumMod val="65000"/>
                    <a:lumOff val="35000"/>
                  </a:prstClr>
                </a:solidFill>
              </a:rPr>
              <a:t>yr</a:t>
            </a:r>
            <a:r>
              <a:rPr lang="en-US" sz="2200" kern="0" dirty="0" smtClean="0">
                <a:solidFill>
                  <a:prstClr val="black">
                    <a:lumMod val="65000"/>
                    <a:lumOff val="35000"/>
                  </a:prstClr>
                </a:solidFill>
              </a:rPr>
              <a:t> time slice for future periods</a:t>
            </a:r>
          </a:p>
          <a:p>
            <a:pPr defTabSz="914400">
              <a:spcBef>
                <a:spcPts val="0"/>
              </a:spcBef>
            </a:pPr>
            <a:r>
              <a:rPr lang="en-US" sz="2200" u="sng" kern="0" dirty="0" smtClean="0">
                <a:solidFill>
                  <a:prstClr val="black">
                    <a:lumMod val="65000"/>
                    <a:lumOff val="35000"/>
                  </a:prstClr>
                </a:solidFill>
              </a:rPr>
              <a:t>Step 4</a:t>
            </a:r>
            <a:r>
              <a:rPr lang="en-US" sz="2200" kern="0" dirty="0" smtClean="0">
                <a:solidFill>
                  <a:prstClr val="black">
                    <a:lumMod val="65000"/>
                    <a:lumOff val="35000"/>
                  </a:prstClr>
                </a:solidFill>
              </a:rPr>
              <a:t>: compute difference between step 3 and step 2</a:t>
            </a:r>
          </a:p>
          <a:p>
            <a:pPr defTabSz="914400">
              <a:spcBef>
                <a:spcPts val="0"/>
              </a:spcBef>
            </a:pPr>
            <a:r>
              <a:rPr lang="en-US" sz="2200" u="sng" kern="0" dirty="0" smtClean="0">
                <a:solidFill>
                  <a:prstClr val="black">
                    <a:lumMod val="65000"/>
                    <a:lumOff val="35000"/>
                  </a:prstClr>
                </a:solidFill>
              </a:rPr>
              <a:t>Step 5</a:t>
            </a:r>
            <a:r>
              <a:rPr lang="en-US" sz="2200" kern="0" dirty="0" smtClean="0">
                <a:solidFill>
                  <a:prstClr val="black">
                    <a:lumMod val="65000"/>
                    <a:lumOff val="35000"/>
                  </a:prstClr>
                </a:solidFill>
              </a:rPr>
              <a:t>: calculate mean of these differences across all models per </a:t>
            </a:r>
            <a:r>
              <a:rPr lang="en-US" sz="2200" kern="0" dirty="0" err="1" smtClean="0">
                <a:solidFill>
                  <a:prstClr val="black">
                    <a:lumMod val="65000"/>
                    <a:lumOff val="35000"/>
                  </a:prstClr>
                </a:solidFill>
              </a:rPr>
              <a:t>rcp</a:t>
            </a:r>
            <a:r>
              <a:rPr lang="en-US" sz="2200" kern="0" dirty="0" smtClean="0">
                <a:solidFill>
                  <a:prstClr val="black">
                    <a:lumMod val="65000"/>
                    <a:lumOff val="35000"/>
                  </a:prstClr>
                </a:solidFill>
              </a:rPr>
              <a:t> and per 20 </a:t>
            </a:r>
            <a:r>
              <a:rPr lang="en-US" sz="2200" kern="0" dirty="0" err="1" smtClean="0">
                <a:solidFill>
                  <a:prstClr val="black">
                    <a:lumMod val="65000"/>
                    <a:lumOff val="35000"/>
                  </a:prstClr>
                </a:solidFill>
              </a:rPr>
              <a:t>yr</a:t>
            </a:r>
            <a:r>
              <a:rPr lang="en-US" sz="2200" kern="0" dirty="0" smtClean="0">
                <a:solidFill>
                  <a:prstClr val="black">
                    <a:lumMod val="65000"/>
                    <a:lumOff val="35000"/>
                  </a:prstClr>
                </a:solidFill>
              </a:rPr>
              <a:t> future time slice</a:t>
            </a:r>
          </a:p>
          <a:p>
            <a:pPr defTabSz="914400">
              <a:spcBef>
                <a:spcPts val="0"/>
              </a:spcBef>
            </a:pPr>
            <a:r>
              <a:rPr lang="en-US" sz="2200" u="sng" kern="0" dirty="0" smtClean="0">
                <a:solidFill>
                  <a:prstClr val="black">
                    <a:lumMod val="65000"/>
                    <a:lumOff val="35000"/>
                  </a:prstClr>
                </a:solidFill>
              </a:rPr>
              <a:t>Step 6</a:t>
            </a:r>
            <a:r>
              <a:rPr lang="en-US" sz="2200" kern="0" dirty="0" smtClean="0">
                <a:solidFill>
                  <a:prstClr val="black">
                    <a:lumMod val="65000"/>
                    <a:lumOff val="35000"/>
                  </a:prstClr>
                </a:solidFill>
              </a:rPr>
              <a:t>: add mean of the differences back to the historical map of </a:t>
            </a:r>
            <a:r>
              <a:rPr lang="en-US" sz="2200" kern="0" dirty="0">
                <a:solidFill>
                  <a:prstClr val="black">
                    <a:lumMod val="65000"/>
                    <a:lumOff val="35000"/>
                  </a:prstClr>
                </a:solidFill>
              </a:rPr>
              <a:t> </a:t>
            </a:r>
            <a:r>
              <a:rPr lang="en-US" sz="2200" kern="0" dirty="0" smtClean="0">
                <a:solidFill>
                  <a:prstClr val="black">
                    <a:lumMod val="65000"/>
                    <a:lumOff val="35000"/>
                  </a:prstClr>
                </a:solidFill>
              </a:rPr>
              <a:t>GEP or Q (from Step 1)</a:t>
            </a:r>
          </a:p>
          <a:p>
            <a:pPr defTabSz="914400">
              <a:spcBef>
                <a:spcPts val="0"/>
              </a:spcBef>
            </a:pPr>
            <a:r>
              <a:rPr lang="en-US" sz="2200" u="sng" kern="0" dirty="0" smtClean="0">
                <a:solidFill>
                  <a:prstClr val="black">
                    <a:lumMod val="65000"/>
                    <a:lumOff val="35000"/>
                  </a:prstClr>
                </a:solidFill>
              </a:rPr>
              <a:t>Step 7</a:t>
            </a:r>
            <a:r>
              <a:rPr lang="en-US" sz="2200" kern="0" dirty="0" smtClean="0">
                <a:solidFill>
                  <a:prstClr val="black">
                    <a:lumMod val="65000"/>
                    <a:lumOff val="35000"/>
                  </a:prstClr>
                </a:solidFill>
              </a:rPr>
              <a:t>: repeat steps 5 and 6 except with std. deviation</a:t>
            </a:r>
          </a:p>
          <a:p>
            <a:pPr marL="0" indent="0" defTabSz="914400">
              <a:buFontTx/>
              <a:buNone/>
            </a:pPr>
            <a:endParaRPr lang="en-US" sz="2200" kern="0" dirty="0" smtClean="0">
              <a:solidFill>
                <a:prstClr val="black">
                  <a:lumMod val="65000"/>
                  <a:lumOff val="35000"/>
                </a:prstClr>
              </a:solidFill>
            </a:endParaRPr>
          </a:p>
        </p:txBody>
      </p:sp>
    </p:spTree>
    <p:extLst>
      <p:ext uri="{BB962C8B-B14F-4D97-AF65-F5344CB8AC3E}">
        <p14:creationId xmlns:p14="http://schemas.microsoft.com/office/powerpoint/2010/main" val="40520029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WaSSI</a:t>
            </a:r>
            <a:r>
              <a:rPr lang="en-US" dirty="0" smtClean="0"/>
              <a:t> Modeled Mean Changes (all GCMs)</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29</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1815483" y="1402724"/>
            <a:ext cx="6864878" cy="4984750"/>
          </a:xfrm>
          <a:prstGeom prst="rect">
            <a:avLst/>
          </a:prstGeom>
        </p:spPr>
      </p:pic>
    </p:spTree>
    <p:extLst>
      <p:ext uri="{BB962C8B-B14F-4D97-AF65-F5344CB8AC3E}">
        <p14:creationId xmlns:p14="http://schemas.microsoft.com/office/powerpoint/2010/main" val="724085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registration</a:t>
            </a:r>
            <a:endParaRPr lang="en-US" dirty="0"/>
          </a:p>
        </p:txBody>
      </p:sp>
      <p:sp>
        <p:nvSpPr>
          <p:cNvPr id="3" name="Content Placeholder 2"/>
          <p:cNvSpPr>
            <a:spLocks noGrp="1"/>
          </p:cNvSpPr>
          <p:nvPr>
            <p:ph sz="quarter" idx="10"/>
          </p:nvPr>
        </p:nvSpPr>
        <p:spPr>
          <a:xfrm>
            <a:off x="1073889" y="1428898"/>
            <a:ext cx="8070112" cy="4897475"/>
          </a:xfrm>
        </p:spPr>
        <p:txBody>
          <a:bodyPr/>
          <a:lstStyle/>
          <a:p>
            <a:pPr>
              <a:spcBef>
                <a:spcPts val="0"/>
              </a:spcBef>
            </a:pPr>
            <a:r>
              <a:rPr lang="en-US" dirty="0" smtClean="0">
                <a:hlinkClick r:id="rId2"/>
              </a:rPr>
              <a:t>www.pinemap.org/intranet</a:t>
            </a:r>
            <a:r>
              <a:rPr lang="en-US" dirty="0" smtClean="0"/>
              <a:t> for links to register for food and posters, block code for hotel</a:t>
            </a:r>
          </a:p>
          <a:p>
            <a:pPr marL="0" indent="0">
              <a:spcBef>
                <a:spcPts val="0"/>
              </a:spcBef>
              <a:buNone/>
            </a:pPr>
            <a:endParaRPr lang="en-US" dirty="0" smtClean="0"/>
          </a:p>
          <a:p>
            <a:pPr>
              <a:spcBef>
                <a:spcPts val="0"/>
              </a:spcBef>
            </a:pPr>
            <a:r>
              <a:rPr lang="en-US" dirty="0" smtClean="0"/>
              <a:t>Hotel block drops </a:t>
            </a:r>
            <a:r>
              <a:rPr lang="en-US" dirty="0" smtClean="0"/>
              <a:t>April25</a:t>
            </a:r>
            <a:r>
              <a:rPr lang="en-US" dirty="0" smtClean="0"/>
              <a:t>! Fewer rooms reserved for </a:t>
            </a:r>
            <a:r>
              <a:rPr lang="en-US" dirty="0" smtClean="0"/>
              <a:t>3</a:t>
            </a:r>
            <a:r>
              <a:rPr lang="en-US" baseline="30000" dirty="0" smtClean="0"/>
              <a:t>rd</a:t>
            </a:r>
            <a:r>
              <a:rPr lang="en-US" dirty="0" smtClean="0"/>
              <a:t> night (</a:t>
            </a:r>
            <a:r>
              <a:rPr lang="en-US" dirty="0" smtClean="0"/>
              <a:t>5/25), </a:t>
            </a:r>
            <a:r>
              <a:rPr lang="en-US" dirty="0" smtClean="0"/>
              <a:t>so please reserve early if possible</a:t>
            </a:r>
          </a:p>
          <a:p>
            <a:pPr>
              <a:spcBef>
                <a:spcPts val="0"/>
              </a:spcBef>
            </a:pPr>
            <a:endParaRPr lang="en-US" dirty="0"/>
          </a:p>
          <a:p>
            <a:pPr>
              <a:spcBef>
                <a:spcPts val="0"/>
              </a:spcBef>
            </a:pPr>
            <a:r>
              <a:rPr lang="en-US" dirty="0" smtClean="0"/>
              <a:t>Would like a numbers count for catering</a:t>
            </a:r>
          </a:p>
          <a:p>
            <a:pPr marL="0" indent="0">
              <a:spcBef>
                <a:spcPts val="0"/>
              </a:spcBef>
              <a:buNone/>
            </a:pPr>
            <a:endParaRPr lang="en-US" dirty="0" smtClean="0"/>
          </a:p>
        </p:txBody>
      </p:sp>
    </p:spTree>
    <p:extLst>
      <p:ext uri="{BB962C8B-B14F-4D97-AF65-F5344CB8AC3E}">
        <p14:creationId xmlns:p14="http://schemas.microsoft.com/office/powerpoint/2010/main" val="3902941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WaSSI</a:t>
            </a:r>
            <a:r>
              <a:rPr lang="en-US" dirty="0" smtClean="0"/>
              <a:t> Modeled Mean Changes (all GCMs)</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30</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1676400" y="1676400"/>
            <a:ext cx="6235234" cy="4527550"/>
          </a:xfrm>
          <a:prstGeom prst="rect">
            <a:avLst/>
          </a:prstGeom>
        </p:spPr>
      </p:pic>
    </p:spTree>
    <p:extLst>
      <p:ext uri="{BB962C8B-B14F-4D97-AF65-F5344CB8AC3E}">
        <p14:creationId xmlns:p14="http://schemas.microsoft.com/office/powerpoint/2010/main" val="1416065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Modeled GEP</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31</a:t>
            </a:fld>
            <a:endParaRPr lang="en-US">
              <a:solidFill>
                <a:prstClr val="black">
                  <a:tint val="75000"/>
                </a:prstClr>
              </a:solidFill>
            </a:endParaRPr>
          </a:p>
        </p:txBody>
      </p:sp>
      <p:pic>
        <p:nvPicPr>
          <p:cNvPr id="7" name="Content Placeholder 6"/>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81200" y="1497806"/>
            <a:ext cx="6248400" cy="4781550"/>
          </a:xfrm>
        </p:spPr>
      </p:pic>
    </p:spTree>
    <p:extLst>
      <p:ext uri="{BB962C8B-B14F-4D97-AF65-F5344CB8AC3E}">
        <p14:creationId xmlns:p14="http://schemas.microsoft.com/office/powerpoint/2010/main" val="2106697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Modeled Water Yield</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32</a:t>
            </a:fld>
            <a:endParaRPr lang="en-US">
              <a:solidFill>
                <a:prstClr val="black">
                  <a:tint val="75000"/>
                </a:prstClr>
              </a:solidFill>
            </a:endParaRPr>
          </a:p>
        </p:txBody>
      </p:sp>
      <p:pic>
        <p:nvPicPr>
          <p:cNvPr id="5" name="Content Placeholder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981200" y="1497806"/>
            <a:ext cx="6248400" cy="4781550"/>
          </a:xfrm>
        </p:spPr>
      </p:pic>
    </p:spTree>
    <p:extLst>
      <p:ext uri="{BB962C8B-B14F-4D97-AF65-F5344CB8AC3E}">
        <p14:creationId xmlns:p14="http://schemas.microsoft.com/office/powerpoint/2010/main" val="2122373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WaSSI</a:t>
            </a:r>
            <a:r>
              <a:rPr lang="en-US" dirty="0" smtClean="0"/>
              <a:t> Modeled Mean Changes by 2030 (all GCMs)</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33</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266846"/>
            <a:ext cx="7090877" cy="5479314"/>
          </a:xfrm>
          <a:prstGeom prst="rect">
            <a:avLst/>
          </a:prstGeom>
        </p:spPr>
      </p:pic>
    </p:spTree>
    <p:extLst>
      <p:ext uri="{BB962C8B-B14F-4D97-AF65-F5344CB8AC3E}">
        <p14:creationId xmlns:p14="http://schemas.microsoft.com/office/powerpoint/2010/main" val="3683801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WaSSI</a:t>
            </a:r>
            <a:r>
              <a:rPr lang="en-US" dirty="0" smtClean="0"/>
              <a:t> Modeled Mean Changes by 2030 (all GCMs)</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34</a:t>
            </a:fld>
            <a:endParaRPr lang="en-US">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652" y="1503151"/>
            <a:ext cx="6753123" cy="5218323"/>
          </a:xfrm>
          <a:prstGeom prst="rect">
            <a:avLst/>
          </a:prstGeom>
        </p:spPr>
      </p:pic>
    </p:spTree>
    <p:extLst>
      <p:ext uri="{BB962C8B-B14F-4D97-AF65-F5344CB8AC3E}">
        <p14:creationId xmlns:p14="http://schemas.microsoft.com/office/powerpoint/2010/main" val="1046251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WaSSI</a:t>
            </a:r>
            <a:r>
              <a:rPr lang="en-US" dirty="0" smtClean="0"/>
              <a:t> Modeled Mean Changes by 2030 (all GCMs)</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35</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652" y="1378686"/>
            <a:ext cx="7090877" cy="5479314"/>
          </a:xfrm>
          <a:prstGeom prst="rect">
            <a:avLst/>
          </a:prstGeom>
        </p:spPr>
      </p:pic>
    </p:spTree>
    <p:extLst>
      <p:ext uri="{BB962C8B-B14F-4D97-AF65-F5344CB8AC3E}">
        <p14:creationId xmlns:p14="http://schemas.microsoft.com/office/powerpoint/2010/main" val="61342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WaSSI</a:t>
            </a:r>
            <a:r>
              <a:rPr lang="en-US" dirty="0" smtClean="0"/>
              <a:t> Modeled Mean Changes by 2030 (all GCMs)</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36</a:t>
            </a:fld>
            <a:endParaRPr lang="en-US">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63661"/>
            <a:ext cx="7090877" cy="5479314"/>
          </a:xfrm>
          <a:prstGeom prst="rect">
            <a:avLst/>
          </a:prstGeom>
        </p:spPr>
      </p:pic>
    </p:spTree>
    <p:extLst>
      <p:ext uri="{BB962C8B-B14F-4D97-AF65-F5344CB8AC3E}">
        <p14:creationId xmlns:p14="http://schemas.microsoft.com/office/powerpoint/2010/main" val="3152491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WaSSI</a:t>
            </a:r>
            <a:r>
              <a:rPr lang="en-US" dirty="0" smtClean="0"/>
              <a:t> Modeled Mean Changes by 2030 (all GCMs)</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37</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829" y="1313548"/>
            <a:ext cx="7180729" cy="5548745"/>
          </a:xfrm>
          <a:prstGeom prst="rect">
            <a:avLst/>
          </a:prstGeom>
        </p:spPr>
      </p:pic>
    </p:spTree>
    <p:extLst>
      <p:ext uri="{BB962C8B-B14F-4D97-AF65-F5344CB8AC3E}">
        <p14:creationId xmlns:p14="http://schemas.microsoft.com/office/powerpoint/2010/main" val="3318566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WaSSI</a:t>
            </a:r>
            <a:r>
              <a:rPr lang="en-US" dirty="0" smtClean="0"/>
              <a:t> Modeled Mean Changes by 2030 (all GCMs)</a:t>
            </a:r>
            <a:endParaRPr lang="en-US" dirty="0"/>
          </a:p>
        </p:txBody>
      </p:sp>
      <p:sp>
        <p:nvSpPr>
          <p:cNvPr id="4" name="Slide Number Placeholder 3"/>
          <p:cNvSpPr>
            <a:spLocks noGrp="1"/>
          </p:cNvSpPr>
          <p:nvPr>
            <p:ph type="sldNum" sz="quarter" idx="11"/>
          </p:nvPr>
        </p:nvSpPr>
        <p:spPr/>
        <p:txBody>
          <a:bodyPr/>
          <a:lstStyle/>
          <a:p>
            <a:fld id="{A667C5D4-B162-4E9A-B49B-957DA9B83FFF}" type="slidenum">
              <a:rPr lang="en-US" smtClean="0">
                <a:solidFill>
                  <a:prstClr val="black">
                    <a:tint val="75000"/>
                  </a:prstClr>
                </a:solidFill>
              </a:rPr>
              <a:pPr/>
              <a:t>38</a:t>
            </a:fld>
            <a:endParaRPr lang="en-US">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349375"/>
            <a:ext cx="6952129" cy="5372100"/>
          </a:xfrm>
          <a:prstGeom prst="rect">
            <a:avLst/>
          </a:prstGeom>
        </p:spPr>
      </p:pic>
    </p:spTree>
    <p:extLst>
      <p:ext uri="{BB962C8B-B14F-4D97-AF65-F5344CB8AC3E}">
        <p14:creationId xmlns:p14="http://schemas.microsoft.com/office/powerpoint/2010/main" val="28141552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Next steps </a:t>
            </a:r>
            <a:endParaRPr lang="en-US" dirty="0"/>
          </a:p>
        </p:txBody>
      </p:sp>
      <p:sp>
        <p:nvSpPr>
          <p:cNvPr id="3" name="Content Placeholder 2"/>
          <p:cNvSpPr>
            <a:spLocks noGrp="1"/>
          </p:cNvSpPr>
          <p:nvPr>
            <p:ph sz="quarter" idx="10"/>
          </p:nvPr>
        </p:nvSpPr>
        <p:spPr>
          <a:xfrm>
            <a:off x="1371600" y="1524000"/>
            <a:ext cx="6934200" cy="2667000"/>
          </a:xfrm>
        </p:spPr>
        <p:txBody>
          <a:bodyPr/>
          <a:lstStyle/>
          <a:p>
            <a:r>
              <a:rPr lang="en-US" dirty="0" smtClean="0"/>
              <a:t>Divergent response? Productivity increases but water supply decreases at the regional scale.</a:t>
            </a:r>
            <a:endParaRPr lang="en-US" dirty="0"/>
          </a:p>
          <a:p>
            <a:endParaRPr lang="en-US" dirty="0"/>
          </a:p>
          <a:p>
            <a:r>
              <a:rPr lang="en-US" dirty="0" smtClean="0"/>
              <a:t>Will work on other  scenarios:  </a:t>
            </a:r>
            <a:r>
              <a:rPr lang="en-US" dirty="0"/>
              <a:t>CO2 fertilization with altered </a:t>
            </a:r>
            <a:r>
              <a:rPr lang="en-US" dirty="0" smtClean="0"/>
              <a:t>WUE</a:t>
            </a:r>
          </a:p>
          <a:p>
            <a:pPr lvl="1"/>
            <a:r>
              <a:rPr lang="en-US" dirty="0" smtClean="0"/>
              <a:t>Young stands (LAI-2.3)</a:t>
            </a:r>
          </a:p>
          <a:p>
            <a:pPr lvl="1"/>
            <a:r>
              <a:rPr lang="en-US" dirty="0" smtClean="0"/>
              <a:t>Mature stands (LAI=4)</a:t>
            </a:r>
          </a:p>
          <a:p>
            <a:pPr lvl="1"/>
            <a:endParaRPr lang="en-US" dirty="0" smtClean="0"/>
          </a:p>
          <a:p>
            <a:r>
              <a:rPr lang="en-US" dirty="0" smtClean="0"/>
              <a:t>Provide DSS required datasets</a:t>
            </a:r>
            <a:endParaRPr lang="en-US" dirty="0"/>
          </a:p>
          <a:p>
            <a:pPr lvl="1"/>
            <a:r>
              <a:rPr lang="en-US" dirty="0"/>
              <a:t>Young </a:t>
            </a:r>
            <a:r>
              <a:rPr lang="en-US" dirty="0" smtClean="0"/>
              <a:t>stands (LAI=2.3)</a:t>
            </a:r>
            <a:endParaRPr lang="en-US" dirty="0"/>
          </a:p>
          <a:p>
            <a:pPr lvl="1"/>
            <a:r>
              <a:rPr lang="en-US" dirty="0"/>
              <a:t>Mature </a:t>
            </a:r>
            <a:r>
              <a:rPr lang="en-US" dirty="0" smtClean="0"/>
              <a:t>stands (LAI=4)</a:t>
            </a:r>
          </a:p>
          <a:p>
            <a:pPr lvl="1"/>
            <a:endParaRPr lang="en-US" dirty="0"/>
          </a:p>
          <a:p>
            <a:endParaRPr lang="en-US" dirty="0" smtClean="0"/>
          </a:p>
          <a:p>
            <a:pPr lvl="1"/>
            <a:endParaRPr lang="en-US" dirty="0" smtClean="0"/>
          </a:p>
          <a:p>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F007BEEE-C386-4BC7-8AB0-40FD33063788}"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2199842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meeting structure</a:t>
            </a:r>
            <a:endParaRPr lang="en-US" dirty="0"/>
          </a:p>
        </p:txBody>
      </p:sp>
      <p:sp>
        <p:nvSpPr>
          <p:cNvPr id="3" name="Content Placeholder 2"/>
          <p:cNvSpPr>
            <a:spLocks noGrp="1"/>
          </p:cNvSpPr>
          <p:nvPr>
            <p:ph sz="quarter" idx="10"/>
          </p:nvPr>
        </p:nvSpPr>
        <p:spPr>
          <a:xfrm>
            <a:off x="1233376" y="1354469"/>
            <a:ext cx="7758224" cy="4918740"/>
          </a:xfrm>
        </p:spPr>
        <p:txBody>
          <a:bodyPr/>
          <a:lstStyle/>
          <a:p>
            <a:r>
              <a:rPr lang="en-US" dirty="0" smtClean="0"/>
              <a:t>Presentations of </a:t>
            </a:r>
            <a:r>
              <a:rPr lang="en-US" dirty="0"/>
              <a:t>the 1</a:t>
            </a:r>
            <a:r>
              <a:rPr lang="en-US" baseline="30000" dirty="0"/>
              <a:t>st</a:t>
            </a:r>
            <a:r>
              <a:rPr lang="en-US" dirty="0"/>
              <a:t> </a:t>
            </a:r>
            <a:r>
              <a:rPr lang="en-US" dirty="0" smtClean="0"/>
              <a:t>set of </a:t>
            </a:r>
            <a:r>
              <a:rPr lang="en-US" dirty="0"/>
              <a:t>integrative </a:t>
            </a:r>
            <a:r>
              <a:rPr lang="en-US" dirty="0" smtClean="0"/>
              <a:t>papers, followed by discussion of key confirmatory/ surprising results, linkage to other findings</a:t>
            </a:r>
            <a:endParaRPr lang="en-US" sz="2000" dirty="0"/>
          </a:p>
          <a:p>
            <a:r>
              <a:rPr lang="en-US" dirty="0" smtClean="0"/>
              <a:t>Workshop sessions </a:t>
            </a:r>
            <a:r>
              <a:rPr lang="en-US" dirty="0"/>
              <a:t>to develop </a:t>
            </a:r>
            <a:r>
              <a:rPr lang="en-US" dirty="0" smtClean="0"/>
              <a:t>2</a:t>
            </a:r>
            <a:r>
              <a:rPr lang="en-US" baseline="30000" dirty="0" smtClean="0"/>
              <a:t>nd</a:t>
            </a:r>
            <a:r>
              <a:rPr lang="en-US" dirty="0" smtClean="0"/>
              <a:t> </a:t>
            </a:r>
            <a:r>
              <a:rPr lang="en-US" dirty="0"/>
              <a:t>level integrative </a:t>
            </a:r>
            <a:r>
              <a:rPr lang="en-US" dirty="0" smtClean="0"/>
              <a:t>papers</a:t>
            </a:r>
            <a:endParaRPr lang="en-US" sz="2000" dirty="0"/>
          </a:p>
          <a:p>
            <a:r>
              <a:rPr lang="en-US" dirty="0" smtClean="0"/>
              <a:t>Final </a:t>
            </a:r>
            <a:r>
              <a:rPr lang="en-US" dirty="0"/>
              <a:t>poster presentation </a:t>
            </a:r>
            <a:r>
              <a:rPr lang="en-US"/>
              <a:t>opportunity </a:t>
            </a:r>
            <a:endParaRPr lang="en-US" smtClean="0"/>
          </a:p>
          <a:p>
            <a:r>
              <a:rPr lang="en-US" smtClean="0"/>
              <a:t>Discussions </a:t>
            </a:r>
            <a:r>
              <a:rPr lang="en-US" dirty="0" smtClean="0"/>
              <a:t>of: </a:t>
            </a:r>
          </a:p>
          <a:p>
            <a:pPr lvl="1"/>
            <a:r>
              <a:rPr lang="en-US" sz="2000" dirty="0"/>
              <a:t>b</a:t>
            </a:r>
            <a:r>
              <a:rPr lang="en-US" sz="2000" dirty="0" smtClean="0"/>
              <a:t>uilding a consensus PINEMAP message </a:t>
            </a:r>
          </a:p>
          <a:p>
            <a:pPr lvl="1"/>
            <a:r>
              <a:rPr lang="en-US" sz="2000" dirty="0" smtClean="0"/>
              <a:t>areas of disagreement (controversy) - future research needs</a:t>
            </a:r>
          </a:p>
          <a:p>
            <a:pPr lvl="1"/>
            <a:r>
              <a:rPr lang="en-US" sz="2000" dirty="0" smtClean="0"/>
              <a:t>communication barriers and strategies to deal with them</a:t>
            </a:r>
          </a:p>
          <a:p>
            <a:pPr lvl="1"/>
            <a:r>
              <a:rPr lang="en-US" sz="2000" dirty="0" smtClean="0"/>
              <a:t>adapting message for varied stakeholder audiences</a:t>
            </a:r>
          </a:p>
          <a:p>
            <a:pPr lvl="1"/>
            <a:r>
              <a:rPr lang="en-US" sz="2000" dirty="0"/>
              <a:t>o</a:t>
            </a:r>
            <a:r>
              <a:rPr lang="en-US" sz="2000" dirty="0" smtClean="0"/>
              <a:t>pportunities for using networks and data for answering other burning questions</a:t>
            </a:r>
          </a:p>
        </p:txBody>
      </p:sp>
    </p:spTree>
    <p:extLst>
      <p:ext uri="{BB962C8B-B14F-4D97-AF65-F5344CB8AC3E}">
        <p14:creationId xmlns:p14="http://schemas.microsoft.com/office/powerpoint/2010/main" val="3989668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Sap Flux Integration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0356" y="3825644"/>
            <a:ext cx="6508750" cy="298513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7475" y="1158505"/>
            <a:ext cx="3561631" cy="2667136"/>
          </a:xfrm>
          <a:prstGeom prst="rect">
            <a:avLst/>
          </a:prstGeom>
        </p:spPr>
      </p:pic>
      <p:sp>
        <p:nvSpPr>
          <p:cNvPr id="5" name="TextBox 4"/>
          <p:cNvSpPr txBox="1"/>
          <p:nvPr/>
        </p:nvSpPr>
        <p:spPr>
          <a:xfrm>
            <a:off x="6629400" y="3579420"/>
            <a:ext cx="1238250" cy="246221"/>
          </a:xfrm>
          <a:prstGeom prst="rect">
            <a:avLst/>
          </a:prstGeom>
          <a:noFill/>
        </p:spPr>
        <p:txBody>
          <a:bodyPr wrap="square" rtlCol="0">
            <a:spAutoFit/>
          </a:bodyPr>
          <a:lstStyle/>
          <a:p>
            <a:pPr algn="ctr" defTabSz="914400"/>
            <a:r>
              <a:rPr lang="en-US" sz="1000" b="1" dirty="0" smtClean="0">
                <a:solidFill>
                  <a:prstClr val="black"/>
                </a:solidFill>
                <a:latin typeface="Calibri" panose="020F0502020204030204" pitchFamily="34" charset="0"/>
                <a:cs typeface="Arial" panose="020B0604020202020204" pitchFamily="34" charset="0"/>
              </a:rPr>
              <a:t>2014</a:t>
            </a:r>
            <a:endParaRPr lang="en-US" sz="1000" b="1" dirty="0">
              <a:solidFill>
                <a:prstClr val="black"/>
              </a:solidFill>
              <a:latin typeface="Calibri" panose="020F0502020204030204" pitchFamily="34" charset="0"/>
              <a:cs typeface="Arial" panose="020B0604020202020204" pitchFamily="34" charset="0"/>
            </a:endParaRPr>
          </a:p>
        </p:txBody>
      </p:sp>
      <p:sp>
        <p:nvSpPr>
          <p:cNvPr id="6" name="TextBox 5"/>
          <p:cNvSpPr txBox="1"/>
          <p:nvPr/>
        </p:nvSpPr>
        <p:spPr>
          <a:xfrm>
            <a:off x="5638802" y="1158509"/>
            <a:ext cx="590549" cy="400110"/>
          </a:xfrm>
          <a:prstGeom prst="rect">
            <a:avLst/>
          </a:prstGeom>
          <a:noFill/>
        </p:spPr>
        <p:txBody>
          <a:bodyPr wrap="square" rtlCol="0">
            <a:spAutoFit/>
          </a:bodyPr>
          <a:lstStyle/>
          <a:p>
            <a:pPr defTabSz="914400"/>
            <a:r>
              <a:rPr lang="en-US" sz="1000" b="1" dirty="0" smtClean="0">
                <a:solidFill>
                  <a:prstClr val="black"/>
                </a:solidFill>
                <a:latin typeface="Calibri" panose="020F0502020204030204" pitchFamily="34" charset="0"/>
                <a:cs typeface="Arial" panose="020B0604020202020204" pitchFamily="34" charset="0"/>
              </a:rPr>
              <a:t>GA Tier 3</a:t>
            </a:r>
            <a:endParaRPr lang="en-US" sz="1000" b="1" dirty="0">
              <a:solidFill>
                <a:prstClr val="black"/>
              </a:solidFill>
              <a:latin typeface="Calibri" panose="020F0502020204030204" pitchFamily="34" charset="0"/>
              <a:cs typeface="Arial" panose="020B0604020202020204" pitchFamily="34" charset="0"/>
            </a:endParaRPr>
          </a:p>
        </p:txBody>
      </p:sp>
      <p:sp>
        <p:nvSpPr>
          <p:cNvPr id="7" name="TextBox 6"/>
          <p:cNvSpPr txBox="1"/>
          <p:nvPr/>
        </p:nvSpPr>
        <p:spPr>
          <a:xfrm>
            <a:off x="2317859" y="3825641"/>
            <a:ext cx="1238250" cy="246221"/>
          </a:xfrm>
          <a:prstGeom prst="rect">
            <a:avLst/>
          </a:prstGeom>
          <a:noFill/>
        </p:spPr>
        <p:txBody>
          <a:bodyPr wrap="square" rtlCol="0">
            <a:spAutoFit/>
          </a:bodyPr>
          <a:lstStyle/>
          <a:p>
            <a:pPr algn="ctr" defTabSz="914400"/>
            <a:r>
              <a:rPr lang="en-US" sz="1000" b="1" dirty="0" smtClean="0">
                <a:solidFill>
                  <a:prstClr val="black"/>
                </a:solidFill>
                <a:latin typeface="Calibri" panose="020F0502020204030204" pitchFamily="34" charset="0"/>
                <a:cs typeface="Arial" panose="020B0604020202020204" pitchFamily="34" charset="0"/>
              </a:rPr>
              <a:t>VA Tier 3</a:t>
            </a:r>
            <a:endParaRPr lang="en-US" sz="1000" b="1" dirty="0">
              <a:solidFill>
                <a:prstClr val="black"/>
              </a:solidFill>
              <a:latin typeface="Calibri" panose="020F0502020204030204" pitchFamily="34" charset="0"/>
              <a:cs typeface="Arial" panose="020B0604020202020204" pitchFamily="34" charset="0"/>
            </a:endParaRPr>
          </a:p>
        </p:txBody>
      </p:sp>
      <p:sp>
        <p:nvSpPr>
          <p:cNvPr id="8" name="TextBox 7"/>
          <p:cNvSpPr txBox="1"/>
          <p:nvPr/>
        </p:nvSpPr>
        <p:spPr>
          <a:xfrm>
            <a:off x="1308100" y="1281620"/>
            <a:ext cx="4039374" cy="2585323"/>
          </a:xfrm>
          <a:prstGeom prst="rect">
            <a:avLst/>
          </a:prstGeom>
          <a:noFill/>
        </p:spPr>
        <p:txBody>
          <a:bodyPr wrap="square" rtlCol="0">
            <a:spAutoFit/>
          </a:bodyPr>
          <a:lstStyle/>
          <a:p>
            <a:pPr marL="285750" indent="-285750" defTabSz="914400">
              <a:buFont typeface="Arial" panose="020B0604020202020204" pitchFamily="34" charset="0"/>
              <a:buChar char="•"/>
            </a:pPr>
            <a:r>
              <a:rPr lang="en-US" dirty="0" smtClean="0">
                <a:solidFill>
                  <a:prstClr val="black"/>
                </a:solidFill>
              </a:rPr>
              <a:t>Ran </a:t>
            </a:r>
            <a:r>
              <a:rPr lang="en-US" dirty="0" err="1" smtClean="0">
                <a:solidFill>
                  <a:prstClr val="black"/>
                </a:solidFill>
              </a:rPr>
              <a:t>StaCC</a:t>
            </a:r>
            <a:r>
              <a:rPr lang="en-US" dirty="0" smtClean="0">
                <a:solidFill>
                  <a:prstClr val="black"/>
                </a:solidFill>
              </a:rPr>
              <a:t> for GA 2014 data</a:t>
            </a:r>
          </a:p>
          <a:p>
            <a:pPr marL="285750" indent="-285750" defTabSz="914400">
              <a:buFont typeface="Arial" panose="020B0604020202020204" pitchFamily="34" charset="0"/>
              <a:buChar char="•"/>
            </a:pPr>
            <a:r>
              <a:rPr lang="en-US" dirty="0" smtClean="0">
                <a:solidFill>
                  <a:prstClr val="black"/>
                </a:solidFill>
              </a:rPr>
              <a:t>Pattern similar to VA 2012-2013</a:t>
            </a:r>
          </a:p>
          <a:p>
            <a:pPr marL="742950" lvl="1" indent="-285750" defTabSz="914400">
              <a:buFont typeface="Arial" panose="020B0604020202020204" pitchFamily="34" charset="0"/>
              <a:buChar char="•"/>
            </a:pPr>
            <a:r>
              <a:rPr lang="en-US" dirty="0" smtClean="0">
                <a:solidFill>
                  <a:prstClr val="black"/>
                </a:solidFill>
              </a:rPr>
              <a:t>C &gt; D ~ F &gt; FD	</a:t>
            </a:r>
          </a:p>
          <a:p>
            <a:pPr marL="285750" indent="-285750" defTabSz="914400">
              <a:buFont typeface="Arial" panose="020B0604020202020204" pitchFamily="34" charset="0"/>
              <a:buChar char="•"/>
            </a:pPr>
            <a:r>
              <a:rPr lang="en-US" dirty="0" smtClean="0">
                <a:solidFill>
                  <a:prstClr val="black"/>
                </a:solidFill>
              </a:rPr>
              <a:t>Results </a:t>
            </a:r>
            <a:r>
              <a:rPr lang="en-US" b="1" i="1" dirty="0" smtClean="0">
                <a:solidFill>
                  <a:prstClr val="black"/>
                </a:solidFill>
              </a:rPr>
              <a:t>very</a:t>
            </a:r>
            <a:r>
              <a:rPr lang="en-US" dirty="0" smtClean="0">
                <a:solidFill>
                  <a:prstClr val="black"/>
                </a:solidFill>
              </a:rPr>
              <a:t> similar to that of </a:t>
            </a:r>
            <a:r>
              <a:rPr lang="en-US" dirty="0" err="1" smtClean="0">
                <a:solidFill>
                  <a:prstClr val="black"/>
                </a:solidFill>
              </a:rPr>
              <a:t>Bartkowiak</a:t>
            </a:r>
            <a:r>
              <a:rPr lang="en-US" dirty="0" smtClean="0">
                <a:solidFill>
                  <a:prstClr val="black"/>
                </a:solidFill>
              </a:rPr>
              <a:t> et al.</a:t>
            </a:r>
          </a:p>
          <a:p>
            <a:pPr marL="742950" lvl="1" indent="-285750" defTabSz="914400">
              <a:buFont typeface="Arial" panose="020B0604020202020204" pitchFamily="34" charset="0"/>
              <a:buChar char="•"/>
            </a:pPr>
            <a:r>
              <a:rPr lang="en-US" dirty="0" smtClean="0">
                <a:solidFill>
                  <a:prstClr val="black"/>
                </a:solidFill>
              </a:rPr>
              <a:t>2013: 576.7-652.4</a:t>
            </a:r>
          </a:p>
          <a:p>
            <a:pPr marL="742950" lvl="1" indent="-285750" defTabSz="914400">
              <a:buFont typeface="Arial" panose="020B0604020202020204" pitchFamily="34" charset="0"/>
              <a:buChar char="•"/>
            </a:pPr>
            <a:r>
              <a:rPr lang="en-US" dirty="0" smtClean="0">
                <a:solidFill>
                  <a:prstClr val="black"/>
                </a:solidFill>
              </a:rPr>
              <a:t>2014: 539.8-725.5</a:t>
            </a:r>
          </a:p>
          <a:p>
            <a:pPr marL="285750" indent="-285750" defTabSz="914400">
              <a:buFont typeface="Arial" panose="020B0604020202020204" pitchFamily="34" charset="0"/>
              <a:buChar char="•"/>
            </a:pPr>
            <a:r>
              <a:rPr lang="en-US" dirty="0" smtClean="0">
                <a:solidFill>
                  <a:prstClr val="black"/>
                </a:solidFill>
              </a:rPr>
              <a:t>Big Challenges remaining: Soil Moisture, LAI</a:t>
            </a:r>
            <a:endParaRPr lang="en-US" dirty="0">
              <a:solidFill>
                <a:prstClr val="black"/>
              </a:solidFill>
            </a:endParaRPr>
          </a:p>
        </p:txBody>
      </p:sp>
    </p:spTree>
    <p:extLst>
      <p:ext uri="{BB962C8B-B14F-4D97-AF65-F5344CB8AC3E}">
        <p14:creationId xmlns:p14="http://schemas.microsoft.com/office/powerpoint/2010/main" val="32108673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472" y="0"/>
            <a:ext cx="7573061" cy="6858000"/>
          </a:xfrm>
          <a:prstGeom prst="rect">
            <a:avLst/>
          </a:prstGeom>
        </p:spPr>
      </p:pic>
    </p:spTree>
    <p:extLst>
      <p:ext uri="{BB962C8B-B14F-4D97-AF65-F5344CB8AC3E}">
        <p14:creationId xmlns:p14="http://schemas.microsoft.com/office/powerpoint/2010/main" val="2861414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472" y="0"/>
            <a:ext cx="7573061" cy="6858000"/>
          </a:xfrm>
          <a:prstGeom prst="rect">
            <a:avLst/>
          </a:prstGeom>
        </p:spPr>
      </p:pic>
    </p:spTree>
    <p:extLst>
      <p:ext uri="{BB962C8B-B14F-4D97-AF65-F5344CB8AC3E}">
        <p14:creationId xmlns:p14="http://schemas.microsoft.com/office/powerpoint/2010/main" val="2048172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277"/>
          <a:stretch/>
        </p:blipFill>
        <p:spPr>
          <a:xfrm>
            <a:off x="988525" y="931337"/>
            <a:ext cx="7001852" cy="30697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183" y="4134562"/>
            <a:ext cx="5051336" cy="2486372"/>
          </a:xfrm>
          <a:prstGeom prst="rect">
            <a:avLst/>
          </a:prstGeom>
        </p:spPr>
      </p:pic>
      <p:sp>
        <p:nvSpPr>
          <p:cNvPr id="8" name="TextBox 7"/>
          <p:cNvSpPr txBox="1"/>
          <p:nvPr/>
        </p:nvSpPr>
        <p:spPr>
          <a:xfrm>
            <a:off x="152400" y="338667"/>
            <a:ext cx="742950" cy="707886"/>
          </a:xfrm>
          <a:prstGeom prst="rect">
            <a:avLst/>
          </a:prstGeom>
          <a:noFill/>
        </p:spPr>
        <p:txBody>
          <a:bodyPr wrap="square" rtlCol="0">
            <a:spAutoFit/>
          </a:bodyPr>
          <a:lstStyle/>
          <a:p>
            <a:pPr defTabSz="914400"/>
            <a:r>
              <a:rPr lang="en-US" sz="4000" dirty="0" smtClean="0">
                <a:solidFill>
                  <a:prstClr val="black"/>
                </a:solidFill>
              </a:rPr>
              <a:t>VA</a:t>
            </a:r>
            <a:endParaRPr lang="en-US" sz="4000" dirty="0">
              <a:solidFill>
                <a:prstClr val="black"/>
              </a:solidFill>
            </a:endParaRPr>
          </a:p>
        </p:txBody>
      </p:sp>
      <p:sp>
        <p:nvSpPr>
          <p:cNvPr id="2" name="TextBox 1"/>
          <p:cNvSpPr txBox="1"/>
          <p:nvPr/>
        </p:nvSpPr>
        <p:spPr>
          <a:xfrm>
            <a:off x="2381250" y="194733"/>
            <a:ext cx="4356100" cy="707886"/>
          </a:xfrm>
          <a:prstGeom prst="rect">
            <a:avLst/>
          </a:prstGeom>
          <a:noFill/>
        </p:spPr>
        <p:txBody>
          <a:bodyPr wrap="square" rtlCol="0">
            <a:spAutoFit/>
          </a:bodyPr>
          <a:lstStyle/>
          <a:p>
            <a:pPr algn="ctr" defTabSz="914400"/>
            <a:r>
              <a:rPr lang="en-US" sz="4000" dirty="0" smtClean="0">
                <a:solidFill>
                  <a:prstClr val="black"/>
                </a:solidFill>
              </a:rPr>
              <a:t>MODIS LAI</a:t>
            </a:r>
            <a:endParaRPr lang="en-US" sz="4000" dirty="0">
              <a:solidFill>
                <a:prstClr val="black"/>
              </a:solidFill>
            </a:endParaRPr>
          </a:p>
        </p:txBody>
      </p:sp>
    </p:spTree>
    <p:extLst>
      <p:ext uri="{BB962C8B-B14F-4D97-AF65-F5344CB8AC3E}">
        <p14:creationId xmlns:p14="http://schemas.microsoft.com/office/powerpoint/2010/main" val="2244580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927"/>
          <a:stretch/>
        </p:blipFill>
        <p:spPr>
          <a:xfrm>
            <a:off x="1199263" y="965200"/>
            <a:ext cx="7037576" cy="31351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924" y="4100345"/>
            <a:ext cx="4894152" cy="2467319"/>
          </a:xfrm>
          <a:prstGeom prst="rect">
            <a:avLst/>
          </a:prstGeom>
        </p:spPr>
      </p:pic>
      <p:sp>
        <p:nvSpPr>
          <p:cNvPr id="8" name="TextBox 7"/>
          <p:cNvSpPr txBox="1"/>
          <p:nvPr/>
        </p:nvSpPr>
        <p:spPr>
          <a:xfrm>
            <a:off x="152400" y="338667"/>
            <a:ext cx="742950" cy="707886"/>
          </a:xfrm>
          <a:prstGeom prst="rect">
            <a:avLst/>
          </a:prstGeom>
          <a:noFill/>
        </p:spPr>
        <p:txBody>
          <a:bodyPr wrap="square" rtlCol="0">
            <a:spAutoFit/>
          </a:bodyPr>
          <a:lstStyle/>
          <a:p>
            <a:pPr defTabSz="914400"/>
            <a:r>
              <a:rPr lang="en-US" sz="4000" dirty="0" smtClean="0">
                <a:solidFill>
                  <a:prstClr val="black"/>
                </a:solidFill>
              </a:rPr>
              <a:t>FL</a:t>
            </a:r>
            <a:endParaRPr lang="en-US" sz="4000" dirty="0">
              <a:solidFill>
                <a:prstClr val="black"/>
              </a:solidFill>
            </a:endParaRPr>
          </a:p>
        </p:txBody>
      </p:sp>
      <p:sp>
        <p:nvSpPr>
          <p:cNvPr id="7" name="TextBox 6"/>
          <p:cNvSpPr txBox="1"/>
          <p:nvPr/>
        </p:nvSpPr>
        <p:spPr>
          <a:xfrm>
            <a:off x="2381250" y="194733"/>
            <a:ext cx="4356100" cy="707886"/>
          </a:xfrm>
          <a:prstGeom prst="rect">
            <a:avLst/>
          </a:prstGeom>
          <a:noFill/>
        </p:spPr>
        <p:txBody>
          <a:bodyPr wrap="square" rtlCol="0">
            <a:spAutoFit/>
          </a:bodyPr>
          <a:lstStyle/>
          <a:p>
            <a:pPr algn="ctr" defTabSz="914400"/>
            <a:r>
              <a:rPr lang="en-US" sz="4000" dirty="0" smtClean="0">
                <a:solidFill>
                  <a:prstClr val="black"/>
                </a:solidFill>
              </a:rPr>
              <a:t>MODIS LAI</a:t>
            </a:r>
            <a:endParaRPr lang="en-US" sz="4000" dirty="0">
              <a:solidFill>
                <a:prstClr val="black"/>
              </a:solidFill>
            </a:endParaRPr>
          </a:p>
        </p:txBody>
      </p:sp>
    </p:spTree>
    <p:extLst>
      <p:ext uri="{BB962C8B-B14F-4D97-AF65-F5344CB8AC3E}">
        <p14:creationId xmlns:p14="http://schemas.microsoft.com/office/powerpoint/2010/main" val="2575170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AgriLifeTaylorWid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Blank Presentation">
      <a:majorFont>
        <a:latin typeface="H Avenir Heavy"/>
        <a:ea typeface=""/>
        <a:cs typeface=""/>
      </a:majorFont>
      <a:minorFont>
        <a:latin typeface="Minio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griLifeTaylorWid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Blank Presentation">
      <a:majorFont>
        <a:latin typeface="H Avenir Heavy"/>
        <a:ea typeface=""/>
        <a:cs typeface=""/>
      </a:majorFont>
      <a:minorFont>
        <a:latin typeface="Minio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griLifeTaylorWid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Blank Presentation">
      <a:majorFont>
        <a:latin typeface="H Avenir Heavy"/>
        <a:ea typeface=""/>
        <a:cs typeface=""/>
      </a:majorFont>
      <a:minorFont>
        <a:latin typeface="Minio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AgriLifeTaylorWid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Blank Presentation">
      <a:majorFont>
        <a:latin typeface="H Avenir Heavy"/>
        <a:ea typeface=""/>
        <a:cs typeface=""/>
      </a:majorFont>
      <a:minorFont>
        <a:latin typeface="Minio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docProps/app.xml><?xml version="1.0" encoding="utf-8"?>
<Properties xmlns="http://schemas.openxmlformats.org/officeDocument/2006/extended-properties" xmlns:vt="http://schemas.openxmlformats.org/officeDocument/2006/docPropsVTypes">
  <Template/>
  <TotalTime>5700</TotalTime>
  <Words>1238</Words>
  <Application>Microsoft Office PowerPoint</Application>
  <PresentationFormat>On-screen Show (4:3)</PresentationFormat>
  <Paragraphs>212</Paragraphs>
  <Slides>39</Slides>
  <Notes>19</Notes>
  <HiddenSlides>0</HiddenSlides>
  <MMClips>0</MMClip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AgriLifeTaylorWide</vt:lpstr>
      <vt:lpstr>1_AgriLifeTaylorWide</vt:lpstr>
      <vt:lpstr>Office Theme</vt:lpstr>
      <vt:lpstr>2_AgriLifeTaylorWide</vt:lpstr>
      <vt:lpstr>4_AgriLifeTaylorWide</vt:lpstr>
      <vt:lpstr>All Team PINEMAP meeting  </vt:lpstr>
      <vt:lpstr>Upcoming dates</vt:lpstr>
      <vt:lpstr>Meeting registration</vt:lpstr>
      <vt:lpstr>Final meeting structure</vt:lpstr>
      <vt:lpstr>Sap Flux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Growth &amp; Yield</vt:lpstr>
      <vt:lpstr>2060-2079  (Age 25 Carbon Percent Difference, RCP 8.5)</vt:lpstr>
      <vt:lpstr>2060-2079  (Age 25 Carbon Percent Difference, RCP 8.5)</vt:lpstr>
      <vt:lpstr>2060-2079  (Age 25 Carbon Percent Difference, RCP 8.5)</vt:lpstr>
      <vt:lpstr>WaSSI MACA Modeling Updates</vt:lpstr>
      <vt:lpstr>Hypotheses</vt:lpstr>
      <vt:lpstr>Modeling Schemes</vt:lpstr>
      <vt:lpstr>PowerPoint Presentation</vt:lpstr>
      <vt:lpstr>Model Forest</vt:lpstr>
      <vt:lpstr>Model Validation (TierII NPP)</vt:lpstr>
      <vt:lpstr>Model Validation (TierII NPP)</vt:lpstr>
      <vt:lpstr>Model Validation (Tier II NPP)</vt:lpstr>
      <vt:lpstr>Definitions: Time Periods Used</vt:lpstr>
      <vt:lpstr>Modeling Water and Productivity using 20 GCMs  </vt:lpstr>
      <vt:lpstr>WaSSI Modeled Mean Changes (all GCMs)</vt:lpstr>
      <vt:lpstr>WaSSI Modeled Mean Changes (all GCMs)</vt:lpstr>
      <vt:lpstr>Modeled GEP</vt:lpstr>
      <vt:lpstr>Modeled Water Yield</vt:lpstr>
      <vt:lpstr>WaSSI Modeled Mean Changes by 2030 (all GCMs)</vt:lpstr>
      <vt:lpstr>WaSSI Modeled Mean Changes by 2030 (all GCMs)</vt:lpstr>
      <vt:lpstr>WaSSI Modeled Mean Changes by 2030 (all GCMs)</vt:lpstr>
      <vt:lpstr>WaSSI Modeled Mean Changes by 2030 (all GCMs)</vt:lpstr>
      <vt:lpstr>WaSSI Modeled Mean Changes by 2030 (all GCMs)</vt:lpstr>
      <vt:lpstr>WaSSI Modeled Mean Changes by 2030 (all GCMs)</vt:lpstr>
      <vt:lpstr>Summary and Next steps </vt:lpstr>
    </vt:vector>
  </TitlesOfParts>
  <Company>Texas AgriLife Extension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Taylor</dc:creator>
  <cp:lastModifiedBy>Grace Crummer</cp:lastModifiedBy>
  <cp:revision>154</cp:revision>
  <dcterms:created xsi:type="dcterms:W3CDTF">2012-04-30T13:32:28Z</dcterms:created>
  <dcterms:modified xsi:type="dcterms:W3CDTF">2016-03-17T15:22:04Z</dcterms:modified>
</cp:coreProperties>
</file>