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68D01-C957-49AF-A38A-ACB33D080724}" type="datetimeFigureOut">
              <a:rPr lang="en-US" smtClean="0"/>
              <a:pPr/>
              <a:t>5/13/2012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E4E85-B9FF-40D1-880E-1369C93E7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438400"/>
            <a:ext cx="3733800" cy="1143000"/>
          </a:xfrm>
        </p:spPr>
        <p:txBody>
          <a:bodyPr>
            <a:noAutofit/>
          </a:bodyPr>
          <a:lstStyle/>
          <a:p>
            <a:r>
              <a:rPr lang="en-US" sz="6000" smtClean="0"/>
              <a:t>PINEMAP External Advisory </a:t>
            </a:r>
            <a:br>
              <a:rPr lang="en-US" sz="6000" smtClean="0"/>
            </a:br>
            <a:r>
              <a:rPr lang="en-US" sz="6000" smtClean="0"/>
              <a:t>Board</a:t>
            </a:r>
            <a:endParaRPr lang="en-US" sz="6000"/>
          </a:p>
        </p:txBody>
      </p:sp>
      <p:pic>
        <p:nvPicPr>
          <p:cNvPr id="4" name="Picture 3" descr="PINEMAP-full-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"/>
            <a:ext cx="44577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248400"/>
            <a:ext cx="209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PINEMAP Annual Meeting</a:t>
            </a:r>
          </a:p>
          <a:p>
            <a:r>
              <a:rPr lang="en-US" sz="1400" smtClean="0"/>
              <a:t>Atlanta, GA, May 16, 2012</a:t>
            </a:r>
            <a:endParaRPr 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Be Hired Soon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Director of Southern Sustainability, American Forest Foundation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875" t="21000" r="56875" b="67000"/>
          <a:stretch>
            <a:fillRect/>
          </a:stretch>
        </p:blipFill>
        <p:spPr bwMode="auto">
          <a:xfrm>
            <a:off x="4191000" y="3124200"/>
            <a:ext cx="476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PINEMAP External Advisory Board (EAB) </a:t>
            </a:r>
            <a:r>
              <a:rPr lang="en-US" smtClean="0"/>
              <a:t>Mission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Provide </a:t>
            </a:r>
            <a:r>
              <a:rPr lang="en-US"/>
              <a:t>guidance on program development, implementation, and evaluation from project </a:t>
            </a:r>
            <a:r>
              <a:rPr lang="en-US" smtClean="0"/>
              <a:t>stakeholders</a:t>
            </a:r>
            <a:endParaRPr lang="en-US"/>
          </a:p>
          <a:p>
            <a:r>
              <a:rPr lang="en-US" smtClean="0"/>
              <a:t>Additional goals or duties developed by EAB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Janaki Alavalapati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Policy Committee Chair, National Association of University Forest Resources Programs</a:t>
            </a:r>
          </a:p>
          <a:p>
            <a:r>
              <a:rPr lang="en-US" smtClean="0"/>
              <a:t>Professor and Department Head, Dept. of Forest Resources and Environmental Conservation, Virginia Tech University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23000" r="40000" b="60000"/>
          <a:stretch>
            <a:fillRect/>
          </a:stretch>
        </p:blipFill>
        <p:spPr bwMode="auto">
          <a:xfrm>
            <a:off x="4495800" y="1890486"/>
            <a:ext cx="4572000" cy="123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500" t="19000" r="68750" b="72000"/>
          <a:stretch>
            <a:fillRect/>
          </a:stretch>
        </p:blipFill>
        <p:spPr bwMode="auto">
          <a:xfrm>
            <a:off x="4876800" y="3962400"/>
            <a:ext cx="355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Tom Boggus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Director, Texas Forest Service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19000" r="40625" b="71000"/>
          <a:stretch>
            <a:fillRect/>
          </a:stretch>
        </p:blipFill>
        <p:spPr bwMode="auto">
          <a:xfrm>
            <a:off x="4038600" y="2514600"/>
            <a:ext cx="472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Christine Dean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Vice President, Timberlands Technology, Weyerhaeuser Company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9000" r="79375" b="72000"/>
          <a:stretch>
            <a:fillRect/>
          </a:stretch>
        </p:blipFill>
        <p:spPr bwMode="auto">
          <a:xfrm>
            <a:off x="4292600" y="2743200"/>
            <a:ext cx="447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Robert Purnell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Southern Tree Improvement Program Manager, Weyerhaeuser Company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9000" r="79375" b="72000"/>
          <a:stretch>
            <a:fillRect/>
          </a:stretch>
        </p:blipFill>
        <p:spPr bwMode="auto">
          <a:xfrm>
            <a:off x="4292600" y="2743200"/>
            <a:ext cx="447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Troy Ettel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Director of Forest Conservation / Longleaf Integrated Landscape Director, The Nature Conservancy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25000" r="71250" b="61000"/>
          <a:stretch>
            <a:fillRect/>
          </a:stretch>
        </p:blipFill>
        <p:spPr bwMode="auto">
          <a:xfrm>
            <a:off x="4724399" y="2514600"/>
            <a:ext cx="391885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Kristen Iverson Poppleton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Director of Education, Will Steger Foundation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23000" r="48125" b="63000"/>
          <a:stretch>
            <a:fillRect/>
          </a:stretch>
        </p:blipFill>
        <p:spPr bwMode="auto">
          <a:xfrm>
            <a:off x="3619500" y="2895600"/>
            <a:ext cx="5143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Dave Tenny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President and CEO, National Alliance of Forest Owners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1250" t="32000" r="66875" b="52000"/>
          <a:stretch>
            <a:fillRect/>
          </a:stretch>
        </p:blipFill>
        <p:spPr bwMode="auto">
          <a:xfrm>
            <a:off x="4457700" y="2667000"/>
            <a:ext cx="40005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147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PINEMAP External Advisory  Board</vt:lpstr>
      <vt:lpstr>PINEMAP External Advisory Board (EAB) Mission</vt:lpstr>
      <vt:lpstr>Janaki Alavalapati</vt:lpstr>
      <vt:lpstr>Tom Boggus</vt:lpstr>
      <vt:lpstr>Christine Dean</vt:lpstr>
      <vt:lpstr>Robert Purnell</vt:lpstr>
      <vt:lpstr>Troy Ettel</vt:lpstr>
      <vt:lpstr>Kristen Iverson Poppleton</vt:lpstr>
      <vt:lpstr>Dave Tenny</vt:lpstr>
      <vt:lpstr>To Be Hired Soon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PINEMAP External Advisory  Board</dc:title>
  <dc:creator>tamartin</dc:creator>
  <cp:lastModifiedBy>tamartin</cp:lastModifiedBy>
  <cp:revision>8</cp:revision>
  <dcterms:created xsi:type="dcterms:W3CDTF">2012-05-11T17:03:57Z</dcterms:created>
  <dcterms:modified xsi:type="dcterms:W3CDTF">2012-05-14T02:42:54Z</dcterms:modified>
</cp:coreProperties>
</file>