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3" r:id="rId3"/>
    <p:sldId id="264" r:id="rId4"/>
    <p:sldId id="269" r:id="rId5"/>
    <p:sldId id="265" r:id="rId6"/>
    <p:sldId id="266" r:id="rId7"/>
    <p:sldId id="274" r:id="rId8"/>
    <p:sldId id="275" r:id="rId9"/>
    <p:sldId id="267" r:id="rId10"/>
    <p:sldId id="270" r:id="rId11"/>
    <p:sldId id="261" r:id="rId12"/>
    <p:sldId id="271" r:id="rId13"/>
    <p:sldId id="272" r:id="rId14"/>
    <p:sldId id="268" r:id="rId15"/>
    <p:sldId id="273" r:id="rId16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04F43A-51CB-49E9-950D-9639513B0A4C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5625C2-6FA9-4240-977A-7B9B77D9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59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79675A0-DB92-495E-AD5C-4543A39B931C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87E34D-667B-4889-8688-C79847C41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57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07273-EA3B-47DA-A37A-1CC47E34DDF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445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1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8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7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3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0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7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2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7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8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9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2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5AFD-C203-4F2A-9C7F-2B70A863FAD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36C49-C356-4EF6-BB7F-07733FF8C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2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PINEMAP/PLT Module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Aim 5 Integration Product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24400"/>
            <a:ext cx="277977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PINEMAP-hor-COL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457200"/>
            <a:ext cx="6248400" cy="149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115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Carbon on the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become carbon molecules and travel from station to station with a dice roll </a:t>
            </a:r>
          </a:p>
          <a:p>
            <a:r>
              <a:rPr lang="en-US" dirty="0" smtClean="0"/>
              <a:t>Groups of students use their path to draw the carbon cycle</a:t>
            </a:r>
          </a:p>
          <a:p>
            <a:endParaRPr lang="en-US" dirty="0"/>
          </a:p>
          <a:p>
            <a:r>
              <a:rPr lang="en-US" dirty="0" smtClean="0"/>
              <a:t>Pathway is the objective, not residence time or size of sink</a:t>
            </a:r>
          </a:p>
          <a:p>
            <a:r>
              <a:rPr lang="en-US" dirty="0" smtClean="0"/>
              <a:t>Not so fun to be stuck; focus on bio-cycle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23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6500505" cy="6115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10400" y="228600"/>
            <a:ext cx="1828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 simple carbon cycle includes:</a:t>
            </a:r>
          </a:p>
          <a:p>
            <a:endParaRPr lang="en-US" sz="2400" dirty="0"/>
          </a:p>
          <a:p>
            <a:r>
              <a:rPr lang="en-US" sz="2400" dirty="0" smtClean="0"/>
              <a:t>Atmosphere</a:t>
            </a:r>
          </a:p>
          <a:p>
            <a:r>
              <a:rPr lang="en-US" sz="2400" dirty="0" smtClean="0"/>
              <a:t>Plants</a:t>
            </a:r>
          </a:p>
          <a:p>
            <a:r>
              <a:rPr lang="en-US" sz="2400" dirty="0" smtClean="0"/>
              <a:t>Ocean</a:t>
            </a:r>
          </a:p>
          <a:p>
            <a:r>
              <a:rPr lang="en-US" sz="2400" dirty="0" smtClean="0"/>
              <a:t>Fossil fuels</a:t>
            </a:r>
          </a:p>
          <a:p>
            <a:endParaRPr lang="en-US" sz="2400" dirty="0"/>
          </a:p>
          <a:p>
            <a:r>
              <a:rPr lang="en-US" sz="2400" b="1" dirty="0" smtClean="0">
                <a:solidFill>
                  <a:srgbClr val="FF0000"/>
                </a:solidFill>
              </a:rPr>
              <a:t>Ours will also include: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oil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Wood       products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Animals</a:t>
            </a:r>
          </a:p>
        </p:txBody>
      </p:sp>
    </p:spTree>
    <p:extLst>
      <p:ext uri="{BB962C8B-B14F-4D97-AF65-F5344CB8AC3E}">
        <p14:creationId xmlns:p14="http://schemas.microsoft.com/office/powerpoint/2010/main" val="376911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be helpful?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086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Brainstorming ideas for activities</a:t>
            </a:r>
          </a:p>
          <a:p>
            <a:r>
              <a:rPr lang="en-US" dirty="0" smtClean="0"/>
              <a:t>Answering questions, providing guidance</a:t>
            </a:r>
          </a:p>
          <a:p>
            <a:r>
              <a:rPr lang="en-US" dirty="0" smtClean="0"/>
              <a:t>Reviewing for accuracy</a:t>
            </a:r>
          </a:p>
          <a:p>
            <a:r>
              <a:rPr lang="en-US" dirty="0" smtClean="0"/>
              <a:t>Accommodating teacher feedback</a:t>
            </a:r>
          </a:p>
          <a:p>
            <a:r>
              <a:rPr lang="en-US" dirty="0" smtClean="0"/>
              <a:t>Providing supplemental resources</a:t>
            </a:r>
          </a:p>
          <a:p>
            <a:r>
              <a:rPr lang="en-US" dirty="0" smtClean="0"/>
              <a:t>Pilot test with students</a:t>
            </a:r>
          </a:p>
          <a:p>
            <a:r>
              <a:rPr lang="en-US" dirty="0" smtClean="0"/>
              <a:t>Helping with local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12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be helpful?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Brainstorming ideas for activities	</a:t>
            </a:r>
          </a:p>
          <a:p>
            <a:r>
              <a:rPr lang="en-US" dirty="0" smtClean="0"/>
              <a:t>Answering questions, providing guidance</a:t>
            </a:r>
          </a:p>
          <a:p>
            <a:r>
              <a:rPr lang="en-US" dirty="0" smtClean="0"/>
              <a:t>Reviewing for accuracy</a:t>
            </a:r>
          </a:p>
          <a:p>
            <a:r>
              <a:rPr lang="en-US" dirty="0" smtClean="0"/>
              <a:t>Accommodating teacher feedback</a:t>
            </a:r>
          </a:p>
          <a:p>
            <a:r>
              <a:rPr lang="en-US" dirty="0" smtClean="0"/>
              <a:t>Providing supplemental resources</a:t>
            </a:r>
          </a:p>
          <a:p>
            <a:r>
              <a:rPr lang="en-US" dirty="0" smtClean="0"/>
              <a:t>Pilot test with students</a:t>
            </a:r>
          </a:p>
          <a:p>
            <a:r>
              <a:rPr lang="en-US" dirty="0" smtClean="0"/>
              <a:t>Helping with local workshop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62800" y="1600200"/>
            <a:ext cx="17526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1 </a:t>
            </a:r>
            <a:r>
              <a:rPr lang="en-US" sz="3200" dirty="0" err="1" smtClean="0">
                <a:solidFill>
                  <a:srgbClr val="FF0000"/>
                </a:solidFill>
              </a:rPr>
              <a:t>hr</a:t>
            </a:r>
            <a:r>
              <a:rPr lang="en-US" sz="3200" dirty="0" smtClean="0">
                <a:solidFill>
                  <a:srgbClr val="FF0000"/>
                </a:solidFill>
              </a:rPr>
              <a:t>, 2x</a:t>
            </a:r>
          </a:p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1 </a:t>
            </a:r>
            <a:r>
              <a:rPr lang="en-US" sz="3200" dirty="0" err="1" smtClean="0">
                <a:solidFill>
                  <a:srgbClr val="FF0000"/>
                </a:solidFill>
              </a:rPr>
              <a:t>hr</a:t>
            </a:r>
            <a:r>
              <a:rPr lang="en-US" sz="3200" dirty="0" smtClean="0">
                <a:solidFill>
                  <a:srgbClr val="FF0000"/>
                </a:solidFill>
              </a:rPr>
              <a:t>, 2x</a:t>
            </a:r>
          </a:p>
          <a:p>
            <a:pPr>
              <a:spcBef>
                <a:spcPts val="600"/>
              </a:spcBef>
            </a:pPr>
            <a:endParaRPr lang="en-US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3 </a:t>
            </a:r>
            <a:r>
              <a:rPr lang="en-US" sz="3200" dirty="0" err="1" smtClean="0">
                <a:solidFill>
                  <a:srgbClr val="FF0000"/>
                </a:solidFill>
              </a:rPr>
              <a:t>hrs</a:t>
            </a:r>
            <a:endParaRPr lang="en-US" sz="32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1 </a:t>
            </a:r>
            <a:r>
              <a:rPr lang="en-US" sz="3200" dirty="0" err="1" smtClean="0">
                <a:solidFill>
                  <a:srgbClr val="FF0000"/>
                </a:solidFill>
              </a:rPr>
              <a:t>hr</a:t>
            </a:r>
            <a:endParaRPr lang="en-US" sz="32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6 </a:t>
            </a:r>
            <a:r>
              <a:rPr lang="en-US" sz="3200" dirty="0" err="1" smtClean="0">
                <a:solidFill>
                  <a:srgbClr val="FF0000"/>
                </a:solidFill>
              </a:rPr>
              <a:t>hr</a:t>
            </a:r>
            <a:r>
              <a:rPr lang="en-US" sz="3200" dirty="0" smtClean="0">
                <a:solidFill>
                  <a:srgbClr val="FF0000"/>
                </a:solidFill>
              </a:rPr>
              <a:t>?</a:t>
            </a:r>
            <a:endParaRPr lang="en-US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4 </a:t>
            </a:r>
            <a:r>
              <a:rPr lang="en-US" sz="3200" dirty="0" err="1" smtClean="0">
                <a:solidFill>
                  <a:srgbClr val="FF0000"/>
                </a:solidFill>
              </a:rPr>
              <a:t>hr</a:t>
            </a:r>
            <a:endParaRPr lang="en-US" sz="32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4 </a:t>
            </a:r>
            <a:r>
              <a:rPr lang="en-US" sz="3200" dirty="0" err="1" smtClean="0">
                <a:solidFill>
                  <a:srgbClr val="FF0000"/>
                </a:solidFill>
              </a:rPr>
              <a:t>hr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710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Your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Brainstorm ideas </a:t>
            </a:r>
          </a:p>
          <a:p>
            <a:pPr lvl="1"/>
            <a:r>
              <a:rPr lang="en-US" dirty="0" smtClean="0"/>
              <a:t>forest management</a:t>
            </a:r>
          </a:p>
          <a:p>
            <a:pPr lvl="1"/>
            <a:r>
              <a:rPr lang="en-US" dirty="0" smtClean="0"/>
              <a:t>genetics</a:t>
            </a:r>
            <a:endParaRPr lang="en-US" dirty="0" smtClean="0"/>
          </a:p>
          <a:p>
            <a:r>
              <a:rPr lang="en-US" dirty="0" smtClean="0"/>
              <a:t>Help develop new activity ideas</a:t>
            </a:r>
          </a:p>
          <a:p>
            <a:pPr lvl="1"/>
            <a:r>
              <a:rPr lang="en-US" dirty="0" smtClean="0"/>
              <a:t>Climate change perceptions</a:t>
            </a:r>
            <a:endParaRPr lang="en-US" dirty="0" smtClean="0"/>
          </a:p>
          <a:p>
            <a:r>
              <a:rPr lang="en-US" dirty="0" smtClean="0"/>
              <a:t>Review </a:t>
            </a:r>
            <a:r>
              <a:rPr lang="en-US" dirty="0" smtClean="0"/>
              <a:t>activities </a:t>
            </a:r>
            <a:r>
              <a:rPr lang="en-US" dirty="0" smtClean="0"/>
              <a:t>for </a:t>
            </a:r>
            <a:r>
              <a:rPr lang="en-US" dirty="0" smtClean="0"/>
              <a:t>accuracy</a:t>
            </a:r>
          </a:p>
          <a:p>
            <a:pPr lvl="1"/>
            <a:r>
              <a:rPr lang="en-US" dirty="0" smtClean="0"/>
              <a:t>Carbon cycle and sequestration</a:t>
            </a:r>
          </a:p>
          <a:p>
            <a:pPr lvl="1"/>
            <a:r>
              <a:rPr lang="en-US" dirty="0" smtClean="0"/>
              <a:t>Life cycle assessment and consumer choices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1769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PINEMAP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Part of our collective mission</a:t>
            </a:r>
          </a:p>
          <a:p>
            <a:pPr lvl="1"/>
            <a:r>
              <a:rPr lang="en-US" dirty="0" smtClean="0"/>
              <a:t>To enhance K-12 education</a:t>
            </a:r>
          </a:p>
          <a:p>
            <a:r>
              <a:rPr lang="en-US" dirty="0" smtClean="0"/>
              <a:t>Your names will be associated with the activities you develop or review</a:t>
            </a:r>
          </a:p>
          <a:p>
            <a:r>
              <a:rPr lang="en-US" dirty="0" smtClean="0"/>
              <a:t>It will have a life beyond PINEMAP because it will  be part of the PLT network in the Southeast</a:t>
            </a:r>
          </a:p>
          <a:p>
            <a:r>
              <a:rPr lang="en-US" dirty="0" smtClean="0"/>
              <a:t>Building capacity of educators</a:t>
            </a:r>
          </a:p>
          <a:p>
            <a:r>
              <a:rPr lang="en-US" dirty="0" smtClean="0"/>
              <a:t>Building awareness and knowledge of future landowners and voters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574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Learning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environmental education program</a:t>
            </a:r>
          </a:p>
          <a:p>
            <a:r>
              <a:rPr lang="en-US" dirty="0" smtClean="0"/>
              <a:t>Forest industry support (AFF)</a:t>
            </a:r>
          </a:p>
          <a:p>
            <a:r>
              <a:rPr lang="en-US" dirty="0" smtClean="0"/>
              <a:t>Distributed through state coordinators</a:t>
            </a:r>
          </a:p>
          <a:p>
            <a:r>
              <a:rPr lang="en-US" dirty="0" smtClean="0"/>
              <a:t>Most famous for the PreK-8 Guide of 96 engaging activities</a:t>
            </a:r>
            <a:endParaRPr lang="en-US" dirty="0"/>
          </a:p>
        </p:txBody>
      </p:sp>
      <p:pic>
        <p:nvPicPr>
          <p:cNvPr id="4" name="Picture 101" descr="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038600"/>
            <a:ext cx="207486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2" descr="D:\pix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09436"/>
            <a:ext cx="3478306" cy="2164788"/>
          </a:xfrm>
          <a:prstGeom prst="rect">
            <a:avLst/>
          </a:prstGeom>
          <a:noFill/>
          <a:ln w="57150">
            <a:solidFill>
              <a:srgbClr val="33CC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663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Grades 7-12</a:t>
            </a:r>
          </a:p>
          <a:p>
            <a:r>
              <a:rPr lang="en-US" dirty="0" smtClean="0"/>
              <a:t>Issue focus</a:t>
            </a:r>
          </a:p>
          <a:p>
            <a:r>
              <a:rPr lang="en-US" dirty="0" smtClean="0"/>
              <a:t>3-12 activities</a:t>
            </a:r>
          </a:p>
          <a:p>
            <a:r>
              <a:rPr lang="en-US" dirty="0" smtClean="0"/>
              <a:t>A unit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209800"/>
            <a:ext cx="6727900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7889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project meets a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Most climate education is part of Earth Science</a:t>
            </a:r>
          </a:p>
          <a:p>
            <a:r>
              <a:rPr lang="en-US" dirty="0" smtClean="0"/>
              <a:t>Few states require an Earth Science class</a:t>
            </a:r>
          </a:p>
          <a:p>
            <a:r>
              <a:rPr lang="en-US" dirty="0" smtClean="0"/>
              <a:t>Few educational resources apply climate change projections to ecosystems, social systems</a:t>
            </a:r>
          </a:p>
          <a:p>
            <a:r>
              <a:rPr lang="en-US" dirty="0" smtClean="0"/>
              <a:t>We do!</a:t>
            </a:r>
          </a:p>
          <a:p>
            <a:r>
              <a:rPr lang="en-US" dirty="0" smtClean="0"/>
              <a:t>Teachers are excited to use new materials in life science, agriculture, and environmental science courses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5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46125" indent="-457200">
              <a:spcBef>
                <a:spcPts val="600"/>
              </a:spcBef>
            </a:pPr>
            <a:r>
              <a:rPr lang="en-US" dirty="0" smtClean="0">
                <a:ea typeface="Calibri"/>
                <a:cs typeface="Times New Roman"/>
              </a:rPr>
              <a:t>The </a:t>
            </a:r>
            <a:r>
              <a:rPr lang="en-US" dirty="0" smtClean="0">
                <a:ea typeface="Calibri"/>
                <a:cs typeface="Times New Roman"/>
              </a:rPr>
              <a:t>role of forests in </a:t>
            </a:r>
            <a:r>
              <a:rPr lang="en-US" dirty="0" smtClean="0">
                <a:ea typeface="Calibri"/>
                <a:cs typeface="Times New Roman"/>
              </a:rPr>
              <a:t>climate </a:t>
            </a:r>
            <a:r>
              <a:rPr lang="en-US" dirty="0" smtClean="0">
                <a:ea typeface="Calibri"/>
                <a:cs typeface="Times New Roman"/>
              </a:rPr>
              <a:t>change.</a:t>
            </a:r>
          </a:p>
          <a:p>
            <a:pPr marL="746125" indent="-457200">
              <a:spcBef>
                <a:spcPts val="600"/>
              </a:spcBef>
            </a:pPr>
            <a:r>
              <a:rPr lang="en-US" dirty="0" smtClean="0">
                <a:ea typeface="Calibri"/>
                <a:cs typeface="Times New Roman"/>
              </a:rPr>
              <a:t>Climate </a:t>
            </a:r>
            <a:r>
              <a:rPr lang="en-US" dirty="0" smtClean="0">
                <a:ea typeface="Calibri"/>
                <a:cs typeface="Times New Roman"/>
              </a:rPr>
              <a:t>and change, carbon cycle, and carbon sequestration.</a:t>
            </a:r>
          </a:p>
          <a:p>
            <a:pPr marL="746125" indent="-457200">
              <a:spcBef>
                <a:spcPts val="600"/>
              </a:spcBef>
            </a:pPr>
            <a:r>
              <a:rPr lang="en-US" dirty="0" smtClean="0">
                <a:ea typeface="Calibri"/>
                <a:cs typeface="Times New Roman"/>
              </a:rPr>
              <a:t>Forest </a:t>
            </a:r>
            <a:r>
              <a:rPr lang="en-US" dirty="0" smtClean="0">
                <a:ea typeface="Calibri"/>
                <a:cs typeface="Times New Roman"/>
              </a:rPr>
              <a:t>management</a:t>
            </a:r>
            <a:r>
              <a:rPr lang="en-US" dirty="0"/>
              <a:t> can remove carbon dioxide from the atmosphere and i</a:t>
            </a:r>
            <a:r>
              <a:rPr lang="en-US" dirty="0" smtClean="0">
                <a:ea typeface="Calibri"/>
                <a:cs typeface="Times New Roman"/>
              </a:rPr>
              <a:t>mprove resilience of southern pine forests.</a:t>
            </a:r>
          </a:p>
          <a:p>
            <a:pPr marL="746125" indent="-457200">
              <a:spcBef>
                <a:spcPts val="600"/>
              </a:spcBef>
            </a:pPr>
            <a:r>
              <a:rPr lang="en-US" dirty="0">
                <a:ea typeface="Calibri"/>
                <a:cs typeface="Times New Roman"/>
              </a:rPr>
              <a:t>R</a:t>
            </a:r>
            <a:r>
              <a:rPr lang="en-US" dirty="0" smtClean="0">
                <a:ea typeface="Calibri"/>
                <a:cs typeface="Times New Roman"/>
              </a:rPr>
              <a:t>ole </a:t>
            </a:r>
            <a:r>
              <a:rPr lang="en-US" dirty="0" smtClean="0">
                <a:ea typeface="Calibri"/>
                <a:cs typeface="Times New Roman"/>
              </a:rPr>
              <a:t>of consumer choices in climate change mitigation through life cycle analysis and product comparisons.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00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Idea for activity</a:t>
            </a:r>
          </a:p>
          <a:p>
            <a:r>
              <a:rPr lang="en-US" dirty="0" smtClean="0"/>
              <a:t>Concepts, data, exercise developed</a:t>
            </a:r>
          </a:p>
          <a:p>
            <a:r>
              <a:rPr lang="en-US" dirty="0" smtClean="0"/>
              <a:t>Pilot test on UG students, 4-H’ers, science campers</a:t>
            </a:r>
          </a:p>
          <a:p>
            <a:r>
              <a:rPr lang="en-US" dirty="0" smtClean="0"/>
              <a:t>Advisory Committee provides feedback</a:t>
            </a:r>
          </a:p>
          <a:p>
            <a:r>
              <a:rPr lang="en-US" dirty="0" smtClean="0"/>
              <a:t>Expert review will happen</a:t>
            </a:r>
          </a:p>
          <a:p>
            <a:r>
              <a:rPr lang="en-US" dirty="0" smtClean="0"/>
              <a:t>Formative </a:t>
            </a:r>
            <a:r>
              <a:rPr lang="en-US" dirty="0"/>
              <a:t>e</a:t>
            </a:r>
            <a:r>
              <a:rPr lang="en-US" dirty="0" smtClean="0"/>
              <a:t>valuation in 2013</a:t>
            </a:r>
          </a:p>
          <a:p>
            <a:r>
              <a:rPr lang="en-US" dirty="0" smtClean="0"/>
              <a:t>Online and in-person workshops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51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a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Staff – Annie </a:t>
            </a:r>
            <a:r>
              <a:rPr lang="en-US" dirty="0" err="1" smtClean="0"/>
              <a:t>Oxarart</a:t>
            </a:r>
            <a:endParaRPr lang="en-US" dirty="0" smtClean="0"/>
          </a:p>
          <a:p>
            <a:r>
              <a:rPr lang="en-US" dirty="0" smtClean="0"/>
              <a:t>MS Student – Stephanie Hall</a:t>
            </a:r>
          </a:p>
          <a:p>
            <a:r>
              <a:rPr lang="en-US" dirty="0" smtClean="0"/>
              <a:t>PhD Student – </a:t>
            </a:r>
            <a:r>
              <a:rPr lang="en-US" dirty="0" err="1" smtClean="0"/>
              <a:t>Jie</a:t>
            </a:r>
            <a:r>
              <a:rPr lang="en-US" dirty="0" smtClean="0"/>
              <a:t> Li</a:t>
            </a:r>
          </a:p>
          <a:p>
            <a:r>
              <a:rPr lang="en-US" dirty="0" smtClean="0"/>
              <a:t>PLT National – Al </a:t>
            </a:r>
            <a:r>
              <a:rPr lang="en-US" dirty="0" err="1" smtClean="0"/>
              <a:t>Stenstrup</a:t>
            </a:r>
            <a:endParaRPr lang="en-US" dirty="0" smtClean="0"/>
          </a:p>
          <a:p>
            <a:r>
              <a:rPr lang="en-US" dirty="0" smtClean="0"/>
              <a:t>Advisory Committee – 25 active engaged educators; Kristen also on External </a:t>
            </a:r>
            <a:r>
              <a:rPr lang="en-US" dirty="0" err="1" smtClean="0"/>
              <a:t>Adv</a:t>
            </a:r>
            <a:r>
              <a:rPr lang="en-US" dirty="0" smtClean="0"/>
              <a:t> </a:t>
            </a:r>
            <a:r>
              <a:rPr lang="en-US" dirty="0" err="1" smtClean="0"/>
              <a:t>Bd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8349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a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Staff – Annie </a:t>
            </a:r>
            <a:r>
              <a:rPr lang="en-US" dirty="0" err="1" smtClean="0"/>
              <a:t>Oxarart</a:t>
            </a:r>
            <a:endParaRPr lang="en-US" dirty="0" smtClean="0"/>
          </a:p>
          <a:p>
            <a:r>
              <a:rPr lang="en-US" dirty="0" smtClean="0"/>
              <a:t>MS Student – Stephanie Hall</a:t>
            </a:r>
          </a:p>
          <a:p>
            <a:r>
              <a:rPr lang="en-US" dirty="0" smtClean="0"/>
              <a:t>PhD Student – </a:t>
            </a:r>
            <a:r>
              <a:rPr lang="en-US" dirty="0" err="1" smtClean="0"/>
              <a:t>Jie</a:t>
            </a:r>
            <a:r>
              <a:rPr lang="en-US" dirty="0" smtClean="0"/>
              <a:t> Li</a:t>
            </a:r>
          </a:p>
          <a:p>
            <a:r>
              <a:rPr lang="en-US" dirty="0" smtClean="0"/>
              <a:t>PLT National – Al </a:t>
            </a:r>
            <a:r>
              <a:rPr lang="en-US" dirty="0" err="1" smtClean="0"/>
              <a:t>Stenstrup</a:t>
            </a:r>
            <a:endParaRPr lang="en-US" dirty="0" smtClean="0"/>
          </a:p>
          <a:p>
            <a:r>
              <a:rPr lang="en-US" dirty="0" smtClean="0"/>
              <a:t>Advisory Committee – 25 active engaged educators; Kristen also on External </a:t>
            </a:r>
            <a:r>
              <a:rPr lang="en-US" dirty="0" err="1" smtClean="0"/>
              <a:t>Adv</a:t>
            </a:r>
            <a:r>
              <a:rPr lang="en-US" dirty="0" smtClean="0"/>
              <a:t> </a:t>
            </a:r>
            <a:r>
              <a:rPr lang="en-US" dirty="0" err="1" smtClean="0"/>
              <a:t>Bd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And YOU – for content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878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Connections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Trees, carbon, sequestration</a:t>
            </a:r>
          </a:p>
          <a:p>
            <a:r>
              <a:rPr lang="en-US" dirty="0" smtClean="0"/>
              <a:t>Forest management with climate </a:t>
            </a:r>
            <a:r>
              <a:rPr lang="en-US" dirty="0" smtClean="0"/>
              <a:t>uncertainty</a:t>
            </a:r>
          </a:p>
          <a:p>
            <a:r>
              <a:rPr lang="en-US" dirty="0" smtClean="0"/>
              <a:t>Genetics and climate</a:t>
            </a:r>
            <a:endParaRPr lang="en-US" dirty="0" smtClean="0"/>
          </a:p>
          <a:p>
            <a:r>
              <a:rPr lang="en-US" dirty="0" smtClean="0"/>
              <a:t>Life cycle assessment</a:t>
            </a:r>
          </a:p>
          <a:p>
            <a:r>
              <a:rPr lang="en-US" dirty="0" smtClean="0"/>
              <a:t>Communicating multiple perspectives on climate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84376" y="50292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Aim 6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80710" y="28194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Aims 1, 2, 6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984376" y="4273749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Aim 4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80710" y="16764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Aim 1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66855" y="35814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Aim </a:t>
            </a:r>
            <a:r>
              <a:rPr lang="en-US" sz="3200" b="1" dirty="0" smtClean="0"/>
              <a:t>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736082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3961&quot;&gt;&lt;/object&gt;&lt;object type=&quot;2&quot; unique_id=&quot;13962&quot;&gt;&lt;object type=&quot;3&quot; unique_id=&quot;13963&quot;&gt;&lt;property id=&quot;20148&quot; value=&quot;5&quot;/&gt;&lt;property id=&quot;20300&quot; value=&quot;Slide 1 - &amp;quot;PINEMAP/PLT Module&amp;quot;&quot;/&gt;&lt;property id=&quot;20307&quot; value=&quot;256&quot;/&gt;&lt;/object&gt;&lt;object type=&quot;3&quot; unique_id=&quot;13964&quot;&gt;&lt;property id=&quot;20148&quot; value=&quot;5&quot;/&gt;&lt;property id=&quot;20300&quot; value=&quot;Slide 2 - &amp;quot;Project Learning Tree&amp;quot;&quot;/&gt;&lt;property id=&quot;20307&quot; value=&quot;263&quot;/&gt;&lt;/object&gt;&lt;object type=&quot;3&quot; unique_id=&quot;13965&quot;&gt;&lt;property id=&quot;20148&quot; value=&quot;5&quot;/&gt;&lt;property id=&quot;20300&quot; value=&quot;Slide 3 - &amp;quot;Secondary Modules&amp;quot;&quot;/&gt;&lt;property id=&quot;20307&quot; value=&quot;264&quot;/&gt;&lt;/object&gt;&lt;object type=&quot;3&quot; unique_id=&quot;13966&quot;&gt;&lt;property id=&quot;20148&quot; value=&quot;5&quot;/&gt;&lt;property id=&quot;20300&quot; value=&quot;Slide 4 - &amp;quot;Our Module&amp;quot;&quot;/&gt;&lt;property id=&quot;20307&quot; value=&quot;265&quot;/&gt;&lt;/object&gt;&lt;object type=&quot;3&quot; unique_id=&quot;13967&quot;&gt;&lt;property id=&quot;20148&quot; value=&quot;5&quot;/&gt;&lt;property id=&quot;20300&quot; value=&quot;Slide 5 - &amp;quot;Advisory Committee&amp;quot;&quot;/&gt;&lt;property id=&quot;20307&quot; value=&quot;266&quot;/&gt;&lt;/object&gt;&lt;object type=&quot;3&quot; unique_id=&quot;13968&quot;&gt;&lt;property id=&quot;20148&quot; value=&quot;5&quot;/&gt;&lt;property id=&quot;20300&quot; value=&quot;Slide 6 - &amp;quot;Aim Connections&amp;quot;&quot;/&gt;&lt;property id=&quot;20307&quot; value=&quot;267&quot;/&gt;&lt;/object&gt;&lt;object type=&quot;3&quot; unique_id=&quot;13969&quot;&gt;&lt;property id=&quot;20148&quot; value=&quot;5&quot;/&gt;&lt;property id=&quot;20300&quot; value=&quot;Slide 7&quot;/&gt;&lt;property id=&quot;20307&quot; value=&quot;261&quot;/&gt;&lt;/object&gt;&lt;object type=&quot;3&quot; unique_id=&quot;13970&quot;&gt;&lt;property id=&quot;20148&quot; value=&quot;5&quot;/&gt;&lt;property id=&quot;20300&quot; value=&quot;Slide 8 - &amp;quot;Need Your Help&amp;quot;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523</Words>
  <Application>Microsoft Office PowerPoint</Application>
  <PresentationFormat>On-screen Show (4:3)</PresentationFormat>
  <Paragraphs>114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PINEMAP/PLT Module</vt:lpstr>
      <vt:lpstr>Project Learning Tree</vt:lpstr>
      <vt:lpstr>Secondary Modules</vt:lpstr>
      <vt:lpstr>Our project meets a need</vt:lpstr>
      <vt:lpstr>Our Module</vt:lpstr>
      <vt:lpstr>It is a Process</vt:lpstr>
      <vt:lpstr>It is a Team</vt:lpstr>
      <vt:lpstr>It is a Team</vt:lpstr>
      <vt:lpstr>Aim Connections</vt:lpstr>
      <vt:lpstr>Carbon on the Move</vt:lpstr>
      <vt:lpstr>PowerPoint Presentation</vt:lpstr>
      <vt:lpstr>How can you be helpful?</vt:lpstr>
      <vt:lpstr>How can you be helpful?</vt:lpstr>
      <vt:lpstr>Need Your Help</vt:lpstr>
      <vt:lpstr>PINEMAP Integration</vt:lpstr>
    </vt:vector>
  </TitlesOfParts>
  <Company>UF/IFAS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PINEMAP/PLT Module</dc:title>
  <dc:creator>Monroe,Martha C.</dc:creator>
  <cp:lastModifiedBy>Martha</cp:lastModifiedBy>
  <cp:revision>11</cp:revision>
  <cp:lastPrinted>2012-05-11T21:35:48Z</cp:lastPrinted>
  <dcterms:created xsi:type="dcterms:W3CDTF">2012-05-11T20:14:12Z</dcterms:created>
  <dcterms:modified xsi:type="dcterms:W3CDTF">2012-05-15T02:43:02Z</dcterms:modified>
</cp:coreProperties>
</file>