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0" r:id="rId4"/>
    <p:sldId id="258" r:id="rId5"/>
    <p:sldId id="264" r:id="rId6"/>
    <p:sldId id="259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76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FAE037-8C1F-4610-927B-C24F75D23606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82BE1A-5F2F-4944-ADB2-794F4776EDB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82BE1A-5F2F-4944-ADB2-794F4776EDB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82BE1A-5F2F-4944-ADB2-794F4776EDB7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82BE1A-5F2F-4944-ADB2-794F4776EDB7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82BE1A-5F2F-4944-ADB2-794F4776EDB7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82BE1A-5F2F-4944-ADB2-794F4776EDB7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82BE1A-5F2F-4944-ADB2-794F4776EDB7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E82BE1A-5F2F-4944-ADB2-794F4776EDB7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079D0-D073-499F-8A98-578655D0B42C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52FFB6-4277-4A33-95FF-E37634F8B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079D0-D073-499F-8A98-578655D0B42C}" type="datetimeFigureOut">
              <a:rPr lang="en-US" smtClean="0"/>
              <a:pPr/>
              <a:t>5/11/2012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52FFB6-4277-4A33-95FF-E37634F8BA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Aim 3 &amp; 4 Integration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i="1" dirty="0" smtClean="0"/>
              <a:t>Analyze </a:t>
            </a:r>
            <a:r>
              <a:rPr lang="en-US" b="1" i="1" dirty="0"/>
              <a:t>genetics of breeding and natural populations to discover alleles in genes</a:t>
            </a:r>
          </a:p>
          <a:p>
            <a:pPr lvl="1"/>
            <a:r>
              <a:rPr lang="en-US" i="1" dirty="0"/>
              <a:t>controlling important adaptation and mitigation traits that enable future tree </a:t>
            </a:r>
            <a:r>
              <a:rPr lang="en-US" i="1" dirty="0" smtClean="0"/>
              <a:t>breeding strategies</a:t>
            </a:r>
          </a:p>
          <a:p>
            <a:pPr lvl="1"/>
            <a:r>
              <a:rPr lang="en-US" i="1" dirty="0" smtClean="0"/>
              <a:t>deliver </a:t>
            </a:r>
            <a:r>
              <a:rPr lang="en-US" i="1" dirty="0"/>
              <a:t>deployment guidelines for genotypes suited for varied climatic conditions</a:t>
            </a:r>
          </a:p>
          <a:p>
            <a:pPr lvl="1"/>
            <a:r>
              <a:rPr lang="en-US" i="1" dirty="0" smtClean="0"/>
              <a:t>maximize </a:t>
            </a:r>
            <a:r>
              <a:rPr lang="en-US" i="1" dirty="0"/>
              <a:t>resiliency and reduce adverse impacts of climate change on productivity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Aim 3 Deliverables</a:t>
            </a:r>
            <a:br>
              <a:rPr lang="en-US" dirty="0" smtClean="0"/>
            </a:br>
            <a:r>
              <a:rPr lang="en-US" sz="2700" dirty="0" smtClean="0"/>
              <a:t>(with Aim 4 overlap)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Uniform Response Function - Deployment tool</a:t>
            </a:r>
          </a:p>
          <a:p>
            <a:pPr lvl="1"/>
            <a:r>
              <a:rPr lang="en-US" dirty="0" smtClean="0"/>
              <a:t>Productivity under future conditions</a:t>
            </a:r>
          </a:p>
          <a:p>
            <a:pPr lvl="1"/>
            <a:r>
              <a:rPr lang="en-US" dirty="0" smtClean="0"/>
              <a:t>Risk (possibly through </a:t>
            </a:r>
            <a:r>
              <a:rPr lang="en-US" dirty="0" err="1" smtClean="0"/>
              <a:t>bootstraping</a:t>
            </a:r>
            <a:r>
              <a:rPr lang="en-US" dirty="0" smtClean="0"/>
              <a:t>?)</a:t>
            </a:r>
          </a:p>
          <a:p>
            <a:pPr lvl="1"/>
            <a:endParaRPr lang="en-US" dirty="0"/>
          </a:p>
          <a:p>
            <a:r>
              <a:rPr lang="en-US" sz="2600" i="1" dirty="0" smtClean="0"/>
              <a:t>Genotyping</a:t>
            </a:r>
            <a:r>
              <a:rPr lang="en-US" sz="2600" dirty="0" smtClean="0"/>
              <a:t> (</a:t>
            </a:r>
            <a:r>
              <a:rPr lang="en-US" sz="2600" i="1" dirty="0" smtClean="0"/>
              <a:t>long-term overlap with Aim I and 2)</a:t>
            </a:r>
            <a:endParaRPr lang="en-US" sz="2600" dirty="0" smtClean="0"/>
          </a:p>
          <a:p>
            <a:pPr lvl="1"/>
            <a:r>
              <a:rPr lang="en-US" sz="2200" i="1" dirty="0" smtClean="0"/>
              <a:t>Identify specific alleles that influence pine response to environmental signals</a:t>
            </a:r>
          </a:p>
          <a:p>
            <a:pPr lvl="1"/>
            <a:r>
              <a:rPr lang="en-US" sz="2200" i="1" dirty="0" smtClean="0"/>
              <a:t>Characterize the frequency and distribution of those alleles in deployment populations to aid in modeling carbon/nitrogen/water cycling in plantations and in risk assessment and management.</a:t>
            </a:r>
            <a:r>
              <a:rPr lang="en-US" dirty="0" smtClean="0"/>
              <a:t> </a:t>
            </a:r>
            <a:endParaRPr lang="en-US" i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i="1" dirty="0"/>
              <a:t>Conduct comprehensive life cycle analyses of regional forest management </a:t>
            </a:r>
            <a:r>
              <a:rPr lang="en-US" i="1" dirty="0" smtClean="0"/>
              <a:t>systems</a:t>
            </a:r>
            <a:endParaRPr lang="en-US" i="1" dirty="0"/>
          </a:p>
          <a:p>
            <a:pPr lvl="1"/>
            <a:r>
              <a:rPr lang="en-US" i="1" dirty="0"/>
              <a:t>multi-scale policy and economic analysis of market and non-market forest benefits and services</a:t>
            </a:r>
          </a:p>
          <a:p>
            <a:pPr lvl="1"/>
            <a:r>
              <a:rPr lang="en-US" i="1" dirty="0"/>
              <a:t>to evaluate regional tradeoffs and interactions among policy, climate </a:t>
            </a:r>
            <a:r>
              <a:rPr lang="en-US" i="1" dirty="0" smtClean="0"/>
              <a:t>scenarios, carbon/water/ nutrient/energy </a:t>
            </a:r>
            <a:r>
              <a:rPr lang="en-US" i="1" dirty="0"/>
              <a:t>footprints, forest management, and genetic </a:t>
            </a:r>
            <a:r>
              <a:rPr lang="en-US" i="1" dirty="0" smtClean="0"/>
              <a:t>deployment, </a:t>
            </a:r>
          </a:p>
          <a:p>
            <a:pPr lvl="1"/>
            <a:r>
              <a:rPr lang="en-US" i="1" dirty="0"/>
              <a:t>a</a:t>
            </a:r>
            <a:r>
              <a:rPr lang="en-US" i="1" dirty="0" smtClean="0"/>
              <a:t>ssess adoption </a:t>
            </a:r>
            <a:r>
              <a:rPr lang="en-US" i="1" dirty="0"/>
              <a:t>of alternative approaches by private </a:t>
            </a:r>
            <a:r>
              <a:rPr lang="en-US" i="1" dirty="0" smtClean="0"/>
              <a:t>landowners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Aim 4 Deliverables</a:t>
            </a:r>
            <a:br>
              <a:rPr lang="en-US" dirty="0" smtClean="0"/>
            </a:br>
            <a:r>
              <a:rPr lang="en-US" sz="2700" dirty="0" smtClean="0"/>
              <a:t>(with Aim 3 overlap)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ea typeface="Times New Roman"/>
              </a:rPr>
              <a:t>Net present value (NPV) analysis and forecast of adaptive management </a:t>
            </a:r>
            <a:r>
              <a:rPr lang="en-US" dirty="0" smtClean="0">
                <a:ea typeface="Times New Roman"/>
              </a:rPr>
              <a:t>impacts</a:t>
            </a:r>
          </a:p>
          <a:p>
            <a:r>
              <a:rPr lang="en-US" dirty="0">
                <a:ea typeface="Times New Roman"/>
              </a:rPr>
              <a:t>Assessment of landowners’ mitigation and adaptation </a:t>
            </a:r>
            <a:r>
              <a:rPr lang="en-US" dirty="0" smtClean="0">
                <a:ea typeface="Times New Roman"/>
              </a:rPr>
              <a:t>strategies</a:t>
            </a:r>
          </a:p>
          <a:p>
            <a:r>
              <a:rPr lang="en-US" dirty="0">
                <a:ea typeface="Times New Roman"/>
              </a:rPr>
              <a:t>Estimates of economic losses from disturbance risks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Integration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Aim 3 → Aim 4</a:t>
            </a:r>
          </a:p>
          <a:p>
            <a:pPr lvl="1"/>
            <a:r>
              <a:rPr lang="en-US" dirty="0" smtClean="0"/>
              <a:t>Forest </a:t>
            </a:r>
            <a:r>
              <a:rPr lang="en-US" dirty="0"/>
              <a:t>productivity </a:t>
            </a:r>
            <a:r>
              <a:rPr lang="en-US" dirty="0" smtClean="0"/>
              <a:t>and distributions under </a:t>
            </a:r>
            <a:r>
              <a:rPr lang="en-US" dirty="0" smtClean="0"/>
              <a:t>different climate </a:t>
            </a:r>
            <a:r>
              <a:rPr lang="en-US" dirty="0" smtClean="0"/>
              <a:t>assumptions as </a:t>
            </a:r>
            <a:r>
              <a:rPr lang="en-US" smtClean="0"/>
              <a:t>they impact LCA</a:t>
            </a:r>
            <a:endParaRPr lang="en-US" dirty="0" smtClean="0"/>
          </a:p>
          <a:p>
            <a:pPr lvl="1"/>
            <a:r>
              <a:rPr lang="en-US" dirty="0" smtClean="0"/>
              <a:t>Risk assessment</a:t>
            </a:r>
          </a:p>
          <a:p>
            <a:pPr lvl="1"/>
            <a:endParaRPr lang="en-US" dirty="0"/>
          </a:p>
          <a:p>
            <a:r>
              <a:rPr lang="en-US" dirty="0" smtClean="0"/>
              <a:t>Aim 4 → Aim 3</a:t>
            </a:r>
          </a:p>
          <a:p>
            <a:pPr lvl="1"/>
            <a:r>
              <a:rPr lang="en-US" dirty="0" smtClean="0"/>
              <a:t>Economic tradeoffs between productivity and risk (economic weights to refine breeding objectives)</a:t>
            </a:r>
          </a:p>
          <a:p>
            <a:pPr lvl="1"/>
            <a:r>
              <a:rPr lang="en-US" dirty="0" smtClean="0"/>
              <a:t>Assessing end user risk tolerance/avoidance as possible input into URF deployment tool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Action Items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Continue discussion on inputs/outputs needed to add value </a:t>
            </a:r>
            <a:r>
              <a:rPr lang="en-US" smtClean="0"/>
              <a:t>to other Aims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</TotalTime>
  <Words>276</Words>
  <Application>Microsoft Office PowerPoint</Application>
  <PresentationFormat>On-screen Show (4:3)</PresentationFormat>
  <Paragraphs>40</Paragraphs>
  <Slides>7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Aim 3 &amp; 4 Integration</vt:lpstr>
      <vt:lpstr>Aim 3</vt:lpstr>
      <vt:lpstr>Aim 3 Deliverables (with Aim 4 overlap)</vt:lpstr>
      <vt:lpstr>Aim 4</vt:lpstr>
      <vt:lpstr>Aim 4 Deliverables (with Aim 3 overlap)</vt:lpstr>
      <vt:lpstr>Integration</vt:lpstr>
      <vt:lpstr>Action Items</vt:lpstr>
    </vt:vector>
  </TitlesOfParts>
  <Company>Texas Forest Service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Aim 3 &amp; 4 Integration</dc:title>
  <dc:creator>Byram, Tom</dc:creator>
  <cp:lastModifiedBy>Byram, Tom</cp:lastModifiedBy>
  <cp:revision>15</cp:revision>
  <dcterms:created xsi:type="dcterms:W3CDTF">2012-05-08T12:52:59Z</dcterms:created>
  <dcterms:modified xsi:type="dcterms:W3CDTF">2012-05-11T19:05:40Z</dcterms:modified>
</cp:coreProperties>
</file>