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B0353-654C-4B96-8DE3-26F449D4733B}" type="datetimeFigureOut">
              <a:rPr lang="en-US" smtClean="0"/>
              <a:pPr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7BC50-CCB0-4ED5-A3E3-49D389B27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839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Integrated Team Science Discussion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</a:rPr>
              <a:t>Celebrate success and build on what works.  Identify key enabling factors</a:t>
            </a:r>
            <a:br>
              <a:rPr lang="en-US" sz="3600" dirty="0" smtClean="0">
                <a:solidFill>
                  <a:schemeClr val="bg1"/>
                </a:solidFill>
              </a:rPr>
            </a:br>
            <a:endParaRPr lang="en-US" sz="3600" dirty="0" smtClean="0">
              <a:solidFill>
                <a:schemeClr val="bg1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</a:rPr>
              <a:t>Explore barriers and brainstorm solutions</a:t>
            </a:r>
            <a:br>
              <a:rPr lang="en-US" sz="3600" dirty="0" smtClean="0">
                <a:solidFill>
                  <a:schemeClr val="bg1"/>
                </a:solidFill>
              </a:rPr>
            </a:br>
            <a:endParaRPr lang="en-US" sz="3600" dirty="0" smtClean="0">
              <a:solidFill>
                <a:schemeClr val="bg1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</a:rPr>
              <a:t>How can we recognize and measure </a:t>
            </a:r>
            <a:r>
              <a:rPr lang="en-US" sz="3600" dirty="0" smtClean="0">
                <a:solidFill>
                  <a:schemeClr val="bg1"/>
                </a:solidFill>
              </a:rPr>
              <a:t>successful integration over </a:t>
            </a:r>
            <a:r>
              <a:rPr lang="en-US" sz="3600" dirty="0" smtClean="0">
                <a:solidFill>
                  <a:schemeClr val="bg1"/>
                </a:solidFill>
              </a:rPr>
              <a:t>time?</a:t>
            </a:r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INEMAPMay15BetweennessInstitutio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81597"/>
            <a:ext cx="9144000" cy="56948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INEMAPMay15BetweennessAI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685800"/>
            <a:ext cx="9176425" cy="5715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Integrated Team Science Discussion</vt:lpstr>
      <vt:lpstr>Slide 2</vt:lpstr>
      <vt:lpstr>Slide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yin</dc:creator>
  <cp:lastModifiedBy>yin</cp:lastModifiedBy>
  <cp:revision>5</cp:revision>
  <dcterms:created xsi:type="dcterms:W3CDTF">2012-05-16T04:48:39Z</dcterms:created>
  <dcterms:modified xsi:type="dcterms:W3CDTF">2012-05-16T11:59:50Z</dcterms:modified>
</cp:coreProperties>
</file>