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8" r:id="rId3"/>
    <p:sldId id="266" r:id="rId4"/>
    <p:sldId id="265" r:id="rId5"/>
    <p:sldId id="264" r:id="rId6"/>
    <p:sldId id="259" r:id="rId7"/>
    <p:sldId id="26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AE037-8C1F-4610-927B-C24F75D23606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2BE1A-5F2F-4944-ADB2-794F4776ED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840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079D0-D073-499F-8A98-578655D0B42C}" type="datetimeFigureOut">
              <a:rPr lang="en-US" smtClean="0"/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2FFB6-4277-4A33-95FF-E37634F8BAA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Aim 2 &amp; 4 Integration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Objectives of Aims 2 &amp; 4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Aim 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Develop multi-scaled modeling program to assess forest management systems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Aim 4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en-US" dirty="0" smtClean="0"/>
              <a:t>ife </a:t>
            </a:r>
            <a:r>
              <a:rPr lang="en-US" dirty="0"/>
              <a:t>cycle, policy &amp; economic analyses of regional forest management</a:t>
            </a:r>
          </a:p>
        </p:txBody>
      </p:sp>
    </p:spTree>
    <p:extLst>
      <p:ext uri="{BB962C8B-B14F-4D97-AF65-F5344CB8AC3E}">
        <p14:creationId xmlns:p14="http://schemas.microsoft.com/office/powerpoint/2010/main" val="199731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Aim 2 Deliverables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05800" cy="5410200"/>
          </a:xfrm>
        </p:spPr>
        <p:txBody>
          <a:bodyPr>
            <a:noAutofit/>
          </a:bodyPr>
          <a:lstStyle/>
          <a:p>
            <a:r>
              <a:rPr lang="en-US" sz="1800" dirty="0"/>
              <a:t>Improved process &amp; hybrid models parameterized from network </a:t>
            </a:r>
            <a:r>
              <a:rPr lang="en-US" sz="1800" dirty="0" smtClean="0"/>
              <a:t>measurements</a:t>
            </a:r>
          </a:p>
          <a:p>
            <a:r>
              <a:rPr lang="en-US" sz="1800" dirty="0" smtClean="0"/>
              <a:t>Predict </a:t>
            </a:r>
            <a:r>
              <a:rPr lang="en-US" sz="1800" dirty="0"/>
              <a:t>C pool dynamics at varying scales for alternative land use, management, &amp; climate </a:t>
            </a:r>
            <a:r>
              <a:rPr lang="en-US" sz="1800" dirty="0" smtClean="0"/>
              <a:t>scenarios</a:t>
            </a:r>
          </a:p>
          <a:p>
            <a:r>
              <a:rPr lang="en-US" sz="1800" dirty="0" smtClean="0"/>
              <a:t>Improved </a:t>
            </a:r>
            <a:r>
              <a:rPr lang="en-US" sz="1800" dirty="0"/>
              <a:t>growth &amp; yield models with climate inputs &amp; C </a:t>
            </a:r>
            <a:r>
              <a:rPr lang="en-US" sz="1800" dirty="0" smtClean="0"/>
              <a:t>balance</a:t>
            </a:r>
          </a:p>
          <a:p>
            <a:r>
              <a:rPr lang="en-US" sz="1800" dirty="0" smtClean="0"/>
              <a:t>Regional </a:t>
            </a:r>
            <a:r>
              <a:rPr lang="en-US" sz="1800" dirty="0"/>
              <a:t>map of potential climate or anthropogenic limitations to </a:t>
            </a:r>
            <a:r>
              <a:rPr lang="en-US" sz="1800" dirty="0" smtClean="0"/>
              <a:t>productivity</a:t>
            </a:r>
          </a:p>
          <a:p>
            <a:r>
              <a:rPr lang="en-US" sz="1800" dirty="0" smtClean="0"/>
              <a:t>Assess </a:t>
            </a:r>
            <a:r>
              <a:rPr lang="en-US" sz="1800" dirty="0"/>
              <a:t>tradeoffs between regional C sequestration, forest products, &amp; maintenance of ecosystem </a:t>
            </a:r>
            <a:r>
              <a:rPr lang="en-US" sz="1800" dirty="0" smtClean="0"/>
              <a:t>services</a:t>
            </a:r>
          </a:p>
          <a:p>
            <a:r>
              <a:rPr lang="en-US" sz="1800" dirty="0" smtClean="0"/>
              <a:t>Refinement </a:t>
            </a:r>
            <a:r>
              <a:rPr lang="en-US" sz="1800" dirty="0"/>
              <a:t>of forest management modules for integration into </a:t>
            </a:r>
            <a:r>
              <a:rPr lang="en-US" sz="1800" dirty="0" smtClean="0"/>
              <a:t>DSS</a:t>
            </a:r>
          </a:p>
          <a:p>
            <a:r>
              <a:rPr lang="en-US" sz="1800" dirty="0" smtClean="0"/>
              <a:t>Prototype </a:t>
            </a:r>
            <a:r>
              <a:rPr lang="en-US" sz="1800" dirty="0"/>
              <a:t>carbon management decision support tools to solicit structured feedback - Forest </a:t>
            </a:r>
            <a:r>
              <a:rPr lang="en-US" sz="1800" dirty="0" smtClean="0"/>
              <a:t>Management</a:t>
            </a:r>
          </a:p>
          <a:p>
            <a:r>
              <a:rPr lang="en-US" sz="1800" dirty="0" smtClean="0"/>
              <a:t>Refinement </a:t>
            </a:r>
            <a:r>
              <a:rPr lang="en-US" sz="1800" dirty="0"/>
              <a:t>of climate scenario modules for integration into </a:t>
            </a:r>
            <a:r>
              <a:rPr lang="en-US" sz="1800" dirty="0" smtClean="0"/>
              <a:t>DSS</a:t>
            </a:r>
          </a:p>
          <a:p>
            <a:r>
              <a:rPr lang="en-US" sz="1800" dirty="0" smtClean="0"/>
              <a:t>Prototype </a:t>
            </a:r>
            <a:r>
              <a:rPr lang="en-US" sz="1800" dirty="0"/>
              <a:t>carbon management decision support tools to solicit structured feedback - Climate </a:t>
            </a:r>
            <a:r>
              <a:rPr lang="en-US" sz="1800" dirty="0" smtClean="0"/>
              <a:t>Scenarios</a:t>
            </a:r>
          </a:p>
          <a:p>
            <a:r>
              <a:rPr lang="en-US" sz="1800" dirty="0" smtClean="0"/>
              <a:t>Refinement </a:t>
            </a:r>
            <a:r>
              <a:rPr lang="en-US" sz="1800" dirty="0"/>
              <a:t>of climate, land use, genetics, pests/fire risk, fertilizer modules for integration into </a:t>
            </a:r>
            <a:r>
              <a:rPr lang="en-US" sz="1800" dirty="0" smtClean="0"/>
              <a:t>DSS</a:t>
            </a:r>
          </a:p>
          <a:p>
            <a:r>
              <a:rPr lang="en-US" sz="1800" dirty="0" smtClean="0"/>
              <a:t>Prototype </a:t>
            </a:r>
            <a:r>
              <a:rPr lang="en-US" sz="1800" dirty="0"/>
              <a:t>&amp; refine carbon management decision support tools to solicit structured feedback - Climate, land use, genetics, pest/fire risk, fertilizers</a:t>
            </a:r>
          </a:p>
        </p:txBody>
      </p:sp>
    </p:spTree>
    <p:extLst>
      <p:ext uri="{BB962C8B-B14F-4D97-AF65-F5344CB8AC3E}">
        <p14:creationId xmlns:p14="http://schemas.microsoft.com/office/powerpoint/2010/main" val="3477873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Aim 4 Deliverables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Assessment of policies &amp; programs that may affect C mitigation in planted pine </a:t>
            </a:r>
            <a:r>
              <a:rPr lang="en-US" dirty="0" smtClean="0"/>
              <a:t>forests</a:t>
            </a:r>
          </a:p>
          <a:p>
            <a:r>
              <a:rPr lang="en-US" dirty="0" smtClean="0"/>
              <a:t>Regional </a:t>
            </a:r>
            <a:r>
              <a:rPr lang="en-US" dirty="0"/>
              <a:t>market impacts modeled based on business-as-usual </a:t>
            </a:r>
            <a:r>
              <a:rPr lang="en-US" dirty="0" smtClean="0"/>
              <a:t>assumptions</a:t>
            </a:r>
          </a:p>
          <a:p>
            <a:r>
              <a:rPr lang="en-US" dirty="0" smtClean="0"/>
              <a:t>NPV </a:t>
            </a:r>
            <a:r>
              <a:rPr lang="en-US" dirty="0"/>
              <a:t>analysis &amp; regional market impacts of adaptive management </a:t>
            </a:r>
            <a:r>
              <a:rPr lang="en-US" dirty="0" smtClean="0"/>
              <a:t>impacts</a:t>
            </a:r>
          </a:p>
          <a:p>
            <a:r>
              <a:rPr lang="en-US" dirty="0" smtClean="0"/>
              <a:t>Document </a:t>
            </a:r>
            <a:r>
              <a:rPr lang="en-US" dirty="0"/>
              <a:t>landowner adoption of mitigation and adaptation </a:t>
            </a:r>
            <a:r>
              <a:rPr lang="en-US" dirty="0" smtClean="0"/>
              <a:t>strategies</a:t>
            </a:r>
          </a:p>
          <a:p>
            <a:r>
              <a:rPr lang="en-US" dirty="0" smtClean="0"/>
              <a:t>Life </a:t>
            </a:r>
            <a:r>
              <a:rPr lang="en-US" dirty="0"/>
              <a:t>cycle inventory for key physiographic </a:t>
            </a:r>
            <a:r>
              <a:rPr lang="en-US" dirty="0" smtClean="0"/>
              <a:t>regions</a:t>
            </a:r>
          </a:p>
          <a:p>
            <a:r>
              <a:rPr lang="en-US" dirty="0" smtClean="0"/>
              <a:t>Cradle </a:t>
            </a:r>
            <a:r>
              <a:rPr lang="en-US" dirty="0"/>
              <a:t>to gate life cycle inventory for wood </a:t>
            </a:r>
            <a:r>
              <a:rPr lang="en-US" dirty="0" smtClean="0"/>
              <a:t>products</a:t>
            </a:r>
          </a:p>
          <a:p>
            <a:r>
              <a:rPr lang="en-US" dirty="0" smtClean="0"/>
              <a:t>Cradle </a:t>
            </a:r>
            <a:r>
              <a:rPr lang="en-US" dirty="0"/>
              <a:t>to gate life cycle inventory for pulp &amp; paper </a:t>
            </a:r>
            <a:r>
              <a:rPr lang="en-US" dirty="0" smtClean="0"/>
              <a:t>products</a:t>
            </a:r>
          </a:p>
          <a:p>
            <a:r>
              <a:rPr lang="en-US" dirty="0" smtClean="0"/>
              <a:t>Bioeconomic </a:t>
            </a:r>
            <a:r>
              <a:rPr lang="en-US" dirty="0"/>
              <a:t>modeling of nontimber market ecosystem </a:t>
            </a:r>
            <a:r>
              <a:rPr lang="en-US" dirty="0" smtClean="0"/>
              <a:t>services</a:t>
            </a:r>
          </a:p>
          <a:p>
            <a:r>
              <a:rPr lang="en-US" dirty="0" smtClean="0"/>
              <a:t>Landowner </a:t>
            </a:r>
            <a:r>
              <a:rPr lang="en-US" dirty="0"/>
              <a:t>&amp; regional economic losses from altered disturbance risks</a:t>
            </a:r>
          </a:p>
        </p:txBody>
      </p:sp>
    </p:spTree>
    <p:extLst>
      <p:ext uri="{BB962C8B-B14F-4D97-AF65-F5344CB8AC3E}">
        <p14:creationId xmlns:p14="http://schemas.microsoft.com/office/powerpoint/2010/main" val="3605987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Potential Areas for Integration/Cooperation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005281"/>
              </p:ext>
            </p:extLst>
          </p:nvPr>
        </p:nvGraphicFramePr>
        <p:xfrm>
          <a:off x="533400" y="1219200"/>
          <a:ext cx="8229600" cy="5276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1371600"/>
                <a:gridCol w="289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Aim 2 milestones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common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Aim 4 milestones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Improved growth &amp; yield models with climate inputs &amp; C balance</a:t>
                      </a:r>
                      <a:endParaRPr lang="en-US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342900" indent="-342900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Regional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map of potential climate or anthropogenic limitations to productivity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Productivity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NPV analysis of adaptive management impacts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Refinement of climate, land use, genetics, pests/fire risk, fertilizer modules for integration into DSS</a:t>
                      </a:r>
                    </a:p>
                    <a:p>
                      <a:pPr marL="342900" indent="-342900" algn="l" fontAlgn="b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Prototype &amp; refine carbon management decision support tools to solicit structured feedback - Climate, land use, genetics, pest/fire risk, fertilizers</a:t>
                      </a:r>
                      <a:endParaRPr lang="en-US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Pest/fire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risk</a:t>
                      </a:r>
                    </a:p>
                    <a:p>
                      <a:endParaRPr lang="en-US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Genetics 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</a:rPr>
                        <a:t>(Aim 3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Economic losses from altered disturbance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risks</a:t>
                      </a:r>
                    </a:p>
                    <a:p>
                      <a:pPr marL="342900" indent="-342900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NPV analysis of adaptive management impacts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Predict C pool dynamics at varying scales for alternative land use, management, &amp; climate scenarios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Life cycle inventory for key physiographic regions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607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Aim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Input needed from Aim 2</a:t>
            </a:r>
          </a:p>
          <a:p>
            <a:pPr lvl="1"/>
            <a:r>
              <a:rPr lang="en-US" dirty="0" smtClean="0"/>
              <a:t>Improved growth/yield models for NPV analysis</a:t>
            </a:r>
          </a:p>
          <a:p>
            <a:pPr lvl="1"/>
            <a:r>
              <a:rPr lang="en-US" dirty="0" smtClean="0"/>
              <a:t>C pool dynamics for LCA</a:t>
            </a:r>
          </a:p>
          <a:p>
            <a:pPr lvl="1"/>
            <a:r>
              <a:rPr lang="en-US" dirty="0" smtClean="0"/>
              <a:t>Regional  climate change scenarios (done)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Output from Aim 4</a:t>
            </a:r>
          </a:p>
          <a:p>
            <a:pPr lvl="1"/>
            <a:r>
              <a:rPr lang="en-US" dirty="0" smtClean="0"/>
              <a:t>NPV with mitigation and adaptation strategies</a:t>
            </a:r>
          </a:p>
          <a:p>
            <a:pPr lvl="1"/>
            <a:r>
              <a:rPr lang="en-US" dirty="0" smtClean="0"/>
              <a:t>Lifecycle carbon consequences</a:t>
            </a:r>
          </a:p>
          <a:p>
            <a:pPr lvl="1"/>
            <a:r>
              <a:rPr lang="en-US" dirty="0" smtClean="0"/>
              <a:t>Economic impact of climate-induced disturbances</a:t>
            </a:r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Overlap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Forest productivity estimation</a:t>
            </a:r>
          </a:p>
          <a:p>
            <a:r>
              <a:rPr lang="en-US" dirty="0" smtClean="0"/>
              <a:t>Pest/fire </a:t>
            </a:r>
            <a:r>
              <a:rPr lang="en-US" dirty="0" smtClean="0"/>
              <a:t>risk estimation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Yet, approaches and the breath/depth of analyses may be different.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351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discussion on inputs/outputs needed to add value to the process</a:t>
            </a:r>
          </a:p>
          <a:p>
            <a:r>
              <a:rPr lang="en-US" dirty="0" smtClean="0"/>
              <a:t>Coordinate the schedules of connecting activities</a:t>
            </a:r>
          </a:p>
          <a:p>
            <a:r>
              <a:rPr lang="en-US" dirty="0" smtClean="0"/>
              <a:t>Identify researchers involved in integration/cooperation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488</Words>
  <Application>Microsoft Office PowerPoint</Application>
  <PresentationFormat>On-screen Show (4:3)</PresentationFormat>
  <Paragraphs>68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Aim 2 &amp; 4 Integration</vt:lpstr>
      <vt:lpstr>Objectives of Aims 2 &amp; 4</vt:lpstr>
      <vt:lpstr>Aim 2 Deliverables</vt:lpstr>
      <vt:lpstr>Aim 4 Deliverables</vt:lpstr>
      <vt:lpstr>Potential Areas for Integration/Cooperation</vt:lpstr>
      <vt:lpstr>Aim 4</vt:lpstr>
      <vt:lpstr>Potential Overlap</vt:lpstr>
      <vt:lpstr>Action Items</vt:lpstr>
    </vt:vector>
  </TitlesOfParts>
  <Company>Texas Forest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 3 &amp; 4 Integration</dc:title>
  <dc:creator>Byram, Tom</dc:creator>
  <cp:lastModifiedBy>essm_laa</cp:lastModifiedBy>
  <cp:revision>35</cp:revision>
  <dcterms:created xsi:type="dcterms:W3CDTF">2012-05-08T12:52:59Z</dcterms:created>
  <dcterms:modified xsi:type="dcterms:W3CDTF">2012-05-15T01:56:41Z</dcterms:modified>
</cp:coreProperties>
</file>