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7008813" cy="9294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7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8DD9C-BA95-4CB5-913B-21F8B49570CC}" type="datetimeFigureOut">
              <a:rPr lang="en-US" smtClean="0"/>
              <a:pPr/>
              <a:t>9/7/2012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22867-D350-4F2F-8176-1F5F5EF6A8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8DD9C-BA95-4CB5-913B-21F8B49570CC}" type="datetimeFigureOut">
              <a:rPr lang="en-US" smtClean="0"/>
              <a:pPr/>
              <a:t>9/7/2012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22867-D350-4F2F-8176-1F5F5EF6A8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8DD9C-BA95-4CB5-913B-21F8B49570CC}" type="datetimeFigureOut">
              <a:rPr lang="en-US" smtClean="0"/>
              <a:pPr/>
              <a:t>9/7/2012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22867-D350-4F2F-8176-1F5F5EF6A8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8DD9C-BA95-4CB5-913B-21F8B49570CC}" type="datetimeFigureOut">
              <a:rPr lang="en-US" smtClean="0"/>
              <a:pPr/>
              <a:t>9/7/2012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22867-D350-4F2F-8176-1F5F5EF6A8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8DD9C-BA95-4CB5-913B-21F8B49570CC}" type="datetimeFigureOut">
              <a:rPr lang="en-US" smtClean="0"/>
              <a:pPr/>
              <a:t>9/7/2012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22867-D350-4F2F-8176-1F5F5EF6A8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8DD9C-BA95-4CB5-913B-21F8B49570CC}" type="datetimeFigureOut">
              <a:rPr lang="en-US" smtClean="0"/>
              <a:pPr/>
              <a:t>9/7/2012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22867-D350-4F2F-8176-1F5F5EF6A8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8DD9C-BA95-4CB5-913B-21F8B49570CC}" type="datetimeFigureOut">
              <a:rPr lang="en-US" smtClean="0"/>
              <a:pPr/>
              <a:t>9/7/2012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22867-D350-4F2F-8176-1F5F5EF6A8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8DD9C-BA95-4CB5-913B-21F8B49570CC}" type="datetimeFigureOut">
              <a:rPr lang="en-US" smtClean="0"/>
              <a:pPr/>
              <a:t>9/7/2012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22867-D350-4F2F-8176-1F5F5EF6A8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8DD9C-BA95-4CB5-913B-21F8B49570CC}" type="datetimeFigureOut">
              <a:rPr lang="en-US" smtClean="0"/>
              <a:pPr/>
              <a:t>9/7/2012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22867-D350-4F2F-8176-1F5F5EF6A8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8DD9C-BA95-4CB5-913B-21F8B49570CC}" type="datetimeFigureOut">
              <a:rPr lang="en-US" smtClean="0"/>
              <a:pPr/>
              <a:t>9/7/2012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22867-D350-4F2F-8176-1F5F5EF6A8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8DD9C-BA95-4CB5-913B-21F8B49570CC}" type="datetimeFigureOut">
              <a:rPr lang="en-US" smtClean="0"/>
              <a:pPr/>
              <a:t>9/7/2012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22867-D350-4F2F-8176-1F5F5EF6A8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8DD9C-BA95-4CB5-913B-21F8B49570CC}" type="datetimeFigureOut">
              <a:rPr lang="en-US" smtClean="0"/>
              <a:pPr/>
              <a:t>9/7/2012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22867-D350-4F2F-8176-1F5F5EF6A8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Elbow Connector 22"/>
          <p:cNvCxnSpPr/>
          <p:nvPr/>
        </p:nvCxnSpPr>
        <p:spPr>
          <a:xfrm rot="16200000" flipH="1">
            <a:off x="5981700" y="1790700"/>
            <a:ext cx="762000" cy="533400"/>
          </a:xfrm>
          <a:prstGeom prst="bentConnector3">
            <a:avLst>
              <a:gd name="adj1" fmla="val 50000"/>
            </a:avLst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/>
          <p:nvPr/>
        </p:nvCxnSpPr>
        <p:spPr>
          <a:xfrm>
            <a:off x="1143000" y="4800600"/>
            <a:ext cx="2057400" cy="1676400"/>
          </a:xfrm>
          <a:prstGeom prst="bentConnector3">
            <a:avLst>
              <a:gd name="adj1" fmla="val 50000"/>
            </a:avLst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066800" y="1009471"/>
            <a:ext cx="990600" cy="3385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 smtClean="0"/>
              <a:t>Oi</a:t>
            </a:r>
            <a:endParaRPr lang="en-US" sz="1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85800" y="1847671"/>
            <a:ext cx="1752600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Dry </a:t>
            </a:r>
          </a:p>
          <a:p>
            <a:pPr algn="ctr"/>
            <a:r>
              <a:rPr lang="en-US" sz="1400" dirty="0" smtClean="0"/>
              <a:t>48 hours (min.), 65 °C</a:t>
            </a:r>
            <a:endParaRPr lang="en-US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3200400"/>
            <a:ext cx="2743200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i="1" u="sng" dirty="0" smtClean="0"/>
              <a:t>Weigh (record)</a:t>
            </a:r>
          </a:p>
          <a:p>
            <a:pPr algn="ctr"/>
            <a:r>
              <a:rPr lang="en-US" sz="1400" dirty="0" smtClean="0"/>
              <a:t>(soon after removal from oven)</a:t>
            </a:r>
            <a:endParaRPr lang="en-US" sz="1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1541092" y="1407563"/>
            <a:ext cx="0" cy="3810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524000" y="2457271"/>
            <a:ext cx="0" cy="666929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524000" y="3905071"/>
            <a:ext cx="0" cy="3048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114800" y="381000"/>
            <a:ext cx="990600" cy="3385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 smtClean="0"/>
              <a:t>Oe</a:t>
            </a:r>
            <a:endParaRPr lang="en-US" sz="16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3276600" y="1219200"/>
            <a:ext cx="4419600" cy="5539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Sieve </a:t>
            </a:r>
          </a:p>
          <a:p>
            <a:pPr algn="ctr"/>
            <a:r>
              <a:rPr lang="en-US" sz="1400" dirty="0" smtClean="0"/>
              <a:t>(if samples </a:t>
            </a:r>
            <a:r>
              <a:rPr lang="en-US" sz="1400" smtClean="0"/>
              <a:t>very </a:t>
            </a:r>
            <a:r>
              <a:rPr lang="en-US" sz="1400" smtClean="0"/>
              <a:t>wet, </a:t>
            </a:r>
            <a:r>
              <a:rPr lang="en-US" sz="1400" dirty="0" smtClean="0"/>
              <a:t>dry first, also kills ticks)</a:t>
            </a:r>
            <a:endParaRPr lang="en-US" sz="1400" dirty="0"/>
          </a:p>
        </p:txBody>
      </p:sp>
      <p:sp>
        <p:nvSpPr>
          <p:cNvPr id="17" name="TextBox 16"/>
          <p:cNvSpPr txBox="1"/>
          <p:nvPr/>
        </p:nvSpPr>
        <p:spPr>
          <a:xfrm>
            <a:off x="3124200" y="2438400"/>
            <a:ext cx="2590800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Dry </a:t>
            </a:r>
            <a:r>
              <a:rPr lang="en-US" sz="1400" b="1" dirty="0" smtClean="0"/>
              <a:t>(</a:t>
            </a:r>
            <a:r>
              <a:rPr lang="en-US" sz="1400" dirty="0" smtClean="0"/>
              <a:t>48 hours (min.), 65 °C)</a:t>
            </a:r>
            <a:endParaRPr lang="en-US" sz="1400" b="1" dirty="0" smtClean="0"/>
          </a:p>
          <a:p>
            <a:pPr algn="ctr"/>
            <a:r>
              <a:rPr lang="en-US" sz="1400" dirty="0" smtClean="0"/>
              <a:t>(</a:t>
            </a:r>
            <a:r>
              <a:rPr lang="en-US" sz="1400" b="1" i="1" dirty="0" smtClean="0"/>
              <a:t>On sieve</a:t>
            </a:r>
            <a:r>
              <a:rPr lang="en-US" sz="1400" dirty="0" smtClean="0"/>
              <a:t>, organic material)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4648200" y="762000"/>
            <a:ext cx="0" cy="3810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724400" y="1828800"/>
            <a:ext cx="0" cy="5334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4724400" y="3962400"/>
            <a:ext cx="0" cy="3048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200400" y="3352800"/>
            <a:ext cx="2514600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i="1" u="sng" dirty="0" smtClean="0"/>
              <a:t>Weigh (record)</a:t>
            </a:r>
          </a:p>
          <a:p>
            <a:pPr algn="ctr"/>
            <a:r>
              <a:rPr lang="en-US" sz="1400" dirty="0" smtClean="0"/>
              <a:t>(soon after removal from oven)</a:t>
            </a:r>
            <a:endParaRPr lang="en-US" sz="1400" dirty="0"/>
          </a:p>
        </p:txBody>
      </p:sp>
      <p:sp>
        <p:nvSpPr>
          <p:cNvPr id="27" name="TextBox 26"/>
          <p:cNvSpPr txBox="1"/>
          <p:nvPr/>
        </p:nvSpPr>
        <p:spPr>
          <a:xfrm>
            <a:off x="5943600" y="2438400"/>
            <a:ext cx="3048000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Dry  </a:t>
            </a:r>
            <a:r>
              <a:rPr lang="en-US" sz="1400" b="1" dirty="0" smtClean="0"/>
              <a:t>(</a:t>
            </a:r>
            <a:r>
              <a:rPr lang="en-US" sz="1400" dirty="0" smtClean="0"/>
              <a:t>48 hours (min.), 65 °C)</a:t>
            </a:r>
            <a:endParaRPr lang="en-US" sz="1400" b="1" dirty="0" smtClean="0"/>
          </a:p>
          <a:p>
            <a:pPr algn="ctr"/>
            <a:r>
              <a:rPr lang="en-US" sz="1400" dirty="0" smtClean="0"/>
              <a:t>(</a:t>
            </a:r>
            <a:r>
              <a:rPr lang="en-US" sz="1400" b="1" i="1" dirty="0" smtClean="0"/>
              <a:t>Through sieve</a:t>
            </a:r>
            <a:r>
              <a:rPr lang="en-US" sz="1400" dirty="0" smtClean="0"/>
              <a:t>, mineral material)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4724400" y="3048000"/>
            <a:ext cx="0" cy="3048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096000" y="4300670"/>
            <a:ext cx="2895600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Grind</a:t>
            </a:r>
          </a:p>
          <a:p>
            <a:pPr marL="342900" indent="-342900">
              <a:buAutoNum type="arabicParenR"/>
            </a:pPr>
            <a:r>
              <a:rPr lang="en-US" sz="1400" dirty="0" smtClean="0"/>
              <a:t>Roller Mill (24 hours)</a:t>
            </a:r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7391400" y="3048000"/>
            <a:ext cx="0" cy="3048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146562" y="3377724"/>
            <a:ext cx="2514600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i="1" u="sng" dirty="0" smtClean="0"/>
              <a:t>Weigh (record)</a:t>
            </a:r>
          </a:p>
          <a:p>
            <a:pPr algn="ctr"/>
            <a:r>
              <a:rPr lang="en-US" sz="1400" dirty="0" smtClean="0"/>
              <a:t>(soon after removal from oven)</a:t>
            </a:r>
            <a:endParaRPr lang="en-US" sz="1400" dirty="0"/>
          </a:p>
        </p:txBody>
      </p:sp>
      <p:cxnSp>
        <p:nvCxnSpPr>
          <p:cNvPr id="33" name="Elbow Connector 32"/>
          <p:cNvCxnSpPr>
            <a:stCxn id="29" idx="2"/>
          </p:cNvCxnSpPr>
          <p:nvPr/>
        </p:nvCxnSpPr>
        <p:spPr>
          <a:xfrm rot="5400000">
            <a:off x="5742034" y="4599034"/>
            <a:ext cx="1546132" cy="2057400"/>
          </a:xfrm>
          <a:prstGeom prst="bentConnector2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4724400" y="5486400"/>
            <a:ext cx="0" cy="4572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7391400" y="3962400"/>
            <a:ext cx="0" cy="3048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149124" y="4267200"/>
            <a:ext cx="2743200" cy="141577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Grind</a:t>
            </a:r>
          </a:p>
          <a:p>
            <a:pPr marL="342900" indent="-342900">
              <a:buAutoNum type="arabicParenR"/>
            </a:pPr>
            <a:r>
              <a:rPr lang="en-US" sz="1400" dirty="0" smtClean="0"/>
              <a:t>Large mesh Mill Grinder</a:t>
            </a:r>
          </a:p>
          <a:p>
            <a:pPr marL="342900" indent="-342900">
              <a:buAutoNum type="arabicParenR"/>
            </a:pPr>
            <a:r>
              <a:rPr lang="en-US" sz="1400" dirty="0" smtClean="0"/>
              <a:t>Then subsample (mix well, grind about 2 handfuls), use small mesh Wiley grinder (20 mesh)</a:t>
            </a:r>
            <a:endParaRPr lang="en-US" sz="1400" dirty="0"/>
          </a:p>
        </p:txBody>
      </p:sp>
      <p:sp>
        <p:nvSpPr>
          <p:cNvPr id="45" name="TextBox 44"/>
          <p:cNvSpPr txBox="1"/>
          <p:nvPr/>
        </p:nvSpPr>
        <p:spPr>
          <a:xfrm>
            <a:off x="152400" y="4241562"/>
            <a:ext cx="2743200" cy="141577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Grind</a:t>
            </a:r>
          </a:p>
          <a:p>
            <a:pPr marL="342900" indent="-342900">
              <a:buAutoNum type="arabicParenR"/>
            </a:pPr>
            <a:r>
              <a:rPr lang="en-US" sz="1400" dirty="0" smtClean="0"/>
              <a:t>Large mesh Mill Grinder</a:t>
            </a:r>
          </a:p>
          <a:p>
            <a:pPr marL="342900" indent="-342900">
              <a:buAutoNum type="arabicParenR"/>
            </a:pPr>
            <a:r>
              <a:rPr lang="en-US" sz="1400" dirty="0" smtClean="0"/>
              <a:t>Then subsample (mix well, grind about 2 handfuls), grind through small mesh Wiley grinder (20 mesh)</a:t>
            </a:r>
            <a:endParaRPr lang="en-US" sz="1400" dirty="0"/>
          </a:p>
        </p:txBody>
      </p:sp>
      <p:sp>
        <p:nvSpPr>
          <p:cNvPr id="32" name="TextBox 31"/>
          <p:cNvSpPr txBox="1"/>
          <p:nvPr/>
        </p:nvSpPr>
        <p:spPr>
          <a:xfrm>
            <a:off x="3200400" y="5943600"/>
            <a:ext cx="2286000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Soil C and N analysis, and archive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4197</TotalTime>
  <Words>160</Words>
  <Application>Microsoft Office PowerPoint</Application>
  <PresentationFormat>On-screen Show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essm_laa</dc:creator>
  <cp:lastModifiedBy>essm_laa</cp:lastModifiedBy>
  <cp:revision>411</cp:revision>
  <dcterms:created xsi:type="dcterms:W3CDTF">2012-08-10T18:58:09Z</dcterms:created>
  <dcterms:modified xsi:type="dcterms:W3CDTF">2012-09-07T16:50:34Z</dcterms:modified>
</cp:coreProperties>
</file>